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1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5" r:id="rId14"/>
    <p:sldId id="278" r:id="rId15"/>
    <p:sldId id="279" r:id="rId16"/>
    <p:sldId id="280" r:id="rId17"/>
    <p:sldId id="282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60" r:id="rId26"/>
    <p:sldId id="259" r:id="rId27"/>
    <p:sldId id="261" r:id="rId28"/>
    <p:sldId id="26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364" autoAdjust="0"/>
  </p:normalViewPr>
  <p:slideViewPr>
    <p:cSldViewPr snapToGrid="0" showGuides="1">
      <p:cViewPr varScale="1">
        <p:scale>
          <a:sx n="119" d="100"/>
          <a:sy n="119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04"/>
    </p:cViewPr>
  </p:sorterViewPr>
  <p:notesViewPr>
    <p:cSldViewPr snapToGrid="0" showGuides="1">
      <p:cViewPr>
        <p:scale>
          <a:sx n="75" d="100"/>
          <a:sy n="75" d="100"/>
        </p:scale>
        <p:origin x="2430" y="-4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3A976-5C5D-44D1-AA68-3A5394BECF9F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16A95-7AC2-4D74-98E1-743FD0750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0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F3987-0224-4170-8219-D48CA24E32D0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66AD8-3588-495B-BC32-11C2DDD9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3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66AD8-3588-495B-BC32-11C2DDD984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8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14850" y="1422400"/>
            <a:ext cx="3162300" cy="4749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4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59587" y="0"/>
            <a:ext cx="6008174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0 w 6096000"/>
              <a:gd name="connsiteY4" fmla="*/ 12700 h 6870700"/>
              <a:gd name="connsiteX0" fmla="*/ 22860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228600 w 6096000"/>
              <a:gd name="connsiteY4" fmla="*/ 12700 h 6870700"/>
              <a:gd name="connsiteX0" fmla="*/ 165100 w 6096000"/>
              <a:gd name="connsiteY0" fmla="*/ 254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165100 w 6096000"/>
              <a:gd name="connsiteY4" fmla="*/ 25400 h 6870700"/>
              <a:gd name="connsiteX0" fmla="*/ 16510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165100 w 6096000"/>
              <a:gd name="connsiteY4" fmla="*/ 12700 h 6870700"/>
              <a:gd name="connsiteX0" fmla="*/ 0 w 5930900"/>
              <a:gd name="connsiteY0" fmla="*/ 12700 h 6870700"/>
              <a:gd name="connsiteX1" fmla="*/ 3187700 w 5930900"/>
              <a:gd name="connsiteY1" fmla="*/ 0 h 6870700"/>
              <a:gd name="connsiteX2" fmla="*/ 5930900 w 5930900"/>
              <a:gd name="connsiteY2" fmla="*/ 6870700 h 6870700"/>
              <a:gd name="connsiteX3" fmla="*/ 2874315 w 5930900"/>
              <a:gd name="connsiteY3" fmla="*/ 6870700 h 6870700"/>
              <a:gd name="connsiteX4" fmla="*/ 0 w 5930900"/>
              <a:gd name="connsiteY4" fmla="*/ 12700 h 6870700"/>
              <a:gd name="connsiteX0" fmla="*/ 0 w 5930900"/>
              <a:gd name="connsiteY0" fmla="*/ 0 h 6858000"/>
              <a:gd name="connsiteX1" fmla="*/ 3097548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3058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95295"/>
              <a:gd name="connsiteY0" fmla="*/ 12700 h 6857821"/>
              <a:gd name="connsiteX1" fmla="*/ 3020276 w 5995295"/>
              <a:gd name="connsiteY1" fmla="*/ 0 h 6857821"/>
              <a:gd name="connsiteX2" fmla="*/ 5995295 w 5995295"/>
              <a:gd name="connsiteY2" fmla="*/ 6857821 h 6857821"/>
              <a:gd name="connsiteX3" fmla="*/ 2938710 w 5995295"/>
              <a:gd name="connsiteY3" fmla="*/ 6857821 h 6857821"/>
              <a:gd name="connsiteX4" fmla="*/ 0 w 5995295"/>
              <a:gd name="connsiteY4" fmla="*/ 12700 h 6857821"/>
              <a:gd name="connsiteX0" fmla="*/ 0 w 5995295"/>
              <a:gd name="connsiteY0" fmla="*/ 0 h 6858000"/>
              <a:gd name="connsiteX1" fmla="*/ 3020276 w 5995295"/>
              <a:gd name="connsiteY1" fmla="*/ 179 h 6858000"/>
              <a:gd name="connsiteX2" fmla="*/ 5995295 w 5995295"/>
              <a:gd name="connsiteY2" fmla="*/ 6858000 h 6858000"/>
              <a:gd name="connsiteX3" fmla="*/ 2938710 w 5995295"/>
              <a:gd name="connsiteY3" fmla="*/ 6858000 h 6858000"/>
              <a:gd name="connsiteX4" fmla="*/ 0 w 5995295"/>
              <a:gd name="connsiteY4" fmla="*/ 0 h 6858000"/>
              <a:gd name="connsiteX0" fmla="*/ 0 w 5995295"/>
              <a:gd name="connsiteY0" fmla="*/ 0 h 6858000"/>
              <a:gd name="connsiteX1" fmla="*/ 3020276 w 5995295"/>
              <a:gd name="connsiteY1" fmla="*/ 179 h 6858000"/>
              <a:gd name="connsiteX2" fmla="*/ 5995295 w 5995295"/>
              <a:gd name="connsiteY2" fmla="*/ 6858000 h 6858000"/>
              <a:gd name="connsiteX3" fmla="*/ 2848558 w 5995295"/>
              <a:gd name="connsiteY3" fmla="*/ 6858000 h 6858000"/>
              <a:gd name="connsiteX4" fmla="*/ 0 w 5995295"/>
              <a:gd name="connsiteY4" fmla="*/ 0 h 6858000"/>
              <a:gd name="connsiteX0" fmla="*/ 0 w 6008174"/>
              <a:gd name="connsiteY0" fmla="*/ 0 h 6858000"/>
              <a:gd name="connsiteX1" fmla="*/ 3033155 w 6008174"/>
              <a:gd name="connsiteY1" fmla="*/ 179 h 6858000"/>
              <a:gd name="connsiteX2" fmla="*/ 6008174 w 6008174"/>
              <a:gd name="connsiteY2" fmla="*/ 6858000 h 6858000"/>
              <a:gd name="connsiteX3" fmla="*/ 2861437 w 6008174"/>
              <a:gd name="connsiteY3" fmla="*/ 6858000 h 6858000"/>
              <a:gd name="connsiteX4" fmla="*/ 0 w 6008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174" h="6858000">
                <a:moveTo>
                  <a:pt x="0" y="0"/>
                </a:moveTo>
                <a:lnTo>
                  <a:pt x="3033155" y="179"/>
                </a:lnTo>
                <a:lnTo>
                  <a:pt x="6008174" y="6858000"/>
                </a:lnTo>
                <a:lnTo>
                  <a:pt x="2861437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39870" y="0"/>
            <a:ext cx="5853626" cy="687087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0 w 6096000"/>
              <a:gd name="connsiteY4" fmla="*/ 12700 h 6870700"/>
              <a:gd name="connsiteX0" fmla="*/ 22860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228600 w 6096000"/>
              <a:gd name="connsiteY4" fmla="*/ 12700 h 6870700"/>
              <a:gd name="connsiteX0" fmla="*/ 165100 w 6096000"/>
              <a:gd name="connsiteY0" fmla="*/ 254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165100 w 6096000"/>
              <a:gd name="connsiteY4" fmla="*/ 25400 h 6870700"/>
              <a:gd name="connsiteX0" fmla="*/ 165100 w 6096000"/>
              <a:gd name="connsiteY0" fmla="*/ 12700 h 6870700"/>
              <a:gd name="connsiteX1" fmla="*/ 3352800 w 6096000"/>
              <a:gd name="connsiteY1" fmla="*/ 0 h 6870700"/>
              <a:gd name="connsiteX2" fmla="*/ 6096000 w 6096000"/>
              <a:gd name="connsiteY2" fmla="*/ 6870700 h 6870700"/>
              <a:gd name="connsiteX3" fmla="*/ 0 w 6096000"/>
              <a:gd name="connsiteY3" fmla="*/ 6870700 h 6870700"/>
              <a:gd name="connsiteX4" fmla="*/ 165100 w 6096000"/>
              <a:gd name="connsiteY4" fmla="*/ 12700 h 6870700"/>
              <a:gd name="connsiteX0" fmla="*/ 0 w 5930900"/>
              <a:gd name="connsiteY0" fmla="*/ 12700 h 6870700"/>
              <a:gd name="connsiteX1" fmla="*/ 3187700 w 5930900"/>
              <a:gd name="connsiteY1" fmla="*/ 0 h 6870700"/>
              <a:gd name="connsiteX2" fmla="*/ 5930900 w 5930900"/>
              <a:gd name="connsiteY2" fmla="*/ 6870700 h 6870700"/>
              <a:gd name="connsiteX3" fmla="*/ 2874315 w 5930900"/>
              <a:gd name="connsiteY3" fmla="*/ 6870700 h 6870700"/>
              <a:gd name="connsiteX4" fmla="*/ 0 w 5930900"/>
              <a:gd name="connsiteY4" fmla="*/ 12700 h 6870700"/>
              <a:gd name="connsiteX0" fmla="*/ 0 w 5930900"/>
              <a:gd name="connsiteY0" fmla="*/ 0 h 6858000"/>
              <a:gd name="connsiteX1" fmla="*/ 3097548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3058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930900"/>
              <a:gd name="connsiteY0" fmla="*/ 0 h 6858000"/>
              <a:gd name="connsiteX1" fmla="*/ 2955881 w 5930900"/>
              <a:gd name="connsiteY1" fmla="*/ 179 h 6858000"/>
              <a:gd name="connsiteX2" fmla="*/ 5930900 w 5930900"/>
              <a:gd name="connsiteY2" fmla="*/ 6858000 h 6858000"/>
              <a:gd name="connsiteX3" fmla="*/ 2874315 w 5930900"/>
              <a:gd name="connsiteY3" fmla="*/ 6858000 h 6858000"/>
              <a:gd name="connsiteX4" fmla="*/ 0 w 5930900"/>
              <a:gd name="connsiteY4" fmla="*/ 0 h 6858000"/>
              <a:gd name="connsiteX0" fmla="*/ 0 w 5853626"/>
              <a:gd name="connsiteY0" fmla="*/ 0 h 6870878"/>
              <a:gd name="connsiteX1" fmla="*/ 2955881 w 5853626"/>
              <a:gd name="connsiteY1" fmla="*/ 179 h 6870878"/>
              <a:gd name="connsiteX2" fmla="*/ 5853626 w 5853626"/>
              <a:gd name="connsiteY2" fmla="*/ 6870878 h 6870878"/>
              <a:gd name="connsiteX3" fmla="*/ 2874315 w 5853626"/>
              <a:gd name="connsiteY3" fmla="*/ 6858000 h 6870878"/>
              <a:gd name="connsiteX4" fmla="*/ 0 w 5853626"/>
              <a:gd name="connsiteY4" fmla="*/ 0 h 687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3626" h="6870878">
                <a:moveTo>
                  <a:pt x="0" y="0"/>
                </a:moveTo>
                <a:lnTo>
                  <a:pt x="2955881" y="179"/>
                </a:lnTo>
                <a:lnTo>
                  <a:pt x="5853626" y="6870878"/>
                </a:lnTo>
                <a:lnTo>
                  <a:pt x="2874315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4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33550" y="2171700"/>
            <a:ext cx="2159000" cy="2159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11700" y="1866900"/>
            <a:ext cx="2768600" cy="27686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99450" y="2171700"/>
            <a:ext cx="2159000" cy="2159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49700" y="330200"/>
            <a:ext cx="7962900" cy="309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400" y="330200"/>
            <a:ext cx="3619500" cy="3098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79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2343970" y="-1804217"/>
            <a:ext cx="10009235" cy="10009235"/>
          </a:xfrm>
          <a:custGeom>
            <a:avLst/>
            <a:gdLst>
              <a:gd name="connsiteX0" fmla="*/ 5493210 w 10009235"/>
              <a:gd name="connsiteY0" fmla="*/ 9 h 10009235"/>
              <a:gd name="connsiteX1" fmla="*/ 7485873 w 10009235"/>
              <a:gd name="connsiteY1" fmla="*/ 1050806 h 10009235"/>
              <a:gd name="connsiteX2" fmla="*/ 9594296 w 10009235"/>
              <a:gd name="connsiteY2" fmla="*/ 4153673 h 10009235"/>
              <a:gd name="connsiteX3" fmla="*/ 8958430 w 10009235"/>
              <a:gd name="connsiteY3" fmla="*/ 7485873 h 10009235"/>
              <a:gd name="connsiteX4" fmla="*/ 5855564 w 10009235"/>
              <a:gd name="connsiteY4" fmla="*/ 9594296 h 10009235"/>
              <a:gd name="connsiteX5" fmla="*/ 2523363 w 10009235"/>
              <a:gd name="connsiteY5" fmla="*/ 8958430 h 10009235"/>
              <a:gd name="connsiteX6" fmla="*/ 414940 w 10009235"/>
              <a:gd name="connsiteY6" fmla="*/ 5855564 h 10009235"/>
              <a:gd name="connsiteX7" fmla="*/ 1050806 w 10009235"/>
              <a:gd name="connsiteY7" fmla="*/ 2523363 h 10009235"/>
              <a:gd name="connsiteX8" fmla="*/ 4153672 w 10009235"/>
              <a:gd name="connsiteY8" fmla="*/ 414940 h 10009235"/>
              <a:gd name="connsiteX9" fmla="*/ 5493210 w 10009235"/>
              <a:gd name="connsiteY9" fmla="*/ 9 h 1000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9235" h="10009235">
                <a:moveTo>
                  <a:pt x="5493210" y="9"/>
                </a:moveTo>
                <a:cubicBezTo>
                  <a:pt x="6263242" y="-2061"/>
                  <a:pt x="7020516" y="365962"/>
                  <a:pt x="7485873" y="1050806"/>
                </a:cubicBezTo>
                <a:lnTo>
                  <a:pt x="9594296" y="4153673"/>
                </a:lnTo>
                <a:cubicBezTo>
                  <a:pt x="10338868" y="5249423"/>
                  <a:pt x="10054181" y="6741301"/>
                  <a:pt x="8958430" y="7485873"/>
                </a:cubicBezTo>
                <a:lnTo>
                  <a:pt x="5855564" y="9594296"/>
                </a:lnTo>
                <a:cubicBezTo>
                  <a:pt x="4759813" y="10338868"/>
                  <a:pt x="3267935" y="10054181"/>
                  <a:pt x="2523363" y="8958430"/>
                </a:cubicBezTo>
                <a:lnTo>
                  <a:pt x="414940" y="5855564"/>
                </a:lnTo>
                <a:cubicBezTo>
                  <a:pt x="-329632" y="4759813"/>
                  <a:pt x="-44945" y="3267935"/>
                  <a:pt x="1050806" y="2523363"/>
                </a:cubicBezTo>
                <a:lnTo>
                  <a:pt x="4153672" y="414940"/>
                </a:lnTo>
                <a:cubicBezTo>
                  <a:pt x="4564579" y="135725"/>
                  <a:pt x="5031191" y="1251"/>
                  <a:pt x="5493210" y="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7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47753" y="1727468"/>
            <a:ext cx="2887911" cy="2887911"/>
          </a:xfrm>
          <a:custGeom>
            <a:avLst/>
            <a:gdLst>
              <a:gd name="connsiteX0" fmla="*/ 1430883 w 2887911"/>
              <a:gd name="connsiteY0" fmla="*/ 29 h 2887911"/>
              <a:gd name="connsiteX1" fmla="*/ 1921431 w 2887911"/>
              <a:gd name="connsiteY1" fmla="*/ 198037 h 2887911"/>
              <a:gd name="connsiteX2" fmla="*/ 2681026 w 2887911"/>
              <a:gd name="connsiteY2" fmla="*/ 944001 h 2887911"/>
              <a:gd name="connsiteX3" fmla="*/ 2689875 w 2887911"/>
              <a:gd name="connsiteY3" fmla="*/ 1921431 h 2887911"/>
              <a:gd name="connsiteX4" fmla="*/ 1943912 w 2887911"/>
              <a:gd name="connsiteY4" fmla="*/ 2681026 h 2887911"/>
              <a:gd name="connsiteX5" fmla="*/ 966481 w 2887911"/>
              <a:gd name="connsiteY5" fmla="*/ 2689875 h 2887911"/>
              <a:gd name="connsiteX6" fmla="*/ 206887 w 2887911"/>
              <a:gd name="connsiteY6" fmla="*/ 1943912 h 2887911"/>
              <a:gd name="connsiteX7" fmla="*/ 198037 w 2887911"/>
              <a:gd name="connsiteY7" fmla="*/ 966481 h 2887911"/>
              <a:gd name="connsiteX8" fmla="*/ 944001 w 2887911"/>
              <a:gd name="connsiteY8" fmla="*/ 206887 h 2887911"/>
              <a:gd name="connsiteX9" fmla="*/ 1430883 w 2887911"/>
              <a:gd name="connsiteY9" fmla="*/ 29 h 288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7911" h="2887911">
                <a:moveTo>
                  <a:pt x="1430883" y="29"/>
                </a:moveTo>
                <a:cubicBezTo>
                  <a:pt x="1607763" y="-1572"/>
                  <a:pt x="1785254" y="64304"/>
                  <a:pt x="1921431" y="198037"/>
                </a:cubicBezTo>
                <a:lnTo>
                  <a:pt x="2681026" y="944001"/>
                </a:lnTo>
                <a:cubicBezTo>
                  <a:pt x="2953379" y="1211467"/>
                  <a:pt x="2957342" y="1649077"/>
                  <a:pt x="2689875" y="1921431"/>
                </a:cubicBezTo>
                <a:lnTo>
                  <a:pt x="1943912" y="2681026"/>
                </a:lnTo>
                <a:cubicBezTo>
                  <a:pt x="1676446" y="2953379"/>
                  <a:pt x="1238835" y="2957342"/>
                  <a:pt x="966481" y="2689875"/>
                </a:cubicBezTo>
                <a:lnTo>
                  <a:pt x="206887" y="1943912"/>
                </a:lnTo>
                <a:cubicBezTo>
                  <a:pt x="-65467" y="1676445"/>
                  <a:pt x="-69429" y="1238835"/>
                  <a:pt x="198037" y="966481"/>
                </a:cubicBezTo>
                <a:lnTo>
                  <a:pt x="944001" y="206887"/>
                </a:lnTo>
                <a:cubicBezTo>
                  <a:pt x="1077734" y="70710"/>
                  <a:pt x="1254003" y="1631"/>
                  <a:pt x="1430883" y="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8026760" y="1848120"/>
            <a:ext cx="2543576" cy="2543576"/>
          </a:xfrm>
          <a:custGeom>
            <a:avLst/>
            <a:gdLst>
              <a:gd name="connsiteX0" fmla="*/ 1430883 w 2887911"/>
              <a:gd name="connsiteY0" fmla="*/ 29 h 2887911"/>
              <a:gd name="connsiteX1" fmla="*/ 1921431 w 2887911"/>
              <a:gd name="connsiteY1" fmla="*/ 198037 h 2887911"/>
              <a:gd name="connsiteX2" fmla="*/ 2681026 w 2887911"/>
              <a:gd name="connsiteY2" fmla="*/ 944001 h 2887911"/>
              <a:gd name="connsiteX3" fmla="*/ 2689875 w 2887911"/>
              <a:gd name="connsiteY3" fmla="*/ 1921431 h 2887911"/>
              <a:gd name="connsiteX4" fmla="*/ 1943912 w 2887911"/>
              <a:gd name="connsiteY4" fmla="*/ 2681026 h 2887911"/>
              <a:gd name="connsiteX5" fmla="*/ 966481 w 2887911"/>
              <a:gd name="connsiteY5" fmla="*/ 2689875 h 2887911"/>
              <a:gd name="connsiteX6" fmla="*/ 206887 w 2887911"/>
              <a:gd name="connsiteY6" fmla="*/ 1943912 h 2887911"/>
              <a:gd name="connsiteX7" fmla="*/ 198037 w 2887911"/>
              <a:gd name="connsiteY7" fmla="*/ 966481 h 2887911"/>
              <a:gd name="connsiteX8" fmla="*/ 944001 w 2887911"/>
              <a:gd name="connsiteY8" fmla="*/ 206887 h 2887911"/>
              <a:gd name="connsiteX9" fmla="*/ 1430883 w 2887911"/>
              <a:gd name="connsiteY9" fmla="*/ 29 h 288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7911" h="2887911">
                <a:moveTo>
                  <a:pt x="1430883" y="29"/>
                </a:moveTo>
                <a:cubicBezTo>
                  <a:pt x="1607763" y="-1572"/>
                  <a:pt x="1785254" y="64304"/>
                  <a:pt x="1921431" y="198037"/>
                </a:cubicBezTo>
                <a:lnTo>
                  <a:pt x="2681026" y="944001"/>
                </a:lnTo>
                <a:cubicBezTo>
                  <a:pt x="2953379" y="1211467"/>
                  <a:pt x="2957342" y="1649077"/>
                  <a:pt x="2689875" y="1921431"/>
                </a:cubicBezTo>
                <a:lnTo>
                  <a:pt x="1943912" y="2681026"/>
                </a:lnTo>
                <a:cubicBezTo>
                  <a:pt x="1676446" y="2953379"/>
                  <a:pt x="1238835" y="2957342"/>
                  <a:pt x="966481" y="2689875"/>
                </a:cubicBezTo>
                <a:lnTo>
                  <a:pt x="206887" y="1943912"/>
                </a:lnTo>
                <a:cubicBezTo>
                  <a:pt x="-65467" y="1676445"/>
                  <a:pt x="-69429" y="1238835"/>
                  <a:pt x="198037" y="966481"/>
                </a:cubicBezTo>
                <a:lnTo>
                  <a:pt x="944001" y="206887"/>
                </a:lnTo>
                <a:cubicBezTo>
                  <a:pt x="1077734" y="70710"/>
                  <a:pt x="1254003" y="1631"/>
                  <a:pt x="1430883" y="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613081" y="1848120"/>
            <a:ext cx="2543576" cy="2543576"/>
          </a:xfrm>
          <a:custGeom>
            <a:avLst/>
            <a:gdLst>
              <a:gd name="connsiteX0" fmla="*/ 1430883 w 2887911"/>
              <a:gd name="connsiteY0" fmla="*/ 29 h 2887911"/>
              <a:gd name="connsiteX1" fmla="*/ 1921431 w 2887911"/>
              <a:gd name="connsiteY1" fmla="*/ 198037 h 2887911"/>
              <a:gd name="connsiteX2" fmla="*/ 2681026 w 2887911"/>
              <a:gd name="connsiteY2" fmla="*/ 944001 h 2887911"/>
              <a:gd name="connsiteX3" fmla="*/ 2689875 w 2887911"/>
              <a:gd name="connsiteY3" fmla="*/ 1921431 h 2887911"/>
              <a:gd name="connsiteX4" fmla="*/ 1943912 w 2887911"/>
              <a:gd name="connsiteY4" fmla="*/ 2681026 h 2887911"/>
              <a:gd name="connsiteX5" fmla="*/ 966481 w 2887911"/>
              <a:gd name="connsiteY5" fmla="*/ 2689875 h 2887911"/>
              <a:gd name="connsiteX6" fmla="*/ 206887 w 2887911"/>
              <a:gd name="connsiteY6" fmla="*/ 1943912 h 2887911"/>
              <a:gd name="connsiteX7" fmla="*/ 198037 w 2887911"/>
              <a:gd name="connsiteY7" fmla="*/ 966481 h 2887911"/>
              <a:gd name="connsiteX8" fmla="*/ 944001 w 2887911"/>
              <a:gd name="connsiteY8" fmla="*/ 206887 h 2887911"/>
              <a:gd name="connsiteX9" fmla="*/ 1430883 w 2887911"/>
              <a:gd name="connsiteY9" fmla="*/ 29 h 288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7911" h="2887911">
                <a:moveTo>
                  <a:pt x="1430883" y="29"/>
                </a:moveTo>
                <a:cubicBezTo>
                  <a:pt x="1607763" y="-1572"/>
                  <a:pt x="1785254" y="64304"/>
                  <a:pt x="1921431" y="198037"/>
                </a:cubicBezTo>
                <a:lnTo>
                  <a:pt x="2681026" y="944001"/>
                </a:lnTo>
                <a:cubicBezTo>
                  <a:pt x="2953379" y="1211467"/>
                  <a:pt x="2957342" y="1649077"/>
                  <a:pt x="2689875" y="1921431"/>
                </a:cubicBezTo>
                <a:lnTo>
                  <a:pt x="1943912" y="2681026"/>
                </a:lnTo>
                <a:cubicBezTo>
                  <a:pt x="1676446" y="2953379"/>
                  <a:pt x="1238835" y="2957342"/>
                  <a:pt x="966481" y="2689875"/>
                </a:cubicBezTo>
                <a:lnTo>
                  <a:pt x="206887" y="1943912"/>
                </a:lnTo>
                <a:cubicBezTo>
                  <a:pt x="-65467" y="1676445"/>
                  <a:pt x="-69429" y="1238835"/>
                  <a:pt x="198037" y="966481"/>
                </a:cubicBezTo>
                <a:lnTo>
                  <a:pt x="944001" y="206887"/>
                </a:lnTo>
                <a:cubicBezTo>
                  <a:pt x="1077734" y="70710"/>
                  <a:pt x="1254003" y="1631"/>
                  <a:pt x="1430883" y="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59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09093" y="270456"/>
            <a:ext cx="5615189" cy="63170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219825" y="270456"/>
            <a:ext cx="5641975" cy="2511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19825" y="3000777"/>
            <a:ext cx="5641975" cy="35867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7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86354" y="234950"/>
            <a:ext cx="6439481" cy="6388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7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36650" y="1174750"/>
            <a:ext cx="3886200" cy="38862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162800" y="1174750"/>
            <a:ext cx="3886200" cy="38862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4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386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38600" y="3429000"/>
            <a:ext cx="40386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77200" y="0"/>
            <a:ext cx="41148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4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54700" y="596900"/>
            <a:ext cx="5664200" cy="5664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61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63599" y="1816100"/>
            <a:ext cx="10441497" cy="1841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63600" y="3860800"/>
            <a:ext cx="3009900" cy="260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14800" y="3860800"/>
            <a:ext cx="7190296" cy="260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30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8343" y="420688"/>
            <a:ext cx="6255885" cy="254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87195" y="3192915"/>
            <a:ext cx="3453719" cy="33675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822395" y="420688"/>
            <a:ext cx="5093834" cy="254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68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18629" y="0"/>
            <a:ext cx="6473371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718629" y="3429000"/>
            <a:ext cx="6473371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8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3368" y="1470025"/>
            <a:ext cx="11625263" cy="3917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5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55600" y="276453"/>
            <a:ext cx="11480800" cy="4470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" y="692943"/>
            <a:ext cx="6392334" cy="54721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961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0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93613" y="373487"/>
            <a:ext cx="11404774" cy="3786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9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95598" y="1432450"/>
            <a:ext cx="3993099" cy="39931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78800" y="0"/>
            <a:ext cx="4013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3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22081" y="978687"/>
            <a:ext cx="1947838" cy="1947838"/>
          </a:xfrm>
          <a:custGeom>
            <a:avLst/>
            <a:gdLst>
              <a:gd name="connsiteX0" fmla="*/ 977894 w 1947838"/>
              <a:gd name="connsiteY0" fmla="*/ 5 h 1947838"/>
              <a:gd name="connsiteX1" fmla="*/ 1379715 w 1947838"/>
              <a:gd name="connsiteY1" fmla="*/ 168369 h 1947838"/>
              <a:gd name="connsiteX2" fmla="*/ 1782754 w 1947838"/>
              <a:gd name="connsiteY2" fmla="*/ 574712 h 1947838"/>
              <a:gd name="connsiteX3" fmla="*/ 1779469 w 1947838"/>
              <a:gd name="connsiteY3" fmla="*/ 1379715 h 1947838"/>
              <a:gd name="connsiteX4" fmla="*/ 1373127 w 1947838"/>
              <a:gd name="connsiteY4" fmla="*/ 1782754 h 1947838"/>
              <a:gd name="connsiteX5" fmla="*/ 568123 w 1947838"/>
              <a:gd name="connsiteY5" fmla="*/ 1779469 h 1947838"/>
              <a:gd name="connsiteX6" fmla="*/ 165084 w 1947838"/>
              <a:gd name="connsiteY6" fmla="*/ 1373126 h 1947838"/>
              <a:gd name="connsiteX7" fmla="*/ 168369 w 1947838"/>
              <a:gd name="connsiteY7" fmla="*/ 568123 h 1947838"/>
              <a:gd name="connsiteX8" fmla="*/ 574712 w 1947838"/>
              <a:gd name="connsiteY8" fmla="*/ 165084 h 1947838"/>
              <a:gd name="connsiteX9" fmla="*/ 977894 w 1947838"/>
              <a:gd name="connsiteY9" fmla="*/ 5 h 194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7838" h="1947838">
                <a:moveTo>
                  <a:pt x="977894" y="5"/>
                </a:moveTo>
                <a:cubicBezTo>
                  <a:pt x="1123571" y="600"/>
                  <a:pt x="1269021" y="56768"/>
                  <a:pt x="1379715" y="168369"/>
                </a:cubicBezTo>
                <a:lnTo>
                  <a:pt x="1782754" y="574712"/>
                </a:lnTo>
                <a:cubicBezTo>
                  <a:pt x="2004143" y="797915"/>
                  <a:pt x="2002672" y="1158327"/>
                  <a:pt x="1779469" y="1379715"/>
                </a:cubicBezTo>
                <a:lnTo>
                  <a:pt x="1373127" y="1782754"/>
                </a:lnTo>
                <a:cubicBezTo>
                  <a:pt x="1149924" y="2004143"/>
                  <a:pt x="789512" y="2002672"/>
                  <a:pt x="568123" y="1779469"/>
                </a:cubicBezTo>
                <a:lnTo>
                  <a:pt x="165084" y="1373126"/>
                </a:lnTo>
                <a:cubicBezTo>
                  <a:pt x="-56304" y="1149924"/>
                  <a:pt x="-54833" y="789511"/>
                  <a:pt x="168369" y="568123"/>
                </a:cubicBezTo>
                <a:lnTo>
                  <a:pt x="574712" y="165084"/>
                </a:lnTo>
                <a:cubicBezTo>
                  <a:pt x="686313" y="54390"/>
                  <a:pt x="832217" y="-590"/>
                  <a:pt x="977894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9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40300" y="0"/>
            <a:ext cx="7251700" cy="6858000"/>
          </a:xfrm>
          <a:custGeom>
            <a:avLst/>
            <a:gdLst>
              <a:gd name="connsiteX0" fmla="*/ 0 w 9271000"/>
              <a:gd name="connsiteY0" fmla="*/ 0 h 6858000"/>
              <a:gd name="connsiteX1" fmla="*/ 9271000 w 9271000"/>
              <a:gd name="connsiteY1" fmla="*/ 0 h 6858000"/>
              <a:gd name="connsiteX2" fmla="*/ 9271000 w 9271000"/>
              <a:gd name="connsiteY2" fmla="*/ 6858000 h 6858000"/>
              <a:gd name="connsiteX3" fmla="*/ 0 w 9271000"/>
              <a:gd name="connsiteY3" fmla="*/ 6858000 h 6858000"/>
              <a:gd name="connsiteX4" fmla="*/ 0 w 9271000"/>
              <a:gd name="connsiteY4" fmla="*/ 0 h 6858000"/>
              <a:gd name="connsiteX0" fmla="*/ 4686300 w 9271000"/>
              <a:gd name="connsiteY0" fmla="*/ 0 h 6870700"/>
              <a:gd name="connsiteX1" fmla="*/ 9271000 w 9271000"/>
              <a:gd name="connsiteY1" fmla="*/ 12700 h 6870700"/>
              <a:gd name="connsiteX2" fmla="*/ 9271000 w 9271000"/>
              <a:gd name="connsiteY2" fmla="*/ 6870700 h 6870700"/>
              <a:gd name="connsiteX3" fmla="*/ 0 w 9271000"/>
              <a:gd name="connsiteY3" fmla="*/ 6870700 h 6870700"/>
              <a:gd name="connsiteX4" fmla="*/ 4686300 w 9271000"/>
              <a:gd name="connsiteY4" fmla="*/ 0 h 6870700"/>
              <a:gd name="connsiteX0" fmla="*/ 3924300 w 8509000"/>
              <a:gd name="connsiteY0" fmla="*/ 0 h 6870700"/>
              <a:gd name="connsiteX1" fmla="*/ 8509000 w 8509000"/>
              <a:gd name="connsiteY1" fmla="*/ 12700 h 6870700"/>
              <a:gd name="connsiteX2" fmla="*/ 8509000 w 8509000"/>
              <a:gd name="connsiteY2" fmla="*/ 6870700 h 6870700"/>
              <a:gd name="connsiteX3" fmla="*/ 0 w 8509000"/>
              <a:gd name="connsiteY3" fmla="*/ 6858000 h 6870700"/>
              <a:gd name="connsiteX4" fmla="*/ 3924300 w 8509000"/>
              <a:gd name="connsiteY4" fmla="*/ 0 h 6870700"/>
              <a:gd name="connsiteX0" fmla="*/ 4889500 w 8509000"/>
              <a:gd name="connsiteY0" fmla="*/ 0 h 6858000"/>
              <a:gd name="connsiteX1" fmla="*/ 8509000 w 8509000"/>
              <a:gd name="connsiteY1" fmla="*/ 0 h 6858000"/>
              <a:gd name="connsiteX2" fmla="*/ 8509000 w 8509000"/>
              <a:gd name="connsiteY2" fmla="*/ 6858000 h 6858000"/>
              <a:gd name="connsiteX3" fmla="*/ 0 w 8509000"/>
              <a:gd name="connsiteY3" fmla="*/ 6845300 h 6858000"/>
              <a:gd name="connsiteX4" fmla="*/ 4889500 w 8509000"/>
              <a:gd name="connsiteY4" fmla="*/ 0 h 6858000"/>
              <a:gd name="connsiteX0" fmla="*/ 3632200 w 7251700"/>
              <a:gd name="connsiteY0" fmla="*/ 0 h 6858000"/>
              <a:gd name="connsiteX1" fmla="*/ 7251700 w 7251700"/>
              <a:gd name="connsiteY1" fmla="*/ 0 h 6858000"/>
              <a:gd name="connsiteX2" fmla="*/ 7251700 w 7251700"/>
              <a:gd name="connsiteY2" fmla="*/ 6858000 h 6858000"/>
              <a:gd name="connsiteX3" fmla="*/ 0 w 7251700"/>
              <a:gd name="connsiteY3" fmla="*/ 6845300 h 6858000"/>
              <a:gd name="connsiteX4" fmla="*/ 3632200 w 72517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1700" h="6858000">
                <a:moveTo>
                  <a:pt x="3632200" y="0"/>
                </a:moveTo>
                <a:lnTo>
                  <a:pt x="7251700" y="0"/>
                </a:lnTo>
                <a:lnTo>
                  <a:pt x="7251700" y="6858000"/>
                </a:lnTo>
                <a:lnTo>
                  <a:pt x="0" y="6845300"/>
                </a:lnTo>
                <a:lnTo>
                  <a:pt x="36322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463800" y="0"/>
            <a:ext cx="5930900" cy="6858000"/>
          </a:xfrm>
          <a:custGeom>
            <a:avLst/>
            <a:gdLst>
              <a:gd name="connsiteX0" fmla="*/ 0 w 5854700"/>
              <a:gd name="connsiteY0" fmla="*/ 0 h 6858000"/>
              <a:gd name="connsiteX1" fmla="*/ 5854700 w 5854700"/>
              <a:gd name="connsiteY1" fmla="*/ 0 h 6858000"/>
              <a:gd name="connsiteX2" fmla="*/ 5854700 w 5854700"/>
              <a:gd name="connsiteY2" fmla="*/ 6858000 h 6858000"/>
              <a:gd name="connsiteX3" fmla="*/ 0 w 5854700"/>
              <a:gd name="connsiteY3" fmla="*/ 6858000 h 6858000"/>
              <a:gd name="connsiteX4" fmla="*/ 0 w 5854700"/>
              <a:gd name="connsiteY4" fmla="*/ 0 h 6858000"/>
              <a:gd name="connsiteX0" fmla="*/ 558800 w 6413500"/>
              <a:gd name="connsiteY0" fmla="*/ 0 h 6870700"/>
              <a:gd name="connsiteX1" fmla="*/ 6413500 w 6413500"/>
              <a:gd name="connsiteY1" fmla="*/ 0 h 6870700"/>
              <a:gd name="connsiteX2" fmla="*/ 6413500 w 6413500"/>
              <a:gd name="connsiteY2" fmla="*/ 6858000 h 6870700"/>
              <a:gd name="connsiteX3" fmla="*/ 0 w 6413500"/>
              <a:gd name="connsiteY3" fmla="*/ 6870700 h 6870700"/>
              <a:gd name="connsiteX4" fmla="*/ 558800 w 6413500"/>
              <a:gd name="connsiteY4" fmla="*/ 0 h 6870700"/>
              <a:gd name="connsiteX0" fmla="*/ 558800 w 6413500"/>
              <a:gd name="connsiteY0" fmla="*/ 0 h 6870700"/>
              <a:gd name="connsiteX1" fmla="*/ 6413500 w 6413500"/>
              <a:gd name="connsiteY1" fmla="*/ 0 h 6870700"/>
              <a:gd name="connsiteX2" fmla="*/ 2273300 w 6413500"/>
              <a:gd name="connsiteY2" fmla="*/ 6845300 h 6870700"/>
              <a:gd name="connsiteX3" fmla="*/ 0 w 6413500"/>
              <a:gd name="connsiteY3" fmla="*/ 6870700 h 6870700"/>
              <a:gd name="connsiteX4" fmla="*/ 558800 w 6413500"/>
              <a:gd name="connsiteY4" fmla="*/ 0 h 6870700"/>
              <a:gd name="connsiteX0" fmla="*/ 558800 w 6235700"/>
              <a:gd name="connsiteY0" fmla="*/ 0 h 6870700"/>
              <a:gd name="connsiteX1" fmla="*/ 6235700 w 6235700"/>
              <a:gd name="connsiteY1" fmla="*/ 0 h 6870700"/>
              <a:gd name="connsiteX2" fmla="*/ 2273300 w 6235700"/>
              <a:gd name="connsiteY2" fmla="*/ 6845300 h 6870700"/>
              <a:gd name="connsiteX3" fmla="*/ 0 w 6235700"/>
              <a:gd name="connsiteY3" fmla="*/ 6870700 h 6870700"/>
              <a:gd name="connsiteX4" fmla="*/ 558800 w 6235700"/>
              <a:gd name="connsiteY4" fmla="*/ 0 h 6870700"/>
              <a:gd name="connsiteX0" fmla="*/ 4165600 w 6235700"/>
              <a:gd name="connsiteY0" fmla="*/ 0 h 6870700"/>
              <a:gd name="connsiteX1" fmla="*/ 6235700 w 6235700"/>
              <a:gd name="connsiteY1" fmla="*/ 0 h 6870700"/>
              <a:gd name="connsiteX2" fmla="*/ 2273300 w 6235700"/>
              <a:gd name="connsiteY2" fmla="*/ 6845300 h 6870700"/>
              <a:gd name="connsiteX3" fmla="*/ 0 w 6235700"/>
              <a:gd name="connsiteY3" fmla="*/ 6870700 h 6870700"/>
              <a:gd name="connsiteX4" fmla="*/ 4165600 w 6235700"/>
              <a:gd name="connsiteY4" fmla="*/ 0 h 6870700"/>
              <a:gd name="connsiteX0" fmla="*/ 4165600 w 6235700"/>
              <a:gd name="connsiteY0" fmla="*/ 0 h 6870700"/>
              <a:gd name="connsiteX1" fmla="*/ 6235700 w 6235700"/>
              <a:gd name="connsiteY1" fmla="*/ 0 h 6870700"/>
              <a:gd name="connsiteX2" fmla="*/ 2603500 w 6235700"/>
              <a:gd name="connsiteY2" fmla="*/ 6858000 h 6870700"/>
              <a:gd name="connsiteX3" fmla="*/ 0 w 6235700"/>
              <a:gd name="connsiteY3" fmla="*/ 6870700 h 6870700"/>
              <a:gd name="connsiteX4" fmla="*/ 4165600 w 6235700"/>
              <a:gd name="connsiteY4" fmla="*/ 0 h 6870700"/>
              <a:gd name="connsiteX0" fmla="*/ 3721100 w 5791200"/>
              <a:gd name="connsiteY0" fmla="*/ 0 h 6858000"/>
              <a:gd name="connsiteX1" fmla="*/ 5791200 w 5791200"/>
              <a:gd name="connsiteY1" fmla="*/ 0 h 6858000"/>
              <a:gd name="connsiteX2" fmla="*/ 2159000 w 5791200"/>
              <a:gd name="connsiteY2" fmla="*/ 6858000 h 6858000"/>
              <a:gd name="connsiteX3" fmla="*/ 0 w 5791200"/>
              <a:gd name="connsiteY3" fmla="*/ 6845300 h 6858000"/>
              <a:gd name="connsiteX4" fmla="*/ 3721100 w 5791200"/>
              <a:gd name="connsiteY4" fmla="*/ 0 h 6858000"/>
              <a:gd name="connsiteX0" fmla="*/ 3822700 w 5892800"/>
              <a:gd name="connsiteY0" fmla="*/ 0 h 6858000"/>
              <a:gd name="connsiteX1" fmla="*/ 5892800 w 5892800"/>
              <a:gd name="connsiteY1" fmla="*/ 0 h 6858000"/>
              <a:gd name="connsiteX2" fmla="*/ 2260600 w 5892800"/>
              <a:gd name="connsiteY2" fmla="*/ 6858000 h 6858000"/>
              <a:gd name="connsiteX3" fmla="*/ 0 w 5892800"/>
              <a:gd name="connsiteY3" fmla="*/ 6832600 h 6858000"/>
              <a:gd name="connsiteX4" fmla="*/ 3822700 w 5892800"/>
              <a:gd name="connsiteY4" fmla="*/ 0 h 6858000"/>
              <a:gd name="connsiteX0" fmla="*/ 3860800 w 5930900"/>
              <a:gd name="connsiteY0" fmla="*/ 0 h 6858000"/>
              <a:gd name="connsiteX1" fmla="*/ 5930900 w 5930900"/>
              <a:gd name="connsiteY1" fmla="*/ 0 h 6858000"/>
              <a:gd name="connsiteX2" fmla="*/ 2298700 w 5930900"/>
              <a:gd name="connsiteY2" fmla="*/ 6858000 h 6858000"/>
              <a:gd name="connsiteX3" fmla="*/ 0 w 5930900"/>
              <a:gd name="connsiteY3" fmla="*/ 6845300 h 6858000"/>
              <a:gd name="connsiteX4" fmla="*/ 3860800 w 59309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900" h="6858000">
                <a:moveTo>
                  <a:pt x="3860800" y="0"/>
                </a:moveTo>
                <a:lnTo>
                  <a:pt x="5930900" y="0"/>
                </a:lnTo>
                <a:lnTo>
                  <a:pt x="2298700" y="6858000"/>
                </a:lnTo>
                <a:lnTo>
                  <a:pt x="0" y="6845300"/>
                </a:lnTo>
                <a:lnTo>
                  <a:pt x="386080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5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1782" y="221574"/>
            <a:ext cx="2785160" cy="5365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12738" y="1313991"/>
            <a:ext cx="2740628" cy="53650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6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14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6" r:id="rId4"/>
    <p:sldLayoutId id="2147483679" r:id="rId5"/>
    <p:sldLayoutId id="2147483661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4" r:id="rId19"/>
    <p:sldLayoutId id="2147483695" r:id="rId20"/>
    <p:sldLayoutId id="2147483699" r:id="rId21"/>
    <p:sldLayoutId id="2147483700" r:id="rId22"/>
    <p:sldLayoutId id="2147483697" r:id="rId23"/>
    <p:sldLayoutId id="214748369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B499988-39B8-4EC2-9564-897F2EB855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A7DC80-705D-41D1-8FB1-3D4F79CAA1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CC3B8-51E8-4D3F-9116-BD7BABCAFE8C}"/>
              </a:ext>
            </a:extLst>
          </p:cNvPr>
          <p:cNvSpPr txBox="1"/>
          <p:nvPr/>
        </p:nvSpPr>
        <p:spPr>
          <a:xfrm>
            <a:off x="3716410" y="2705073"/>
            <a:ext cx="475918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000" spc="3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TAX REFUND</a:t>
            </a:r>
            <a:endParaRPr lang="en-US" sz="6000" spc="3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B697B20-E4DD-42BB-9E1F-95E26070B9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r="14297"/>
          <a:stretch>
            <a:fillRect/>
          </a:stretch>
        </p:blipFill>
        <p:spPr/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E8406D6-95F5-426F-B897-89BEDCE4B3A8}"/>
              </a:ext>
            </a:extLst>
          </p:cNvPr>
          <p:cNvSpPr txBox="1"/>
          <p:nvPr/>
        </p:nvSpPr>
        <p:spPr>
          <a:xfrm>
            <a:off x="673100" y="3530952"/>
            <a:ext cx="3594883" cy="2094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endParaRPr lang="en-US" sz="1400" dirty="0">
              <a:solidFill>
                <a:schemeClr val="accent3">
                  <a:lumMod val="5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A24DBC-BDE1-448C-A302-98980D5B5305}"/>
              </a:ext>
            </a:extLst>
          </p:cNvPr>
          <p:cNvSpPr txBox="1"/>
          <p:nvPr/>
        </p:nvSpPr>
        <p:spPr>
          <a:xfrm>
            <a:off x="673101" y="2229622"/>
            <a:ext cx="494440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73995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85421" y="4824005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8371" y="4588846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2471" y="4635500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3070" y="5381843"/>
            <a:ext cx="24701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 incididunt ut</a:t>
            </a:r>
            <a:endParaRPr lang="en-US" sz="1200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6020" y="5570348"/>
            <a:ext cx="24701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 incididunt ut</a:t>
            </a:r>
            <a:endParaRPr lang="en-US" sz="1200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38970" y="5335188"/>
            <a:ext cx="24701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endParaRPr lang="en-US" sz="1200" dirty="0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3B1A0B5A-42E3-45A5-8F8F-F46FEF52D0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0A5D160-93CC-4657-8DEC-4A88567A51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93A0B4E-47F3-4770-8DCD-47712562C4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" r="33334" b="-4315"/>
          <a:stretch/>
        </p:blipFill>
        <p:spPr>
          <a:xfrm>
            <a:off x="8299450" y="2171700"/>
            <a:ext cx="2159000" cy="2159000"/>
          </a:xfr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080FB67-E1BB-4886-A7CC-F3E3EBC4DD3E}"/>
              </a:ext>
            </a:extLst>
          </p:cNvPr>
          <p:cNvSpPr txBox="1"/>
          <p:nvPr/>
        </p:nvSpPr>
        <p:spPr>
          <a:xfrm>
            <a:off x="4052373" y="588683"/>
            <a:ext cx="40872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67812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F477C0D4-A88F-4960-BC68-73B9B3700E8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r="11097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0A668C00-604A-4AAA-833F-1D77287186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0" b="20790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8E55A9-45FD-4C25-AC01-5409A3AED2A1}"/>
              </a:ext>
            </a:extLst>
          </p:cNvPr>
          <p:cNvSpPr txBox="1"/>
          <p:nvPr/>
        </p:nvSpPr>
        <p:spPr>
          <a:xfrm>
            <a:off x="5556739" y="4170964"/>
            <a:ext cx="5534269" cy="1905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chemeClr val="accent3">
                  <a:lumMod val="50000"/>
                </a:schemeClr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. Duis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aute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irure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dolor in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reprehenderit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in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voluptate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velit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esse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cillum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DA5517-1330-43D0-9C6D-E6D7D97E1204}"/>
              </a:ext>
            </a:extLst>
          </p:cNvPr>
          <p:cNvSpPr txBox="1"/>
          <p:nvPr/>
        </p:nvSpPr>
        <p:spPr>
          <a:xfrm>
            <a:off x="892711" y="4170964"/>
            <a:ext cx="494440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0629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6421" y="4724622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6212" y="5242864"/>
            <a:ext cx="2441575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amet, consectetur adipiscing elit</a:t>
            </a:r>
            <a:endParaRPr lang="en-US" sz="1200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5421" y="4724622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5212" y="5242864"/>
            <a:ext cx="2441575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amet, consectetur adipiscing elit</a:t>
            </a:r>
            <a:endParaRPr lang="en-US" sz="1200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14421" y="4724622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04212" y="5242864"/>
            <a:ext cx="2441575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amet, consectetur adipiscing elit</a:t>
            </a:r>
            <a:endParaRPr lang="en-US" sz="1200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5CE2A09-74D8-4178-9AE6-9C56770F5D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1" b="2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696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0FE21A7-C5C5-44F3-8BA8-0BC1BF5277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16711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96CCDF-74BC-40E5-904C-DD8C0F7774FC}"/>
              </a:ext>
            </a:extLst>
          </p:cNvPr>
          <p:cNvSpPr txBox="1"/>
          <p:nvPr/>
        </p:nvSpPr>
        <p:spPr>
          <a:xfrm>
            <a:off x="8004518" y="3312835"/>
            <a:ext cx="3756073" cy="2228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chemeClr val="accent3">
                  <a:lumMod val="50000"/>
                </a:schemeClr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. Duis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aute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irure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dolor in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reprehenderit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in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voluptate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velit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esse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cillum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541AA0-7207-45E7-BBCD-AB5315816C1D}"/>
              </a:ext>
            </a:extLst>
          </p:cNvPr>
          <p:cNvSpPr txBox="1"/>
          <p:nvPr/>
        </p:nvSpPr>
        <p:spPr>
          <a:xfrm>
            <a:off x="8004518" y="2215515"/>
            <a:ext cx="278540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75919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8A6A012-B912-4D0D-B1E1-751694C868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r="16402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5547BD-C4BB-4683-AF60-3BAFEA718588}"/>
              </a:ext>
            </a:extLst>
          </p:cNvPr>
          <p:cNvSpPr txBox="1"/>
          <p:nvPr/>
        </p:nvSpPr>
        <p:spPr>
          <a:xfrm>
            <a:off x="766100" y="3362140"/>
            <a:ext cx="3594883" cy="2094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endParaRPr lang="en-US" sz="1400" dirty="0">
              <a:solidFill>
                <a:schemeClr val="accent3">
                  <a:lumMod val="5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6FBFBD-77E3-4536-9317-FAEBD7E0A149}"/>
              </a:ext>
            </a:extLst>
          </p:cNvPr>
          <p:cNvSpPr txBox="1"/>
          <p:nvPr/>
        </p:nvSpPr>
        <p:spPr>
          <a:xfrm>
            <a:off x="766101" y="2060810"/>
            <a:ext cx="291963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748446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AA9158B-2208-41D3-8FC4-82831895D1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170A062-EF17-4B82-8CF9-9F4A7545E0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CE66855-7F45-4D25-A06C-5B91D298FE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>
            <a:fillRect/>
          </a:stretch>
        </p:blipFill>
        <p:spPr/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2808025-5D9B-498F-8862-563045D28E36}"/>
              </a:ext>
            </a:extLst>
          </p:cNvPr>
          <p:cNvSpPr txBox="1"/>
          <p:nvPr/>
        </p:nvSpPr>
        <p:spPr>
          <a:xfrm>
            <a:off x="5385421" y="4824005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79D6C9-B247-41B3-A4F1-372058E450CB}"/>
              </a:ext>
            </a:extLst>
          </p:cNvPr>
          <p:cNvSpPr txBox="1"/>
          <p:nvPr/>
        </p:nvSpPr>
        <p:spPr>
          <a:xfrm>
            <a:off x="8668371" y="4588846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E334B4-5035-4138-83F5-696B366FE909}"/>
              </a:ext>
            </a:extLst>
          </p:cNvPr>
          <p:cNvSpPr txBox="1"/>
          <p:nvPr/>
        </p:nvSpPr>
        <p:spPr>
          <a:xfrm>
            <a:off x="2102471" y="4635500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9DAD42-30C7-4056-8065-7DFA4C58F414}"/>
              </a:ext>
            </a:extLst>
          </p:cNvPr>
          <p:cNvSpPr txBox="1"/>
          <p:nvPr/>
        </p:nvSpPr>
        <p:spPr>
          <a:xfrm>
            <a:off x="1573070" y="5381843"/>
            <a:ext cx="24701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 incididunt ut</a:t>
            </a:r>
            <a:endParaRPr lang="en-US" sz="1200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881CAF-49ED-40FD-9BE2-CCA51F7ED493}"/>
              </a:ext>
            </a:extLst>
          </p:cNvPr>
          <p:cNvSpPr txBox="1"/>
          <p:nvPr/>
        </p:nvSpPr>
        <p:spPr>
          <a:xfrm>
            <a:off x="4856020" y="5570348"/>
            <a:ext cx="24701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 eiusmod tempor incididunt ut</a:t>
            </a:r>
            <a:endParaRPr lang="en-US" sz="1200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4B558A-1321-4F9C-9F9B-CEF5A8340EE8}"/>
              </a:ext>
            </a:extLst>
          </p:cNvPr>
          <p:cNvSpPr txBox="1"/>
          <p:nvPr/>
        </p:nvSpPr>
        <p:spPr>
          <a:xfrm>
            <a:off x="8138970" y="5335188"/>
            <a:ext cx="24701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endParaRPr lang="en-US" sz="1200" dirty="0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EB89F3-93AB-488D-845B-7C444C4DC8B1}"/>
              </a:ext>
            </a:extLst>
          </p:cNvPr>
          <p:cNvSpPr txBox="1"/>
          <p:nvPr/>
        </p:nvSpPr>
        <p:spPr>
          <a:xfrm>
            <a:off x="4052373" y="588683"/>
            <a:ext cx="40872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54662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42150" y="1054100"/>
            <a:ext cx="4127500" cy="4127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16000" y="1054100"/>
            <a:ext cx="4127500" cy="4127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2019300"/>
            <a:ext cx="0" cy="2425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9222D8C-8097-4645-A44E-5CA3176BDC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91EA18F-3A59-45B5-84CC-37DCB4ECA7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798E0F6-14DC-4D4F-8A57-B2B416DCC7BF}"/>
              </a:ext>
            </a:extLst>
          </p:cNvPr>
          <p:cNvSpPr txBox="1"/>
          <p:nvPr/>
        </p:nvSpPr>
        <p:spPr>
          <a:xfrm>
            <a:off x="8664122" y="5313918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4FECA6-CEE5-412D-A3F9-E48E4F546595}"/>
              </a:ext>
            </a:extLst>
          </p:cNvPr>
          <p:cNvSpPr txBox="1"/>
          <p:nvPr/>
        </p:nvSpPr>
        <p:spPr>
          <a:xfrm>
            <a:off x="8139626" y="5683250"/>
            <a:ext cx="24701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endParaRPr lang="en-US" sz="1200" dirty="0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3F56A1-CC63-4524-AC13-44715FDD6DEF}"/>
              </a:ext>
            </a:extLst>
          </p:cNvPr>
          <p:cNvSpPr txBox="1"/>
          <p:nvPr/>
        </p:nvSpPr>
        <p:spPr>
          <a:xfrm>
            <a:off x="4052373" y="588683"/>
            <a:ext cx="40872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TITLE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07114C-5F7F-4DF9-B5C0-62F9AF6D110E}"/>
              </a:ext>
            </a:extLst>
          </p:cNvPr>
          <p:cNvSpPr txBox="1"/>
          <p:nvPr/>
        </p:nvSpPr>
        <p:spPr>
          <a:xfrm>
            <a:off x="2249255" y="5313918"/>
            <a:ext cx="142115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EE988C-25DB-448D-8905-D96B87FA4448}"/>
              </a:ext>
            </a:extLst>
          </p:cNvPr>
          <p:cNvSpPr txBox="1"/>
          <p:nvPr/>
        </p:nvSpPr>
        <p:spPr>
          <a:xfrm>
            <a:off x="1724759" y="5683250"/>
            <a:ext cx="24701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endParaRPr lang="en-US" sz="1200" dirty="0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0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5B8D8C6-FA25-43E6-8C7D-24667E0DEC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8" r="20318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F2438AB-0EED-48AF-B138-FCE4F9D8112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8" b="16588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6CC2F6E-E45B-4739-99C8-017755BEB3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" b="2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902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029" y="511628"/>
            <a:ext cx="6618514" cy="58347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9297A8B-21F3-4A56-A11D-A40791085E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3" b="10243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C74A66D-F153-4478-B219-9D2730A16F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8" b="13188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B54A7DF-4422-4BB8-9971-A0626B1A6B1F}"/>
              </a:ext>
            </a:extLst>
          </p:cNvPr>
          <p:cNvSpPr txBox="1"/>
          <p:nvPr/>
        </p:nvSpPr>
        <p:spPr>
          <a:xfrm>
            <a:off x="1330388" y="3193327"/>
            <a:ext cx="3594883" cy="2094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endParaRPr lang="en-US" sz="1400" dirty="0">
              <a:solidFill>
                <a:schemeClr val="bg1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533AEB-2AEC-46B6-AE8B-CDABDBC4D39E}"/>
              </a:ext>
            </a:extLst>
          </p:cNvPr>
          <p:cNvSpPr txBox="1"/>
          <p:nvPr/>
        </p:nvSpPr>
        <p:spPr>
          <a:xfrm>
            <a:off x="1330389" y="1891997"/>
            <a:ext cx="291963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04232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8585BB0-0988-43A9-AE2D-F4D6F05D53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r="16481"/>
          <a:stretch>
            <a:fillRect/>
          </a:stretch>
        </p:blipFill>
        <p:spPr>
          <a:solidFill>
            <a:schemeClr val="bg1">
              <a:lumMod val="50000"/>
            </a:schemeClr>
          </a:solidFill>
        </p:spPr>
      </p:pic>
      <p:sp>
        <p:nvSpPr>
          <p:cNvPr id="23" name="Rectangle 22"/>
          <p:cNvSpPr/>
          <p:nvPr/>
        </p:nvSpPr>
        <p:spPr>
          <a:xfrm>
            <a:off x="6004560" y="1293223"/>
            <a:ext cx="5791200" cy="4213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1410788"/>
            <a:ext cx="5608320" cy="4036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0A8008-9F93-4CBE-B85D-DBAD2FF83642}"/>
              </a:ext>
            </a:extLst>
          </p:cNvPr>
          <p:cNvSpPr txBox="1"/>
          <p:nvPr/>
        </p:nvSpPr>
        <p:spPr>
          <a:xfrm>
            <a:off x="6427958" y="2972811"/>
            <a:ext cx="4944404" cy="1905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b="1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. Duis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aute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irure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dolor in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reprehenderit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in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voluptate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velit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cillum</a:t>
            </a:r>
            <a:endParaRPr lang="en-US" sz="1400" dirty="0">
              <a:solidFill>
                <a:schemeClr val="bg1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91D998-1645-4D87-9E5D-5B85DCEE9A55}"/>
              </a:ext>
            </a:extLst>
          </p:cNvPr>
          <p:cNvSpPr txBox="1"/>
          <p:nvPr/>
        </p:nvSpPr>
        <p:spPr>
          <a:xfrm>
            <a:off x="6427958" y="2036440"/>
            <a:ext cx="4944404" cy="579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525650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 rot="18932624">
            <a:off x="1583872" y="4324938"/>
            <a:ext cx="870857" cy="870857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Shape 2605"/>
          <p:cNvSpPr/>
          <p:nvPr/>
        </p:nvSpPr>
        <p:spPr>
          <a:xfrm>
            <a:off x="1824685" y="4565755"/>
            <a:ext cx="389231" cy="389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2289" y="5444237"/>
            <a:ext cx="2694022" cy="698157"/>
            <a:chOff x="414613" y="3223855"/>
            <a:chExt cx="2694022" cy="698157"/>
          </a:xfrm>
        </p:grpSpPr>
        <p:sp>
          <p:nvSpPr>
            <p:cNvPr id="12" name="TextBox 11"/>
            <p:cNvSpPr txBox="1"/>
            <p:nvPr/>
          </p:nvSpPr>
          <p:spPr>
            <a:xfrm>
              <a:off x="1228240" y="3223855"/>
              <a:ext cx="106676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accent3">
                      <a:lumMod val="50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4613" y="3552680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accent3">
                      <a:lumMod val="50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amet, consectetur adipiscing elit, sed do</a:t>
              </a:r>
              <a:endParaRPr lang="en-US" sz="1200" b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 rot="18932624">
            <a:off x="5622472" y="895938"/>
            <a:ext cx="870857" cy="870857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Shape 2605"/>
          <p:cNvSpPr/>
          <p:nvPr/>
        </p:nvSpPr>
        <p:spPr>
          <a:xfrm>
            <a:off x="5863285" y="1136755"/>
            <a:ext cx="389231" cy="389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0889" y="2015237"/>
            <a:ext cx="2694022" cy="698157"/>
            <a:chOff x="414613" y="3223855"/>
            <a:chExt cx="2694022" cy="698157"/>
          </a:xfrm>
        </p:grpSpPr>
        <p:sp>
          <p:nvSpPr>
            <p:cNvPr id="18" name="TextBox 17"/>
            <p:cNvSpPr txBox="1"/>
            <p:nvPr/>
          </p:nvSpPr>
          <p:spPr>
            <a:xfrm>
              <a:off x="1228240" y="3223855"/>
              <a:ext cx="106676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accent3">
                      <a:lumMod val="50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4613" y="3552680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accent3">
                      <a:lumMod val="50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amet, consectetur adipiscing elit, sed do</a:t>
              </a:r>
              <a:endParaRPr lang="en-US" sz="1200" b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 rot="18932624">
            <a:off x="9710777" y="4324937"/>
            <a:ext cx="870857" cy="870857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Shape 2605"/>
          <p:cNvSpPr/>
          <p:nvPr/>
        </p:nvSpPr>
        <p:spPr>
          <a:xfrm>
            <a:off x="9951590" y="4565754"/>
            <a:ext cx="389231" cy="389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799194" y="5444236"/>
            <a:ext cx="2694022" cy="698157"/>
            <a:chOff x="414613" y="3223855"/>
            <a:chExt cx="2694022" cy="698157"/>
          </a:xfrm>
        </p:grpSpPr>
        <p:sp>
          <p:nvSpPr>
            <p:cNvPr id="24" name="TextBox 23"/>
            <p:cNvSpPr txBox="1"/>
            <p:nvPr/>
          </p:nvSpPr>
          <p:spPr>
            <a:xfrm>
              <a:off x="1228240" y="3223855"/>
              <a:ext cx="106676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accent3">
                      <a:lumMod val="50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4613" y="3552680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accent3">
                      <a:lumMod val="50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amet, consectetur adipiscing elit, sed do</a:t>
              </a:r>
              <a:endParaRPr lang="en-US" sz="1200" b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4819D2A-6118-44A7-A59A-2FAE824D03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r="10772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7513422-B8EA-4AA3-A235-1A6ECA0D1A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r="10772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20A6F88-994F-4BA9-A323-67E5EEEF6B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416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2667376" flipH="1">
            <a:off x="9682818" y="3966649"/>
            <a:ext cx="870857" cy="870857"/>
          </a:xfrm>
          <a:prstGeom prst="roundRect">
            <a:avLst>
              <a:gd name="adj" fmla="val 23334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Shape 2551"/>
          <p:cNvSpPr/>
          <p:nvPr/>
        </p:nvSpPr>
        <p:spPr>
          <a:xfrm>
            <a:off x="9923723" y="4207554"/>
            <a:ext cx="389047" cy="389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63178" y="5069751"/>
            <a:ext cx="2694022" cy="698157"/>
            <a:chOff x="414613" y="3223855"/>
            <a:chExt cx="2694022" cy="698157"/>
          </a:xfrm>
        </p:grpSpPr>
        <p:sp>
          <p:nvSpPr>
            <p:cNvPr id="9" name="TextBox 8"/>
            <p:cNvSpPr txBox="1"/>
            <p:nvPr/>
          </p:nvSpPr>
          <p:spPr>
            <a:xfrm>
              <a:off x="1228240" y="3223855"/>
              <a:ext cx="106676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>
                  <a:solidFill>
                    <a:schemeClr val="accent3">
                      <a:lumMod val="50000"/>
                    </a:schemeClr>
                  </a:solidFill>
                  <a:ea typeface="Lato Heavy" panose="020F0502020204030203" pitchFamily="34" charset="0"/>
                  <a:cs typeface="Lato Heavy" panose="020F0502020204030203" pitchFamily="34" charset="0"/>
                </a:rPr>
                <a:t>Simple Text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4613" y="3552680"/>
              <a:ext cx="269402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accent3">
                      <a:lumMod val="50000"/>
                    </a:schemeClr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Lorem ipsum dolor sit amet, consectetur adipiscing elit, sed do</a:t>
              </a:r>
              <a:endParaRPr lang="en-US" sz="1200" b="1">
                <a:solidFill>
                  <a:schemeClr val="accent3">
                    <a:lumMod val="50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DDB1CA9-E9BE-4D65-A9DD-ACC290EA38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7" b="19527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B4117C1-0782-438C-A025-9696182141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1" r="15861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4D6E49C-6382-48DC-8F37-9D153242EA2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564"/>
          <a:stretch>
            <a:fillRect/>
          </a:stretch>
        </p:blipFill>
        <p:spPr/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CCBFA5-3A04-49E5-9F55-6511C2D95703}"/>
              </a:ext>
            </a:extLst>
          </p:cNvPr>
          <p:cNvSpPr txBox="1"/>
          <p:nvPr/>
        </p:nvSpPr>
        <p:spPr>
          <a:xfrm>
            <a:off x="1246323" y="4223365"/>
            <a:ext cx="291963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70800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30ACAA3-294B-49F3-8EE4-EA41FBCD86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2" b="36772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FC04118-6A9A-4CD0-BB2A-C6394E7F95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r="11309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BF0D65D-CCC7-49EE-B05A-27481673C1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0" b="22820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64A231-D3E9-4587-9BEC-615B93E2DCE9}"/>
              </a:ext>
            </a:extLst>
          </p:cNvPr>
          <p:cNvSpPr txBox="1"/>
          <p:nvPr/>
        </p:nvSpPr>
        <p:spPr>
          <a:xfrm>
            <a:off x="5297603" y="341650"/>
            <a:ext cx="6007493" cy="1232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endParaRPr lang="en-US" sz="1400" dirty="0">
              <a:solidFill>
                <a:schemeClr val="accent3">
                  <a:lumMod val="5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7EFF96-2156-41E8-B672-4407B5B2AAFE}"/>
              </a:ext>
            </a:extLst>
          </p:cNvPr>
          <p:cNvSpPr txBox="1"/>
          <p:nvPr/>
        </p:nvSpPr>
        <p:spPr>
          <a:xfrm>
            <a:off x="863599" y="465369"/>
            <a:ext cx="291963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68598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D8F5D9D-FCED-452F-B102-027E1A06FB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7" b="24757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E58A8B-62DE-4B6D-8AC9-AAB30ABE9DAB}"/>
              </a:ext>
            </a:extLst>
          </p:cNvPr>
          <p:cNvSpPr/>
          <p:nvPr/>
        </p:nvSpPr>
        <p:spPr>
          <a:xfrm>
            <a:off x="283368" y="1470025"/>
            <a:ext cx="11625263" cy="391795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8C774-B560-4D4E-8AC8-734952E7A6E8}"/>
              </a:ext>
            </a:extLst>
          </p:cNvPr>
          <p:cNvSpPr txBox="1"/>
          <p:nvPr/>
        </p:nvSpPr>
        <p:spPr>
          <a:xfrm>
            <a:off x="5394371" y="2705507"/>
            <a:ext cx="6031528" cy="1232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endParaRPr lang="en-US" sz="1400" dirty="0">
              <a:solidFill>
                <a:schemeClr val="bg1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472C7-4C8A-43C6-9A3A-1F50B4D647D3}"/>
              </a:ext>
            </a:extLst>
          </p:cNvPr>
          <p:cNvSpPr txBox="1"/>
          <p:nvPr/>
        </p:nvSpPr>
        <p:spPr>
          <a:xfrm>
            <a:off x="991184" y="2936557"/>
            <a:ext cx="291963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bg1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189723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022F8D2-8FAD-4E50-8D0A-CAC773C9C6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5" b="20855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623B8B-ADE6-4799-AF87-4472835A1365}"/>
              </a:ext>
            </a:extLst>
          </p:cNvPr>
          <p:cNvSpPr txBox="1"/>
          <p:nvPr/>
        </p:nvSpPr>
        <p:spPr>
          <a:xfrm>
            <a:off x="5353874" y="5040259"/>
            <a:ext cx="6007493" cy="1232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endParaRPr lang="en-US" sz="1400" dirty="0">
              <a:solidFill>
                <a:schemeClr val="accent3">
                  <a:lumMod val="5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A490B9-7D74-48A4-AAAA-5768A82EBB70}"/>
              </a:ext>
            </a:extLst>
          </p:cNvPr>
          <p:cNvSpPr txBox="1"/>
          <p:nvPr/>
        </p:nvSpPr>
        <p:spPr>
          <a:xfrm>
            <a:off x="919870" y="5163978"/>
            <a:ext cx="291963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52009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637"/>
          <p:cNvSpPr/>
          <p:nvPr/>
        </p:nvSpPr>
        <p:spPr>
          <a:xfrm>
            <a:off x="922049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638"/>
          <p:cNvSpPr/>
          <p:nvPr/>
        </p:nvSpPr>
        <p:spPr>
          <a:xfrm>
            <a:off x="1391826" y="1149734"/>
            <a:ext cx="279232" cy="279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132" extrusionOk="0">
                <a:moveTo>
                  <a:pt x="19045" y="7530"/>
                </a:moveTo>
                <a:cubicBezTo>
                  <a:pt x="17544" y="9030"/>
                  <a:pt x="15110" y="9030"/>
                  <a:pt x="13610" y="7530"/>
                </a:cubicBezTo>
                <a:cubicBezTo>
                  <a:pt x="12108" y="6031"/>
                  <a:pt x="12108" y="3600"/>
                  <a:pt x="13610" y="2100"/>
                </a:cubicBezTo>
                <a:cubicBezTo>
                  <a:pt x="15110" y="600"/>
                  <a:pt x="17544" y="600"/>
                  <a:pt x="19045" y="2100"/>
                </a:cubicBezTo>
                <a:cubicBezTo>
                  <a:pt x="20546" y="3600"/>
                  <a:pt x="20546" y="6031"/>
                  <a:pt x="19045" y="7530"/>
                </a:cubicBezTo>
                <a:moveTo>
                  <a:pt x="7605" y="16245"/>
                </a:moveTo>
                <a:cubicBezTo>
                  <a:pt x="7256" y="16593"/>
                  <a:pt x="6776" y="16807"/>
                  <a:pt x="6245" y="16807"/>
                </a:cubicBezTo>
                <a:cubicBezTo>
                  <a:pt x="5184" y="16807"/>
                  <a:pt x="4324" y="15948"/>
                  <a:pt x="4324" y="14888"/>
                </a:cubicBezTo>
                <a:cubicBezTo>
                  <a:pt x="4324" y="14358"/>
                  <a:pt x="4539" y="13878"/>
                  <a:pt x="4887" y="13530"/>
                </a:cubicBezTo>
                <a:lnTo>
                  <a:pt x="11678" y="5991"/>
                </a:lnTo>
                <a:cubicBezTo>
                  <a:pt x="11884" y="6798"/>
                  <a:pt x="12298" y="7563"/>
                  <a:pt x="12930" y="8194"/>
                </a:cubicBezTo>
                <a:cubicBezTo>
                  <a:pt x="13569" y="8832"/>
                  <a:pt x="14343" y="9248"/>
                  <a:pt x="15160" y="9451"/>
                </a:cubicBezTo>
                <a:cubicBezTo>
                  <a:pt x="15160" y="9451"/>
                  <a:pt x="7605" y="16245"/>
                  <a:pt x="7605" y="16245"/>
                </a:cubicBezTo>
                <a:close/>
                <a:moveTo>
                  <a:pt x="19724" y="1406"/>
                </a:moveTo>
                <a:cubicBezTo>
                  <a:pt x="17848" y="-468"/>
                  <a:pt x="14806" y="-468"/>
                  <a:pt x="12930" y="1406"/>
                </a:cubicBezTo>
                <a:cubicBezTo>
                  <a:pt x="12024" y="2312"/>
                  <a:pt x="11559" y="3489"/>
                  <a:pt x="11529" y="4676"/>
                </a:cubicBezTo>
                <a:lnTo>
                  <a:pt x="4207" y="12851"/>
                </a:lnTo>
                <a:cubicBezTo>
                  <a:pt x="3686" y="13373"/>
                  <a:pt x="3363" y="14093"/>
                  <a:pt x="3363" y="14888"/>
                </a:cubicBezTo>
                <a:cubicBezTo>
                  <a:pt x="3363" y="15420"/>
                  <a:pt x="3518" y="15912"/>
                  <a:pt x="3769" y="16340"/>
                </a:cubicBezTo>
                <a:cubicBezTo>
                  <a:pt x="2436" y="17104"/>
                  <a:pt x="1907" y="17813"/>
                  <a:pt x="2425" y="19364"/>
                </a:cubicBezTo>
                <a:cubicBezTo>
                  <a:pt x="2487" y="19550"/>
                  <a:pt x="2434" y="19622"/>
                  <a:pt x="2409" y="19658"/>
                </a:cubicBezTo>
                <a:cubicBezTo>
                  <a:pt x="2160" y="20003"/>
                  <a:pt x="1132" y="20167"/>
                  <a:pt x="500" y="20172"/>
                </a:cubicBezTo>
                <a:cubicBezTo>
                  <a:pt x="493" y="20171"/>
                  <a:pt x="487" y="20167"/>
                  <a:pt x="480" y="20167"/>
                </a:cubicBezTo>
                <a:cubicBezTo>
                  <a:pt x="215" y="20167"/>
                  <a:pt x="0" y="20383"/>
                  <a:pt x="0" y="20647"/>
                </a:cubicBezTo>
                <a:cubicBezTo>
                  <a:pt x="0" y="20912"/>
                  <a:pt x="214" y="21126"/>
                  <a:pt x="479" y="21127"/>
                </a:cubicBezTo>
                <a:lnTo>
                  <a:pt x="479" y="21132"/>
                </a:lnTo>
                <a:cubicBezTo>
                  <a:pt x="821" y="21132"/>
                  <a:pt x="2562" y="21088"/>
                  <a:pt x="3189" y="20219"/>
                </a:cubicBezTo>
                <a:cubicBezTo>
                  <a:pt x="3355" y="19988"/>
                  <a:pt x="3516" y="19599"/>
                  <a:pt x="3336" y="19060"/>
                </a:cubicBezTo>
                <a:cubicBezTo>
                  <a:pt x="3030" y="18141"/>
                  <a:pt x="3071" y="17806"/>
                  <a:pt x="4399" y="17082"/>
                </a:cubicBezTo>
                <a:cubicBezTo>
                  <a:pt x="4900" y="17504"/>
                  <a:pt x="5539" y="17767"/>
                  <a:pt x="6245" y="17767"/>
                </a:cubicBezTo>
                <a:cubicBezTo>
                  <a:pt x="7042" y="17767"/>
                  <a:pt x="7762" y="17445"/>
                  <a:pt x="8284" y="16924"/>
                </a:cubicBezTo>
                <a:lnTo>
                  <a:pt x="16485" y="9592"/>
                </a:lnTo>
                <a:cubicBezTo>
                  <a:pt x="17662" y="9554"/>
                  <a:pt x="18826" y="9091"/>
                  <a:pt x="19724" y="8194"/>
                </a:cubicBezTo>
                <a:cubicBezTo>
                  <a:pt x="21600" y="6320"/>
                  <a:pt x="21600" y="3281"/>
                  <a:pt x="19724" y="1406"/>
                </a:cubicBezTo>
                <a:moveTo>
                  <a:pt x="8953" y="11504"/>
                </a:moveTo>
                <a:lnTo>
                  <a:pt x="9633" y="12183"/>
                </a:lnTo>
                <a:lnTo>
                  <a:pt x="12690" y="9807"/>
                </a:lnTo>
                <a:lnTo>
                  <a:pt x="11331" y="8449"/>
                </a:lnTo>
                <a:cubicBezTo>
                  <a:pt x="11331" y="8449"/>
                  <a:pt x="8953" y="11504"/>
                  <a:pt x="8953" y="1150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639"/>
          <p:cNvSpPr/>
          <p:nvPr/>
        </p:nvSpPr>
        <p:spPr>
          <a:xfrm>
            <a:off x="1925088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3086"/>
                </a:moveTo>
                <a:cubicBezTo>
                  <a:pt x="12984" y="3086"/>
                  <a:pt x="12764" y="3432"/>
                  <a:pt x="12764" y="3857"/>
                </a:cubicBezTo>
                <a:cubicBezTo>
                  <a:pt x="12764" y="4284"/>
                  <a:pt x="12984" y="4629"/>
                  <a:pt x="13255" y="4629"/>
                </a:cubicBezTo>
                <a:cubicBezTo>
                  <a:pt x="13525" y="4629"/>
                  <a:pt x="13745" y="4284"/>
                  <a:pt x="13745" y="3857"/>
                </a:cubicBezTo>
                <a:cubicBezTo>
                  <a:pt x="13745" y="3432"/>
                  <a:pt x="13525" y="3086"/>
                  <a:pt x="13255" y="3086"/>
                </a:cubicBezTo>
                <a:moveTo>
                  <a:pt x="20618" y="16495"/>
                </a:moveTo>
                <a:lnTo>
                  <a:pt x="15709" y="12638"/>
                </a:lnTo>
                <a:lnTo>
                  <a:pt x="15709" y="8963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4727" y="16971"/>
                </a:moveTo>
                <a:lnTo>
                  <a:pt x="982" y="169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3745" y="1543"/>
                </a:lnTo>
                <a:cubicBezTo>
                  <a:pt x="14287" y="1543"/>
                  <a:pt x="14727" y="2234"/>
                  <a:pt x="14727" y="3086"/>
                </a:cubicBezTo>
                <a:cubicBezTo>
                  <a:pt x="14727" y="3086"/>
                  <a:pt x="14727" y="16971"/>
                  <a:pt x="14727" y="16971"/>
                </a:cubicBezTo>
                <a:close/>
                <a:moveTo>
                  <a:pt x="13745" y="20057"/>
                </a:move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14727" y="18514"/>
                </a:lnTo>
                <a:cubicBezTo>
                  <a:pt x="14727" y="19367"/>
                  <a:pt x="14287" y="20057"/>
                  <a:pt x="13745" y="20057"/>
                </a:cubicBezTo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5709" y="7237"/>
                </a:lnTo>
                <a:lnTo>
                  <a:pt x="15709" y="3086"/>
                </a:lnTo>
                <a:cubicBezTo>
                  <a:pt x="15709" y="1382"/>
                  <a:pt x="14830" y="0"/>
                  <a:pt x="13745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3745" y="21600"/>
                </a:lnTo>
                <a:cubicBezTo>
                  <a:pt x="14830" y="21600"/>
                  <a:pt x="15709" y="20219"/>
                  <a:pt x="15709" y="18514"/>
                </a:cubicBezTo>
                <a:lnTo>
                  <a:pt x="15709" y="14363"/>
                </a:lnTo>
                <a:lnTo>
                  <a:pt x="20890" y="18433"/>
                </a:lnTo>
                <a:lnTo>
                  <a:pt x="20892" y="18427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70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0309" y="6171"/>
                </a:moveTo>
                <a:cubicBezTo>
                  <a:pt x="10038" y="6171"/>
                  <a:pt x="9818" y="5827"/>
                  <a:pt x="9818" y="5400"/>
                </a:cubicBezTo>
                <a:cubicBezTo>
                  <a:pt x="9818" y="4974"/>
                  <a:pt x="10038" y="4629"/>
                  <a:pt x="10309" y="4629"/>
                </a:cubicBezTo>
                <a:cubicBezTo>
                  <a:pt x="10580" y="4629"/>
                  <a:pt x="10800" y="4974"/>
                  <a:pt x="10800" y="5400"/>
                </a:cubicBezTo>
                <a:cubicBezTo>
                  <a:pt x="10800" y="5827"/>
                  <a:pt x="10580" y="6171"/>
                  <a:pt x="10309" y="6171"/>
                </a:cubicBezTo>
                <a:moveTo>
                  <a:pt x="10309" y="3086"/>
                </a:moveTo>
                <a:cubicBezTo>
                  <a:pt x="9496" y="3086"/>
                  <a:pt x="8836" y="4123"/>
                  <a:pt x="8836" y="5400"/>
                </a:cubicBezTo>
                <a:cubicBezTo>
                  <a:pt x="8836" y="6678"/>
                  <a:pt x="9496" y="7714"/>
                  <a:pt x="10309" y="7714"/>
                </a:cubicBezTo>
                <a:cubicBezTo>
                  <a:pt x="11123" y="7714"/>
                  <a:pt x="11782" y="6678"/>
                  <a:pt x="11782" y="5400"/>
                </a:cubicBezTo>
                <a:cubicBezTo>
                  <a:pt x="11782" y="4123"/>
                  <a:pt x="11123" y="3086"/>
                  <a:pt x="10309" y="30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640"/>
          <p:cNvSpPr/>
          <p:nvPr/>
        </p:nvSpPr>
        <p:spPr>
          <a:xfrm>
            <a:off x="2458349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641"/>
          <p:cNvSpPr/>
          <p:nvPr/>
        </p:nvSpPr>
        <p:spPr>
          <a:xfrm>
            <a:off x="2991610" y="1200521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642"/>
          <p:cNvSpPr/>
          <p:nvPr/>
        </p:nvSpPr>
        <p:spPr>
          <a:xfrm>
            <a:off x="3524871" y="116243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0800"/>
                </a:moveTo>
                <a:cubicBezTo>
                  <a:pt x="6653" y="10800"/>
                  <a:pt x="6873" y="10559"/>
                  <a:pt x="6873" y="10260"/>
                </a:cubicBezTo>
                <a:cubicBezTo>
                  <a:pt x="6873" y="9962"/>
                  <a:pt x="6653" y="9720"/>
                  <a:pt x="6382" y="9720"/>
                </a:cubicBezTo>
                <a:cubicBezTo>
                  <a:pt x="6110" y="9720"/>
                  <a:pt x="5891" y="9962"/>
                  <a:pt x="5891" y="10260"/>
                </a:cubicBezTo>
                <a:cubicBezTo>
                  <a:pt x="5891" y="10559"/>
                  <a:pt x="6110" y="10800"/>
                  <a:pt x="6382" y="10800"/>
                </a:cubicBezTo>
                <a:moveTo>
                  <a:pt x="3436" y="10800"/>
                </a:moveTo>
                <a:cubicBezTo>
                  <a:pt x="3708" y="10800"/>
                  <a:pt x="3927" y="11042"/>
                  <a:pt x="3927" y="11340"/>
                </a:cubicBezTo>
                <a:cubicBezTo>
                  <a:pt x="3927" y="11639"/>
                  <a:pt x="3708" y="11880"/>
                  <a:pt x="3436" y="11880"/>
                </a:cubicBezTo>
                <a:cubicBezTo>
                  <a:pt x="3165" y="11880"/>
                  <a:pt x="2945" y="11639"/>
                  <a:pt x="2945" y="11340"/>
                </a:cubicBezTo>
                <a:cubicBezTo>
                  <a:pt x="2945" y="11042"/>
                  <a:pt x="3165" y="10800"/>
                  <a:pt x="3436" y="10800"/>
                </a:cubicBezTo>
                <a:moveTo>
                  <a:pt x="3436" y="12960"/>
                </a:moveTo>
                <a:cubicBezTo>
                  <a:pt x="4249" y="12960"/>
                  <a:pt x="4909" y="12235"/>
                  <a:pt x="4909" y="11340"/>
                </a:cubicBezTo>
                <a:cubicBezTo>
                  <a:pt x="4909" y="10446"/>
                  <a:pt x="4249" y="9720"/>
                  <a:pt x="3436" y="9720"/>
                </a:cubicBezTo>
                <a:cubicBezTo>
                  <a:pt x="2623" y="9720"/>
                  <a:pt x="1964" y="10446"/>
                  <a:pt x="1964" y="11340"/>
                </a:cubicBezTo>
                <a:cubicBezTo>
                  <a:pt x="1964" y="12235"/>
                  <a:pt x="2623" y="12960"/>
                  <a:pt x="3436" y="12960"/>
                </a:cubicBezTo>
                <a:moveTo>
                  <a:pt x="14236" y="18360"/>
                </a:moveTo>
                <a:lnTo>
                  <a:pt x="2455" y="18360"/>
                </a:lnTo>
                <a:cubicBezTo>
                  <a:pt x="2183" y="18360"/>
                  <a:pt x="1964" y="18602"/>
                  <a:pt x="1964" y="18900"/>
                </a:cubicBezTo>
                <a:cubicBezTo>
                  <a:pt x="1964" y="19199"/>
                  <a:pt x="2183" y="19440"/>
                  <a:pt x="2455" y="19440"/>
                </a:cubicBezTo>
                <a:lnTo>
                  <a:pt x="14236" y="19440"/>
                </a:lnTo>
                <a:cubicBezTo>
                  <a:pt x="14508" y="19440"/>
                  <a:pt x="14727" y="19199"/>
                  <a:pt x="14727" y="18900"/>
                </a:cubicBezTo>
                <a:cubicBezTo>
                  <a:pt x="14727" y="18602"/>
                  <a:pt x="14508" y="18360"/>
                  <a:pt x="14236" y="18360"/>
                </a:cubicBezTo>
                <a:moveTo>
                  <a:pt x="20618" y="18105"/>
                </a:moveTo>
                <a:lnTo>
                  <a:pt x="16691" y="16377"/>
                </a:lnTo>
                <a:lnTo>
                  <a:pt x="16691" y="12784"/>
                </a:lnTo>
                <a:lnTo>
                  <a:pt x="20618" y="11056"/>
                </a:lnTo>
                <a:cubicBezTo>
                  <a:pt x="20618" y="11056"/>
                  <a:pt x="20618" y="18105"/>
                  <a:pt x="20618" y="18105"/>
                </a:cubicBezTo>
                <a:close/>
                <a:moveTo>
                  <a:pt x="15709" y="19440"/>
                </a:moveTo>
                <a:cubicBezTo>
                  <a:pt x="15709" y="20037"/>
                  <a:pt x="15269" y="20520"/>
                  <a:pt x="14727" y="20520"/>
                </a:cubicBezTo>
                <a:lnTo>
                  <a:pt x="1964" y="20520"/>
                </a:lnTo>
                <a:cubicBezTo>
                  <a:pt x="1422" y="20520"/>
                  <a:pt x="982" y="20037"/>
                  <a:pt x="982" y="19440"/>
                </a:cubicBezTo>
                <a:lnTo>
                  <a:pt x="982" y="9720"/>
                </a:lnTo>
                <a:cubicBezTo>
                  <a:pt x="982" y="9124"/>
                  <a:pt x="1422" y="8640"/>
                  <a:pt x="1964" y="8640"/>
                </a:cubicBezTo>
                <a:lnTo>
                  <a:pt x="14727" y="8640"/>
                </a:lnTo>
                <a:cubicBezTo>
                  <a:pt x="15269" y="8640"/>
                  <a:pt x="15709" y="9124"/>
                  <a:pt x="15709" y="9720"/>
                </a:cubicBezTo>
                <a:cubicBezTo>
                  <a:pt x="15709" y="9720"/>
                  <a:pt x="15709" y="19440"/>
                  <a:pt x="15709" y="19440"/>
                </a:cubicBezTo>
                <a:close/>
                <a:moveTo>
                  <a:pt x="1964" y="4320"/>
                </a:moveTo>
                <a:cubicBezTo>
                  <a:pt x="1964" y="2531"/>
                  <a:pt x="3282" y="1080"/>
                  <a:pt x="4909" y="1080"/>
                </a:cubicBezTo>
                <a:cubicBezTo>
                  <a:pt x="6536" y="1080"/>
                  <a:pt x="7855" y="2531"/>
                  <a:pt x="7855" y="4320"/>
                </a:cubicBezTo>
                <a:cubicBezTo>
                  <a:pt x="7855" y="6110"/>
                  <a:pt x="6536" y="7560"/>
                  <a:pt x="4909" y="7560"/>
                </a:cubicBezTo>
                <a:cubicBezTo>
                  <a:pt x="3282" y="7560"/>
                  <a:pt x="1964" y="6110"/>
                  <a:pt x="1964" y="4320"/>
                </a:cubicBezTo>
                <a:moveTo>
                  <a:pt x="9190" y="7560"/>
                </a:moveTo>
                <a:lnTo>
                  <a:pt x="7501" y="7560"/>
                </a:lnTo>
                <a:cubicBezTo>
                  <a:pt x="7839" y="7233"/>
                  <a:pt x="8122" y="6840"/>
                  <a:pt x="8342" y="6404"/>
                </a:cubicBezTo>
                <a:cubicBezTo>
                  <a:pt x="8562" y="6842"/>
                  <a:pt x="8851" y="7232"/>
                  <a:pt x="9190" y="7560"/>
                </a:cubicBezTo>
                <a:moveTo>
                  <a:pt x="11782" y="1080"/>
                </a:moveTo>
                <a:cubicBezTo>
                  <a:pt x="13409" y="1080"/>
                  <a:pt x="14727" y="2531"/>
                  <a:pt x="14727" y="4320"/>
                </a:cubicBezTo>
                <a:cubicBezTo>
                  <a:pt x="14727" y="6110"/>
                  <a:pt x="13409" y="7560"/>
                  <a:pt x="11782" y="7560"/>
                </a:cubicBezTo>
                <a:cubicBezTo>
                  <a:pt x="10155" y="7560"/>
                  <a:pt x="8836" y="6110"/>
                  <a:pt x="8836" y="4320"/>
                </a:cubicBezTo>
                <a:cubicBezTo>
                  <a:pt x="8836" y="2531"/>
                  <a:pt x="10155" y="1080"/>
                  <a:pt x="11782" y="1080"/>
                </a:cubicBezTo>
                <a:moveTo>
                  <a:pt x="21109" y="9720"/>
                </a:moveTo>
                <a:cubicBezTo>
                  <a:pt x="21030" y="9720"/>
                  <a:pt x="20958" y="9745"/>
                  <a:pt x="20892" y="9782"/>
                </a:cubicBezTo>
                <a:lnTo>
                  <a:pt x="20890" y="9777"/>
                </a:lnTo>
                <a:lnTo>
                  <a:pt x="16691" y="11625"/>
                </a:lnTo>
                <a:lnTo>
                  <a:pt x="16691" y="9720"/>
                </a:lnTo>
                <a:cubicBezTo>
                  <a:pt x="16691" y="8527"/>
                  <a:pt x="15812" y="7560"/>
                  <a:pt x="14727" y="7560"/>
                </a:cubicBezTo>
                <a:lnTo>
                  <a:pt x="14373" y="7560"/>
                </a:lnTo>
                <a:cubicBezTo>
                  <a:pt x="15191" y="6768"/>
                  <a:pt x="15709" y="5612"/>
                  <a:pt x="15709" y="4320"/>
                </a:cubicBezTo>
                <a:cubicBezTo>
                  <a:pt x="15709" y="1934"/>
                  <a:pt x="13951" y="0"/>
                  <a:pt x="11782" y="0"/>
                </a:cubicBezTo>
                <a:cubicBezTo>
                  <a:pt x="10302" y="0"/>
                  <a:pt x="9015" y="901"/>
                  <a:pt x="8345" y="2231"/>
                </a:cubicBezTo>
                <a:cubicBezTo>
                  <a:pt x="7676" y="901"/>
                  <a:pt x="6389" y="0"/>
                  <a:pt x="4909" y="0"/>
                </a:cubicBezTo>
                <a:cubicBezTo>
                  <a:pt x="2740" y="0"/>
                  <a:pt x="982" y="1934"/>
                  <a:pt x="982" y="4320"/>
                </a:cubicBezTo>
                <a:cubicBezTo>
                  <a:pt x="982" y="5612"/>
                  <a:pt x="1501" y="6768"/>
                  <a:pt x="2317" y="7560"/>
                </a:cubicBezTo>
                <a:lnTo>
                  <a:pt x="1964" y="7560"/>
                </a:lnTo>
                <a:cubicBezTo>
                  <a:pt x="879" y="7560"/>
                  <a:pt x="0" y="8527"/>
                  <a:pt x="0" y="9720"/>
                </a:cubicBezTo>
                <a:lnTo>
                  <a:pt x="0" y="19440"/>
                </a:lnTo>
                <a:cubicBezTo>
                  <a:pt x="0" y="20633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633"/>
                  <a:pt x="16691" y="19440"/>
                </a:cubicBezTo>
                <a:lnTo>
                  <a:pt x="16691" y="17536"/>
                </a:lnTo>
                <a:lnTo>
                  <a:pt x="20890" y="19383"/>
                </a:lnTo>
                <a:lnTo>
                  <a:pt x="20891" y="19379"/>
                </a:lnTo>
                <a:cubicBezTo>
                  <a:pt x="20958" y="19415"/>
                  <a:pt x="21030" y="19440"/>
                  <a:pt x="21109" y="19440"/>
                </a:cubicBezTo>
                <a:cubicBezTo>
                  <a:pt x="21380" y="19440"/>
                  <a:pt x="21600" y="19199"/>
                  <a:pt x="21600" y="18900"/>
                </a:cubicBezTo>
                <a:lnTo>
                  <a:pt x="21600" y="10260"/>
                </a:lnTo>
                <a:cubicBezTo>
                  <a:pt x="21600" y="9962"/>
                  <a:pt x="21380" y="9720"/>
                  <a:pt x="21109" y="9720"/>
                </a:cubicBezTo>
                <a:moveTo>
                  <a:pt x="11782" y="5400"/>
                </a:moveTo>
                <a:cubicBezTo>
                  <a:pt x="12324" y="5400"/>
                  <a:pt x="12764" y="4916"/>
                  <a:pt x="12764" y="4320"/>
                </a:cubicBezTo>
                <a:cubicBezTo>
                  <a:pt x="12764" y="3724"/>
                  <a:pt x="12324" y="3240"/>
                  <a:pt x="11782" y="3240"/>
                </a:cubicBezTo>
                <a:cubicBezTo>
                  <a:pt x="11240" y="3240"/>
                  <a:pt x="10800" y="3724"/>
                  <a:pt x="10800" y="4320"/>
                </a:cubicBezTo>
                <a:cubicBezTo>
                  <a:pt x="10800" y="4916"/>
                  <a:pt x="11240" y="5400"/>
                  <a:pt x="11782" y="5400"/>
                </a:cubicBezTo>
                <a:moveTo>
                  <a:pt x="4909" y="5400"/>
                </a:moveTo>
                <a:cubicBezTo>
                  <a:pt x="5451" y="5400"/>
                  <a:pt x="5891" y="4916"/>
                  <a:pt x="5891" y="4320"/>
                </a:cubicBezTo>
                <a:cubicBezTo>
                  <a:pt x="5891" y="3724"/>
                  <a:pt x="5451" y="3240"/>
                  <a:pt x="4909" y="3240"/>
                </a:cubicBezTo>
                <a:cubicBezTo>
                  <a:pt x="4367" y="3240"/>
                  <a:pt x="3927" y="3724"/>
                  <a:pt x="3927" y="4320"/>
                </a:cubicBezTo>
                <a:cubicBezTo>
                  <a:pt x="3927" y="4916"/>
                  <a:pt x="4367" y="5400"/>
                  <a:pt x="4909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643"/>
          <p:cNvSpPr/>
          <p:nvPr/>
        </p:nvSpPr>
        <p:spPr>
          <a:xfrm>
            <a:off x="4121615" y="114973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644"/>
          <p:cNvSpPr/>
          <p:nvPr/>
        </p:nvSpPr>
        <p:spPr>
          <a:xfrm>
            <a:off x="4629483" y="114973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645"/>
          <p:cNvSpPr/>
          <p:nvPr/>
        </p:nvSpPr>
        <p:spPr>
          <a:xfrm>
            <a:off x="5124654" y="118782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646"/>
          <p:cNvSpPr/>
          <p:nvPr/>
        </p:nvSpPr>
        <p:spPr>
          <a:xfrm>
            <a:off x="5657915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647"/>
          <p:cNvSpPr/>
          <p:nvPr/>
        </p:nvSpPr>
        <p:spPr>
          <a:xfrm>
            <a:off x="85856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3" y="5201"/>
                </a:moveTo>
                <a:cubicBezTo>
                  <a:pt x="10712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3"/>
                </a:lnTo>
                <a:cubicBezTo>
                  <a:pt x="8343" y="4400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0"/>
                  <a:pt x="8088" y="5349"/>
                  <a:pt x="8210" y="5381"/>
                </a:cubicBezTo>
                <a:lnTo>
                  <a:pt x="8965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8"/>
                  <a:pt x="8836" y="8627"/>
                  <a:pt x="8836" y="7855"/>
                </a:cubicBezTo>
                <a:cubicBezTo>
                  <a:pt x="8836" y="7221"/>
                  <a:pt x="9142" y="6665"/>
                  <a:pt x="9609" y="6309"/>
                </a:cubicBezTo>
                <a:lnTo>
                  <a:pt x="9336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8"/>
                  <a:pt x="9820" y="8019"/>
                  <a:pt x="10055" y="7884"/>
                </a:cubicBezTo>
                <a:cubicBezTo>
                  <a:pt x="10172" y="7815"/>
                  <a:pt x="10251" y="7706"/>
                  <a:pt x="10284" y="7585"/>
                </a:cubicBezTo>
                <a:lnTo>
                  <a:pt x="10823" y="5573"/>
                </a:lnTo>
                <a:cubicBezTo>
                  <a:pt x="10855" y="5452"/>
                  <a:pt x="10841" y="5318"/>
                  <a:pt x="10773" y="5201"/>
                </a:cubicBezTo>
                <a:moveTo>
                  <a:pt x="13421" y="10343"/>
                </a:moveTo>
                <a:lnTo>
                  <a:pt x="12630" y="10132"/>
                </a:lnTo>
                <a:cubicBezTo>
                  <a:pt x="13306" y="9598"/>
                  <a:pt x="13745" y="8785"/>
                  <a:pt x="13745" y="7855"/>
                </a:cubicBezTo>
                <a:cubicBezTo>
                  <a:pt x="13745" y="6643"/>
                  <a:pt x="13013" y="5604"/>
                  <a:pt x="11967" y="5152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3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8"/>
                </a:lnTo>
                <a:cubicBezTo>
                  <a:pt x="11142" y="10766"/>
                  <a:pt x="11157" y="10761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4" y="11107"/>
                  <a:pt x="13855" y="10807"/>
                  <a:pt x="13719" y="10572"/>
                </a:cubicBezTo>
                <a:cubicBezTo>
                  <a:pt x="13651" y="10455"/>
                  <a:pt x="13542" y="10376"/>
                  <a:pt x="13421" y="103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648"/>
          <p:cNvSpPr/>
          <p:nvPr/>
        </p:nvSpPr>
        <p:spPr>
          <a:xfrm>
            <a:off x="139182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764" y="8836"/>
                </a:moveTo>
                <a:cubicBezTo>
                  <a:pt x="12628" y="8836"/>
                  <a:pt x="12505" y="8891"/>
                  <a:pt x="12417" y="8980"/>
                </a:cubicBezTo>
                <a:lnTo>
                  <a:pt x="11291" y="10106"/>
                </a:lnTo>
                <a:lnTo>
                  <a:pt x="11291" y="4419"/>
                </a:lnTo>
                <a:lnTo>
                  <a:pt x="11291" y="4418"/>
                </a:ln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lnTo>
                  <a:pt x="10309" y="10106"/>
                </a:lnTo>
                <a:lnTo>
                  <a:pt x="9183" y="8980"/>
                </a:lnTo>
                <a:cubicBezTo>
                  <a:pt x="9095" y="8891"/>
                  <a:pt x="8972" y="8836"/>
                  <a:pt x="8836" y="8836"/>
                </a:cubicBezTo>
                <a:cubicBezTo>
                  <a:pt x="8566" y="8836"/>
                  <a:pt x="8345" y="9056"/>
                  <a:pt x="8345" y="9327"/>
                </a:cubicBezTo>
                <a:cubicBezTo>
                  <a:pt x="8345" y="9463"/>
                  <a:pt x="8400" y="9586"/>
                  <a:pt x="8489" y="9674"/>
                </a:cubicBezTo>
                <a:lnTo>
                  <a:pt x="10453" y="11638"/>
                </a:lnTo>
                <a:cubicBezTo>
                  <a:pt x="10542" y="11727"/>
                  <a:pt x="10665" y="11782"/>
                  <a:pt x="10800" y="11782"/>
                </a:cubicBezTo>
                <a:cubicBezTo>
                  <a:pt x="10935" y="11782"/>
                  <a:pt x="11058" y="11727"/>
                  <a:pt x="11147" y="11638"/>
                </a:cubicBezTo>
                <a:lnTo>
                  <a:pt x="13111" y="9674"/>
                </a:lnTo>
                <a:cubicBezTo>
                  <a:pt x="13200" y="9586"/>
                  <a:pt x="13255" y="9463"/>
                  <a:pt x="13255" y="9327"/>
                </a:cubicBezTo>
                <a:cubicBezTo>
                  <a:pt x="13255" y="9056"/>
                  <a:pt x="13034" y="8836"/>
                  <a:pt x="12764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649"/>
          <p:cNvSpPr/>
          <p:nvPr/>
        </p:nvSpPr>
        <p:spPr>
          <a:xfrm>
            <a:off x="192508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147" y="4071"/>
                </a:moveTo>
                <a:cubicBezTo>
                  <a:pt x="11058" y="3982"/>
                  <a:pt x="10935" y="3927"/>
                  <a:pt x="10800" y="3927"/>
                </a:cubicBezTo>
                <a:cubicBezTo>
                  <a:pt x="10665" y="3927"/>
                  <a:pt x="10542" y="3982"/>
                  <a:pt x="10453" y="4071"/>
                </a:cubicBezTo>
                <a:lnTo>
                  <a:pt x="8489" y="6035"/>
                </a:lnTo>
                <a:cubicBezTo>
                  <a:pt x="8400" y="6124"/>
                  <a:pt x="8345" y="6247"/>
                  <a:pt x="8345" y="6382"/>
                </a:cubicBezTo>
                <a:cubicBezTo>
                  <a:pt x="8345" y="6653"/>
                  <a:pt x="8566" y="6873"/>
                  <a:pt x="8836" y="6873"/>
                </a:cubicBezTo>
                <a:cubicBezTo>
                  <a:pt x="8972" y="6873"/>
                  <a:pt x="9095" y="6818"/>
                  <a:pt x="9183" y="6729"/>
                </a:cubicBezTo>
                <a:lnTo>
                  <a:pt x="10309" y="5603"/>
                </a:lnTo>
                <a:lnTo>
                  <a:pt x="10309" y="11291"/>
                </a:lnTo>
                <a:cubicBezTo>
                  <a:pt x="10309" y="11562"/>
                  <a:pt x="10529" y="11782"/>
                  <a:pt x="10800" y="11782"/>
                </a:cubicBezTo>
                <a:cubicBezTo>
                  <a:pt x="11071" y="11782"/>
                  <a:pt x="11291" y="11562"/>
                  <a:pt x="11291" y="11291"/>
                </a:cubicBezTo>
                <a:lnTo>
                  <a:pt x="11291" y="5603"/>
                </a:lnTo>
                <a:lnTo>
                  <a:pt x="12417" y="6729"/>
                </a:lnTo>
                <a:cubicBezTo>
                  <a:pt x="12505" y="6818"/>
                  <a:pt x="12628" y="6873"/>
                  <a:pt x="12764" y="6873"/>
                </a:cubicBezTo>
                <a:cubicBezTo>
                  <a:pt x="13034" y="6873"/>
                  <a:pt x="13255" y="6653"/>
                  <a:pt x="13255" y="6382"/>
                </a:cubicBezTo>
                <a:cubicBezTo>
                  <a:pt x="13255" y="6247"/>
                  <a:pt x="13200" y="6124"/>
                  <a:pt x="13111" y="6035"/>
                </a:cubicBezTo>
                <a:cubicBezTo>
                  <a:pt x="13111" y="6035"/>
                  <a:pt x="11147" y="4071"/>
                  <a:pt x="11147" y="407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650"/>
          <p:cNvSpPr/>
          <p:nvPr/>
        </p:nvSpPr>
        <p:spPr>
          <a:xfrm>
            <a:off x="245834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1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1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36" y="7364"/>
                </a:moveTo>
                <a:lnTo>
                  <a:pt x="8549" y="7364"/>
                </a:lnTo>
                <a:lnTo>
                  <a:pt x="9674" y="6238"/>
                </a:lnTo>
                <a:cubicBezTo>
                  <a:pt x="9763" y="6149"/>
                  <a:pt x="9818" y="6027"/>
                  <a:pt x="9818" y="5891"/>
                </a:cubicBezTo>
                <a:cubicBezTo>
                  <a:pt x="9818" y="5620"/>
                  <a:pt x="9598" y="5400"/>
                  <a:pt x="9327" y="5400"/>
                </a:cubicBezTo>
                <a:cubicBezTo>
                  <a:pt x="9192" y="5400"/>
                  <a:pt x="9069" y="5455"/>
                  <a:pt x="8980" y="5544"/>
                </a:cubicBezTo>
                <a:lnTo>
                  <a:pt x="7017" y="7507"/>
                </a:lnTo>
                <a:cubicBezTo>
                  <a:pt x="6928" y="7597"/>
                  <a:pt x="6873" y="7720"/>
                  <a:pt x="6873" y="7855"/>
                </a:cubicBezTo>
                <a:cubicBezTo>
                  <a:pt x="6873" y="7990"/>
                  <a:pt x="6928" y="8113"/>
                  <a:pt x="7017" y="8202"/>
                </a:cubicBezTo>
                <a:lnTo>
                  <a:pt x="8980" y="10165"/>
                </a:lnTo>
                <a:cubicBezTo>
                  <a:pt x="9069" y="10255"/>
                  <a:pt x="9192" y="10309"/>
                  <a:pt x="9327" y="10309"/>
                </a:cubicBezTo>
                <a:cubicBezTo>
                  <a:pt x="9598" y="10309"/>
                  <a:pt x="9818" y="10090"/>
                  <a:pt x="9818" y="9818"/>
                </a:cubicBezTo>
                <a:cubicBezTo>
                  <a:pt x="9818" y="9683"/>
                  <a:pt x="9763" y="9560"/>
                  <a:pt x="9674" y="9471"/>
                </a:cubicBezTo>
                <a:lnTo>
                  <a:pt x="8549" y="8345"/>
                </a:lnTo>
                <a:lnTo>
                  <a:pt x="14236" y="8345"/>
                </a:lnTo>
                <a:cubicBezTo>
                  <a:pt x="14507" y="8345"/>
                  <a:pt x="14727" y="8126"/>
                  <a:pt x="14727" y="7855"/>
                </a:cubicBezTo>
                <a:cubicBezTo>
                  <a:pt x="14727" y="7584"/>
                  <a:pt x="14507" y="7364"/>
                  <a:pt x="14236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651"/>
          <p:cNvSpPr/>
          <p:nvPr/>
        </p:nvSpPr>
        <p:spPr>
          <a:xfrm>
            <a:off x="2991610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3" y="7507"/>
                </a:moveTo>
                <a:lnTo>
                  <a:pt x="12620" y="5544"/>
                </a:lnTo>
                <a:cubicBezTo>
                  <a:pt x="12531" y="5455"/>
                  <a:pt x="12408" y="5400"/>
                  <a:pt x="12273" y="5400"/>
                </a:cubicBezTo>
                <a:cubicBezTo>
                  <a:pt x="12001" y="5400"/>
                  <a:pt x="11782" y="5620"/>
                  <a:pt x="11782" y="5891"/>
                </a:cubicBezTo>
                <a:cubicBezTo>
                  <a:pt x="11782" y="6027"/>
                  <a:pt x="11837" y="6149"/>
                  <a:pt x="11926" y="6238"/>
                </a:cubicBezTo>
                <a:lnTo>
                  <a:pt x="13051" y="7364"/>
                </a:lnTo>
                <a:lnTo>
                  <a:pt x="7364" y="7364"/>
                </a:lnTo>
                <a:cubicBezTo>
                  <a:pt x="7092" y="7364"/>
                  <a:pt x="6873" y="7584"/>
                  <a:pt x="6873" y="7855"/>
                </a:cubicBezTo>
                <a:cubicBezTo>
                  <a:pt x="6873" y="8126"/>
                  <a:pt x="7092" y="8345"/>
                  <a:pt x="7364" y="8345"/>
                </a:cubicBezTo>
                <a:lnTo>
                  <a:pt x="13051" y="8345"/>
                </a:lnTo>
                <a:lnTo>
                  <a:pt x="11926" y="9471"/>
                </a:lnTo>
                <a:cubicBezTo>
                  <a:pt x="11837" y="9560"/>
                  <a:pt x="11782" y="9683"/>
                  <a:pt x="11782" y="9818"/>
                </a:cubicBezTo>
                <a:cubicBezTo>
                  <a:pt x="11782" y="10090"/>
                  <a:pt x="12001" y="10309"/>
                  <a:pt x="12273" y="10309"/>
                </a:cubicBezTo>
                <a:cubicBezTo>
                  <a:pt x="12408" y="10309"/>
                  <a:pt x="12531" y="10255"/>
                  <a:pt x="12620" y="10165"/>
                </a:cubicBezTo>
                <a:lnTo>
                  <a:pt x="14583" y="8202"/>
                </a:lnTo>
                <a:cubicBezTo>
                  <a:pt x="14672" y="8113"/>
                  <a:pt x="14727" y="7990"/>
                  <a:pt x="14727" y="7855"/>
                </a:cubicBezTo>
                <a:cubicBezTo>
                  <a:pt x="14727" y="7720"/>
                  <a:pt x="14672" y="7597"/>
                  <a:pt x="14583" y="7507"/>
                </a:cubicBezTo>
                <a:close/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1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0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652"/>
          <p:cNvSpPr/>
          <p:nvPr/>
        </p:nvSpPr>
        <p:spPr>
          <a:xfrm>
            <a:off x="3524871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7547" y="14727"/>
                  <a:pt x="4909" y="12969"/>
                  <a:pt x="4909" y="10800"/>
                </a:cubicBezTo>
                <a:cubicBezTo>
                  <a:pt x="4909" y="8631"/>
                  <a:pt x="7547" y="6873"/>
                  <a:pt x="10800" y="6873"/>
                </a:cubicBezTo>
                <a:cubicBezTo>
                  <a:pt x="11895" y="6873"/>
                  <a:pt x="12917" y="7076"/>
                  <a:pt x="13795" y="7423"/>
                </a:cubicBezTo>
                <a:lnTo>
                  <a:pt x="15709" y="5073"/>
                </a:lnTo>
                <a:lnTo>
                  <a:pt x="15709" y="8631"/>
                </a:lnTo>
                <a:cubicBezTo>
                  <a:pt x="16328" y="9253"/>
                  <a:pt x="16691" y="9998"/>
                  <a:pt x="16691" y="10800"/>
                </a:cubicBezTo>
                <a:cubicBezTo>
                  <a:pt x="16691" y="12969"/>
                  <a:pt x="14053" y="14727"/>
                  <a:pt x="10800" y="14727"/>
                </a:cubicBezTo>
                <a:moveTo>
                  <a:pt x="16691" y="1964"/>
                </a:moveTo>
                <a:lnTo>
                  <a:pt x="13360" y="6247"/>
                </a:lnTo>
                <a:cubicBezTo>
                  <a:pt x="12568" y="6020"/>
                  <a:pt x="11706" y="5891"/>
                  <a:pt x="10800" y="5891"/>
                </a:cubicBezTo>
                <a:cubicBezTo>
                  <a:pt x="7004" y="5891"/>
                  <a:pt x="3927" y="8089"/>
                  <a:pt x="3927" y="10800"/>
                </a:cubicBezTo>
                <a:cubicBezTo>
                  <a:pt x="3927" y="13511"/>
                  <a:pt x="7004" y="15709"/>
                  <a:pt x="10800" y="15709"/>
                </a:cubicBezTo>
                <a:cubicBezTo>
                  <a:pt x="14596" y="15709"/>
                  <a:pt x="17673" y="13511"/>
                  <a:pt x="17673" y="10800"/>
                </a:cubicBezTo>
                <a:cubicBezTo>
                  <a:pt x="17673" y="9878"/>
                  <a:pt x="17310" y="9018"/>
                  <a:pt x="16691" y="8281"/>
                </a:cubicBezTo>
                <a:cubicBezTo>
                  <a:pt x="16691" y="8281"/>
                  <a:pt x="16691" y="1964"/>
                  <a:pt x="16691" y="1964"/>
                </a:cubicBezTo>
                <a:close/>
                <a:moveTo>
                  <a:pt x="19145" y="1964"/>
                </a:moveTo>
                <a:cubicBezTo>
                  <a:pt x="18874" y="1964"/>
                  <a:pt x="18655" y="2184"/>
                  <a:pt x="18655" y="2455"/>
                </a:cubicBezTo>
                <a:cubicBezTo>
                  <a:pt x="18655" y="2726"/>
                  <a:pt x="18874" y="2945"/>
                  <a:pt x="19145" y="2945"/>
                </a:cubicBezTo>
                <a:cubicBezTo>
                  <a:pt x="19417" y="2945"/>
                  <a:pt x="19636" y="2726"/>
                  <a:pt x="19636" y="2455"/>
                </a:cubicBezTo>
                <a:cubicBezTo>
                  <a:pt x="19636" y="2184"/>
                  <a:pt x="19417" y="1964"/>
                  <a:pt x="19145" y="1964"/>
                </a:cubicBezTo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6691"/>
                  <a:pt x="20618" y="16691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8382"/>
                </a:lnTo>
                <a:cubicBezTo>
                  <a:pt x="1271" y="18551"/>
                  <a:pt x="1604" y="18655"/>
                  <a:pt x="1964" y="18655"/>
                </a:cubicBezTo>
                <a:lnTo>
                  <a:pt x="19636" y="18655"/>
                </a:lnTo>
                <a:cubicBezTo>
                  <a:pt x="19996" y="18655"/>
                  <a:pt x="20329" y="18551"/>
                  <a:pt x="20618" y="18382"/>
                </a:cubicBezTo>
                <a:cubicBezTo>
                  <a:pt x="20618" y="18382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800" y="11291"/>
                </a:moveTo>
                <a:cubicBezTo>
                  <a:pt x="10258" y="11291"/>
                  <a:pt x="9818" y="11072"/>
                  <a:pt x="9818" y="10800"/>
                </a:cubicBezTo>
                <a:cubicBezTo>
                  <a:pt x="9818" y="10529"/>
                  <a:pt x="10258" y="10309"/>
                  <a:pt x="10800" y="10309"/>
                </a:cubicBezTo>
                <a:cubicBezTo>
                  <a:pt x="11342" y="10309"/>
                  <a:pt x="11782" y="10529"/>
                  <a:pt x="11782" y="10800"/>
                </a:cubicBezTo>
                <a:cubicBezTo>
                  <a:pt x="11782" y="11072"/>
                  <a:pt x="11342" y="11291"/>
                  <a:pt x="10800" y="11291"/>
                </a:cubicBezTo>
                <a:moveTo>
                  <a:pt x="10800" y="9327"/>
                </a:moveTo>
                <a:cubicBezTo>
                  <a:pt x="9716" y="9327"/>
                  <a:pt x="8836" y="9986"/>
                  <a:pt x="8836" y="10800"/>
                </a:cubicBezTo>
                <a:cubicBezTo>
                  <a:pt x="8836" y="11614"/>
                  <a:pt x="9716" y="12273"/>
                  <a:pt x="10800" y="12273"/>
                </a:cubicBezTo>
                <a:cubicBezTo>
                  <a:pt x="11884" y="12273"/>
                  <a:pt x="12764" y="11614"/>
                  <a:pt x="12764" y="10800"/>
                </a:cubicBezTo>
                <a:cubicBezTo>
                  <a:pt x="12764" y="9986"/>
                  <a:pt x="11884" y="9327"/>
                  <a:pt x="10800" y="9327"/>
                </a:cubicBezTo>
                <a:moveTo>
                  <a:pt x="19145" y="15709"/>
                </a:moveTo>
                <a:cubicBezTo>
                  <a:pt x="18874" y="15709"/>
                  <a:pt x="18655" y="15929"/>
                  <a:pt x="18655" y="16200"/>
                </a:cubicBezTo>
                <a:cubicBezTo>
                  <a:pt x="18655" y="16472"/>
                  <a:pt x="18874" y="16691"/>
                  <a:pt x="19145" y="16691"/>
                </a:cubicBezTo>
                <a:cubicBezTo>
                  <a:pt x="19417" y="16691"/>
                  <a:pt x="19636" y="16472"/>
                  <a:pt x="19636" y="16200"/>
                </a:cubicBezTo>
                <a:cubicBezTo>
                  <a:pt x="19636" y="15929"/>
                  <a:pt x="19417" y="15709"/>
                  <a:pt x="19145" y="15709"/>
                </a:cubicBezTo>
                <a:moveTo>
                  <a:pt x="2455" y="15709"/>
                </a:moveTo>
                <a:cubicBezTo>
                  <a:pt x="2183" y="15709"/>
                  <a:pt x="1964" y="15929"/>
                  <a:pt x="1964" y="16200"/>
                </a:cubicBezTo>
                <a:cubicBezTo>
                  <a:pt x="1964" y="16472"/>
                  <a:pt x="2183" y="16691"/>
                  <a:pt x="2455" y="16691"/>
                </a:cubicBezTo>
                <a:cubicBezTo>
                  <a:pt x="2726" y="16691"/>
                  <a:pt x="2945" y="16472"/>
                  <a:pt x="2945" y="16200"/>
                </a:cubicBezTo>
                <a:cubicBezTo>
                  <a:pt x="2945" y="15929"/>
                  <a:pt x="2726" y="15709"/>
                  <a:pt x="2455" y="15709"/>
                </a:cubicBezTo>
                <a:moveTo>
                  <a:pt x="5645" y="4418"/>
                </a:moveTo>
                <a:lnTo>
                  <a:pt x="12027" y="4418"/>
                </a:lnTo>
                <a:cubicBezTo>
                  <a:pt x="12434" y="4418"/>
                  <a:pt x="12764" y="4088"/>
                  <a:pt x="12764" y="3682"/>
                </a:cubicBezTo>
                <a:cubicBezTo>
                  <a:pt x="12764" y="3275"/>
                  <a:pt x="12434" y="2945"/>
                  <a:pt x="12027" y="2945"/>
                </a:cubicBezTo>
                <a:lnTo>
                  <a:pt x="5645" y="2945"/>
                </a:lnTo>
                <a:cubicBezTo>
                  <a:pt x="5239" y="2945"/>
                  <a:pt x="4909" y="3275"/>
                  <a:pt x="4909" y="3682"/>
                </a:cubicBezTo>
                <a:cubicBezTo>
                  <a:pt x="4909" y="4088"/>
                  <a:pt x="5239" y="4418"/>
                  <a:pt x="5645" y="4418"/>
                </a:cubicBezTo>
                <a:moveTo>
                  <a:pt x="2455" y="1964"/>
                </a:moveTo>
                <a:cubicBezTo>
                  <a:pt x="2183" y="1964"/>
                  <a:pt x="1964" y="2184"/>
                  <a:pt x="1964" y="2455"/>
                </a:cubicBezTo>
                <a:cubicBezTo>
                  <a:pt x="1964" y="2726"/>
                  <a:pt x="2183" y="2945"/>
                  <a:pt x="2455" y="2945"/>
                </a:cubicBezTo>
                <a:cubicBezTo>
                  <a:pt x="2726" y="2945"/>
                  <a:pt x="2945" y="2726"/>
                  <a:pt x="2945" y="2455"/>
                </a:cubicBezTo>
                <a:cubicBezTo>
                  <a:pt x="2945" y="2184"/>
                  <a:pt x="2726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653"/>
          <p:cNvSpPr/>
          <p:nvPr/>
        </p:nvSpPr>
        <p:spPr>
          <a:xfrm>
            <a:off x="4058132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  <a:moveTo>
                  <a:pt x="6873" y="2945"/>
                </a:moveTo>
                <a:lnTo>
                  <a:pt x="10800" y="2945"/>
                </a:lnTo>
                <a:lnTo>
                  <a:pt x="10800" y="1964"/>
                </a:lnTo>
                <a:lnTo>
                  <a:pt x="6873" y="1964"/>
                </a:lnTo>
                <a:cubicBezTo>
                  <a:pt x="6873" y="1964"/>
                  <a:pt x="6873" y="2945"/>
                  <a:pt x="6873" y="29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6873" y="4909"/>
                </a:moveTo>
                <a:lnTo>
                  <a:pt x="9818" y="4909"/>
                </a:lnTo>
                <a:lnTo>
                  <a:pt x="9818" y="3927"/>
                </a:lnTo>
                <a:lnTo>
                  <a:pt x="6873" y="3927"/>
                </a:lnTo>
                <a:cubicBezTo>
                  <a:pt x="6873" y="3927"/>
                  <a:pt x="6873" y="4909"/>
                  <a:pt x="6873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654"/>
          <p:cNvSpPr/>
          <p:nvPr/>
        </p:nvSpPr>
        <p:spPr>
          <a:xfrm>
            <a:off x="4591393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6691"/>
                </a:lnTo>
                <a:lnTo>
                  <a:pt x="15709" y="16691"/>
                </a:lnTo>
                <a:cubicBezTo>
                  <a:pt x="15709" y="16691"/>
                  <a:pt x="15709" y="15709"/>
                  <a:pt x="15709" y="15709"/>
                </a:cubicBezTo>
                <a:close/>
                <a:moveTo>
                  <a:pt x="15709" y="17673"/>
                </a:moveTo>
                <a:lnTo>
                  <a:pt x="5891" y="17673"/>
                </a:lnTo>
                <a:lnTo>
                  <a:pt x="5891" y="18655"/>
                </a:lnTo>
                <a:lnTo>
                  <a:pt x="15709" y="18655"/>
                </a:lnTo>
                <a:cubicBezTo>
                  <a:pt x="15709" y="18655"/>
                  <a:pt x="15709" y="17673"/>
                  <a:pt x="15709" y="17673"/>
                </a:cubicBezTo>
                <a:close/>
                <a:moveTo>
                  <a:pt x="11782" y="13745"/>
                </a:moveTo>
                <a:lnTo>
                  <a:pt x="5891" y="13745"/>
                </a:lnTo>
                <a:lnTo>
                  <a:pt x="5891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8655" y="20618"/>
                </a:lnTo>
                <a:lnTo>
                  <a:pt x="18655" y="11782"/>
                </a:lnTo>
                <a:cubicBezTo>
                  <a:pt x="18655" y="11240"/>
                  <a:pt x="18214" y="10800"/>
                  <a:pt x="17673" y="10800"/>
                </a:cubicBezTo>
                <a:lnTo>
                  <a:pt x="3927" y="10800"/>
                </a:lnTo>
                <a:cubicBezTo>
                  <a:pt x="3385" y="10800"/>
                  <a:pt x="2945" y="11240"/>
                  <a:pt x="2945" y="11782"/>
                </a:cubicBezTo>
                <a:lnTo>
                  <a:pt x="2945" y="20618"/>
                </a:ln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4909" y="982"/>
                </a:lnTo>
                <a:lnTo>
                  <a:pt x="4909" y="6873"/>
                </a:lnTo>
                <a:cubicBezTo>
                  <a:pt x="4909" y="7415"/>
                  <a:pt x="5348" y="7855"/>
                  <a:pt x="5891" y="7855"/>
                </a:cubicBezTo>
                <a:lnTo>
                  <a:pt x="15709" y="7855"/>
                </a:lnTo>
                <a:cubicBezTo>
                  <a:pt x="16251" y="7855"/>
                  <a:pt x="16691" y="7415"/>
                  <a:pt x="16691" y="6873"/>
                </a:cubicBezTo>
                <a:lnTo>
                  <a:pt x="16691" y="982"/>
                </a:lnTo>
                <a:lnTo>
                  <a:pt x="17182" y="982"/>
                </a:lnTo>
                <a:lnTo>
                  <a:pt x="20618" y="4418"/>
                </a:lnTo>
                <a:cubicBezTo>
                  <a:pt x="20618" y="4418"/>
                  <a:pt x="20618" y="19636"/>
                  <a:pt x="20618" y="19636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1782"/>
                </a:lnTo>
                <a:lnTo>
                  <a:pt x="17673" y="11782"/>
                </a:lnTo>
                <a:cubicBezTo>
                  <a:pt x="17673" y="11782"/>
                  <a:pt x="17673" y="20618"/>
                  <a:pt x="17673" y="20618"/>
                </a:cubicBezTo>
                <a:close/>
                <a:moveTo>
                  <a:pt x="5891" y="982"/>
                </a:moveTo>
                <a:lnTo>
                  <a:pt x="15709" y="982"/>
                </a:lnTo>
                <a:lnTo>
                  <a:pt x="15709" y="6873"/>
                </a:lnTo>
                <a:lnTo>
                  <a:pt x="5891" y="6873"/>
                </a:lnTo>
                <a:cubicBezTo>
                  <a:pt x="5891" y="6873"/>
                  <a:pt x="5891" y="982"/>
                  <a:pt x="5891" y="982"/>
                </a:cubicBezTo>
                <a:close/>
                <a:moveTo>
                  <a:pt x="17673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7"/>
                </a:lnTo>
                <a:cubicBezTo>
                  <a:pt x="21600" y="3927"/>
                  <a:pt x="17673" y="0"/>
                  <a:pt x="17673" y="0"/>
                </a:cubicBezTo>
                <a:close/>
                <a:moveTo>
                  <a:pt x="12764" y="5891"/>
                </a:moveTo>
                <a:lnTo>
                  <a:pt x="14727" y="5891"/>
                </a:lnTo>
                <a:lnTo>
                  <a:pt x="14727" y="1964"/>
                </a:lnTo>
                <a:lnTo>
                  <a:pt x="12764" y="1964"/>
                </a:lnTo>
                <a:cubicBezTo>
                  <a:pt x="12764" y="1964"/>
                  <a:pt x="12764" y="5891"/>
                  <a:pt x="12764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655"/>
          <p:cNvSpPr/>
          <p:nvPr/>
        </p:nvSpPr>
        <p:spPr>
          <a:xfrm>
            <a:off x="5124654" y="170838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656"/>
          <p:cNvSpPr/>
          <p:nvPr/>
        </p:nvSpPr>
        <p:spPr>
          <a:xfrm>
            <a:off x="565791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657"/>
          <p:cNvSpPr/>
          <p:nvPr/>
        </p:nvSpPr>
        <p:spPr>
          <a:xfrm>
            <a:off x="858566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4909"/>
                </a:moveTo>
                <a:lnTo>
                  <a:pt x="6873" y="4909"/>
                </a:lnTo>
                <a:lnTo>
                  <a:pt x="6873" y="3927"/>
                </a:lnTo>
                <a:lnTo>
                  <a:pt x="5891" y="3927"/>
                </a:lnTo>
                <a:cubicBezTo>
                  <a:pt x="5891" y="3927"/>
                  <a:pt x="5891" y="4909"/>
                  <a:pt x="5891" y="4909"/>
                </a:cubicBezTo>
                <a:close/>
                <a:moveTo>
                  <a:pt x="18655" y="13745"/>
                </a:moveTo>
                <a:lnTo>
                  <a:pt x="19636" y="13745"/>
                </a:lnTo>
                <a:lnTo>
                  <a:pt x="19636" y="12764"/>
                </a:lnTo>
                <a:lnTo>
                  <a:pt x="18655" y="12764"/>
                </a:lnTo>
                <a:cubicBezTo>
                  <a:pt x="18655" y="12764"/>
                  <a:pt x="18655" y="13745"/>
                  <a:pt x="18655" y="13745"/>
                </a:cubicBezTo>
                <a:close/>
                <a:moveTo>
                  <a:pt x="6873" y="1964"/>
                </a:moveTo>
                <a:lnTo>
                  <a:pt x="5891" y="1964"/>
                </a:lnTo>
                <a:lnTo>
                  <a:pt x="5891" y="2945"/>
                </a:lnTo>
                <a:lnTo>
                  <a:pt x="6873" y="2945"/>
                </a:lnTo>
                <a:cubicBezTo>
                  <a:pt x="6873" y="2945"/>
                  <a:pt x="6873" y="1964"/>
                  <a:pt x="6873" y="1964"/>
                </a:cubicBezTo>
                <a:close/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89" y="6382"/>
                  <a:pt x="4909" y="6162"/>
                  <a:pt x="4909" y="5891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7855" y="982"/>
                </a:lnTo>
                <a:lnTo>
                  <a:pt x="7855" y="5400"/>
                </a:lnTo>
                <a:cubicBezTo>
                  <a:pt x="7855" y="5671"/>
                  <a:pt x="8075" y="5891"/>
                  <a:pt x="8345" y="5891"/>
                </a:cubicBezTo>
                <a:cubicBezTo>
                  <a:pt x="8616" y="5891"/>
                  <a:pt x="8836" y="5671"/>
                  <a:pt x="8836" y="5400"/>
                </a:cubicBezTo>
                <a:lnTo>
                  <a:pt x="8836" y="982"/>
                </a:lnTo>
                <a:lnTo>
                  <a:pt x="16691" y="982"/>
                </a:lnTo>
                <a:lnTo>
                  <a:pt x="16691" y="7364"/>
                </a:lnTo>
                <a:cubicBezTo>
                  <a:pt x="16691" y="7635"/>
                  <a:pt x="16911" y="7855"/>
                  <a:pt x="17182" y="7855"/>
                </a:cubicBezTo>
                <a:cubicBezTo>
                  <a:pt x="17453" y="7855"/>
                  <a:pt x="17673" y="7635"/>
                  <a:pt x="17673" y="7364"/>
                </a:cubicBez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8345"/>
                </a:lnTo>
                <a:lnTo>
                  <a:pt x="19145" y="8345"/>
                </a:lnTo>
                <a:cubicBezTo>
                  <a:pt x="18875" y="8345"/>
                  <a:pt x="18655" y="8566"/>
                  <a:pt x="18655" y="8836"/>
                </a:cubicBezTo>
                <a:cubicBezTo>
                  <a:pt x="18655" y="9108"/>
                  <a:pt x="18875" y="9327"/>
                  <a:pt x="19145" y="9327"/>
                </a:cubicBezTo>
                <a:lnTo>
                  <a:pt x="20618" y="9327"/>
                </a:lnTo>
                <a:lnTo>
                  <a:pt x="20618" y="15709"/>
                </a:lnTo>
                <a:cubicBezTo>
                  <a:pt x="20618" y="16252"/>
                  <a:pt x="20179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1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145" y="17673"/>
                </a:lnTo>
                <a:lnTo>
                  <a:pt x="19636" y="17673"/>
                </a:lnTo>
                <a:lnTo>
                  <a:pt x="19636" y="17673"/>
                </a:lnTo>
                <a:lnTo>
                  <a:pt x="20618" y="17673"/>
                </a:lnTo>
                <a:cubicBezTo>
                  <a:pt x="21160" y="17673"/>
                  <a:pt x="21600" y="17233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9636" y="10800"/>
                </a:moveTo>
                <a:lnTo>
                  <a:pt x="18655" y="10800"/>
                </a:lnTo>
                <a:lnTo>
                  <a:pt x="18655" y="11782"/>
                </a:lnTo>
                <a:lnTo>
                  <a:pt x="19636" y="11782"/>
                </a:lnTo>
                <a:cubicBezTo>
                  <a:pt x="19636" y="11782"/>
                  <a:pt x="19636" y="10800"/>
                  <a:pt x="19636" y="10800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15709"/>
                </a:moveTo>
                <a:lnTo>
                  <a:pt x="19636" y="15709"/>
                </a:lnTo>
                <a:lnTo>
                  <a:pt x="19636" y="14727"/>
                </a:lnTo>
                <a:lnTo>
                  <a:pt x="18655" y="14727"/>
                </a:lnTo>
                <a:cubicBezTo>
                  <a:pt x="18655" y="14727"/>
                  <a:pt x="18655" y="15709"/>
                  <a:pt x="18655" y="15709"/>
                </a:cubicBezTo>
                <a:close/>
                <a:moveTo>
                  <a:pt x="19636" y="1964"/>
                </a:moveTo>
                <a:lnTo>
                  <a:pt x="18655" y="1964"/>
                </a:lnTo>
                <a:lnTo>
                  <a:pt x="18655" y="2945"/>
                </a:lnTo>
                <a:lnTo>
                  <a:pt x="19636" y="2945"/>
                </a:lnTo>
                <a:cubicBezTo>
                  <a:pt x="19636" y="2945"/>
                  <a:pt x="19636" y="1964"/>
                  <a:pt x="19636" y="1964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7" y="10800"/>
                  <a:pt x="4909" y="12558"/>
                  <a:pt x="4909" y="14727"/>
                </a:cubicBezTo>
                <a:cubicBezTo>
                  <a:pt x="4909" y="16897"/>
                  <a:pt x="6667" y="18655"/>
                  <a:pt x="8836" y="18655"/>
                </a:cubicBezTo>
                <a:cubicBezTo>
                  <a:pt x="11006" y="18655"/>
                  <a:pt x="12764" y="16897"/>
                  <a:pt x="12764" y="14727"/>
                </a:cubicBezTo>
                <a:cubicBezTo>
                  <a:pt x="12764" y="12558"/>
                  <a:pt x="11006" y="10800"/>
                  <a:pt x="8836" y="10800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5"/>
                  <a:pt x="8294" y="13745"/>
                  <a:pt x="8836" y="13745"/>
                </a:cubicBezTo>
                <a:cubicBezTo>
                  <a:pt x="9378" y="13745"/>
                  <a:pt x="9818" y="14185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4"/>
                  <a:pt x="14185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658"/>
          <p:cNvSpPr/>
          <p:nvPr/>
        </p:nvSpPr>
        <p:spPr>
          <a:xfrm>
            <a:off x="1391827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3745"/>
                </a:moveTo>
                <a:cubicBezTo>
                  <a:pt x="16420" y="13745"/>
                  <a:pt x="16200" y="13966"/>
                  <a:pt x="16200" y="14236"/>
                </a:cubicBezTo>
                <a:cubicBezTo>
                  <a:pt x="16200" y="14508"/>
                  <a:pt x="16420" y="14727"/>
                  <a:pt x="16691" y="14727"/>
                </a:cubicBezTo>
                <a:cubicBezTo>
                  <a:pt x="16962" y="14727"/>
                  <a:pt x="17182" y="14508"/>
                  <a:pt x="17182" y="14236"/>
                </a:cubicBezTo>
                <a:cubicBezTo>
                  <a:pt x="17182" y="13966"/>
                  <a:pt x="16962" y="13745"/>
                  <a:pt x="16691" y="13745"/>
                </a:cubicBezTo>
                <a:moveTo>
                  <a:pt x="16691" y="10800"/>
                </a:moveTo>
                <a:cubicBezTo>
                  <a:pt x="16149" y="10800"/>
                  <a:pt x="15709" y="11240"/>
                  <a:pt x="15709" y="11782"/>
                </a:cubicBezTo>
                <a:cubicBezTo>
                  <a:pt x="15709" y="12325"/>
                  <a:pt x="16149" y="12764"/>
                  <a:pt x="16691" y="12764"/>
                </a:cubicBezTo>
                <a:cubicBezTo>
                  <a:pt x="17233" y="12764"/>
                  <a:pt x="17673" y="12325"/>
                  <a:pt x="17673" y="11782"/>
                </a:cubicBezTo>
                <a:cubicBezTo>
                  <a:pt x="17673" y="11240"/>
                  <a:pt x="17233" y="10800"/>
                  <a:pt x="16691" y="10800"/>
                </a:cubicBezTo>
                <a:moveTo>
                  <a:pt x="14236" y="5891"/>
                </a:moveTo>
                <a:lnTo>
                  <a:pt x="17960" y="5891"/>
                </a:lnTo>
                <a:lnTo>
                  <a:pt x="16835" y="7017"/>
                </a:lnTo>
                <a:cubicBezTo>
                  <a:pt x="16746" y="7106"/>
                  <a:pt x="16691" y="7229"/>
                  <a:pt x="16691" y="7364"/>
                </a:cubicBezTo>
                <a:cubicBezTo>
                  <a:pt x="16691" y="7635"/>
                  <a:pt x="16911" y="7855"/>
                  <a:pt x="17182" y="7855"/>
                </a:cubicBezTo>
                <a:cubicBezTo>
                  <a:pt x="17317" y="7855"/>
                  <a:pt x="17440" y="7800"/>
                  <a:pt x="17529" y="7711"/>
                </a:cubicBezTo>
                <a:lnTo>
                  <a:pt x="19493" y="5748"/>
                </a:lnTo>
                <a:cubicBezTo>
                  <a:pt x="19581" y="5658"/>
                  <a:pt x="19636" y="5536"/>
                  <a:pt x="19636" y="5400"/>
                </a:cubicBezTo>
                <a:cubicBezTo>
                  <a:pt x="19636" y="5265"/>
                  <a:pt x="19581" y="5142"/>
                  <a:pt x="19493" y="5053"/>
                </a:cubicBezTo>
                <a:lnTo>
                  <a:pt x="17529" y="3089"/>
                </a:lnTo>
                <a:cubicBezTo>
                  <a:pt x="17440" y="3001"/>
                  <a:pt x="17317" y="2945"/>
                  <a:pt x="17182" y="2945"/>
                </a:cubicBezTo>
                <a:cubicBezTo>
                  <a:pt x="16911" y="2945"/>
                  <a:pt x="16691" y="3166"/>
                  <a:pt x="16691" y="3436"/>
                </a:cubicBezTo>
                <a:cubicBezTo>
                  <a:pt x="16691" y="3572"/>
                  <a:pt x="16746" y="3695"/>
                  <a:pt x="16835" y="3784"/>
                </a:cubicBezTo>
                <a:lnTo>
                  <a:pt x="17960" y="4909"/>
                </a:lnTo>
                <a:lnTo>
                  <a:pt x="14236" y="4909"/>
                </a:lnTo>
                <a:cubicBezTo>
                  <a:pt x="13966" y="4909"/>
                  <a:pt x="13745" y="5129"/>
                  <a:pt x="13745" y="5400"/>
                </a:cubicBezTo>
                <a:cubicBezTo>
                  <a:pt x="13745" y="5672"/>
                  <a:pt x="13966" y="5891"/>
                  <a:pt x="14236" y="5891"/>
                </a:cubicBezTo>
                <a:moveTo>
                  <a:pt x="10800" y="15709"/>
                </a:moveTo>
                <a:cubicBezTo>
                  <a:pt x="10258" y="15709"/>
                  <a:pt x="9818" y="15269"/>
                  <a:pt x="9818" y="14727"/>
                </a:cubicBezTo>
                <a:cubicBezTo>
                  <a:pt x="9818" y="14186"/>
                  <a:pt x="10258" y="13745"/>
                  <a:pt x="10800" y="13745"/>
                </a:cubicBezTo>
                <a:cubicBezTo>
                  <a:pt x="11342" y="13745"/>
                  <a:pt x="11782" y="14186"/>
                  <a:pt x="11782" y="14727"/>
                </a:cubicBezTo>
                <a:cubicBezTo>
                  <a:pt x="11782" y="15269"/>
                  <a:pt x="11342" y="15709"/>
                  <a:pt x="10800" y="15709"/>
                </a:cubicBezTo>
                <a:moveTo>
                  <a:pt x="10800" y="12764"/>
                </a:moveTo>
                <a:cubicBezTo>
                  <a:pt x="9716" y="12764"/>
                  <a:pt x="8836" y="13643"/>
                  <a:pt x="8836" y="14727"/>
                </a:cubicBezTo>
                <a:cubicBezTo>
                  <a:pt x="8836" y="15812"/>
                  <a:pt x="9716" y="16691"/>
                  <a:pt x="10800" y="16691"/>
                </a:cubicBezTo>
                <a:cubicBezTo>
                  <a:pt x="11884" y="16691"/>
                  <a:pt x="12764" y="15812"/>
                  <a:pt x="12764" y="14727"/>
                </a:cubicBezTo>
                <a:cubicBezTo>
                  <a:pt x="12764" y="13643"/>
                  <a:pt x="11884" y="12764"/>
                  <a:pt x="10800" y="12764"/>
                </a:cubicBezTo>
                <a:moveTo>
                  <a:pt x="4071" y="7711"/>
                </a:moveTo>
                <a:cubicBezTo>
                  <a:pt x="4160" y="7800"/>
                  <a:pt x="4283" y="7855"/>
                  <a:pt x="4418" y="7855"/>
                </a:cubicBezTo>
                <a:cubicBezTo>
                  <a:pt x="4689" y="7855"/>
                  <a:pt x="4909" y="7635"/>
                  <a:pt x="4909" y="7364"/>
                </a:cubicBezTo>
                <a:cubicBezTo>
                  <a:pt x="4909" y="7229"/>
                  <a:pt x="4854" y="7106"/>
                  <a:pt x="4765" y="7017"/>
                </a:cubicBezTo>
                <a:lnTo>
                  <a:pt x="3640" y="5891"/>
                </a:lnTo>
                <a:lnTo>
                  <a:pt x="7364" y="5891"/>
                </a:lnTo>
                <a:cubicBezTo>
                  <a:pt x="7634" y="5891"/>
                  <a:pt x="7855" y="5672"/>
                  <a:pt x="7855" y="5400"/>
                </a:cubicBezTo>
                <a:cubicBezTo>
                  <a:pt x="7855" y="5129"/>
                  <a:pt x="7634" y="4909"/>
                  <a:pt x="7364" y="4909"/>
                </a:cubicBezTo>
                <a:lnTo>
                  <a:pt x="3640" y="4909"/>
                </a:lnTo>
                <a:lnTo>
                  <a:pt x="4765" y="3784"/>
                </a:lnTo>
                <a:cubicBezTo>
                  <a:pt x="4854" y="3695"/>
                  <a:pt x="4909" y="3572"/>
                  <a:pt x="4909" y="3436"/>
                </a:cubicBezTo>
                <a:cubicBezTo>
                  <a:pt x="4909" y="3166"/>
                  <a:pt x="4689" y="2945"/>
                  <a:pt x="4418" y="2945"/>
                </a:cubicBezTo>
                <a:cubicBezTo>
                  <a:pt x="4283" y="2945"/>
                  <a:pt x="4160" y="3001"/>
                  <a:pt x="4071" y="3089"/>
                </a:cubicBezTo>
                <a:lnTo>
                  <a:pt x="2107" y="5053"/>
                </a:lnTo>
                <a:cubicBezTo>
                  <a:pt x="2019" y="5142"/>
                  <a:pt x="1964" y="5265"/>
                  <a:pt x="1964" y="5400"/>
                </a:cubicBezTo>
                <a:cubicBezTo>
                  <a:pt x="1964" y="5536"/>
                  <a:pt x="2019" y="5658"/>
                  <a:pt x="2107" y="5748"/>
                </a:cubicBezTo>
                <a:cubicBezTo>
                  <a:pt x="2107" y="5748"/>
                  <a:pt x="4071" y="7711"/>
                  <a:pt x="4071" y="7711"/>
                </a:cubicBezTo>
                <a:close/>
                <a:moveTo>
                  <a:pt x="20618" y="15709"/>
                </a:moveTo>
                <a:lnTo>
                  <a:pt x="19636" y="15709"/>
                </a:lnTo>
                <a:lnTo>
                  <a:pt x="19636" y="10800"/>
                </a:lnTo>
                <a:cubicBezTo>
                  <a:pt x="19636" y="9716"/>
                  <a:pt x="18757" y="8836"/>
                  <a:pt x="17673" y="8836"/>
                </a:cubicBezTo>
                <a:lnTo>
                  <a:pt x="15709" y="8836"/>
                </a:lnTo>
                <a:cubicBezTo>
                  <a:pt x="14236" y="8836"/>
                  <a:pt x="14236" y="6873"/>
                  <a:pt x="12273" y="6873"/>
                </a:cubicBezTo>
                <a:lnTo>
                  <a:pt x="9327" y="6873"/>
                </a:lnTo>
                <a:cubicBezTo>
                  <a:pt x="7364" y="6873"/>
                  <a:pt x="7364" y="8836"/>
                  <a:pt x="5891" y="8836"/>
                </a:cubicBezTo>
                <a:lnTo>
                  <a:pt x="3927" y="8836"/>
                </a:lnTo>
                <a:cubicBezTo>
                  <a:pt x="2843" y="8836"/>
                  <a:pt x="1964" y="9716"/>
                  <a:pt x="1964" y="10800"/>
                </a:cubicBezTo>
                <a:lnTo>
                  <a:pt x="1964" y="15709"/>
                </a:ln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15709"/>
                  <a:pt x="20618" y="15709"/>
                </a:cubicBezTo>
                <a:close/>
                <a:moveTo>
                  <a:pt x="18655" y="19636"/>
                </a:moveTo>
                <a:cubicBezTo>
                  <a:pt x="18655" y="20178"/>
                  <a:pt x="18215" y="20618"/>
                  <a:pt x="17673" y="20618"/>
                </a:cubicBezTo>
                <a:lnTo>
                  <a:pt x="3927" y="20618"/>
                </a:lnTo>
                <a:cubicBezTo>
                  <a:pt x="3385" y="20618"/>
                  <a:pt x="2945" y="20178"/>
                  <a:pt x="2945" y="19636"/>
                </a:cubicBezTo>
                <a:lnTo>
                  <a:pt x="2945" y="10800"/>
                </a:lnTo>
                <a:cubicBezTo>
                  <a:pt x="2945" y="10258"/>
                  <a:pt x="3385" y="9818"/>
                  <a:pt x="3927" y="9818"/>
                </a:cubicBezTo>
                <a:lnTo>
                  <a:pt x="5891" y="9818"/>
                </a:lnTo>
                <a:cubicBezTo>
                  <a:pt x="7855" y="9818"/>
                  <a:pt x="7855" y="7855"/>
                  <a:pt x="9327" y="7855"/>
                </a:cubicBezTo>
                <a:lnTo>
                  <a:pt x="10800" y="7855"/>
                </a:lnTo>
                <a:lnTo>
                  <a:pt x="12273" y="7855"/>
                </a:lnTo>
                <a:cubicBezTo>
                  <a:pt x="13745" y="7855"/>
                  <a:pt x="13745" y="9818"/>
                  <a:pt x="15709" y="9818"/>
                </a:cubicBezTo>
                <a:lnTo>
                  <a:pt x="17673" y="9818"/>
                </a:lnTo>
                <a:cubicBezTo>
                  <a:pt x="18215" y="9818"/>
                  <a:pt x="18655" y="10258"/>
                  <a:pt x="18655" y="10800"/>
                </a:cubicBezTo>
                <a:cubicBezTo>
                  <a:pt x="18655" y="10800"/>
                  <a:pt x="18655" y="19636"/>
                  <a:pt x="18655" y="19636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5709"/>
                </a:lnTo>
                <a:cubicBezTo>
                  <a:pt x="0" y="16252"/>
                  <a:pt x="440" y="16691"/>
                  <a:pt x="982" y="16691"/>
                </a:cubicBezTo>
                <a:lnTo>
                  <a:pt x="1964" y="16691"/>
                </a:lnTo>
                <a:lnTo>
                  <a:pt x="1964" y="19636"/>
                </a:lnTo>
                <a:cubicBezTo>
                  <a:pt x="1964" y="20721"/>
                  <a:pt x="2843" y="21600"/>
                  <a:pt x="3927" y="21600"/>
                </a:cubicBezTo>
                <a:lnTo>
                  <a:pt x="17673" y="21600"/>
                </a:lnTo>
                <a:cubicBezTo>
                  <a:pt x="18757" y="21600"/>
                  <a:pt x="19636" y="20721"/>
                  <a:pt x="19636" y="19636"/>
                </a:cubicBezTo>
                <a:lnTo>
                  <a:pt x="19636" y="16691"/>
                </a:lnTo>
                <a:lnTo>
                  <a:pt x="20618" y="16691"/>
                </a:lnTo>
                <a:cubicBezTo>
                  <a:pt x="21160" y="16691"/>
                  <a:pt x="21600" y="16252"/>
                  <a:pt x="21600" y="157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0800" y="17673"/>
                </a:moveTo>
                <a:cubicBezTo>
                  <a:pt x="9173" y="17673"/>
                  <a:pt x="7855" y="16354"/>
                  <a:pt x="7855" y="14727"/>
                </a:cubicBezTo>
                <a:cubicBezTo>
                  <a:pt x="7855" y="13101"/>
                  <a:pt x="9173" y="11782"/>
                  <a:pt x="10800" y="11782"/>
                </a:cubicBezTo>
                <a:cubicBezTo>
                  <a:pt x="12427" y="11782"/>
                  <a:pt x="13745" y="13101"/>
                  <a:pt x="13745" y="14727"/>
                </a:cubicBezTo>
                <a:cubicBezTo>
                  <a:pt x="13745" y="16354"/>
                  <a:pt x="12427" y="17673"/>
                  <a:pt x="10800" y="17673"/>
                </a:cubicBezTo>
                <a:moveTo>
                  <a:pt x="10800" y="10800"/>
                </a:moveTo>
                <a:cubicBezTo>
                  <a:pt x="8631" y="10800"/>
                  <a:pt x="6873" y="12558"/>
                  <a:pt x="6873" y="14727"/>
                </a:cubicBezTo>
                <a:cubicBezTo>
                  <a:pt x="6873" y="16897"/>
                  <a:pt x="8631" y="18655"/>
                  <a:pt x="10800" y="18655"/>
                </a:cubicBezTo>
                <a:cubicBezTo>
                  <a:pt x="12969" y="18655"/>
                  <a:pt x="14727" y="16897"/>
                  <a:pt x="14727" y="14727"/>
                </a:cubicBezTo>
                <a:cubicBezTo>
                  <a:pt x="14727" y="12558"/>
                  <a:pt x="12969" y="10800"/>
                  <a:pt x="108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659"/>
          <p:cNvSpPr/>
          <p:nvPr/>
        </p:nvSpPr>
        <p:spPr>
          <a:xfrm>
            <a:off x="1925088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7855"/>
                </a:moveTo>
                <a:cubicBezTo>
                  <a:pt x="16052" y="7855"/>
                  <a:pt x="16376" y="7925"/>
                  <a:pt x="16682" y="8033"/>
                </a:cubicBezTo>
                <a:cubicBezTo>
                  <a:pt x="16684" y="7973"/>
                  <a:pt x="16691" y="7915"/>
                  <a:pt x="16691" y="7855"/>
                </a:cubicBezTo>
                <a:cubicBezTo>
                  <a:pt x="16691" y="5686"/>
                  <a:pt x="14932" y="3927"/>
                  <a:pt x="12764" y="3927"/>
                </a:cubicBezTo>
                <a:cubicBezTo>
                  <a:pt x="11311" y="3927"/>
                  <a:pt x="10045" y="4718"/>
                  <a:pt x="9366" y="5891"/>
                </a:cubicBezTo>
                <a:lnTo>
                  <a:pt x="10309" y="5891"/>
                </a:lnTo>
                <a:cubicBezTo>
                  <a:pt x="10401" y="5891"/>
                  <a:pt x="10481" y="5904"/>
                  <a:pt x="10567" y="5910"/>
                </a:cubicBezTo>
                <a:cubicBezTo>
                  <a:pt x="11107" y="5301"/>
                  <a:pt x="11886" y="4909"/>
                  <a:pt x="12764" y="4909"/>
                </a:cubicBezTo>
                <a:cubicBezTo>
                  <a:pt x="14390" y="4909"/>
                  <a:pt x="15709" y="6228"/>
                  <a:pt x="15709" y="7855"/>
                </a:cubicBezTo>
                <a:moveTo>
                  <a:pt x="11716" y="6199"/>
                </a:moveTo>
                <a:cubicBezTo>
                  <a:pt x="12102" y="6387"/>
                  <a:pt x="12403" y="6637"/>
                  <a:pt x="12649" y="6884"/>
                </a:cubicBezTo>
                <a:cubicBezTo>
                  <a:pt x="12687" y="6880"/>
                  <a:pt x="12724" y="6873"/>
                  <a:pt x="12764" y="6873"/>
                </a:cubicBezTo>
                <a:cubicBezTo>
                  <a:pt x="13306" y="6873"/>
                  <a:pt x="13745" y="7313"/>
                  <a:pt x="13745" y="7855"/>
                </a:cubicBezTo>
                <a:lnTo>
                  <a:pt x="14727" y="7855"/>
                </a:lnTo>
                <a:cubicBezTo>
                  <a:pt x="14727" y="6770"/>
                  <a:pt x="13848" y="5891"/>
                  <a:pt x="12764" y="5891"/>
                </a:cubicBezTo>
                <a:cubicBezTo>
                  <a:pt x="12377" y="5891"/>
                  <a:pt x="12020" y="6006"/>
                  <a:pt x="11716" y="6199"/>
                </a:cubicBezTo>
                <a:moveTo>
                  <a:pt x="19636" y="1964"/>
                </a:moveTo>
                <a:lnTo>
                  <a:pt x="17673" y="1964"/>
                </a:lnTo>
                <a:cubicBezTo>
                  <a:pt x="16200" y="1964"/>
                  <a:pt x="16200" y="0"/>
                  <a:pt x="14236" y="0"/>
                </a:cubicBezTo>
                <a:lnTo>
                  <a:pt x="11291" y="0"/>
                </a:lnTo>
                <a:cubicBezTo>
                  <a:pt x="9327" y="0"/>
                  <a:pt x="9327" y="1964"/>
                  <a:pt x="7855" y="1964"/>
                </a:cubicBezTo>
                <a:lnTo>
                  <a:pt x="5891" y="1964"/>
                </a:lnTo>
                <a:cubicBezTo>
                  <a:pt x="4806" y="1964"/>
                  <a:pt x="3927" y="2843"/>
                  <a:pt x="3927" y="3927"/>
                </a:cubicBezTo>
                <a:lnTo>
                  <a:pt x="3927" y="7855"/>
                </a:lnTo>
                <a:cubicBezTo>
                  <a:pt x="4125" y="7855"/>
                  <a:pt x="4236" y="7769"/>
                  <a:pt x="4627" y="7318"/>
                </a:cubicBezTo>
                <a:cubicBezTo>
                  <a:pt x="4712" y="7220"/>
                  <a:pt x="4807" y="7113"/>
                  <a:pt x="4909" y="7005"/>
                </a:cubicBezTo>
                <a:lnTo>
                  <a:pt x="4909" y="3927"/>
                </a:lnTo>
                <a:cubicBezTo>
                  <a:pt x="4909" y="3386"/>
                  <a:pt x="5349" y="2945"/>
                  <a:pt x="5891" y="2945"/>
                </a:cubicBezTo>
                <a:lnTo>
                  <a:pt x="7855" y="2945"/>
                </a:lnTo>
                <a:cubicBezTo>
                  <a:pt x="9818" y="2945"/>
                  <a:pt x="9818" y="982"/>
                  <a:pt x="11291" y="982"/>
                </a:cubicBezTo>
                <a:lnTo>
                  <a:pt x="12764" y="982"/>
                </a:lnTo>
                <a:lnTo>
                  <a:pt x="14236" y="982"/>
                </a:lnTo>
                <a:cubicBezTo>
                  <a:pt x="15709" y="982"/>
                  <a:pt x="15709" y="2945"/>
                  <a:pt x="17673" y="2945"/>
                </a:cubicBezTo>
                <a:lnTo>
                  <a:pt x="19636" y="2945"/>
                </a:lnTo>
                <a:cubicBezTo>
                  <a:pt x="20178" y="2945"/>
                  <a:pt x="20618" y="3386"/>
                  <a:pt x="20618" y="3927"/>
                </a:cubicBezTo>
                <a:lnTo>
                  <a:pt x="20618" y="12764"/>
                </a:lnTo>
                <a:cubicBezTo>
                  <a:pt x="20618" y="13306"/>
                  <a:pt x="20178" y="13745"/>
                  <a:pt x="19636" y="13745"/>
                </a:cubicBezTo>
                <a:lnTo>
                  <a:pt x="18655" y="13745"/>
                </a:lnTo>
                <a:lnTo>
                  <a:pt x="18655" y="14727"/>
                </a:lnTo>
                <a:lnTo>
                  <a:pt x="19636" y="14727"/>
                </a:lnTo>
                <a:cubicBezTo>
                  <a:pt x="20721" y="14727"/>
                  <a:pt x="21600" y="13849"/>
                  <a:pt x="21600" y="12764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19636" y="4909"/>
                </a:moveTo>
                <a:cubicBezTo>
                  <a:pt x="19636" y="4367"/>
                  <a:pt x="19197" y="3927"/>
                  <a:pt x="18655" y="3927"/>
                </a:cubicBezTo>
                <a:cubicBezTo>
                  <a:pt x="18113" y="3927"/>
                  <a:pt x="17673" y="4367"/>
                  <a:pt x="17673" y="4909"/>
                </a:cubicBezTo>
                <a:cubicBezTo>
                  <a:pt x="17673" y="5451"/>
                  <a:pt x="18113" y="5891"/>
                  <a:pt x="18655" y="5891"/>
                </a:cubicBezTo>
                <a:cubicBezTo>
                  <a:pt x="19197" y="5891"/>
                  <a:pt x="19636" y="5451"/>
                  <a:pt x="19636" y="4909"/>
                </a:cubicBezTo>
                <a:moveTo>
                  <a:pt x="19145" y="7364"/>
                </a:moveTo>
                <a:cubicBezTo>
                  <a:pt x="19145" y="7093"/>
                  <a:pt x="18925" y="6873"/>
                  <a:pt x="18655" y="6873"/>
                </a:cubicBezTo>
                <a:cubicBezTo>
                  <a:pt x="18384" y="6873"/>
                  <a:pt x="18164" y="7093"/>
                  <a:pt x="18164" y="7364"/>
                </a:cubicBezTo>
                <a:cubicBezTo>
                  <a:pt x="18164" y="7635"/>
                  <a:pt x="18384" y="7855"/>
                  <a:pt x="18655" y="7855"/>
                </a:cubicBezTo>
                <a:cubicBezTo>
                  <a:pt x="18925" y="7855"/>
                  <a:pt x="19145" y="7635"/>
                  <a:pt x="19145" y="7364"/>
                </a:cubicBezTo>
                <a:moveTo>
                  <a:pt x="8836" y="15709"/>
                </a:moveTo>
                <a:cubicBezTo>
                  <a:pt x="8294" y="15709"/>
                  <a:pt x="7855" y="15269"/>
                  <a:pt x="7855" y="14727"/>
                </a:cubicBezTo>
                <a:cubicBezTo>
                  <a:pt x="7855" y="14186"/>
                  <a:pt x="8294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  <a:moveTo>
                  <a:pt x="14727" y="10800"/>
                </a:moveTo>
                <a:cubicBezTo>
                  <a:pt x="14185" y="10800"/>
                  <a:pt x="13745" y="11240"/>
                  <a:pt x="13745" y="11782"/>
                </a:cubicBezTo>
                <a:cubicBezTo>
                  <a:pt x="13745" y="12325"/>
                  <a:pt x="14185" y="12764"/>
                  <a:pt x="14727" y="12764"/>
                </a:cubicBezTo>
                <a:cubicBezTo>
                  <a:pt x="15269" y="12764"/>
                  <a:pt x="15709" y="12325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8" y="14727"/>
                  <a:pt x="15218" y="14508"/>
                  <a:pt x="15218" y="14236"/>
                </a:cubicBezTo>
                <a:cubicBezTo>
                  <a:pt x="15218" y="13966"/>
                  <a:pt x="14998" y="13745"/>
                  <a:pt x="14727" y="13745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7"/>
                  <a:pt x="6668" y="18655"/>
                  <a:pt x="8836" y="18655"/>
                </a:cubicBezTo>
                <a:cubicBezTo>
                  <a:pt x="11005" y="18655"/>
                  <a:pt x="12764" y="16897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660"/>
          <p:cNvSpPr/>
          <p:nvPr/>
        </p:nvSpPr>
        <p:spPr>
          <a:xfrm>
            <a:off x="2458349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3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3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1"/>
                  <a:pt x="4147" y="21600"/>
                  <a:pt x="4418" y="21600"/>
                </a:cubicBezTo>
                <a:cubicBezTo>
                  <a:pt x="4689" y="21600"/>
                  <a:pt x="4909" y="21381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1"/>
                  <a:pt x="16911" y="21600"/>
                  <a:pt x="17182" y="21600"/>
                </a:cubicBezTo>
                <a:cubicBezTo>
                  <a:pt x="17453" y="21600"/>
                  <a:pt x="17673" y="21381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661"/>
          <p:cNvSpPr/>
          <p:nvPr/>
        </p:nvSpPr>
        <p:spPr>
          <a:xfrm>
            <a:off x="2991610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7855"/>
                </a:moveTo>
                <a:lnTo>
                  <a:pt x="7855" y="7855"/>
                </a:lnTo>
                <a:lnTo>
                  <a:pt x="7855" y="9818"/>
                </a:lnTo>
                <a:lnTo>
                  <a:pt x="9818" y="9818"/>
                </a:lnTo>
                <a:cubicBezTo>
                  <a:pt x="9818" y="9818"/>
                  <a:pt x="9818" y="7855"/>
                  <a:pt x="9818" y="7855"/>
                </a:cubicBezTo>
                <a:close/>
                <a:moveTo>
                  <a:pt x="5891" y="7855"/>
                </a:moveTo>
                <a:lnTo>
                  <a:pt x="3927" y="7855"/>
                </a:lnTo>
                <a:lnTo>
                  <a:pt x="3927" y="9818"/>
                </a:lnTo>
                <a:lnTo>
                  <a:pt x="5891" y="9818"/>
                </a:lnTo>
                <a:cubicBezTo>
                  <a:pt x="5891" y="9818"/>
                  <a:pt x="5891" y="7855"/>
                  <a:pt x="5891" y="7855"/>
                </a:cubicBezTo>
                <a:close/>
                <a:moveTo>
                  <a:pt x="13745" y="7855"/>
                </a:moveTo>
                <a:lnTo>
                  <a:pt x="11782" y="7855"/>
                </a:lnTo>
                <a:lnTo>
                  <a:pt x="11782" y="9818"/>
                </a:lnTo>
                <a:lnTo>
                  <a:pt x="13745" y="9818"/>
                </a:lnTo>
                <a:cubicBezTo>
                  <a:pt x="13745" y="9818"/>
                  <a:pt x="13745" y="7855"/>
                  <a:pt x="13745" y="7855"/>
                </a:cubicBezTo>
                <a:close/>
                <a:moveTo>
                  <a:pt x="7855" y="13745"/>
                </a:moveTo>
                <a:lnTo>
                  <a:pt x="9818" y="13745"/>
                </a:lnTo>
                <a:lnTo>
                  <a:pt x="9818" y="11782"/>
                </a:lnTo>
                <a:lnTo>
                  <a:pt x="7855" y="11782"/>
                </a:lnTo>
                <a:cubicBezTo>
                  <a:pt x="7855" y="11782"/>
                  <a:pt x="7855" y="13745"/>
                  <a:pt x="7855" y="13745"/>
                </a:cubicBezTo>
                <a:close/>
                <a:moveTo>
                  <a:pt x="13745" y="11782"/>
                </a:moveTo>
                <a:lnTo>
                  <a:pt x="15709" y="11782"/>
                </a:lnTo>
                <a:lnTo>
                  <a:pt x="15709" y="9818"/>
                </a:lnTo>
                <a:lnTo>
                  <a:pt x="13745" y="9818"/>
                </a:lnTo>
                <a:cubicBezTo>
                  <a:pt x="13745" y="9818"/>
                  <a:pt x="13745" y="11782"/>
                  <a:pt x="13745" y="11782"/>
                </a:cubicBezTo>
                <a:close/>
                <a:moveTo>
                  <a:pt x="5891" y="11782"/>
                </a:moveTo>
                <a:lnTo>
                  <a:pt x="3927" y="11782"/>
                </a:lnTo>
                <a:lnTo>
                  <a:pt x="3927" y="13745"/>
                </a:lnTo>
                <a:lnTo>
                  <a:pt x="5891" y="13745"/>
                </a:lnTo>
                <a:cubicBezTo>
                  <a:pt x="5891" y="13745"/>
                  <a:pt x="5891" y="11782"/>
                  <a:pt x="5891" y="11782"/>
                </a:cubicBezTo>
                <a:close/>
                <a:moveTo>
                  <a:pt x="11782" y="13745"/>
                </a:moveTo>
                <a:lnTo>
                  <a:pt x="13745" y="13745"/>
                </a:lnTo>
                <a:lnTo>
                  <a:pt x="13745" y="11782"/>
                </a:lnTo>
                <a:lnTo>
                  <a:pt x="11782" y="11782"/>
                </a:lnTo>
                <a:cubicBezTo>
                  <a:pt x="11782" y="11782"/>
                  <a:pt x="11782" y="13745"/>
                  <a:pt x="11782" y="13745"/>
                </a:cubicBezTo>
                <a:close/>
                <a:moveTo>
                  <a:pt x="13745" y="15709"/>
                </a:moveTo>
                <a:lnTo>
                  <a:pt x="15709" y="15709"/>
                </a:lnTo>
                <a:lnTo>
                  <a:pt x="15709" y="13745"/>
                </a:lnTo>
                <a:lnTo>
                  <a:pt x="13745" y="13745"/>
                </a:lnTo>
                <a:cubicBezTo>
                  <a:pt x="13745" y="13745"/>
                  <a:pt x="13745" y="15709"/>
                  <a:pt x="13745" y="15709"/>
                </a:cubicBezTo>
                <a:close/>
                <a:moveTo>
                  <a:pt x="17673" y="7855"/>
                </a:moveTo>
                <a:lnTo>
                  <a:pt x="19636" y="7855"/>
                </a:lnTo>
                <a:lnTo>
                  <a:pt x="19636" y="5891"/>
                </a:lnTo>
                <a:lnTo>
                  <a:pt x="17673" y="5891"/>
                </a:lnTo>
                <a:cubicBezTo>
                  <a:pt x="17673" y="5891"/>
                  <a:pt x="17673" y="7855"/>
                  <a:pt x="17673" y="7855"/>
                </a:cubicBezTo>
                <a:close/>
                <a:moveTo>
                  <a:pt x="15709" y="9818"/>
                </a:moveTo>
                <a:lnTo>
                  <a:pt x="17673" y="9818"/>
                </a:lnTo>
                <a:lnTo>
                  <a:pt x="17673" y="7855"/>
                </a:lnTo>
                <a:lnTo>
                  <a:pt x="15709" y="7855"/>
                </a:lnTo>
                <a:cubicBezTo>
                  <a:pt x="15709" y="7855"/>
                  <a:pt x="15709" y="9818"/>
                  <a:pt x="15709" y="9818"/>
                </a:cubicBezTo>
                <a:close/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4" y="18655"/>
                </a:lnTo>
                <a:cubicBezTo>
                  <a:pt x="1422" y="18655"/>
                  <a:pt x="982" y="18215"/>
                  <a:pt x="982" y="17673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9636" y="4909"/>
                </a:lnTo>
                <a:cubicBezTo>
                  <a:pt x="20178" y="4909"/>
                  <a:pt x="20618" y="5349"/>
                  <a:pt x="20618" y="5891"/>
                </a:cubicBezTo>
                <a:cubicBezTo>
                  <a:pt x="20618" y="5891"/>
                  <a:pt x="20618" y="17673"/>
                  <a:pt x="20618" y="17673"/>
                </a:cubicBezTo>
                <a:close/>
                <a:moveTo>
                  <a:pt x="19636" y="3927"/>
                </a:moveTo>
                <a:lnTo>
                  <a:pt x="12476" y="3927"/>
                </a:ln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5" y="0"/>
                  <a:pt x="13745" y="440"/>
                  <a:pt x="13745" y="982"/>
                </a:cubicBezTo>
                <a:cubicBezTo>
                  <a:pt x="13745" y="1069"/>
                  <a:pt x="13761" y="1152"/>
                  <a:pt x="13782" y="1233"/>
                </a:cubicBezTo>
                <a:lnTo>
                  <a:pt x="11088" y="3927"/>
                </a:lnTo>
                <a:lnTo>
                  <a:pt x="10513" y="3927"/>
                </a:lnTo>
                <a:lnTo>
                  <a:pt x="7818" y="1233"/>
                </a:lnTo>
                <a:cubicBezTo>
                  <a:pt x="7839" y="1152"/>
                  <a:pt x="7855" y="1069"/>
                  <a:pt x="7855" y="982"/>
                </a:cubicBezTo>
                <a:cubicBezTo>
                  <a:pt x="7855" y="440"/>
                  <a:pt x="7415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124" y="3927"/>
                </a:ln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7673"/>
                </a:lnTo>
                <a:cubicBezTo>
                  <a:pt x="0" y="18757"/>
                  <a:pt x="879" y="19637"/>
                  <a:pt x="1964" y="19637"/>
                </a:cubicBezTo>
                <a:lnTo>
                  <a:pt x="3927" y="19637"/>
                </a:lnTo>
                <a:lnTo>
                  <a:pt x="3927" y="21109"/>
                </a:lnTo>
                <a:cubicBezTo>
                  <a:pt x="3927" y="21380"/>
                  <a:pt x="4147" y="21600"/>
                  <a:pt x="4418" y="21600"/>
                </a:cubicBezTo>
                <a:cubicBezTo>
                  <a:pt x="4689" y="21600"/>
                  <a:pt x="4909" y="21380"/>
                  <a:pt x="4909" y="21109"/>
                </a:cubicBezTo>
                <a:lnTo>
                  <a:pt x="4909" y="20618"/>
                </a:lnTo>
                <a:lnTo>
                  <a:pt x="16691" y="20618"/>
                </a:lnTo>
                <a:lnTo>
                  <a:pt x="16691" y="21109"/>
                </a:lnTo>
                <a:cubicBezTo>
                  <a:pt x="16691" y="21380"/>
                  <a:pt x="16911" y="21600"/>
                  <a:pt x="17182" y="21600"/>
                </a:cubicBezTo>
                <a:cubicBezTo>
                  <a:pt x="17453" y="21600"/>
                  <a:pt x="17673" y="21380"/>
                  <a:pt x="17673" y="21109"/>
                </a:cubicBezTo>
                <a:lnTo>
                  <a:pt x="17673" y="19637"/>
                </a:lnTo>
                <a:lnTo>
                  <a:pt x="19636" y="19637"/>
                </a:lnTo>
                <a:cubicBezTo>
                  <a:pt x="20721" y="19637"/>
                  <a:pt x="21600" y="18757"/>
                  <a:pt x="21600" y="17673"/>
                </a:cubicBezTo>
                <a:lnTo>
                  <a:pt x="21600" y="5891"/>
                </a:lnTo>
                <a:cubicBezTo>
                  <a:pt x="21600" y="4806"/>
                  <a:pt x="20721" y="3927"/>
                  <a:pt x="19636" y="3927"/>
                </a:cubicBezTo>
                <a:moveTo>
                  <a:pt x="5891" y="15709"/>
                </a:moveTo>
                <a:lnTo>
                  <a:pt x="7855" y="15709"/>
                </a:lnTo>
                <a:lnTo>
                  <a:pt x="7855" y="13745"/>
                </a:lnTo>
                <a:lnTo>
                  <a:pt x="5891" y="13745"/>
                </a:lnTo>
                <a:cubicBezTo>
                  <a:pt x="5891" y="13745"/>
                  <a:pt x="5891" y="15709"/>
                  <a:pt x="5891" y="15709"/>
                </a:cubicBezTo>
                <a:close/>
                <a:moveTo>
                  <a:pt x="9818" y="15709"/>
                </a:moveTo>
                <a:lnTo>
                  <a:pt x="11782" y="15709"/>
                </a:lnTo>
                <a:lnTo>
                  <a:pt x="11782" y="13745"/>
                </a:lnTo>
                <a:lnTo>
                  <a:pt x="9818" y="13745"/>
                </a:lnTo>
                <a:cubicBezTo>
                  <a:pt x="9818" y="13745"/>
                  <a:pt x="9818" y="15709"/>
                  <a:pt x="9818" y="15709"/>
                </a:cubicBezTo>
                <a:close/>
                <a:moveTo>
                  <a:pt x="7855" y="9818"/>
                </a:moveTo>
                <a:lnTo>
                  <a:pt x="5891" y="9818"/>
                </a:lnTo>
                <a:lnTo>
                  <a:pt x="5891" y="11782"/>
                </a:lnTo>
                <a:lnTo>
                  <a:pt x="7855" y="11782"/>
                </a:lnTo>
                <a:cubicBezTo>
                  <a:pt x="7855" y="11782"/>
                  <a:pt x="7855" y="9818"/>
                  <a:pt x="7855" y="9818"/>
                </a:cubicBezTo>
                <a:close/>
                <a:moveTo>
                  <a:pt x="15709" y="13745"/>
                </a:moveTo>
                <a:lnTo>
                  <a:pt x="17673" y="13745"/>
                </a:lnTo>
                <a:lnTo>
                  <a:pt x="17673" y="11782"/>
                </a:lnTo>
                <a:lnTo>
                  <a:pt x="15709" y="11782"/>
                </a:lnTo>
                <a:cubicBezTo>
                  <a:pt x="15709" y="11782"/>
                  <a:pt x="15709" y="13745"/>
                  <a:pt x="15709" y="13745"/>
                </a:cubicBezTo>
                <a:close/>
                <a:moveTo>
                  <a:pt x="1964" y="7855"/>
                </a:moveTo>
                <a:lnTo>
                  <a:pt x="3927" y="7855"/>
                </a:lnTo>
                <a:lnTo>
                  <a:pt x="3927" y="5891"/>
                </a:lnTo>
                <a:lnTo>
                  <a:pt x="1964" y="5891"/>
                </a:lnTo>
                <a:cubicBezTo>
                  <a:pt x="1964" y="5891"/>
                  <a:pt x="1964" y="7855"/>
                  <a:pt x="1964" y="7855"/>
                </a:cubicBezTo>
                <a:close/>
                <a:moveTo>
                  <a:pt x="3927" y="17673"/>
                </a:moveTo>
                <a:lnTo>
                  <a:pt x="5891" y="17673"/>
                </a:lnTo>
                <a:lnTo>
                  <a:pt x="5891" y="15709"/>
                </a:lnTo>
                <a:lnTo>
                  <a:pt x="3927" y="15709"/>
                </a:lnTo>
                <a:cubicBezTo>
                  <a:pt x="3927" y="15709"/>
                  <a:pt x="3927" y="17673"/>
                  <a:pt x="3927" y="17673"/>
                </a:cubicBezTo>
                <a:close/>
                <a:moveTo>
                  <a:pt x="11782" y="5891"/>
                </a:moveTo>
                <a:lnTo>
                  <a:pt x="9818" y="5891"/>
                </a:lnTo>
                <a:lnTo>
                  <a:pt x="9818" y="7855"/>
                </a:lnTo>
                <a:lnTo>
                  <a:pt x="11782" y="7855"/>
                </a:lnTo>
                <a:cubicBezTo>
                  <a:pt x="11782" y="7855"/>
                  <a:pt x="11782" y="5891"/>
                  <a:pt x="11782" y="5891"/>
                </a:cubicBezTo>
                <a:close/>
                <a:moveTo>
                  <a:pt x="7855" y="5891"/>
                </a:moveTo>
                <a:lnTo>
                  <a:pt x="5891" y="5891"/>
                </a:lnTo>
                <a:lnTo>
                  <a:pt x="5891" y="7855"/>
                </a:lnTo>
                <a:lnTo>
                  <a:pt x="7855" y="7855"/>
                </a:lnTo>
                <a:cubicBezTo>
                  <a:pt x="7855" y="7855"/>
                  <a:pt x="7855" y="5891"/>
                  <a:pt x="7855" y="5891"/>
                </a:cubicBezTo>
                <a:close/>
                <a:moveTo>
                  <a:pt x="1964" y="15709"/>
                </a:moveTo>
                <a:lnTo>
                  <a:pt x="3927" y="15709"/>
                </a:lnTo>
                <a:lnTo>
                  <a:pt x="3927" y="13745"/>
                </a:lnTo>
                <a:lnTo>
                  <a:pt x="1964" y="13745"/>
                </a:lnTo>
                <a:cubicBezTo>
                  <a:pt x="1964" y="13745"/>
                  <a:pt x="1964" y="15709"/>
                  <a:pt x="1964" y="15709"/>
                </a:cubicBezTo>
                <a:close/>
                <a:moveTo>
                  <a:pt x="1964" y="11782"/>
                </a:moveTo>
                <a:lnTo>
                  <a:pt x="3927" y="11782"/>
                </a:lnTo>
                <a:lnTo>
                  <a:pt x="3927" y="9818"/>
                </a:lnTo>
                <a:lnTo>
                  <a:pt x="1964" y="9818"/>
                </a:lnTo>
                <a:cubicBezTo>
                  <a:pt x="1964" y="9818"/>
                  <a:pt x="1964" y="11782"/>
                  <a:pt x="1964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5709"/>
                </a:lnTo>
                <a:lnTo>
                  <a:pt x="7855" y="15709"/>
                </a:lnTo>
                <a:cubicBezTo>
                  <a:pt x="7855" y="15709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1782" y="15709"/>
                </a:lnTo>
                <a:cubicBezTo>
                  <a:pt x="11782" y="15709"/>
                  <a:pt x="11782" y="17673"/>
                  <a:pt x="11782" y="17673"/>
                </a:cubicBezTo>
                <a:close/>
                <a:moveTo>
                  <a:pt x="15709" y="17673"/>
                </a:moveTo>
                <a:lnTo>
                  <a:pt x="17673" y="17673"/>
                </a:lnTo>
                <a:lnTo>
                  <a:pt x="17673" y="15709"/>
                </a:lnTo>
                <a:lnTo>
                  <a:pt x="15709" y="15709"/>
                </a:lnTo>
                <a:cubicBezTo>
                  <a:pt x="15709" y="15709"/>
                  <a:pt x="15709" y="17673"/>
                  <a:pt x="15709" y="17673"/>
                </a:cubicBezTo>
                <a:close/>
                <a:moveTo>
                  <a:pt x="11782" y="9818"/>
                </a:moveTo>
                <a:lnTo>
                  <a:pt x="9818" y="9818"/>
                </a:lnTo>
                <a:lnTo>
                  <a:pt x="9818" y="11782"/>
                </a:lnTo>
                <a:lnTo>
                  <a:pt x="11782" y="11782"/>
                </a:lnTo>
                <a:cubicBezTo>
                  <a:pt x="11782" y="11782"/>
                  <a:pt x="11782" y="9818"/>
                  <a:pt x="11782" y="9818"/>
                </a:cubicBezTo>
                <a:close/>
                <a:moveTo>
                  <a:pt x="19636" y="9818"/>
                </a:moveTo>
                <a:lnTo>
                  <a:pt x="17673" y="9818"/>
                </a:lnTo>
                <a:lnTo>
                  <a:pt x="17673" y="11782"/>
                </a:lnTo>
                <a:lnTo>
                  <a:pt x="19636" y="11782"/>
                </a:lnTo>
                <a:cubicBezTo>
                  <a:pt x="19636" y="11782"/>
                  <a:pt x="19636" y="9818"/>
                  <a:pt x="19636" y="9818"/>
                </a:cubicBezTo>
                <a:close/>
                <a:moveTo>
                  <a:pt x="19636" y="13745"/>
                </a:moveTo>
                <a:lnTo>
                  <a:pt x="17673" y="13745"/>
                </a:lnTo>
                <a:lnTo>
                  <a:pt x="17673" y="15709"/>
                </a:lnTo>
                <a:lnTo>
                  <a:pt x="19636" y="15709"/>
                </a:lnTo>
                <a:cubicBezTo>
                  <a:pt x="19636" y="15709"/>
                  <a:pt x="19636" y="13745"/>
                  <a:pt x="19636" y="13745"/>
                </a:cubicBezTo>
                <a:close/>
                <a:moveTo>
                  <a:pt x="15709" y="5891"/>
                </a:moveTo>
                <a:lnTo>
                  <a:pt x="13745" y="5891"/>
                </a:lnTo>
                <a:lnTo>
                  <a:pt x="13745" y="7855"/>
                </a:lnTo>
                <a:lnTo>
                  <a:pt x="15709" y="7855"/>
                </a:lnTo>
                <a:cubicBezTo>
                  <a:pt x="15709" y="7855"/>
                  <a:pt x="15709" y="5891"/>
                  <a:pt x="15709" y="589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662"/>
          <p:cNvSpPr/>
          <p:nvPr/>
        </p:nvSpPr>
        <p:spPr>
          <a:xfrm>
            <a:off x="3524871" y="22162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782"/>
                </a:moveTo>
                <a:cubicBezTo>
                  <a:pt x="18383" y="11782"/>
                  <a:pt x="18164" y="12002"/>
                  <a:pt x="18164" y="12273"/>
                </a:cubicBezTo>
                <a:cubicBezTo>
                  <a:pt x="18164" y="12544"/>
                  <a:pt x="18383" y="12764"/>
                  <a:pt x="18655" y="12764"/>
                </a:cubicBezTo>
                <a:cubicBezTo>
                  <a:pt x="18926" y="12764"/>
                  <a:pt x="19145" y="12544"/>
                  <a:pt x="19145" y="12273"/>
                </a:cubicBezTo>
                <a:cubicBezTo>
                  <a:pt x="19145" y="12002"/>
                  <a:pt x="18926" y="11782"/>
                  <a:pt x="18655" y="11782"/>
                </a:cubicBezTo>
                <a:moveTo>
                  <a:pt x="18655" y="13745"/>
                </a:moveTo>
                <a:cubicBezTo>
                  <a:pt x="18383" y="13745"/>
                  <a:pt x="18164" y="13966"/>
                  <a:pt x="18164" y="14236"/>
                </a:cubicBezTo>
                <a:cubicBezTo>
                  <a:pt x="18164" y="14508"/>
                  <a:pt x="18383" y="14727"/>
                  <a:pt x="18655" y="14727"/>
                </a:cubicBezTo>
                <a:cubicBezTo>
                  <a:pt x="18926" y="14727"/>
                  <a:pt x="19145" y="14508"/>
                  <a:pt x="19145" y="14236"/>
                </a:cubicBezTo>
                <a:cubicBezTo>
                  <a:pt x="19145" y="13966"/>
                  <a:pt x="18926" y="13745"/>
                  <a:pt x="18655" y="13745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6691" y="20618"/>
                </a:lnTo>
                <a:lnTo>
                  <a:pt x="16691" y="6873"/>
                </a:ln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cubicBezTo>
                  <a:pt x="982" y="7313"/>
                  <a:pt x="1422" y="6873"/>
                  <a:pt x="1964" y="6873"/>
                </a:cubicBezTo>
                <a:lnTo>
                  <a:pt x="15709" y="6873"/>
                </a:lnTo>
                <a:cubicBezTo>
                  <a:pt x="15709" y="6873"/>
                  <a:pt x="15709" y="20618"/>
                  <a:pt x="15709" y="20618"/>
                </a:cubicBezTo>
                <a:close/>
                <a:moveTo>
                  <a:pt x="19636" y="5891"/>
                </a:moveTo>
                <a:lnTo>
                  <a:pt x="13205" y="5891"/>
                </a:lnTo>
                <a:cubicBezTo>
                  <a:pt x="13069" y="5222"/>
                  <a:pt x="12657" y="4657"/>
                  <a:pt x="12097" y="4306"/>
                </a:cubicBezTo>
                <a:lnTo>
                  <a:pt x="14476" y="1927"/>
                </a:lnTo>
                <a:cubicBezTo>
                  <a:pt x="14557" y="1949"/>
                  <a:pt x="14640" y="1964"/>
                  <a:pt x="14727" y="1964"/>
                </a:cubicBezTo>
                <a:cubicBezTo>
                  <a:pt x="15269" y="1964"/>
                  <a:pt x="15709" y="1524"/>
                  <a:pt x="15709" y="982"/>
                </a:cubicBezTo>
                <a:cubicBezTo>
                  <a:pt x="15709" y="440"/>
                  <a:pt x="15269" y="0"/>
                  <a:pt x="14727" y="0"/>
                </a:cubicBezTo>
                <a:cubicBezTo>
                  <a:pt x="14186" y="0"/>
                  <a:pt x="13745" y="440"/>
                  <a:pt x="13745" y="982"/>
                </a:cubicBezTo>
                <a:cubicBezTo>
                  <a:pt x="13745" y="1070"/>
                  <a:pt x="13761" y="1153"/>
                  <a:pt x="13782" y="1233"/>
                </a:cubicBezTo>
                <a:lnTo>
                  <a:pt x="11061" y="3954"/>
                </a:lnTo>
                <a:cubicBezTo>
                  <a:pt x="10975" y="3945"/>
                  <a:pt x="10889" y="3927"/>
                  <a:pt x="10800" y="3927"/>
                </a:cubicBezTo>
                <a:cubicBezTo>
                  <a:pt x="10711" y="3927"/>
                  <a:pt x="10625" y="3945"/>
                  <a:pt x="10539" y="3954"/>
                </a:cubicBezTo>
                <a:lnTo>
                  <a:pt x="7818" y="1233"/>
                </a:lnTo>
                <a:cubicBezTo>
                  <a:pt x="7839" y="1153"/>
                  <a:pt x="7855" y="1070"/>
                  <a:pt x="7855" y="982"/>
                </a:cubicBezTo>
                <a:cubicBezTo>
                  <a:pt x="7855" y="440"/>
                  <a:pt x="7414" y="0"/>
                  <a:pt x="6873" y="0"/>
                </a:cubicBezTo>
                <a:cubicBezTo>
                  <a:pt x="6331" y="0"/>
                  <a:pt x="5891" y="440"/>
                  <a:pt x="5891" y="982"/>
                </a:cubicBezTo>
                <a:cubicBezTo>
                  <a:pt x="5891" y="1524"/>
                  <a:pt x="6331" y="1964"/>
                  <a:pt x="6873" y="1964"/>
                </a:cubicBezTo>
                <a:cubicBezTo>
                  <a:pt x="6960" y="1964"/>
                  <a:pt x="7043" y="1949"/>
                  <a:pt x="7124" y="1927"/>
                </a:cubicBezTo>
                <a:lnTo>
                  <a:pt x="9503" y="4306"/>
                </a:lnTo>
                <a:cubicBezTo>
                  <a:pt x="8943" y="4657"/>
                  <a:pt x="8531" y="5222"/>
                  <a:pt x="8395" y="5891"/>
                </a:cubicBez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2764" y="17673"/>
                </a:moveTo>
                <a:lnTo>
                  <a:pt x="3927" y="17673"/>
                </a:lnTo>
                <a:lnTo>
                  <a:pt x="3927" y="9818"/>
                </a:lnTo>
                <a:lnTo>
                  <a:pt x="12764" y="9818"/>
                </a:lnTo>
                <a:cubicBezTo>
                  <a:pt x="12764" y="9818"/>
                  <a:pt x="12764" y="17673"/>
                  <a:pt x="12764" y="17673"/>
                </a:cubicBezTo>
                <a:close/>
                <a:moveTo>
                  <a:pt x="13745" y="8836"/>
                </a:moveTo>
                <a:lnTo>
                  <a:pt x="2945" y="8836"/>
                </a:lnTo>
                <a:lnTo>
                  <a:pt x="2945" y="18655"/>
                </a:lnTo>
                <a:lnTo>
                  <a:pt x="13745" y="18655"/>
                </a:lnTo>
                <a:cubicBezTo>
                  <a:pt x="13745" y="18655"/>
                  <a:pt x="13745" y="8836"/>
                  <a:pt x="13745" y="8836"/>
                </a:cubicBezTo>
                <a:close/>
                <a:moveTo>
                  <a:pt x="18655" y="8836"/>
                </a:moveTo>
                <a:cubicBezTo>
                  <a:pt x="18113" y="8836"/>
                  <a:pt x="17673" y="9276"/>
                  <a:pt x="17673" y="9818"/>
                </a:cubicBezTo>
                <a:cubicBezTo>
                  <a:pt x="17673" y="10360"/>
                  <a:pt x="18113" y="10800"/>
                  <a:pt x="18655" y="10800"/>
                </a:cubicBezTo>
                <a:cubicBezTo>
                  <a:pt x="19196" y="10800"/>
                  <a:pt x="19636" y="10360"/>
                  <a:pt x="19636" y="9818"/>
                </a:cubicBezTo>
                <a:cubicBezTo>
                  <a:pt x="19636" y="9276"/>
                  <a:pt x="19196" y="8836"/>
                  <a:pt x="1865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663"/>
          <p:cNvSpPr/>
          <p:nvPr/>
        </p:nvSpPr>
        <p:spPr>
          <a:xfrm>
            <a:off x="4058132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0800" y="5400"/>
                </a:moveTo>
                <a:lnTo>
                  <a:pt x="3927" y="10800"/>
                </a:lnTo>
                <a:lnTo>
                  <a:pt x="8836" y="10800"/>
                </a:lnTo>
                <a:lnTo>
                  <a:pt x="9818" y="16200"/>
                </a:lnTo>
                <a:lnTo>
                  <a:pt x="16691" y="10800"/>
                </a:lnTo>
                <a:lnTo>
                  <a:pt x="11782" y="10800"/>
                </a:lnTo>
                <a:cubicBezTo>
                  <a:pt x="11782" y="10800"/>
                  <a:pt x="10800" y="5400"/>
                  <a:pt x="10800" y="54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664"/>
          <p:cNvSpPr/>
          <p:nvPr/>
        </p:nvSpPr>
        <p:spPr>
          <a:xfrm>
            <a:off x="4591393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1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1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665"/>
          <p:cNvSpPr/>
          <p:nvPr/>
        </p:nvSpPr>
        <p:spPr>
          <a:xfrm>
            <a:off x="5124654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6873" y="18000"/>
                </a:lnTo>
                <a:lnTo>
                  <a:pt x="6873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666"/>
          <p:cNvSpPr/>
          <p:nvPr/>
        </p:nvSpPr>
        <p:spPr>
          <a:xfrm>
            <a:off x="5657915" y="2279740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8000"/>
                </a:moveTo>
                <a:cubicBezTo>
                  <a:pt x="19636" y="18995"/>
                  <a:pt x="19196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5"/>
                  <a:pt x="982" y="18000"/>
                </a:cubicBezTo>
                <a:lnTo>
                  <a:pt x="982" y="3600"/>
                </a:lnTo>
                <a:cubicBezTo>
                  <a:pt x="982" y="2607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6" y="1800"/>
                  <a:pt x="19636" y="2607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9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9"/>
                  <a:pt x="20618" y="18000"/>
                </a:cubicBezTo>
                <a:lnTo>
                  <a:pt x="20618" y="14400"/>
                </a:lnTo>
                <a:cubicBezTo>
                  <a:pt x="21160" y="14400"/>
                  <a:pt x="21600" y="13595"/>
                  <a:pt x="21600" y="12600"/>
                </a:cubicBezTo>
                <a:lnTo>
                  <a:pt x="21600" y="9000"/>
                </a:lnTo>
                <a:cubicBezTo>
                  <a:pt x="21600" y="8007"/>
                  <a:pt x="21160" y="7200"/>
                  <a:pt x="20618" y="7200"/>
                </a:cubicBezTo>
                <a:moveTo>
                  <a:pt x="1964" y="18000"/>
                </a:moveTo>
                <a:lnTo>
                  <a:pt x="10800" y="18000"/>
                </a:lnTo>
                <a:lnTo>
                  <a:pt x="10800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667"/>
          <p:cNvSpPr/>
          <p:nvPr/>
        </p:nvSpPr>
        <p:spPr>
          <a:xfrm>
            <a:off x="858566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4727" y="18000"/>
                </a:lnTo>
                <a:lnTo>
                  <a:pt x="14727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668"/>
          <p:cNvSpPr/>
          <p:nvPr/>
        </p:nvSpPr>
        <p:spPr>
          <a:xfrm>
            <a:off x="1391827" y="2813001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8000"/>
                </a:moveTo>
                <a:lnTo>
                  <a:pt x="18655" y="18000"/>
                </a:lnTo>
                <a:lnTo>
                  <a:pt x="18655" y="3600"/>
                </a:lnTo>
                <a:lnTo>
                  <a:pt x="1964" y="3600"/>
                </a:lnTo>
                <a:cubicBezTo>
                  <a:pt x="1964" y="3600"/>
                  <a:pt x="1964" y="18000"/>
                  <a:pt x="1964" y="18000"/>
                </a:cubicBezTo>
                <a:close/>
                <a:moveTo>
                  <a:pt x="19636" y="18000"/>
                </a:moveTo>
                <a:cubicBezTo>
                  <a:pt x="19636" y="18994"/>
                  <a:pt x="19197" y="19800"/>
                  <a:pt x="18655" y="19800"/>
                </a:cubicBezTo>
                <a:lnTo>
                  <a:pt x="1964" y="19800"/>
                </a:lnTo>
                <a:cubicBezTo>
                  <a:pt x="1422" y="19800"/>
                  <a:pt x="982" y="18994"/>
                  <a:pt x="982" y="18000"/>
                </a:cubicBezTo>
                <a:lnTo>
                  <a:pt x="982" y="3600"/>
                </a:lnTo>
                <a:cubicBezTo>
                  <a:pt x="982" y="2606"/>
                  <a:pt x="1422" y="1800"/>
                  <a:pt x="1964" y="1800"/>
                </a:cubicBezTo>
                <a:lnTo>
                  <a:pt x="18655" y="1800"/>
                </a:lnTo>
                <a:cubicBezTo>
                  <a:pt x="19197" y="1800"/>
                  <a:pt x="19636" y="2606"/>
                  <a:pt x="19636" y="3600"/>
                </a:cubicBezTo>
                <a:cubicBezTo>
                  <a:pt x="19636" y="3600"/>
                  <a:pt x="19636" y="18000"/>
                  <a:pt x="19636" y="18000"/>
                </a:cubicBezTo>
                <a:close/>
                <a:moveTo>
                  <a:pt x="20618" y="7200"/>
                </a:moveTo>
                <a:lnTo>
                  <a:pt x="20618" y="3600"/>
                </a:lnTo>
                <a:cubicBezTo>
                  <a:pt x="20618" y="1612"/>
                  <a:pt x="19739" y="0"/>
                  <a:pt x="18655" y="0"/>
                </a:cubicBezTo>
                <a:lnTo>
                  <a:pt x="1964" y="0"/>
                </a:lnTo>
                <a:cubicBezTo>
                  <a:pt x="879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879" y="21600"/>
                  <a:pt x="1964" y="21600"/>
                </a:cubicBezTo>
                <a:lnTo>
                  <a:pt x="18655" y="21600"/>
                </a:lnTo>
                <a:cubicBezTo>
                  <a:pt x="19739" y="21600"/>
                  <a:pt x="20618" y="19988"/>
                  <a:pt x="20618" y="18000"/>
                </a:cubicBezTo>
                <a:lnTo>
                  <a:pt x="20618" y="14401"/>
                </a:lnTo>
                <a:cubicBezTo>
                  <a:pt x="21160" y="14401"/>
                  <a:pt x="21600" y="13594"/>
                  <a:pt x="21600" y="12600"/>
                </a:cubicBezTo>
                <a:lnTo>
                  <a:pt x="21600" y="9000"/>
                </a:lnTo>
                <a:cubicBezTo>
                  <a:pt x="21600" y="8006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669"/>
          <p:cNvSpPr/>
          <p:nvPr/>
        </p:nvSpPr>
        <p:spPr>
          <a:xfrm>
            <a:off x="1937784" y="2749517"/>
            <a:ext cx="253935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670"/>
          <p:cNvSpPr/>
          <p:nvPr/>
        </p:nvSpPr>
        <p:spPr>
          <a:xfrm>
            <a:off x="2458349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1600"/>
                </a:moveTo>
                <a:lnTo>
                  <a:pt x="13255" y="21600"/>
                </a:lnTo>
                <a:lnTo>
                  <a:pt x="13255" y="0"/>
                </a:lnTo>
                <a:lnTo>
                  <a:pt x="12273" y="0"/>
                </a:lnTo>
                <a:cubicBezTo>
                  <a:pt x="12273" y="0"/>
                  <a:pt x="12273" y="21600"/>
                  <a:pt x="12273" y="21600"/>
                </a:cubicBezTo>
                <a:close/>
                <a:moveTo>
                  <a:pt x="14236" y="21600"/>
                </a:moveTo>
                <a:lnTo>
                  <a:pt x="16691" y="21600"/>
                </a:lnTo>
                <a:lnTo>
                  <a:pt x="16691" y="0"/>
                </a:lnTo>
                <a:lnTo>
                  <a:pt x="14236" y="0"/>
                </a:lnTo>
                <a:cubicBezTo>
                  <a:pt x="14236" y="0"/>
                  <a:pt x="14236" y="21600"/>
                  <a:pt x="14236" y="21600"/>
                </a:cubicBezTo>
                <a:close/>
                <a:moveTo>
                  <a:pt x="17673" y="21600"/>
                </a:moveTo>
                <a:lnTo>
                  <a:pt x="18655" y="21600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21600"/>
                  <a:pt x="17673" y="21600"/>
                </a:cubicBezTo>
                <a:close/>
                <a:moveTo>
                  <a:pt x="20618" y="0"/>
                </a:moveTo>
                <a:lnTo>
                  <a:pt x="19636" y="0"/>
                </a:lnTo>
                <a:lnTo>
                  <a:pt x="19636" y="21600"/>
                </a:ln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4909" y="21600"/>
                </a:moveTo>
                <a:lnTo>
                  <a:pt x="5891" y="21600"/>
                </a:lnTo>
                <a:lnTo>
                  <a:pt x="5891" y="0"/>
                </a:lnTo>
                <a:lnTo>
                  <a:pt x="4909" y="0"/>
                </a:lnTo>
                <a:cubicBezTo>
                  <a:pt x="4909" y="0"/>
                  <a:pt x="4909" y="21600"/>
                  <a:pt x="4909" y="21600"/>
                </a:cubicBezTo>
                <a:close/>
                <a:moveTo>
                  <a:pt x="0" y="1350"/>
                </a:move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moveTo>
                  <a:pt x="1964" y="21600"/>
                </a:moveTo>
                <a:lnTo>
                  <a:pt x="3927" y="21600"/>
                </a:lnTo>
                <a:lnTo>
                  <a:pt x="3927" y="0"/>
                </a:lnTo>
                <a:lnTo>
                  <a:pt x="1964" y="0"/>
                </a:lnTo>
                <a:cubicBezTo>
                  <a:pt x="1964" y="0"/>
                  <a:pt x="1964" y="21600"/>
                  <a:pt x="1964" y="21600"/>
                </a:cubicBezTo>
                <a:close/>
                <a:moveTo>
                  <a:pt x="6873" y="21600"/>
                </a:moveTo>
                <a:lnTo>
                  <a:pt x="9327" y="21600"/>
                </a:lnTo>
                <a:lnTo>
                  <a:pt x="9327" y="0"/>
                </a:lnTo>
                <a:lnTo>
                  <a:pt x="6873" y="0"/>
                </a:lnTo>
                <a:cubicBezTo>
                  <a:pt x="6873" y="0"/>
                  <a:pt x="6873" y="21600"/>
                  <a:pt x="6873" y="21600"/>
                </a:cubicBezTo>
                <a:close/>
                <a:moveTo>
                  <a:pt x="10309" y="21600"/>
                </a:moveTo>
                <a:lnTo>
                  <a:pt x="11291" y="21600"/>
                </a:lnTo>
                <a:lnTo>
                  <a:pt x="11291" y="0"/>
                </a:lnTo>
                <a:lnTo>
                  <a:pt x="10309" y="0"/>
                </a:lnTo>
                <a:cubicBezTo>
                  <a:pt x="10309" y="0"/>
                  <a:pt x="10309" y="21600"/>
                  <a:pt x="10309" y="216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671"/>
          <p:cNvSpPr/>
          <p:nvPr/>
        </p:nvSpPr>
        <p:spPr>
          <a:xfrm>
            <a:off x="2991610" y="2749517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5421"/>
                </a:moveTo>
                <a:cubicBezTo>
                  <a:pt x="10666" y="15276"/>
                  <a:pt x="10995" y="15082"/>
                  <a:pt x="11291" y="14845"/>
                </a:cubicBezTo>
                <a:lnTo>
                  <a:pt x="11291" y="8719"/>
                </a:lnTo>
                <a:cubicBezTo>
                  <a:pt x="10995" y="8482"/>
                  <a:pt x="10666" y="8287"/>
                  <a:pt x="10309" y="8143"/>
                </a:cubicBezTo>
                <a:cubicBezTo>
                  <a:pt x="10309" y="8143"/>
                  <a:pt x="10309" y="15421"/>
                  <a:pt x="10309" y="15421"/>
                </a:cubicBezTo>
                <a:close/>
                <a:moveTo>
                  <a:pt x="12273" y="13681"/>
                </a:moveTo>
                <a:cubicBezTo>
                  <a:pt x="12585" y="13118"/>
                  <a:pt x="12764" y="12471"/>
                  <a:pt x="12764" y="11782"/>
                </a:cubicBezTo>
                <a:cubicBezTo>
                  <a:pt x="12764" y="11092"/>
                  <a:pt x="12585" y="10445"/>
                  <a:pt x="12273" y="9882"/>
                </a:cubicBezTo>
                <a:cubicBezTo>
                  <a:pt x="12273" y="9882"/>
                  <a:pt x="12273" y="13681"/>
                  <a:pt x="12273" y="13681"/>
                </a:cubicBezTo>
                <a:close/>
                <a:moveTo>
                  <a:pt x="5891" y="14373"/>
                </a:moveTo>
                <a:lnTo>
                  <a:pt x="5891" y="9190"/>
                </a:lnTo>
                <a:cubicBezTo>
                  <a:pt x="5282" y="9882"/>
                  <a:pt x="4909" y="10788"/>
                  <a:pt x="4909" y="11782"/>
                </a:cubicBezTo>
                <a:cubicBezTo>
                  <a:pt x="4909" y="12776"/>
                  <a:pt x="5282" y="13681"/>
                  <a:pt x="5891" y="14373"/>
                </a:cubicBezTo>
                <a:moveTo>
                  <a:pt x="6873" y="8384"/>
                </a:moveTo>
                <a:lnTo>
                  <a:pt x="6873" y="15179"/>
                </a:lnTo>
                <a:cubicBezTo>
                  <a:pt x="7451" y="15514"/>
                  <a:pt x="8120" y="15709"/>
                  <a:pt x="8836" y="15709"/>
                </a:cubicBezTo>
                <a:cubicBezTo>
                  <a:pt x="9003" y="15709"/>
                  <a:pt x="9166" y="15696"/>
                  <a:pt x="9327" y="15675"/>
                </a:cubicBezTo>
                <a:lnTo>
                  <a:pt x="9327" y="7888"/>
                </a:lnTo>
                <a:cubicBezTo>
                  <a:pt x="9166" y="7868"/>
                  <a:pt x="9003" y="7854"/>
                  <a:pt x="8836" y="7854"/>
                </a:cubicBezTo>
                <a:cubicBezTo>
                  <a:pt x="8120" y="7854"/>
                  <a:pt x="7451" y="8049"/>
                  <a:pt x="6873" y="8384"/>
                </a:cubicBezTo>
                <a:moveTo>
                  <a:pt x="20618" y="0"/>
                </a:moveTo>
                <a:lnTo>
                  <a:pt x="19636" y="0"/>
                </a:lnTo>
                <a:lnTo>
                  <a:pt x="19636" y="15709"/>
                </a:ln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8836" y="17672"/>
                </a:moveTo>
                <a:cubicBezTo>
                  <a:pt x="5583" y="17672"/>
                  <a:pt x="2945" y="15035"/>
                  <a:pt x="2945" y="11782"/>
                </a:cubicBezTo>
                <a:cubicBezTo>
                  <a:pt x="2945" y="8528"/>
                  <a:pt x="5583" y="5891"/>
                  <a:pt x="8836" y="5891"/>
                </a:cubicBezTo>
                <a:cubicBezTo>
                  <a:pt x="12090" y="5891"/>
                  <a:pt x="14727" y="8528"/>
                  <a:pt x="14727" y="11782"/>
                </a:cubicBezTo>
                <a:cubicBezTo>
                  <a:pt x="14727" y="15035"/>
                  <a:pt x="12090" y="17672"/>
                  <a:pt x="8836" y="17672"/>
                </a:cubicBezTo>
                <a:moveTo>
                  <a:pt x="14027" y="16277"/>
                </a:moveTo>
                <a:cubicBezTo>
                  <a:pt x="15072" y="15072"/>
                  <a:pt x="15709" y="13503"/>
                  <a:pt x="15709" y="11782"/>
                </a:cubicBezTo>
                <a:cubicBezTo>
                  <a:pt x="15709" y="7986"/>
                  <a:pt x="12632" y="4909"/>
                  <a:pt x="8836" y="4909"/>
                </a:cubicBezTo>
                <a:cubicBezTo>
                  <a:pt x="5041" y="4909"/>
                  <a:pt x="1964" y="7986"/>
                  <a:pt x="1964" y="11782"/>
                </a:cubicBezTo>
                <a:cubicBezTo>
                  <a:pt x="1964" y="15577"/>
                  <a:pt x="5041" y="18654"/>
                  <a:pt x="8836" y="18654"/>
                </a:cubicBezTo>
                <a:cubicBezTo>
                  <a:pt x="10557" y="18654"/>
                  <a:pt x="12127" y="18017"/>
                  <a:pt x="13333" y="16972"/>
                </a:cubicBezTo>
                <a:lnTo>
                  <a:pt x="17817" y="21456"/>
                </a:lnTo>
                <a:cubicBezTo>
                  <a:pt x="17905" y="21545"/>
                  <a:pt x="18028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cubicBezTo>
                  <a:pt x="18655" y="20974"/>
                  <a:pt x="18600" y="20851"/>
                  <a:pt x="18511" y="20762"/>
                </a:cubicBezTo>
                <a:cubicBezTo>
                  <a:pt x="18511" y="20762"/>
                  <a:pt x="14027" y="16277"/>
                  <a:pt x="14027" y="16277"/>
                </a:cubicBezTo>
                <a:close/>
                <a:moveTo>
                  <a:pt x="17673" y="15709"/>
                </a:moveTo>
                <a:lnTo>
                  <a:pt x="18655" y="15709"/>
                </a:lnTo>
                <a:lnTo>
                  <a:pt x="18655" y="0"/>
                </a:lnTo>
                <a:lnTo>
                  <a:pt x="17673" y="0"/>
                </a:lnTo>
                <a:cubicBezTo>
                  <a:pt x="17673" y="0"/>
                  <a:pt x="17673" y="15709"/>
                  <a:pt x="17673" y="15709"/>
                </a:cubicBezTo>
                <a:close/>
                <a:moveTo>
                  <a:pt x="16691" y="15709"/>
                </a:moveTo>
                <a:lnTo>
                  <a:pt x="16691" y="11783"/>
                </a:lnTo>
                <a:cubicBezTo>
                  <a:pt x="16691" y="13214"/>
                  <a:pt x="16301" y="14553"/>
                  <a:pt x="15631" y="15709"/>
                </a:cubicBezTo>
                <a:cubicBezTo>
                  <a:pt x="15631" y="15709"/>
                  <a:pt x="16691" y="15709"/>
                  <a:pt x="16691" y="15709"/>
                </a:cubicBezTo>
                <a:close/>
                <a:moveTo>
                  <a:pt x="16691" y="0"/>
                </a:moveTo>
                <a:lnTo>
                  <a:pt x="14236" y="0"/>
                </a:lnTo>
                <a:lnTo>
                  <a:pt x="14236" y="6088"/>
                </a:lnTo>
                <a:cubicBezTo>
                  <a:pt x="15745" y="7519"/>
                  <a:pt x="16691" y="9538"/>
                  <a:pt x="16691" y="11781"/>
                </a:cubicBezTo>
                <a:cubicBezTo>
                  <a:pt x="16691" y="11781"/>
                  <a:pt x="16691" y="0"/>
                  <a:pt x="16691" y="0"/>
                </a:cubicBezTo>
                <a:close/>
                <a:moveTo>
                  <a:pt x="11291" y="0"/>
                </a:moveTo>
                <a:lnTo>
                  <a:pt x="10309" y="0"/>
                </a:lnTo>
                <a:lnTo>
                  <a:pt x="10309" y="4070"/>
                </a:lnTo>
                <a:cubicBezTo>
                  <a:pt x="10645" y="4134"/>
                  <a:pt x="10972" y="4219"/>
                  <a:pt x="11291" y="4324"/>
                </a:cubicBezTo>
                <a:cubicBezTo>
                  <a:pt x="11291" y="4324"/>
                  <a:pt x="11291" y="0"/>
                  <a:pt x="11291" y="0"/>
                </a:cubicBezTo>
                <a:close/>
                <a:moveTo>
                  <a:pt x="1964" y="15709"/>
                </a:moveTo>
                <a:lnTo>
                  <a:pt x="2041" y="15709"/>
                </a:lnTo>
                <a:cubicBezTo>
                  <a:pt x="2016" y="15666"/>
                  <a:pt x="1988" y="15625"/>
                  <a:pt x="1964" y="15581"/>
                </a:cubicBezTo>
                <a:cubicBezTo>
                  <a:pt x="1964" y="15581"/>
                  <a:pt x="1964" y="15709"/>
                  <a:pt x="1964" y="15709"/>
                </a:cubicBezTo>
                <a:close/>
                <a:moveTo>
                  <a:pt x="13255" y="0"/>
                </a:moveTo>
                <a:lnTo>
                  <a:pt x="12273" y="0"/>
                </a:lnTo>
                <a:lnTo>
                  <a:pt x="12273" y="4727"/>
                </a:lnTo>
                <a:cubicBezTo>
                  <a:pt x="12613" y="4894"/>
                  <a:pt x="12944" y="5077"/>
                  <a:pt x="13255" y="5289"/>
                </a:cubicBezTo>
                <a:cubicBezTo>
                  <a:pt x="13255" y="5289"/>
                  <a:pt x="13255" y="0"/>
                  <a:pt x="13255" y="0"/>
                </a:cubicBezTo>
                <a:close/>
                <a:moveTo>
                  <a:pt x="9327" y="3952"/>
                </a:moveTo>
                <a:lnTo>
                  <a:pt x="9327" y="0"/>
                </a:lnTo>
                <a:lnTo>
                  <a:pt x="6873" y="0"/>
                </a:lnTo>
                <a:lnTo>
                  <a:pt x="6873" y="4185"/>
                </a:lnTo>
                <a:cubicBezTo>
                  <a:pt x="7501" y="4023"/>
                  <a:pt x="8157" y="3927"/>
                  <a:pt x="8836" y="3927"/>
                </a:cubicBezTo>
                <a:cubicBezTo>
                  <a:pt x="9002" y="3927"/>
                  <a:pt x="9164" y="3942"/>
                  <a:pt x="9327" y="3952"/>
                </a:cubicBezTo>
                <a:moveTo>
                  <a:pt x="5891" y="0"/>
                </a:moveTo>
                <a:lnTo>
                  <a:pt x="4909" y="0"/>
                </a:lnTo>
                <a:lnTo>
                  <a:pt x="4909" y="4987"/>
                </a:lnTo>
                <a:cubicBezTo>
                  <a:pt x="5224" y="4804"/>
                  <a:pt x="5551" y="4641"/>
                  <a:pt x="5891" y="4504"/>
                </a:cubicBezTo>
                <a:cubicBezTo>
                  <a:pt x="5891" y="4504"/>
                  <a:pt x="5891" y="0"/>
                  <a:pt x="5891" y="0"/>
                </a:cubicBezTo>
                <a:close/>
                <a:moveTo>
                  <a:pt x="0" y="982"/>
                </a:move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moveTo>
                  <a:pt x="3927" y="5656"/>
                </a:moveTo>
                <a:lnTo>
                  <a:pt x="3927" y="0"/>
                </a:lnTo>
                <a:lnTo>
                  <a:pt x="1964" y="0"/>
                </a:lnTo>
                <a:lnTo>
                  <a:pt x="1964" y="7982"/>
                </a:lnTo>
                <a:cubicBezTo>
                  <a:pt x="2462" y="7084"/>
                  <a:pt x="3131" y="6294"/>
                  <a:pt x="3927" y="56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672"/>
          <p:cNvSpPr/>
          <p:nvPr/>
        </p:nvSpPr>
        <p:spPr>
          <a:xfrm>
            <a:off x="3524871" y="278760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21600"/>
                </a:moveTo>
                <a:lnTo>
                  <a:pt x="11782" y="21600"/>
                </a:lnTo>
                <a:lnTo>
                  <a:pt x="11782" y="17550"/>
                </a:lnTo>
                <a:lnTo>
                  <a:pt x="9818" y="17550"/>
                </a:lnTo>
                <a:cubicBezTo>
                  <a:pt x="9818" y="17550"/>
                  <a:pt x="9818" y="21600"/>
                  <a:pt x="9818" y="21600"/>
                </a:cubicBezTo>
                <a:close/>
                <a:moveTo>
                  <a:pt x="7855" y="21600"/>
                </a:moveTo>
                <a:lnTo>
                  <a:pt x="8836" y="21600"/>
                </a:lnTo>
                <a:lnTo>
                  <a:pt x="8836" y="17550"/>
                </a:lnTo>
                <a:lnTo>
                  <a:pt x="7855" y="17550"/>
                </a:lnTo>
                <a:cubicBezTo>
                  <a:pt x="7855" y="17550"/>
                  <a:pt x="7855" y="21600"/>
                  <a:pt x="7855" y="21600"/>
                </a:cubicBezTo>
                <a:close/>
                <a:moveTo>
                  <a:pt x="2945" y="21600"/>
                </a:moveTo>
                <a:lnTo>
                  <a:pt x="3927" y="21600"/>
                </a:lnTo>
                <a:lnTo>
                  <a:pt x="3927" y="17550"/>
                </a:lnTo>
                <a:lnTo>
                  <a:pt x="2945" y="17550"/>
                </a:lnTo>
                <a:cubicBezTo>
                  <a:pt x="2945" y="17550"/>
                  <a:pt x="2945" y="21600"/>
                  <a:pt x="2945" y="21600"/>
                </a:cubicBezTo>
                <a:close/>
                <a:moveTo>
                  <a:pt x="4909" y="21600"/>
                </a:moveTo>
                <a:lnTo>
                  <a:pt x="6873" y="21600"/>
                </a:lnTo>
                <a:lnTo>
                  <a:pt x="6873" y="17550"/>
                </a:lnTo>
                <a:lnTo>
                  <a:pt x="4909" y="17550"/>
                </a:lnTo>
                <a:cubicBezTo>
                  <a:pt x="4909" y="17550"/>
                  <a:pt x="4909" y="21600"/>
                  <a:pt x="4909" y="21600"/>
                </a:cubicBezTo>
                <a:close/>
                <a:moveTo>
                  <a:pt x="12764" y="21600"/>
                </a:moveTo>
                <a:lnTo>
                  <a:pt x="13745" y="21600"/>
                </a:lnTo>
                <a:lnTo>
                  <a:pt x="13745" y="17550"/>
                </a:lnTo>
                <a:lnTo>
                  <a:pt x="12764" y="17550"/>
                </a:lnTo>
                <a:cubicBezTo>
                  <a:pt x="12764" y="17550"/>
                  <a:pt x="12764" y="21600"/>
                  <a:pt x="12764" y="21600"/>
                </a:cubicBezTo>
                <a:close/>
                <a:moveTo>
                  <a:pt x="20618" y="14850"/>
                </a:moveTo>
                <a:lnTo>
                  <a:pt x="982" y="14850"/>
                </a:lnTo>
                <a:lnTo>
                  <a:pt x="982" y="13500"/>
                </a:lnTo>
                <a:lnTo>
                  <a:pt x="20618" y="13500"/>
                </a:lnTo>
                <a:cubicBezTo>
                  <a:pt x="20618" y="13500"/>
                  <a:pt x="20618" y="14850"/>
                  <a:pt x="20618" y="14850"/>
                </a:cubicBezTo>
                <a:close/>
                <a:moveTo>
                  <a:pt x="20618" y="12150"/>
                </a:moveTo>
                <a:lnTo>
                  <a:pt x="982" y="12150"/>
                </a:lnTo>
                <a:cubicBezTo>
                  <a:pt x="440" y="12150"/>
                  <a:pt x="0" y="12755"/>
                  <a:pt x="0" y="13500"/>
                </a:cubicBezTo>
                <a:lnTo>
                  <a:pt x="0" y="14850"/>
                </a:lnTo>
                <a:cubicBezTo>
                  <a:pt x="0" y="15595"/>
                  <a:pt x="440" y="16200"/>
                  <a:pt x="982" y="16200"/>
                </a:cubicBezTo>
                <a:lnTo>
                  <a:pt x="20618" y="16200"/>
                </a:lnTo>
                <a:cubicBezTo>
                  <a:pt x="21160" y="16200"/>
                  <a:pt x="21600" y="15595"/>
                  <a:pt x="21600" y="14850"/>
                </a:cubicBezTo>
                <a:lnTo>
                  <a:pt x="21600" y="13500"/>
                </a:lnTo>
                <a:cubicBezTo>
                  <a:pt x="21600" y="12755"/>
                  <a:pt x="21160" y="12150"/>
                  <a:pt x="20618" y="12150"/>
                </a:cubicBezTo>
                <a:moveTo>
                  <a:pt x="982" y="20250"/>
                </a:moveTo>
                <a:cubicBezTo>
                  <a:pt x="982" y="20996"/>
                  <a:pt x="1422" y="21600"/>
                  <a:pt x="1964" y="21600"/>
                </a:cubicBezTo>
                <a:lnTo>
                  <a:pt x="1964" y="17550"/>
                </a:lnTo>
                <a:lnTo>
                  <a:pt x="982" y="17550"/>
                </a:lnTo>
                <a:cubicBezTo>
                  <a:pt x="982" y="17550"/>
                  <a:pt x="982" y="20250"/>
                  <a:pt x="982" y="20250"/>
                </a:cubicBezTo>
                <a:close/>
                <a:moveTo>
                  <a:pt x="16691" y="21600"/>
                </a:moveTo>
                <a:lnTo>
                  <a:pt x="17673" y="21600"/>
                </a:lnTo>
                <a:lnTo>
                  <a:pt x="17673" y="17550"/>
                </a:lnTo>
                <a:lnTo>
                  <a:pt x="16691" y="17550"/>
                </a:lnTo>
                <a:cubicBezTo>
                  <a:pt x="16691" y="17550"/>
                  <a:pt x="16691" y="21600"/>
                  <a:pt x="16691" y="21600"/>
                </a:cubicBezTo>
                <a:close/>
                <a:moveTo>
                  <a:pt x="14727" y="21600"/>
                </a:moveTo>
                <a:lnTo>
                  <a:pt x="15709" y="21600"/>
                </a:lnTo>
                <a:lnTo>
                  <a:pt x="15709" y="17550"/>
                </a:lnTo>
                <a:lnTo>
                  <a:pt x="14727" y="17550"/>
                </a:lnTo>
                <a:cubicBezTo>
                  <a:pt x="14727" y="17550"/>
                  <a:pt x="14727" y="21600"/>
                  <a:pt x="14727" y="21600"/>
                </a:cubicBezTo>
                <a:close/>
                <a:moveTo>
                  <a:pt x="18655" y="21600"/>
                </a:moveTo>
                <a:lnTo>
                  <a:pt x="19636" y="21600"/>
                </a:lnTo>
                <a:cubicBezTo>
                  <a:pt x="20178" y="21600"/>
                  <a:pt x="20618" y="20996"/>
                  <a:pt x="20618" y="20250"/>
                </a:cubicBezTo>
                <a:lnTo>
                  <a:pt x="20618" y="17550"/>
                </a:lnTo>
                <a:lnTo>
                  <a:pt x="18655" y="17550"/>
                </a:lnTo>
                <a:cubicBezTo>
                  <a:pt x="18655" y="17550"/>
                  <a:pt x="18655" y="21600"/>
                  <a:pt x="18655" y="21600"/>
                </a:cubicBezTo>
                <a:close/>
                <a:moveTo>
                  <a:pt x="15709" y="0"/>
                </a:moveTo>
                <a:lnTo>
                  <a:pt x="14727" y="0"/>
                </a:lnTo>
                <a:lnTo>
                  <a:pt x="14727" y="10800"/>
                </a:lnTo>
                <a:lnTo>
                  <a:pt x="15709" y="10800"/>
                </a:lnTo>
                <a:cubicBezTo>
                  <a:pt x="15709" y="10800"/>
                  <a:pt x="15709" y="0"/>
                  <a:pt x="15709" y="0"/>
                </a:cubicBezTo>
                <a:close/>
                <a:moveTo>
                  <a:pt x="20618" y="1350"/>
                </a:moveTo>
                <a:cubicBezTo>
                  <a:pt x="20618" y="605"/>
                  <a:pt x="20178" y="0"/>
                  <a:pt x="19636" y="0"/>
                </a:cubicBezTo>
                <a:lnTo>
                  <a:pt x="18655" y="0"/>
                </a:lnTo>
                <a:lnTo>
                  <a:pt x="18655" y="10800"/>
                </a:lnTo>
                <a:lnTo>
                  <a:pt x="20618" y="10800"/>
                </a:lnTo>
                <a:cubicBezTo>
                  <a:pt x="20618" y="10800"/>
                  <a:pt x="20618" y="1350"/>
                  <a:pt x="20618" y="1350"/>
                </a:cubicBezTo>
                <a:close/>
                <a:moveTo>
                  <a:pt x="13745" y="0"/>
                </a:moveTo>
                <a:lnTo>
                  <a:pt x="12764" y="0"/>
                </a:lnTo>
                <a:lnTo>
                  <a:pt x="12764" y="10800"/>
                </a:lnTo>
                <a:lnTo>
                  <a:pt x="13745" y="10800"/>
                </a:lnTo>
                <a:cubicBezTo>
                  <a:pt x="13745" y="10800"/>
                  <a:pt x="13745" y="0"/>
                  <a:pt x="13745" y="0"/>
                </a:cubicBezTo>
                <a:close/>
                <a:moveTo>
                  <a:pt x="17673" y="0"/>
                </a:moveTo>
                <a:lnTo>
                  <a:pt x="16691" y="0"/>
                </a:lnTo>
                <a:lnTo>
                  <a:pt x="16691" y="10800"/>
                </a:lnTo>
                <a:lnTo>
                  <a:pt x="17673" y="10800"/>
                </a:lnTo>
                <a:cubicBezTo>
                  <a:pt x="17673" y="10800"/>
                  <a:pt x="17673" y="0"/>
                  <a:pt x="17673" y="0"/>
                </a:cubicBezTo>
                <a:close/>
                <a:moveTo>
                  <a:pt x="1964" y="0"/>
                </a:moveTo>
                <a:cubicBezTo>
                  <a:pt x="1422" y="0"/>
                  <a:pt x="982" y="605"/>
                  <a:pt x="982" y="1350"/>
                </a:cubicBezTo>
                <a:lnTo>
                  <a:pt x="982" y="10800"/>
                </a:lnTo>
                <a:lnTo>
                  <a:pt x="1964" y="10800"/>
                </a:lnTo>
                <a:cubicBezTo>
                  <a:pt x="1964" y="10800"/>
                  <a:pt x="1964" y="0"/>
                  <a:pt x="1964" y="0"/>
                </a:cubicBezTo>
                <a:close/>
                <a:moveTo>
                  <a:pt x="3927" y="0"/>
                </a:moveTo>
                <a:lnTo>
                  <a:pt x="2945" y="0"/>
                </a:lnTo>
                <a:lnTo>
                  <a:pt x="2945" y="10800"/>
                </a:lnTo>
                <a:lnTo>
                  <a:pt x="3927" y="10800"/>
                </a:lnTo>
                <a:cubicBezTo>
                  <a:pt x="3927" y="10800"/>
                  <a:pt x="3927" y="0"/>
                  <a:pt x="3927" y="0"/>
                </a:cubicBezTo>
                <a:close/>
                <a:moveTo>
                  <a:pt x="6873" y="0"/>
                </a:moveTo>
                <a:lnTo>
                  <a:pt x="4909" y="0"/>
                </a:lnTo>
                <a:lnTo>
                  <a:pt x="4909" y="10800"/>
                </a:lnTo>
                <a:lnTo>
                  <a:pt x="6873" y="10800"/>
                </a:lnTo>
                <a:cubicBezTo>
                  <a:pt x="6873" y="10800"/>
                  <a:pt x="6873" y="0"/>
                  <a:pt x="6873" y="0"/>
                </a:cubicBezTo>
                <a:close/>
                <a:moveTo>
                  <a:pt x="8836" y="0"/>
                </a:moveTo>
                <a:lnTo>
                  <a:pt x="7855" y="0"/>
                </a:lnTo>
                <a:lnTo>
                  <a:pt x="7855" y="10800"/>
                </a:lnTo>
                <a:lnTo>
                  <a:pt x="8836" y="10800"/>
                </a:lnTo>
                <a:cubicBezTo>
                  <a:pt x="8836" y="10800"/>
                  <a:pt x="8836" y="0"/>
                  <a:pt x="8836" y="0"/>
                </a:cubicBezTo>
                <a:close/>
                <a:moveTo>
                  <a:pt x="11782" y="0"/>
                </a:moveTo>
                <a:lnTo>
                  <a:pt x="9818" y="0"/>
                </a:lnTo>
                <a:lnTo>
                  <a:pt x="9818" y="10800"/>
                </a:lnTo>
                <a:lnTo>
                  <a:pt x="11782" y="10800"/>
                </a:lnTo>
                <a:cubicBezTo>
                  <a:pt x="11782" y="10800"/>
                  <a:pt x="11782" y="0"/>
                  <a:pt x="11782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673"/>
          <p:cNvSpPr/>
          <p:nvPr/>
        </p:nvSpPr>
        <p:spPr>
          <a:xfrm>
            <a:off x="4058132" y="274951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7"/>
                  <a:pt x="2726" y="9327"/>
                  <a:pt x="2455" y="9327"/>
                </a:cubicBezTo>
                <a:cubicBezTo>
                  <a:pt x="2183" y="9327"/>
                  <a:pt x="1964" y="9547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1"/>
                  <a:pt x="2183" y="21600"/>
                  <a:pt x="2455" y="21600"/>
                </a:cubicBezTo>
                <a:cubicBezTo>
                  <a:pt x="2726" y="21600"/>
                  <a:pt x="2945" y="21381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2"/>
                  <a:pt x="12983" y="16691"/>
                  <a:pt x="13255" y="16691"/>
                </a:cubicBezTo>
                <a:cubicBezTo>
                  <a:pt x="13526" y="16691"/>
                  <a:pt x="13745" y="16472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7"/>
                  <a:pt x="4690" y="9327"/>
                  <a:pt x="4418" y="9327"/>
                </a:cubicBezTo>
                <a:cubicBezTo>
                  <a:pt x="4147" y="9327"/>
                  <a:pt x="3927" y="9547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7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7"/>
                  <a:pt x="12544" y="3927"/>
                  <a:pt x="12273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674"/>
          <p:cNvSpPr/>
          <p:nvPr/>
        </p:nvSpPr>
        <p:spPr>
          <a:xfrm>
            <a:off x="4604090" y="274951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1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7" y="1042"/>
                  <a:pt x="11190" y="987"/>
                  <a:pt x="11337" y="987"/>
                </a:cubicBezTo>
                <a:cubicBezTo>
                  <a:pt x="11637" y="987"/>
                  <a:pt x="11880" y="1208"/>
                  <a:pt x="11880" y="1479"/>
                </a:cubicBezTo>
                <a:cubicBezTo>
                  <a:pt x="11880" y="1479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6"/>
                </a:lnTo>
                <a:lnTo>
                  <a:pt x="4562" y="6407"/>
                </a:lnTo>
                <a:lnTo>
                  <a:pt x="4559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5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8"/>
                  <a:pt x="12238" y="0"/>
                  <a:pt x="11339" y="0"/>
                </a:cubicBezTo>
                <a:cubicBezTo>
                  <a:pt x="10880" y="0"/>
                  <a:pt x="10467" y="174"/>
                  <a:pt x="10170" y="451"/>
                </a:cubicBezTo>
                <a:lnTo>
                  <a:pt x="3565" y="5905"/>
                </a:lnTo>
                <a:cubicBezTo>
                  <a:pt x="1578" y="6050"/>
                  <a:pt x="0" y="8183"/>
                  <a:pt x="0" y="10800"/>
                </a:cubicBezTo>
                <a:cubicBezTo>
                  <a:pt x="0" y="13425"/>
                  <a:pt x="1588" y="15563"/>
                  <a:pt x="3585" y="15696"/>
                </a:cubicBezTo>
                <a:lnTo>
                  <a:pt x="10170" y="21149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2"/>
                  <a:pt x="12960" y="20073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  <a:moveTo>
                  <a:pt x="19124" y="10800"/>
                </a:moveTo>
                <a:lnTo>
                  <a:pt x="21442" y="8693"/>
                </a:lnTo>
                <a:cubicBezTo>
                  <a:pt x="21540" y="8604"/>
                  <a:pt x="21600" y="8481"/>
                  <a:pt x="21600" y="8345"/>
                </a:cubicBezTo>
                <a:cubicBezTo>
                  <a:pt x="21600" y="8074"/>
                  <a:pt x="21358" y="7855"/>
                  <a:pt x="21060" y="7855"/>
                </a:cubicBezTo>
                <a:cubicBezTo>
                  <a:pt x="20911" y="7855"/>
                  <a:pt x="20776" y="7909"/>
                  <a:pt x="20678" y="7998"/>
                </a:cubicBezTo>
                <a:lnTo>
                  <a:pt x="18360" y="10106"/>
                </a:lnTo>
                <a:lnTo>
                  <a:pt x="16042" y="7998"/>
                </a:lnTo>
                <a:cubicBezTo>
                  <a:pt x="15944" y="7909"/>
                  <a:pt x="15809" y="7855"/>
                  <a:pt x="15660" y="7855"/>
                </a:cubicBezTo>
                <a:cubicBezTo>
                  <a:pt x="15362" y="7855"/>
                  <a:pt x="15120" y="8074"/>
                  <a:pt x="15120" y="8345"/>
                </a:cubicBezTo>
                <a:cubicBezTo>
                  <a:pt x="15120" y="8481"/>
                  <a:pt x="15180" y="8604"/>
                  <a:pt x="15278" y="8693"/>
                </a:cubicBezTo>
                <a:lnTo>
                  <a:pt x="17596" y="10800"/>
                </a:lnTo>
                <a:lnTo>
                  <a:pt x="15278" y="12907"/>
                </a:lnTo>
                <a:cubicBezTo>
                  <a:pt x="15180" y="12996"/>
                  <a:pt x="15120" y="13119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5809" y="13745"/>
                  <a:pt x="15944" y="13691"/>
                  <a:pt x="16042" y="13602"/>
                </a:cubicBezTo>
                <a:lnTo>
                  <a:pt x="18360" y="11494"/>
                </a:lnTo>
                <a:lnTo>
                  <a:pt x="20678" y="13602"/>
                </a:lnTo>
                <a:cubicBezTo>
                  <a:pt x="20776" y="13691"/>
                  <a:pt x="20911" y="13745"/>
                  <a:pt x="21060" y="13745"/>
                </a:cubicBezTo>
                <a:cubicBezTo>
                  <a:pt x="21358" y="13745"/>
                  <a:pt x="21600" y="13526"/>
                  <a:pt x="21600" y="13255"/>
                </a:cubicBezTo>
                <a:cubicBezTo>
                  <a:pt x="21600" y="13119"/>
                  <a:pt x="21540" y="12996"/>
                  <a:pt x="21442" y="12907"/>
                </a:cubicBezTo>
                <a:cubicBezTo>
                  <a:pt x="21442" y="12907"/>
                  <a:pt x="19124" y="10800"/>
                  <a:pt x="19124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675"/>
          <p:cNvSpPr/>
          <p:nvPr/>
        </p:nvSpPr>
        <p:spPr>
          <a:xfrm>
            <a:off x="5188137" y="2749518"/>
            <a:ext cx="152436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90" y="20121"/>
                </a:moveTo>
                <a:cubicBezTo>
                  <a:pt x="19790" y="20393"/>
                  <a:pt x="19385" y="20612"/>
                  <a:pt x="18886" y="20612"/>
                </a:cubicBezTo>
                <a:cubicBezTo>
                  <a:pt x="18626" y="20612"/>
                  <a:pt x="18396" y="20552"/>
                  <a:pt x="18231" y="20457"/>
                </a:cubicBezTo>
                <a:lnTo>
                  <a:pt x="18227" y="20459"/>
                </a:lnTo>
                <a:lnTo>
                  <a:pt x="17991" y="20342"/>
                </a:lnTo>
                <a:lnTo>
                  <a:pt x="17991" y="1256"/>
                </a:lnTo>
                <a:lnTo>
                  <a:pt x="18255" y="1126"/>
                </a:lnTo>
                <a:lnTo>
                  <a:pt x="18258" y="1127"/>
                </a:lnTo>
                <a:cubicBezTo>
                  <a:pt x="18421" y="1042"/>
                  <a:pt x="18641" y="987"/>
                  <a:pt x="18886" y="987"/>
                </a:cubicBezTo>
                <a:cubicBezTo>
                  <a:pt x="19385" y="987"/>
                  <a:pt x="19790" y="1208"/>
                  <a:pt x="19790" y="1479"/>
                </a:cubicBezTo>
                <a:cubicBezTo>
                  <a:pt x="19790" y="1479"/>
                  <a:pt x="19790" y="20121"/>
                  <a:pt x="19790" y="20121"/>
                </a:cubicBezTo>
                <a:close/>
                <a:moveTo>
                  <a:pt x="16192" y="19448"/>
                </a:moveTo>
                <a:lnTo>
                  <a:pt x="7196" y="14978"/>
                </a:lnTo>
                <a:lnTo>
                  <a:pt x="7196" y="6607"/>
                </a:lnTo>
                <a:lnTo>
                  <a:pt x="7599" y="6407"/>
                </a:lnTo>
                <a:lnTo>
                  <a:pt x="7595" y="6406"/>
                </a:lnTo>
                <a:lnTo>
                  <a:pt x="16192" y="2147"/>
                </a:lnTo>
                <a:cubicBezTo>
                  <a:pt x="16192" y="2147"/>
                  <a:pt x="16192" y="19448"/>
                  <a:pt x="16192" y="19448"/>
                </a:cubicBezTo>
                <a:close/>
                <a:moveTo>
                  <a:pt x="5397" y="14648"/>
                </a:moveTo>
                <a:cubicBezTo>
                  <a:pt x="3344" y="14284"/>
                  <a:pt x="1799" y="12700"/>
                  <a:pt x="1799" y="10800"/>
                </a:cubicBezTo>
                <a:cubicBezTo>
                  <a:pt x="1799" y="8900"/>
                  <a:pt x="3344" y="7315"/>
                  <a:pt x="5397" y="6952"/>
                </a:cubicBezTo>
                <a:cubicBezTo>
                  <a:pt x="5397" y="6952"/>
                  <a:pt x="5397" y="14648"/>
                  <a:pt x="5397" y="14648"/>
                </a:cubicBezTo>
                <a:close/>
                <a:moveTo>
                  <a:pt x="21589" y="1527"/>
                </a:moveTo>
                <a:cubicBezTo>
                  <a:pt x="21591" y="1508"/>
                  <a:pt x="21600" y="1490"/>
                  <a:pt x="21600" y="1472"/>
                </a:cubicBezTo>
                <a:cubicBezTo>
                  <a:pt x="21600" y="658"/>
                  <a:pt x="20386" y="0"/>
                  <a:pt x="18889" y="0"/>
                </a:cubicBezTo>
                <a:cubicBezTo>
                  <a:pt x="18123" y="0"/>
                  <a:pt x="17435" y="174"/>
                  <a:pt x="16942" y="451"/>
                </a:cubicBezTo>
                <a:lnTo>
                  <a:pt x="5939" y="5905"/>
                </a:lnTo>
                <a:cubicBezTo>
                  <a:pt x="2628" y="6050"/>
                  <a:pt x="0" y="8183"/>
                  <a:pt x="0" y="10800"/>
                </a:cubicBezTo>
                <a:cubicBezTo>
                  <a:pt x="0" y="13425"/>
                  <a:pt x="2646" y="15563"/>
                  <a:pt x="5972" y="15696"/>
                </a:cubicBezTo>
                <a:lnTo>
                  <a:pt x="16942" y="21148"/>
                </a:lnTo>
                <a:cubicBezTo>
                  <a:pt x="17434" y="21426"/>
                  <a:pt x="18123" y="21600"/>
                  <a:pt x="18889" y="21600"/>
                </a:cubicBezTo>
                <a:cubicBezTo>
                  <a:pt x="20386" y="21600"/>
                  <a:pt x="21600" y="20941"/>
                  <a:pt x="21600" y="20129"/>
                </a:cubicBezTo>
                <a:cubicBezTo>
                  <a:pt x="21600" y="20110"/>
                  <a:pt x="21591" y="20092"/>
                  <a:pt x="21589" y="20073"/>
                </a:cubicBezTo>
                <a:cubicBezTo>
                  <a:pt x="21589" y="20073"/>
                  <a:pt x="21589" y="1527"/>
                  <a:pt x="21589" y="15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676"/>
          <p:cNvSpPr/>
          <p:nvPr/>
        </p:nvSpPr>
        <p:spPr>
          <a:xfrm>
            <a:off x="5696005" y="2749518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50" y="20121"/>
                </a:moveTo>
                <a:cubicBezTo>
                  <a:pt x="14850" y="20393"/>
                  <a:pt x="14546" y="20612"/>
                  <a:pt x="14171" y="20612"/>
                </a:cubicBezTo>
                <a:cubicBezTo>
                  <a:pt x="13977" y="20612"/>
                  <a:pt x="13804" y="20552"/>
                  <a:pt x="13680" y="20457"/>
                </a:cubicBezTo>
                <a:lnTo>
                  <a:pt x="13677" y="20459"/>
                </a:lnTo>
                <a:lnTo>
                  <a:pt x="13500" y="20342"/>
                </a:lnTo>
                <a:lnTo>
                  <a:pt x="13500" y="1256"/>
                </a:lnTo>
                <a:lnTo>
                  <a:pt x="13698" y="1126"/>
                </a:lnTo>
                <a:lnTo>
                  <a:pt x="13700" y="1127"/>
                </a:lnTo>
                <a:cubicBezTo>
                  <a:pt x="13822" y="1042"/>
                  <a:pt x="13988" y="987"/>
                  <a:pt x="14171" y="987"/>
                </a:cubicBezTo>
                <a:cubicBezTo>
                  <a:pt x="14546" y="987"/>
                  <a:pt x="14850" y="1208"/>
                  <a:pt x="14850" y="1479"/>
                </a:cubicBezTo>
                <a:cubicBezTo>
                  <a:pt x="14850" y="1479"/>
                  <a:pt x="14850" y="20121"/>
                  <a:pt x="14850" y="20121"/>
                </a:cubicBezTo>
                <a:close/>
                <a:moveTo>
                  <a:pt x="12150" y="19448"/>
                </a:moveTo>
                <a:lnTo>
                  <a:pt x="5400" y="14978"/>
                </a:lnTo>
                <a:lnTo>
                  <a:pt x="5400" y="6607"/>
                </a:lnTo>
                <a:lnTo>
                  <a:pt x="5702" y="6407"/>
                </a:lnTo>
                <a:lnTo>
                  <a:pt x="5699" y="6406"/>
                </a:lnTo>
                <a:lnTo>
                  <a:pt x="12150" y="2147"/>
                </a:lnTo>
                <a:cubicBezTo>
                  <a:pt x="12150" y="2147"/>
                  <a:pt x="12150" y="19448"/>
                  <a:pt x="12150" y="19448"/>
                </a:cubicBezTo>
                <a:close/>
                <a:moveTo>
                  <a:pt x="4050" y="14648"/>
                </a:moveTo>
                <a:cubicBezTo>
                  <a:pt x="2509" y="14284"/>
                  <a:pt x="1350" y="12700"/>
                  <a:pt x="1350" y="10800"/>
                </a:cubicBezTo>
                <a:cubicBezTo>
                  <a:pt x="1350" y="8900"/>
                  <a:pt x="2509" y="7315"/>
                  <a:pt x="4050" y="6952"/>
                </a:cubicBezTo>
                <a:cubicBezTo>
                  <a:pt x="4050" y="6952"/>
                  <a:pt x="4050" y="14648"/>
                  <a:pt x="4050" y="14648"/>
                </a:cubicBezTo>
                <a:close/>
                <a:moveTo>
                  <a:pt x="16208" y="1472"/>
                </a:moveTo>
                <a:cubicBezTo>
                  <a:pt x="16208" y="658"/>
                  <a:pt x="15297" y="0"/>
                  <a:pt x="14174" y="0"/>
                </a:cubicBezTo>
                <a:cubicBezTo>
                  <a:pt x="13599" y="0"/>
                  <a:pt x="13083" y="174"/>
                  <a:pt x="12713" y="451"/>
                </a:cubicBezTo>
                <a:lnTo>
                  <a:pt x="4456" y="5905"/>
                </a:lnTo>
                <a:cubicBezTo>
                  <a:pt x="1972" y="6050"/>
                  <a:pt x="0" y="8183"/>
                  <a:pt x="0" y="10800"/>
                </a:cubicBezTo>
                <a:cubicBezTo>
                  <a:pt x="0" y="13425"/>
                  <a:pt x="1985" y="15563"/>
                  <a:pt x="4481" y="15696"/>
                </a:cubicBezTo>
                <a:lnTo>
                  <a:pt x="12713" y="21148"/>
                </a:lnTo>
                <a:cubicBezTo>
                  <a:pt x="13083" y="21426"/>
                  <a:pt x="13599" y="21600"/>
                  <a:pt x="14174" y="21600"/>
                </a:cubicBezTo>
                <a:cubicBezTo>
                  <a:pt x="15297" y="21600"/>
                  <a:pt x="16208" y="20941"/>
                  <a:pt x="16208" y="20129"/>
                </a:cubicBezTo>
                <a:cubicBezTo>
                  <a:pt x="16208" y="20110"/>
                  <a:pt x="16201" y="20092"/>
                  <a:pt x="16200" y="20073"/>
                </a:cubicBezTo>
                <a:lnTo>
                  <a:pt x="16200" y="1527"/>
                </a:lnTo>
                <a:cubicBezTo>
                  <a:pt x="16201" y="1508"/>
                  <a:pt x="16208" y="1490"/>
                  <a:pt x="16208" y="1472"/>
                </a:cubicBezTo>
                <a:moveTo>
                  <a:pt x="18225" y="7855"/>
                </a:moveTo>
                <a:cubicBezTo>
                  <a:pt x="17852" y="7855"/>
                  <a:pt x="17550" y="8074"/>
                  <a:pt x="17550" y="8345"/>
                </a:cubicBezTo>
                <a:cubicBezTo>
                  <a:pt x="17550" y="8617"/>
                  <a:pt x="17852" y="8836"/>
                  <a:pt x="18225" y="8836"/>
                </a:cubicBezTo>
                <a:cubicBezTo>
                  <a:pt x="19344" y="8836"/>
                  <a:pt x="20250" y="9716"/>
                  <a:pt x="20250" y="10800"/>
                </a:cubicBezTo>
                <a:cubicBezTo>
                  <a:pt x="20250" y="11884"/>
                  <a:pt x="19344" y="12764"/>
                  <a:pt x="18225" y="12764"/>
                </a:cubicBezTo>
                <a:cubicBezTo>
                  <a:pt x="17852" y="12764"/>
                  <a:pt x="17550" y="12983"/>
                  <a:pt x="17550" y="13255"/>
                </a:cubicBezTo>
                <a:cubicBezTo>
                  <a:pt x="17550" y="13526"/>
                  <a:pt x="17852" y="13745"/>
                  <a:pt x="18225" y="13745"/>
                </a:cubicBezTo>
                <a:cubicBezTo>
                  <a:pt x="20089" y="13745"/>
                  <a:pt x="21600" y="12426"/>
                  <a:pt x="21600" y="10800"/>
                </a:cubicBezTo>
                <a:cubicBezTo>
                  <a:pt x="21600" y="9173"/>
                  <a:pt x="20089" y="7855"/>
                  <a:pt x="1822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677"/>
          <p:cNvSpPr/>
          <p:nvPr/>
        </p:nvSpPr>
        <p:spPr>
          <a:xfrm>
            <a:off x="6267453" y="1149734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678"/>
          <p:cNvSpPr/>
          <p:nvPr/>
        </p:nvSpPr>
        <p:spPr>
          <a:xfrm>
            <a:off x="6788018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121"/>
                </a:moveTo>
                <a:cubicBezTo>
                  <a:pt x="10800" y="20393"/>
                  <a:pt x="10579" y="20612"/>
                  <a:pt x="10306" y="20612"/>
                </a:cubicBezTo>
                <a:cubicBezTo>
                  <a:pt x="10165" y="20612"/>
                  <a:pt x="10039" y="20552"/>
                  <a:pt x="9949" y="20457"/>
                </a:cubicBezTo>
                <a:lnTo>
                  <a:pt x="9947" y="20459"/>
                </a:lnTo>
                <a:lnTo>
                  <a:pt x="9818" y="20342"/>
                </a:lnTo>
                <a:lnTo>
                  <a:pt x="9818" y="1256"/>
                </a:lnTo>
                <a:lnTo>
                  <a:pt x="9962" y="1126"/>
                </a:lnTo>
                <a:lnTo>
                  <a:pt x="9963" y="1127"/>
                </a:lnTo>
                <a:cubicBezTo>
                  <a:pt x="10052" y="1042"/>
                  <a:pt x="10173" y="987"/>
                  <a:pt x="10306" y="987"/>
                </a:cubicBezTo>
                <a:cubicBezTo>
                  <a:pt x="10579" y="987"/>
                  <a:pt x="10800" y="1208"/>
                  <a:pt x="10800" y="1479"/>
                </a:cubicBezTo>
                <a:cubicBezTo>
                  <a:pt x="10800" y="1479"/>
                  <a:pt x="10800" y="20121"/>
                  <a:pt x="10800" y="20121"/>
                </a:cubicBezTo>
                <a:close/>
                <a:moveTo>
                  <a:pt x="8836" y="19448"/>
                </a:moveTo>
                <a:lnTo>
                  <a:pt x="3927" y="14979"/>
                </a:lnTo>
                <a:lnTo>
                  <a:pt x="3927" y="6607"/>
                </a:lnTo>
                <a:lnTo>
                  <a:pt x="4147" y="6407"/>
                </a:lnTo>
                <a:lnTo>
                  <a:pt x="4145" y="6406"/>
                </a:lnTo>
                <a:lnTo>
                  <a:pt x="8836" y="2147"/>
                </a:lnTo>
                <a:cubicBezTo>
                  <a:pt x="8836" y="2147"/>
                  <a:pt x="8836" y="19448"/>
                  <a:pt x="8836" y="19448"/>
                </a:cubicBezTo>
                <a:close/>
                <a:moveTo>
                  <a:pt x="2945" y="14649"/>
                </a:moveTo>
                <a:cubicBezTo>
                  <a:pt x="1825" y="14285"/>
                  <a:pt x="982" y="12700"/>
                  <a:pt x="982" y="10800"/>
                </a:cubicBezTo>
                <a:cubicBezTo>
                  <a:pt x="982" y="8900"/>
                  <a:pt x="1825" y="7315"/>
                  <a:pt x="2945" y="6952"/>
                </a:cubicBezTo>
                <a:cubicBezTo>
                  <a:pt x="2945" y="6952"/>
                  <a:pt x="2945" y="14649"/>
                  <a:pt x="2945" y="14649"/>
                </a:cubicBezTo>
                <a:close/>
                <a:moveTo>
                  <a:pt x="11787" y="1472"/>
                </a:moveTo>
                <a:cubicBezTo>
                  <a:pt x="11787" y="658"/>
                  <a:pt x="11126" y="0"/>
                  <a:pt x="10308" y="0"/>
                </a:cubicBezTo>
                <a:cubicBezTo>
                  <a:pt x="9890" y="0"/>
                  <a:pt x="9515" y="174"/>
                  <a:pt x="9246" y="451"/>
                </a:cubicBezTo>
                <a:lnTo>
                  <a:pt x="3241" y="5905"/>
                </a:lnTo>
                <a:cubicBezTo>
                  <a:pt x="1434" y="6051"/>
                  <a:pt x="0" y="8183"/>
                  <a:pt x="0" y="10800"/>
                </a:cubicBezTo>
                <a:cubicBezTo>
                  <a:pt x="0" y="13425"/>
                  <a:pt x="1444" y="15563"/>
                  <a:pt x="3259" y="15696"/>
                </a:cubicBezTo>
                <a:lnTo>
                  <a:pt x="9245" y="21148"/>
                </a:lnTo>
                <a:cubicBezTo>
                  <a:pt x="9514" y="21426"/>
                  <a:pt x="9890" y="21600"/>
                  <a:pt x="10308" y="21600"/>
                </a:cubicBezTo>
                <a:cubicBezTo>
                  <a:pt x="11126" y="21600"/>
                  <a:pt x="11787" y="20941"/>
                  <a:pt x="11787" y="20129"/>
                </a:cubicBezTo>
                <a:cubicBezTo>
                  <a:pt x="11787" y="20110"/>
                  <a:pt x="11782" y="20092"/>
                  <a:pt x="11782" y="20073"/>
                </a:cubicBezTo>
                <a:lnTo>
                  <a:pt x="11782" y="1527"/>
                </a:lnTo>
                <a:cubicBezTo>
                  <a:pt x="11782" y="1508"/>
                  <a:pt x="11787" y="1490"/>
                  <a:pt x="11787" y="1472"/>
                </a:cubicBezTo>
                <a:moveTo>
                  <a:pt x="13255" y="7855"/>
                </a:moveTo>
                <a:cubicBezTo>
                  <a:pt x="12984" y="7855"/>
                  <a:pt x="12764" y="8074"/>
                  <a:pt x="12764" y="8345"/>
                </a:cubicBezTo>
                <a:cubicBezTo>
                  <a:pt x="12764" y="8617"/>
                  <a:pt x="12984" y="8836"/>
                  <a:pt x="13255" y="8836"/>
                </a:cubicBezTo>
                <a:cubicBezTo>
                  <a:pt x="14068" y="8836"/>
                  <a:pt x="14727" y="9716"/>
                  <a:pt x="14727" y="10800"/>
                </a:cubicBezTo>
                <a:cubicBezTo>
                  <a:pt x="14727" y="11884"/>
                  <a:pt x="14068" y="12764"/>
                  <a:pt x="13255" y="12764"/>
                </a:cubicBezTo>
                <a:cubicBezTo>
                  <a:pt x="12984" y="12764"/>
                  <a:pt x="12764" y="12983"/>
                  <a:pt x="12764" y="13255"/>
                </a:cubicBezTo>
                <a:cubicBezTo>
                  <a:pt x="12764" y="13526"/>
                  <a:pt x="12984" y="13745"/>
                  <a:pt x="13255" y="13745"/>
                </a:cubicBezTo>
                <a:cubicBezTo>
                  <a:pt x="14610" y="13745"/>
                  <a:pt x="15709" y="12427"/>
                  <a:pt x="15709" y="10800"/>
                </a:cubicBezTo>
                <a:cubicBezTo>
                  <a:pt x="15709" y="9173"/>
                  <a:pt x="14610" y="7855"/>
                  <a:pt x="13255" y="7855"/>
                </a:cubicBezTo>
                <a:moveTo>
                  <a:pt x="17948" y="3495"/>
                </a:moveTo>
                <a:lnTo>
                  <a:pt x="17938" y="3509"/>
                </a:lnTo>
                <a:cubicBezTo>
                  <a:pt x="17860" y="3458"/>
                  <a:pt x="17773" y="3421"/>
                  <a:pt x="17674" y="3421"/>
                </a:cubicBezTo>
                <a:cubicBezTo>
                  <a:pt x="17403" y="3421"/>
                  <a:pt x="17184" y="3641"/>
                  <a:pt x="17184" y="3912"/>
                </a:cubicBezTo>
                <a:cubicBezTo>
                  <a:pt x="17184" y="4073"/>
                  <a:pt x="17266" y="4209"/>
                  <a:pt x="17386" y="4298"/>
                </a:cubicBezTo>
                <a:cubicBezTo>
                  <a:pt x="19336" y="5711"/>
                  <a:pt x="20618" y="8095"/>
                  <a:pt x="20618" y="10800"/>
                </a:cubicBezTo>
                <a:cubicBezTo>
                  <a:pt x="20618" y="13505"/>
                  <a:pt x="19336" y="15889"/>
                  <a:pt x="17385" y="17302"/>
                </a:cubicBezTo>
                <a:lnTo>
                  <a:pt x="17389" y="17309"/>
                </a:lnTo>
                <a:cubicBezTo>
                  <a:pt x="17275" y="17398"/>
                  <a:pt x="17197" y="17531"/>
                  <a:pt x="17197" y="17688"/>
                </a:cubicBezTo>
                <a:cubicBezTo>
                  <a:pt x="17197" y="17959"/>
                  <a:pt x="17417" y="18179"/>
                  <a:pt x="17688" y="18179"/>
                </a:cubicBezTo>
                <a:cubicBezTo>
                  <a:pt x="17788" y="18179"/>
                  <a:pt x="17875" y="18142"/>
                  <a:pt x="17952" y="18091"/>
                </a:cubicBezTo>
                <a:lnTo>
                  <a:pt x="17957" y="18098"/>
                </a:lnTo>
                <a:cubicBezTo>
                  <a:pt x="17982" y="18080"/>
                  <a:pt x="18004" y="18057"/>
                  <a:pt x="18029" y="18039"/>
                </a:cubicBezTo>
                <a:cubicBezTo>
                  <a:pt x="18031" y="18037"/>
                  <a:pt x="18034" y="18035"/>
                  <a:pt x="18037" y="18033"/>
                </a:cubicBezTo>
                <a:cubicBezTo>
                  <a:pt x="20189" y="16435"/>
                  <a:pt x="21600" y="13794"/>
                  <a:pt x="21600" y="10800"/>
                </a:cubicBezTo>
                <a:cubicBezTo>
                  <a:pt x="21600" y="7763"/>
                  <a:pt x="20152" y="5085"/>
                  <a:pt x="17948" y="3495"/>
                </a:cubicBezTo>
                <a:moveTo>
                  <a:pt x="15811" y="5611"/>
                </a:moveTo>
                <a:lnTo>
                  <a:pt x="15802" y="5625"/>
                </a:lnTo>
                <a:cubicBezTo>
                  <a:pt x="15730" y="5584"/>
                  <a:pt x="15651" y="5553"/>
                  <a:pt x="15562" y="5553"/>
                </a:cubicBezTo>
                <a:cubicBezTo>
                  <a:pt x="15291" y="5553"/>
                  <a:pt x="15072" y="5773"/>
                  <a:pt x="15072" y="6044"/>
                </a:cubicBezTo>
                <a:cubicBezTo>
                  <a:pt x="15072" y="6216"/>
                  <a:pt x="15166" y="6361"/>
                  <a:pt x="15300" y="6448"/>
                </a:cubicBezTo>
                <a:lnTo>
                  <a:pt x="15299" y="6450"/>
                </a:lnTo>
                <a:cubicBezTo>
                  <a:pt x="16709" y="7270"/>
                  <a:pt x="17673" y="8909"/>
                  <a:pt x="17673" y="10800"/>
                </a:cubicBezTo>
                <a:cubicBezTo>
                  <a:pt x="17673" y="12688"/>
                  <a:pt x="16712" y="14325"/>
                  <a:pt x="15305" y="15146"/>
                </a:cubicBezTo>
                <a:lnTo>
                  <a:pt x="15309" y="15151"/>
                </a:lnTo>
                <a:cubicBezTo>
                  <a:pt x="15174" y="15239"/>
                  <a:pt x="15080" y="15384"/>
                  <a:pt x="15080" y="15555"/>
                </a:cubicBezTo>
                <a:cubicBezTo>
                  <a:pt x="15080" y="15827"/>
                  <a:pt x="15300" y="16046"/>
                  <a:pt x="15571" y="16046"/>
                </a:cubicBezTo>
                <a:cubicBezTo>
                  <a:pt x="15660" y="16046"/>
                  <a:pt x="15740" y="16016"/>
                  <a:pt x="15812" y="15975"/>
                </a:cubicBezTo>
                <a:lnTo>
                  <a:pt x="15819" y="15985"/>
                </a:lnTo>
                <a:cubicBezTo>
                  <a:pt x="17507" y="14989"/>
                  <a:pt x="18655" y="13041"/>
                  <a:pt x="18655" y="10800"/>
                </a:cubicBezTo>
                <a:cubicBezTo>
                  <a:pt x="18655" y="8556"/>
                  <a:pt x="17504" y="6606"/>
                  <a:pt x="15811" y="561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679"/>
          <p:cNvSpPr/>
          <p:nvPr/>
        </p:nvSpPr>
        <p:spPr>
          <a:xfrm>
            <a:off x="7321279" y="1162431"/>
            <a:ext cx="279328" cy="253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4" extrusionOk="0">
                <a:moveTo>
                  <a:pt x="17182" y="13452"/>
                </a:moveTo>
                <a:cubicBezTo>
                  <a:pt x="16640" y="13452"/>
                  <a:pt x="16200" y="13935"/>
                  <a:pt x="16200" y="14529"/>
                </a:cubicBezTo>
                <a:cubicBezTo>
                  <a:pt x="16200" y="15123"/>
                  <a:pt x="16640" y="15605"/>
                  <a:pt x="17182" y="15605"/>
                </a:cubicBezTo>
                <a:cubicBezTo>
                  <a:pt x="17724" y="15605"/>
                  <a:pt x="18164" y="15123"/>
                  <a:pt x="18164" y="14529"/>
                </a:cubicBezTo>
                <a:cubicBezTo>
                  <a:pt x="18164" y="13935"/>
                  <a:pt x="17724" y="13452"/>
                  <a:pt x="17182" y="13452"/>
                </a:cubicBezTo>
                <a:moveTo>
                  <a:pt x="15218" y="15605"/>
                </a:moveTo>
                <a:cubicBezTo>
                  <a:pt x="14676" y="15605"/>
                  <a:pt x="14236" y="16087"/>
                  <a:pt x="14236" y="16681"/>
                </a:cubicBezTo>
                <a:cubicBezTo>
                  <a:pt x="14236" y="17276"/>
                  <a:pt x="14676" y="17757"/>
                  <a:pt x="15218" y="17757"/>
                </a:cubicBezTo>
                <a:cubicBezTo>
                  <a:pt x="15760" y="17757"/>
                  <a:pt x="16200" y="17276"/>
                  <a:pt x="16200" y="16681"/>
                </a:cubicBezTo>
                <a:cubicBezTo>
                  <a:pt x="16200" y="16087"/>
                  <a:pt x="15760" y="15605"/>
                  <a:pt x="15218" y="15605"/>
                </a:cubicBezTo>
                <a:moveTo>
                  <a:pt x="16200" y="20448"/>
                </a:moveTo>
                <a:cubicBezTo>
                  <a:pt x="14668" y="20448"/>
                  <a:pt x="13319" y="19593"/>
                  <a:pt x="12527" y="18295"/>
                </a:cubicBezTo>
                <a:lnTo>
                  <a:pt x="9073" y="18295"/>
                </a:lnTo>
                <a:cubicBezTo>
                  <a:pt x="8281" y="19593"/>
                  <a:pt x="6932" y="20448"/>
                  <a:pt x="5400" y="20448"/>
                </a:cubicBezTo>
                <a:cubicBezTo>
                  <a:pt x="2960" y="20448"/>
                  <a:pt x="982" y="18280"/>
                  <a:pt x="982" y="15605"/>
                </a:cubicBezTo>
                <a:cubicBezTo>
                  <a:pt x="982" y="12930"/>
                  <a:pt x="2960" y="10762"/>
                  <a:pt x="5400" y="10762"/>
                </a:cubicBezTo>
                <a:lnTo>
                  <a:pt x="16200" y="10762"/>
                </a:lnTo>
                <a:cubicBezTo>
                  <a:pt x="18640" y="10762"/>
                  <a:pt x="20618" y="12930"/>
                  <a:pt x="20618" y="15605"/>
                </a:cubicBezTo>
                <a:cubicBezTo>
                  <a:pt x="20618" y="18280"/>
                  <a:pt x="18640" y="20448"/>
                  <a:pt x="16200" y="20448"/>
                </a:cubicBezTo>
                <a:moveTo>
                  <a:pt x="16200" y="9686"/>
                </a:moveTo>
                <a:lnTo>
                  <a:pt x="11319" y="9686"/>
                </a:lnTo>
                <a:cubicBezTo>
                  <a:pt x="10837" y="8713"/>
                  <a:pt x="11227" y="8217"/>
                  <a:pt x="11943" y="7448"/>
                </a:cubicBezTo>
                <a:cubicBezTo>
                  <a:pt x="12528" y="6820"/>
                  <a:pt x="13255" y="6038"/>
                  <a:pt x="13255" y="4843"/>
                </a:cubicBezTo>
                <a:cubicBezTo>
                  <a:pt x="13255" y="1854"/>
                  <a:pt x="10169" y="128"/>
                  <a:pt x="10038" y="56"/>
                </a:cubicBezTo>
                <a:cubicBezTo>
                  <a:pt x="9796" y="-76"/>
                  <a:pt x="9501" y="32"/>
                  <a:pt x="9379" y="297"/>
                </a:cubicBezTo>
                <a:cubicBezTo>
                  <a:pt x="9258" y="562"/>
                  <a:pt x="9356" y="886"/>
                  <a:pt x="9598" y="1019"/>
                </a:cubicBezTo>
                <a:cubicBezTo>
                  <a:pt x="9625" y="1034"/>
                  <a:pt x="12273" y="2523"/>
                  <a:pt x="12273" y="4843"/>
                </a:cubicBezTo>
                <a:cubicBezTo>
                  <a:pt x="12273" y="5586"/>
                  <a:pt x="11779" y="6117"/>
                  <a:pt x="11255" y="6679"/>
                </a:cubicBezTo>
                <a:cubicBezTo>
                  <a:pt x="10584" y="7401"/>
                  <a:pt x="9775" y="8296"/>
                  <a:pt x="10277" y="9686"/>
                </a:cubicBezTo>
                <a:lnTo>
                  <a:pt x="5400" y="9686"/>
                </a:lnTo>
                <a:cubicBezTo>
                  <a:pt x="2418" y="9686"/>
                  <a:pt x="0" y="12336"/>
                  <a:pt x="0" y="15605"/>
                </a:cubicBezTo>
                <a:cubicBezTo>
                  <a:pt x="0" y="18874"/>
                  <a:pt x="2418" y="21524"/>
                  <a:pt x="5400" y="21524"/>
                </a:cubicBezTo>
                <a:cubicBezTo>
                  <a:pt x="7077" y="21524"/>
                  <a:pt x="8575" y="20686"/>
                  <a:pt x="9565" y="19372"/>
                </a:cubicBezTo>
                <a:lnTo>
                  <a:pt x="12035" y="19372"/>
                </a:lnTo>
                <a:cubicBezTo>
                  <a:pt x="13025" y="20686"/>
                  <a:pt x="14523" y="21524"/>
                  <a:pt x="16200" y="21524"/>
                </a:cubicBezTo>
                <a:cubicBezTo>
                  <a:pt x="19182" y="21524"/>
                  <a:pt x="21600" y="18874"/>
                  <a:pt x="21600" y="15605"/>
                </a:cubicBezTo>
                <a:cubicBezTo>
                  <a:pt x="21600" y="12336"/>
                  <a:pt x="19182" y="9686"/>
                  <a:pt x="16200" y="9686"/>
                </a:cubicBezTo>
                <a:moveTo>
                  <a:pt x="6873" y="15067"/>
                </a:moveTo>
                <a:lnTo>
                  <a:pt x="5891" y="15067"/>
                </a:lnTo>
                <a:lnTo>
                  <a:pt x="5891" y="13990"/>
                </a:lnTo>
                <a:cubicBezTo>
                  <a:pt x="5891" y="13694"/>
                  <a:pt x="5671" y="13452"/>
                  <a:pt x="5400" y="13452"/>
                </a:cubicBezTo>
                <a:cubicBezTo>
                  <a:pt x="5129" y="13452"/>
                  <a:pt x="4909" y="13694"/>
                  <a:pt x="4909" y="13990"/>
                </a:cubicBezTo>
                <a:lnTo>
                  <a:pt x="4909" y="15067"/>
                </a:lnTo>
                <a:lnTo>
                  <a:pt x="3927" y="15067"/>
                </a:lnTo>
                <a:cubicBezTo>
                  <a:pt x="3656" y="15067"/>
                  <a:pt x="3436" y="15307"/>
                  <a:pt x="3436" y="15605"/>
                </a:cubicBezTo>
                <a:cubicBezTo>
                  <a:pt x="3436" y="15903"/>
                  <a:pt x="3656" y="16143"/>
                  <a:pt x="3927" y="16143"/>
                </a:cubicBezTo>
                <a:lnTo>
                  <a:pt x="4909" y="16143"/>
                </a:lnTo>
                <a:lnTo>
                  <a:pt x="4909" y="17219"/>
                </a:lnTo>
                <a:cubicBezTo>
                  <a:pt x="4909" y="17517"/>
                  <a:pt x="5129" y="17757"/>
                  <a:pt x="5400" y="17757"/>
                </a:cubicBezTo>
                <a:cubicBezTo>
                  <a:pt x="5671" y="17757"/>
                  <a:pt x="5891" y="17517"/>
                  <a:pt x="5891" y="17219"/>
                </a:cubicBezTo>
                <a:lnTo>
                  <a:pt x="5891" y="16143"/>
                </a:lnTo>
                <a:lnTo>
                  <a:pt x="6873" y="16143"/>
                </a:lnTo>
                <a:cubicBezTo>
                  <a:pt x="7144" y="16143"/>
                  <a:pt x="7364" y="15903"/>
                  <a:pt x="7364" y="15605"/>
                </a:cubicBezTo>
                <a:cubicBezTo>
                  <a:pt x="7364" y="15307"/>
                  <a:pt x="7144" y="15067"/>
                  <a:pt x="6873" y="15067"/>
                </a:cubicBezTo>
                <a:moveTo>
                  <a:pt x="12273" y="12376"/>
                </a:moveTo>
                <a:cubicBezTo>
                  <a:pt x="12002" y="12376"/>
                  <a:pt x="11782" y="12617"/>
                  <a:pt x="11782" y="12914"/>
                </a:cubicBezTo>
                <a:cubicBezTo>
                  <a:pt x="11782" y="13212"/>
                  <a:pt x="12002" y="13452"/>
                  <a:pt x="12273" y="13452"/>
                </a:cubicBezTo>
                <a:cubicBezTo>
                  <a:pt x="12544" y="13452"/>
                  <a:pt x="12764" y="13212"/>
                  <a:pt x="12764" y="12914"/>
                </a:cubicBezTo>
                <a:cubicBezTo>
                  <a:pt x="12764" y="12617"/>
                  <a:pt x="12544" y="12376"/>
                  <a:pt x="12273" y="12376"/>
                </a:cubicBezTo>
                <a:moveTo>
                  <a:pt x="9327" y="12376"/>
                </a:moveTo>
                <a:cubicBezTo>
                  <a:pt x="9056" y="12376"/>
                  <a:pt x="8836" y="12617"/>
                  <a:pt x="8836" y="12914"/>
                </a:cubicBezTo>
                <a:cubicBezTo>
                  <a:pt x="8836" y="13212"/>
                  <a:pt x="9056" y="13452"/>
                  <a:pt x="9327" y="13452"/>
                </a:cubicBezTo>
                <a:cubicBezTo>
                  <a:pt x="9598" y="13452"/>
                  <a:pt x="9818" y="13212"/>
                  <a:pt x="9818" y="12914"/>
                </a:cubicBezTo>
                <a:cubicBezTo>
                  <a:pt x="9818" y="12617"/>
                  <a:pt x="9598" y="12376"/>
                  <a:pt x="9327" y="12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680"/>
          <p:cNvSpPr/>
          <p:nvPr/>
        </p:nvSpPr>
        <p:spPr>
          <a:xfrm>
            <a:off x="7854540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5709"/>
                </a:moveTo>
                <a:lnTo>
                  <a:pt x="10309" y="15709"/>
                </a:lnTo>
                <a:cubicBezTo>
                  <a:pt x="10038" y="15709"/>
                  <a:pt x="9818" y="15929"/>
                  <a:pt x="9818" y="16200"/>
                </a:cubicBezTo>
                <a:cubicBezTo>
                  <a:pt x="9818" y="16472"/>
                  <a:pt x="10038" y="16691"/>
                  <a:pt x="10309" y="16691"/>
                </a:cubicBezTo>
                <a:lnTo>
                  <a:pt x="13255" y="16691"/>
                </a:lnTo>
                <a:cubicBezTo>
                  <a:pt x="13525" y="16691"/>
                  <a:pt x="13745" y="16472"/>
                  <a:pt x="13745" y="16200"/>
                </a:cubicBezTo>
                <a:cubicBezTo>
                  <a:pt x="13745" y="15929"/>
                  <a:pt x="13525" y="15709"/>
                  <a:pt x="13255" y="15709"/>
                </a:cubicBezTo>
                <a:moveTo>
                  <a:pt x="9818" y="12273"/>
                </a:moveTo>
                <a:cubicBezTo>
                  <a:pt x="9818" y="12112"/>
                  <a:pt x="9736" y="11976"/>
                  <a:pt x="9617" y="11887"/>
                </a:cubicBezTo>
                <a:lnTo>
                  <a:pt x="9622" y="11880"/>
                </a:lnTo>
                <a:lnTo>
                  <a:pt x="5695" y="8935"/>
                </a:lnTo>
                <a:lnTo>
                  <a:pt x="5690" y="8941"/>
                </a:lnTo>
                <a:cubicBezTo>
                  <a:pt x="5608" y="8880"/>
                  <a:pt x="5511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88"/>
                  <a:pt x="4991" y="9624"/>
                  <a:pt x="5110" y="9713"/>
                </a:cubicBezTo>
                <a:lnTo>
                  <a:pt x="5105" y="9720"/>
                </a:lnTo>
                <a:lnTo>
                  <a:pt x="8509" y="12273"/>
                </a:lnTo>
                <a:lnTo>
                  <a:pt x="5105" y="14826"/>
                </a:lnTo>
                <a:lnTo>
                  <a:pt x="5110" y="14832"/>
                </a:lnTo>
                <a:cubicBezTo>
                  <a:pt x="4991" y="14922"/>
                  <a:pt x="4909" y="15058"/>
                  <a:pt x="4909" y="15218"/>
                </a:cubicBezTo>
                <a:cubicBezTo>
                  <a:pt x="4909" y="15490"/>
                  <a:pt x="5129" y="15709"/>
                  <a:pt x="5400" y="15709"/>
                </a:cubicBezTo>
                <a:cubicBezTo>
                  <a:pt x="5511" y="15709"/>
                  <a:pt x="5607" y="15666"/>
                  <a:pt x="5690" y="15604"/>
                </a:cubicBezTo>
                <a:lnTo>
                  <a:pt x="5695" y="15611"/>
                </a:lnTo>
                <a:lnTo>
                  <a:pt x="9622" y="12666"/>
                </a:lnTo>
                <a:lnTo>
                  <a:pt x="9617" y="12659"/>
                </a:lnTo>
                <a:cubicBezTo>
                  <a:pt x="9736" y="12569"/>
                  <a:pt x="9818" y="12433"/>
                  <a:pt x="9818" y="12273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681"/>
          <p:cNvSpPr/>
          <p:nvPr/>
        </p:nvSpPr>
        <p:spPr>
          <a:xfrm>
            <a:off x="8387801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682"/>
          <p:cNvSpPr/>
          <p:nvPr/>
        </p:nvSpPr>
        <p:spPr>
          <a:xfrm>
            <a:off x="8921062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91"/>
                </a:moveTo>
                <a:cubicBezTo>
                  <a:pt x="20618" y="17775"/>
                  <a:pt x="19739" y="18655"/>
                  <a:pt x="18655" y="18655"/>
                </a:cubicBezTo>
                <a:lnTo>
                  <a:pt x="17673" y="18655"/>
                </a:lnTo>
                <a:lnTo>
                  <a:pt x="17673" y="14727"/>
                </a:lnTo>
                <a:cubicBezTo>
                  <a:pt x="17673" y="14186"/>
                  <a:pt x="17233" y="13745"/>
                  <a:pt x="16691" y="13745"/>
                </a:cubicBezTo>
                <a:lnTo>
                  <a:pt x="4909" y="13745"/>
                </a:lnTo>
                <a:cubicBezTo>
                  <a:pt x="4367" y="13745"/>
                  <a:pt x="3927" y="14186"/>
                  <a:pt x="3927" y="14727"/>
                </a:cubicBezTo>
                <a:lnTo>
                  <a:pt x="3927" y="18655"/>
                </a:lnTo>
                <a:lnTo>
                  <a:pt x="2945" y="18655"/>
                </a:lnTo>
                <a:cubicBezTo>
                  <a:pt x="1861" y="18655"/>
                  <a:pt x="982" y="17775"/>
                  <a:pt x="982" y="16691"/>
                </a:cubicBezTo>
                <a:lnTo>
                  <a:pt x="982" y="8836"/>
                </a:lnTo>
                <a:cubicBezTo>
                  <a:pt x="982" y="7752"/>
                  <a:pt x="1861" y="6873"/>
                  <a:pt x="2945" y="6873"/>
                </a:cubicBezTo>
                <a:lnTo>
                  <a:pt x="18655" y="6873"/>
                </a:lnTo>
                <a:cubicBezTo>
                  <a:pt x="19739" y="6873"/>
                  <a:pt x="20618" y="7752"/>
                  <a:pt x="20618" y="8836"/>
                </a:cubicBezTo>
                <a:cubicBezTo>
                  <a:pt x="20618" y="8836"/>
                  <a:pt x="20618" y="16691"/>
                  <a:pt x="20618" y="16691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4727"/>
                </a:lnTo>
                <a:lnTo>
                  <a:pt x="16691" y="14727"/>
                </a:lnTo>
                <a:cubicBezTo>
                  <a:pt x="16691" y="14727"/>
                  <a:pt x="16691" y="20618"/>
                  <a:pt x="16691" y="20618"/>
                </a:cubicBezTo>
                <a:close/>
                <a:moveTo>
                  <a:pt x="4909" y="982"/>
                </a:moveTo>
                <a:lnTo>
                  <a:pt x="16691" y="982"/>
                </a:lnTo>
                <a:lnTo>
                  <a:pt x="16691" y="5891"/>
                </a:lnTo>
                <a:lnTo>
                  <a:pt x="4909" y="5891"/>
                </a:lnTo>
                <a:cubicBezTo>
                  <a:pt x="4909" y="5891"/>
                  <a:pt x="4909" y="982"/>
                  <a:pt x="4909" y="982"/>
                </a:cubicBezTo>
                <a:close/>
                <a:moveTo>
                  <a:pt x="18655" y="5891"/>
                </a:moveTo>
                <a:lnTo>
                  <a:pt x="17673" y="5891"/>
                </a:ln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lnTo>
                  <a:pt x="2945" y="5891"/>
                </a:lnTo>
                <a:cubicBezTo>
                  <a:pt x="1318" y="5891"/>
                  <a:pt x="0" y="7210"/>
                  <a:pt x="0" y="8836"/>
                </a:cubicBezTo>
                <a:lnTo>
                  <a:pt x="0" y="16691"/>
                </a:lnTo>
                <a:cubicBezTo>
                  <a:pt x="0" y="18318"/>
                  <a:pt x="1318" y="19636"/>
                  <a:pt x="2945" y="19636"/>
                </a:cubicBezTo>
                <a:lnTo>
                  <a:pt x="3927" y="19636"/>
                </a:lnTo>
                <a:lnTo>
                  <a:pt x="3927" y="20618"/>
                </a:lnTo>
                <a:cubicBezTo>
                  <a:pt x="3927" y="21161"/>
                  <a:pt x="4367" y="21600"/>
                  <a:pt x="4909" y="21600"/>
                </a:cubicBezTo>
                <a:lnTo>
                  <a:pt x="16691" y="21600"/>
                </a:lnTo>
                <a:cubicBezTo>
                  <a:pt x="17233" y="21600"/>
                  <a:pt x="17673" y="21161"/>
                  <a:pt x="17673" y="20618"/>
                </a:cubicBezTo>
                <a:lnTo>
                  <a:pt x="17673" y="19636"/>
                </a:lnTo>
                <a:lnTo>
                  <a:pt x="18655" y="19636"/>
                </a:lnTo>
                <a:cubicBezTo>
                  <a:pt x="20282" y="19636"/>
                  <a:pt x="21600" y="18318"/>
                  <a:pt x="21600" y="16691"/>
                </a:cubicBezTo>
                <a:lnTo>
                  <a:pt x="21600" y="8836"/>
                </a:lnTo>
                <a:cubicBezTo>
                  <a:pt x="21600" y="7210"/>
                  <a:pt x="20282" y="5891"/>
                  <a:pt x="18655" y="5891"/>
                </a:cubicBezTo>
                <a:moveTo>
                  <a:pt x="17673" y="8836"/>
                </a:moveTo>
                <a:cubicBezTo>
                  <a:pt x="17131" y="8836"/>
                  <a:pt x="16691" y="9276"/>
                  <a:pt x="16691" y="9818"/>
                </a:cubicBezTo>
                <a:cubicBezTo>
                  <a:pt x="16691" y="10360"/>
                  <a:pt x="17131" y="10800"/>
                  <a:pt x="17673" y="10800"/>
                </a:cubicBezTo>
                <a:cubicBezTo>
                  <a:pt x="18214" y="10800"/>
                  <a:pt x="18655" y="10360"/>
                  <a:pt x="18655" y="9818"/>
                </a:cubicBezTo>
                <a:cubicBezTo>
                  <a:pt x="18655" y="9276"/>
                  <a:pt x="18214" y="8836"/>
                  <a:pt x="17673" y="8836"/>
                </a:cubicBezTo>
                <a:moveTo>
                  <a:pt x="14727" y="8836"/>
                </a:moveTo>
                <a:cubicBezTo>
                  <a:pt x="14186" y="8836"/>
                  <a:pt x="13745" y="9276"/>
                  <a:pt x="13745" y="9818"/>
                </a:cubicBezTo>
                <a:cubicBezTo>
                  <a:pt x="13745" y="10360"/>
                  <a:pt x="14186" y="10800"/>
                  <a:pt x="14727" y="10800"/>
                </a:cubicBezTo>
                <a:cubicBezTo>
                  <a:pt x="15269" y="10800"/>
                  <a:pt x="15709" y="10360"/>
                  <a:pt x="15709" y="9818"/>
                </a:cubicBezTo>
                <a:cubicBezTo>
                  <a:pt x="15709" y="9276"/>
                  <a:pt x="15269" y="8836"/>
                  <a:pt x="14727" y="8836"/>
                </a:cubicBezTo>
                <a:moveTo>
                  <a:pt x="7364" y="16691"/>
                </a:moveTo>
                <a:lnTo>
                  <a:pt x="12273" y="16691"/>
                </a:lnTo>
                <a:cubicBezTo>
                  <a:pt x="12544" y="16691"/>
                  <a:pt x="12764" y="16472"/>
                  <a:pt x="12764" y="16200"/>
                </a:cubicBezTo>
                <a:cubicBezTo>
                  <a:pt x="12764" y="15929"/>
                  <a:pt x="12544" y="15709"/>
                  <a:pt x="12273" y="15709"/>
                </a:cubicBezTo>
                <a:lnTo>
                  <a:pt x="7364" y="15709"/>
                </a:lnTo>
                <a:cubicBezTo>
                  <a:pt x="7092" y="15709"/>
                  <a:pt x="6873" y="15929"/>
                  <a:pt x="6873" y="16200"/>
                </a:cubicBezTo>
                <a:cubicBezTo>
                  <a:pt x="6873" y="16472"/>
                  <a:pt x="7092" y="16691"/>
                  <a:pt x="7364" y="16691"/>
                </a:cubicBezTo>
                <a:moveTo>
                  <a:pt x="7364" y="18655"/>
                </a:move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7893"/>
                  <a:pt x="14508" y="17673"/>
                  <a:pt x="14236" y="17673"/>
                </a:cubicBezTo>
                <a:lnTo>
                  <a:pt x="7364" y="17673"/>
                </a:lnTo>
                <a:cubicBezTo>
                  <a:pt x="7092" y="17673"/>
                  <a:pt x="6873" y="17893"/>
                  <a:pt x="6873" y="18164"/>
                </a:cubicBezTo>
                <a:cubicBezTo>
                  <a:pt x="6873" y="18435"/>
                  <a:pt x="7092" y="18655"/>
                  <a:pt x="7364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683"/>
          <p:cNvSpPr/>
          <p:nvPr/>
        </p:nvSpPr>
        <p:spPr>
          <a:xfrm>
            <a:off x="9492413" y="1149734"/>
            <a:ext cx="203145" cy="27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8" extrusionOk="0">
                <a:moveTo>
                  <a:pt x="13441" y="9294"/>
                </a:moveTo>
                <a:lnTo>
                  <a:pt x="13441" y="9784"/>
                </a:lnTo>
                <a:lnTo>
                  <a:pt x="1344" y="9784"/>
                </a:lnTo>
                <a:lnTo>
                  <a:pt x="1344" y="9294"/>
                </a:lnTo>
                <a:cubicBezTo>
                  <a:pt x="1344" y="7028"/>
                  <a:pt x="3696" y="5163"/>
                  <a:pt x="6720" y="4919"/>
                </a:cubicBezTo>
                <a:lnTo>
                  <a:pt x="6720" y="9784"/>
                </a:lnTo>
                <a:lnTo>
                  <a:pt x="8065" y="9784"/>
                </a:lnTo>
                <a:lnTo>
                  <a:pt x="8065" y="4919"/>
                </a:lnTo>
                <a:cubicBezTo>
                  <a:pt x="11089" y="5163"/>
                  <a:pt x="13441" y="7028"/>
                  <a:pt x="13441" y="9294"/>
                </a:cubicBezTo>
                <a:moveTo>
                  <a:pt x="13441" y="16145"/>
                </a:moveTo>
                <a:cubicBezTo>
                  <a:pt x="13441" y="18578"/>
                  <a:pt x="10733" y="20549"/>
                  <a:pt x="7393" y="20549"/>
                </a:cubicBezTo>
                <a:cubicBezTo>
                  <a:pt x="4052" y="20549"/>
                  <a:pt x="1344" y="18578"/>
                  <a:pt x="1344" y="16145"/>
                </a:cubicBezTo>
                <a:lnTo>
                  <a:pt x="1344" y="10762"/>
                </a:lnTo>
                <a:lnTo>
                  <a:pt x="13441" y="10762"/>
                </a:lnTo>
                <a:cubicBezTo>
                  <a:pt x="13441" y="10762"/>
                  <a:pt x="13441" y="16145"/>
                  <a:pt x="13441" y="16145"/>
                </a:cubicBezTo>
                <a:close/>
                <a:moveTo>
                  <a:pt x="21134" y="48"/>
                </a:moveTo>
                <a:cubicBezTo>
                  <a:pt x="20801" y="-72"/>
                  <a:pt x="20436" y="41"/>
                  <a:pt x="20232" y="268"/>
                </a:cubicBezTo>
                <a:cubicBezTo>
                  <a:pt x="18723" y="1944"/>
                  <a:pt x="16716" y="3504"/>
                  <a:pt x="13069" y="2006"/>
                </a:cubicBezTo>
                <a:cubicBezTo>
                  <a:pt x="10993" y="1153"/>
                  <a:pt x="9603" y="1431"/>
                  <a:pt x="8642" y="1862"/>
                </a:cubicBezTo>
                <a:cubicBezTo>
                  <a:pt x="7655" y="2307"/>
                  <a:pt x="6969" y="3089"/>
                  <a:pt x="6778" y="3935"/>
                </a:cubicBezTo>
                <a:cubicBezTo>
                  <a:pt x="2984" y="4162"/>
                  <a:pt x="0" y="6473"/>
                  <a:pt x="0" y="9294"/>
                </a:cubicBezTo>
                <a:lnTo>
                  <a:pt x="0" y="16145"/>
                </a:lnTo>
                <a:cubicBezTo>
                  <a:pt x="0" y="19118"/>
                  <a:pt x="3310" y="21528"/>
                  <a:pt x="7393" y="21528"/>
                </a:cubicBezTo>
                <a:cubicBezTo>
                  <a:pt x="11475" y="21528"/>
                  <a:pt x="14785" y="19118"/>
                  <a:pt x="14785" y="16145"/>
                </a:cubicBezTo>
                <a:lnTo>
                  <a:pt x="14785" y="9294"/>
                </a:lnTo>
                <a:cubicBezTo>
                  <a:pt x="14785" y="6507"/>
                  <a:pt x="11875" y="4215"/>
                  <a:pt x="8146" y="3940"/>
                </a:cubicBezTo>
                <a:cubicBezTo>
                  <a:pt x="8301" y="3479"/>
                  <a:pt x="8690" y="2991"/>
                  <a:pt x="9348" y="2695"/>
                </a:cubicBezTo>
                <a:cubicBezTo>
                  <a:pt x="10308" y="2263"/>
                  <a:pt x="10946" y="2328"/>
                  <a:pt x="12468" y="2882"/>
                </a:cubicBezTo>
                <a:cubicBezTo>
                  <a:pt x="15022" y="3811"/>
                  <a:pt x="16657" y="3572"/>
                  <a:pt x="17947" y="3206"/>
                </a:cubicBezTo>
                <a:cubicBezTo>
                  <a:pt x="19526" y="2759"/>
                  <a:pt x="20650" y="1847"/>
                  <a:pt x="21434" y="705"/>
                </a:cubicBezTo>
                <a:cubicBezTo>
                  <a:pt x="21600" y="463"/>
                  <a:pt x="21466" y="170"/>
                  <a:pt x="21134" y="48"/>
                </a:cubicBezTo>
                <a:moveTo>
                  <a:pt x="7393" y="18592"/>
                </a:moveTo>
                <a:cubicBezTo>
                  <a:pt x="8134" y="18592"/>
                  <a:pt x="8737" y="18153"/>
                  <a:pt x="8737" y="17613"/>
                </a:cubicBezTo>
                <a:cubicBezTo>
                  <a:pt x="8737" y="17073"/>
                  <a:pt x="8134" y="16635"/>
                  <a:pt x="7393" y="16635"/>
                </a:cubicBezTo>
                <a:cubicBezTo>
                  <a:pt x="6650" y="16635"/>
                  <a:pt x="6048" y="17073"/>
                  <a:pt x="6048" y="17613"/>
                </a:cubicBezTo>
                <a:cubicBezTo>
                  <a:pt x="6048" y="18153"/>
                  <a:pt x="6650" y="18592"/>
                  <a:pt x="7393" y="1859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684"/>
          <p:cNvSpPr/>
          <p:nvPr/>
        </p:nvSpPr>
        <p:spPr>
          <a:xfrm>
            <a:off x="9987585" y="1149734"/>
            <a:ext cx="279328" cy="27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0" extrusionOk="0">
                <a:moveTo>
                  <a:pt x="4418" y="19095"/>
                </a:moveTo>
                <a:lnTo>
                  <a:pt x="5400" y="19095"/>
                </a:lnTo>
                <a:lnTo>
                  <a:pt x="5400" y="18117"/>
                </a:lnTo>
                <a:lnTo>
                  <a:pt x="4418" y="18117"/>
                </a:lnTo>
                <a:cubicBezTo>
                  <a:pt x="4418" y="18117"/>
                  <a:pt x="4418" y="19095"/>
                  <a:pt x="4418" y="19095"/>
                </a:cubicBezTo>
                <a:close/>
                <a:moveTo>
                  <a:pt x="6382" y="16160"/>
                </a:moveTo>
                <a:lnTo>
                  <a:pt x="5400" y="16160"/>
                </a:lnTo>
                <a:lnTo>
                  <a:pt x="5400" y="17139"/>
                </a:lnTo>
                <a:lnTo>
                  <a:pt x="6382" y="17139"/>
                </a:lnTo>
                <a:cubicBezTo>
                  <a:pt x="6382" y="17139"/>
                  <a:pt x="6382" y="16160"/>
                  <a:pt x="6382" y="16160"/>
                </a:cubicBezTo>
                <a:close/>
                <a:moveTo>
                  <a:pt x="2455" y="19095"/>
                </a:moveTo>
                <a:lnTo>
                  <a:pt x="3436" y="19095"/>
                </a:lnTo>
                <a:lnTo>
                  <a:pt x="3436" y="18117"/>
                </a:lnTo>
                <a:lnTo>
                  <a:pt x="2455" y="18117"/>
                </a:lnTo>
                <a:cubicBezTo>
                  <a:pt x="2455" y="18117"/>
                  <a:pt x="2455" y="19095"/>
                  <a:pt x="2455" y="19095"/>
                </a:cubicBezTo>
                <a:close/>
                <a:moveTo>
                  <a:pt x="4418" y="16160"/>
                </a:moveTo>
                <a:lnTo>
                  <a:pt x="2455" y="16160"/>
                </a:lnTo>
                <a:lnTo>
                  <a:pt x="2455" y="17139"/>
                </a:lnTo>
                <a:lnTo>
                  <a:pt x="4418" y="17139"/>
                </a:lnTo>
                <a:cubicBezTo>
                  <a:pt x="4418" y="17139"/>
                  <a:pt x="4418" y="16160"/>
                  <a:pt x="4418" y="16160"/>
                </a:cubicBezTo>
                <a:close/>
                <a:moveTo>
                  <a:pt x="3436" y="12248"/>
                </a:moveTo>
                <a:lnTo>
                  <a:pt x="2455" y="12248"/>
                </a:lnTo>
                <a:lnTo>
                  <a:pt x="2455" y="13226"/>
                </a:lnTo>
                <a:lnTo>
                  <a:pt x="3436" y="13226"/>
                </a:lnTo>
                <a:cubicBezTo>
                  <a:pt x="3436" y="13226"/>
                  <a:pt x="3436" y="12248"/>
                  <a:pt x="3436" y="12248"/>
                </a:cubicBezTo>
                <a:close/>
                <a:moveTo>
                  <a:pt x="3436" y="14204"/>
                </a:moveTo>
                <a:lnTo>
                  <a:pt x="2455" y="14204"/>
                </a:lnTo>
                <a:lnTo>
                  <a:pt x="2455" y="15182"/>
                </a:lnTo>
                <a:lnTo>
                  <a:pt x="3436" y="15182"/>
                </a:lnTo>
                <a:cubicBezTo>
                  <a:pt x="3436" y="15182"/>
                  <a:pt x="3436" y="14204"/>
                  <a:pt x="3436" y="14204"/>
                </a:cubicBezTo>
                <a:close/>
                <a:moveTo>
                  <a:pt x="6382" y="19095"/>
                </a:moveTo>
                <a:lnTo>
                  <a:pt x="13255" y="19095"/>
                </a:lnTo>
                <a:lnTo>
                  <a:pt x="13255" y="18117"/>
                </a:lnTo>
                <a:lnTo>
                  <a:pt x="6382" y="18117"/>
                </a:lnTo>
                <a:cubicBezTo>
                  <a:pt x="6382" y="18117"/>
                  <a:pt x="6382" y="19095"/>
                  <a:pt x="6382" y="19095"/>
                </a:cubicBezTo>
                <a:close/>
                <a:moveTo>
                  <a:pt x="18164" y="15182"/>
                </a:moveTo>
                <a:lnTo>
                  <a:pt x="19145" y="15182"/>
                </a:lnTo>
                <a:lnTo>
                  <a:pt x="19145" y="14204"/>
                </a:lnTo>
                <a:lnTo>
                  <a:pt x="18164" y="14204"/>
                </a:lnTo>
                <a:cubicBezTo>
                  <a:pt x="18164" y="14204"/>
                  <a:pt x="18164" y="15182"/>
                  <a:pt x="18164" y="15182"/>
                </a:cubicBezTo>
                <a:close/>
                <a:moveTo>
                  <a:pt x="5400" y="14204"/>
                </a:moveTo>
                <a:lnTo>
                  <a:pt x="4418" y="14204"/>
                </a:lnTo>
                <a:lnTo>
                  <a:pt x="4418" y="15182"/>
                </a:lnTo>
                <a:lnTo>
                  <a:pt x="5400" y="15182"/>
                </a:lnTo>
                <a:cubicBezTo>
                  <a:pt x="5400" y="15182"/>
                  <a:pt x="5400" y="14204"/>
                  <a:pt x="5400" y="14204"/>
                </a:cubicBezTo>
                <a:close/>
                <a:moveTo>
                  <a:pt x="14236" y="16160"/>
                </a:moveTo>
                <a:lnTo>
                  <a:pt x="13255" y="16160"/>
                </a:lnTo>
                <a:lnTo>
                  <a:pt x="13255" y="17139"/>
                </a:lnTo>
                <a:lnTo>
                  <a:pt x="14236" y="17139"/>
                </a:lnTo>
                <a:cubicBezTo>
                  <a:pt x="14236" y="17139"/>
                  <a:pt x="14236" y="16160"/>
                  <a:pt x="14236" y="16160"/>
                </a:cubicBezTo>
                <a:close/>
                <a:moveTo>
                  <a:pt x="20618" y="19584"/>
                </a:moveTo>
                <a:cubicBezTo>
                  <a:pt x="20618" y="20124"/>
                  <a:pt x="20178" y="20562"/>
                  <a:pt x="19636" y="20562"/>
                </a:cubicBezTo>
                <a:lnTo>
                  <a:pt x="1964" y="20562"/>
                </a:lnTo>
                <a:cubicBezTo>
                  <a:pt x="1421" y="20562"/>
                  <a:pt x="982" y="20124"/>
                  <a:pt x="982" y="19584"/>
                </a:cubicBezTo>
                <a:lnTo>
                  <a:pt x="982" y="11759"/>
                </a:lnTo>
                <a:cubicBezTo>
                  <a:pt x="982" y="11219"/>
                  <a:pt x="1421" y="10781"/>
                  <a:pt x="1964" y="10781"/>
                </a:cubicBezTo>
                <a:lnTo>
                  <a:pt x="19636" y="10781"/>
                </a:lnTo>
                <a:cubicBezTo>
                  <a:pt x="20178" y="10781"/>
                  <a:pt x="20618" y="11219"/>
                  <a:pt x="20618" y="11759"/>
                </a:cubicBezTo>
                <a:cubicBezTo>
                  <a:pt x="20618" y="11759"/>
                  <a:pt x="20618" y="19584"/>
                  <a:pt x="20618" y="19584"/>
                </a:cubicBezTo>
                <a:close/>
                <a:moveTo>
                  <a:pt x="19636" y="9803"/>
                </a:moveTo>
                <a:lnTo>
                  <a:pt x="10965" y="9803"/>
                </a:lnTo>
                <a:cubicBezTo>
                  <a:pt x="10831" y="9456"/>
                  <a:pt x="10774" y="9056"/>
                  <a:pt x="10870" y="8651"/>
                </a:cubicBezTo>
                <a:cubicBezTo>
                  <a:pt x="11059" y="7853"/>
                  <a:pt x="11782" y="7224"/>
                  <a:pt x="12961" y="6833"/>
                </a:cubicBezTo>
                <a:cubicBezTo>
                  <a:pt x="14940" y="6175"/>
                  <a:pt x="15841" y="4938"/>
                  <a:pt x="16249" y="4015"/>
                </a:cubicBezTo>
                <a:cubicBezTo>
                  <a:pt x="16747" y="2886"/>
                  <a:pt x="16801" y="1546"/>
                  <a:pt x="16396" y="335"/>
                </a:cubicBezTo>
                <a:cubicBezTo>
                  <a:pt x="16310" y="79"/>
                  <a:pt x="16032" y="-60"/>
                  <a:pt x="15774" y="25"/>
                </a:cubicBezTo>
                <a:cubicBezTo>
                  <a:pt x="15517" y="112"/>
                  <a:pt x="15378" y="388"/>
                  <a:pt x="15464" y="644"/>
                </a:cubicBezTo>
                <a:cubicBezTo>
                  <a:pt x="16091" y="2519"/>
                  <a:pt x="15480" y="4964"/>
                  <a:pt x="12650" y="5904"/>
                </a:cubicBezTo>
                <a:cubicBezTo>
                  <a:pt x="10733" y="6542"/>
                  <a:pt x="10105" y="7627"/>
                  <a:pt x="9915" y="8427"/>
                </a:cubicBezTo>
                <a:cubicBezTo>
                  <a:pt x="9809" y="8876"/>
                  <a:pt x="9824" y="9351"/>
                  <a:pt x="9937" y="9803"/>
                </a:cubicBezTo>
                <a:lnTo>
                  <a:pt x="1964" y="9803"/>
                </a:lnTo>
                <a:cubicBezTo>
                  <a:pt x="879" y="9803"/>
                  <a:pt x="0" y="10679"/>
                  <a:pt x="0" y="11759"/>
                </a:cubicBezTo>
                <a:lnTo>
                  <a:pt x="0" y="19584"/>
                </a:lnTo>
                <a:cubicBezTo>
                  <a:pt x="0" y="20664"/>
                  <a:pt x="879" y="21540"/>
                  <a:pt x="1964" y="21540"/>
                </a:cubicBezTo>
                <a:lnTo>
                  <a:pt x="19636" y="21540"/>
                </a:lnTo>
                <a:cubicBezTo>
                  <a:pt x="20721" y="21540"/>
                  <a:pt x="21600" y="20664"/>
                  <a:pt x="21600" y="19584"/>
                </a:cubicBezTo>
                <a:lnTo>
                  <a:pt x="21600" y="11759"/>
                </a:lnTo>
                <a:cubicBezTo>
                  <a:pt x="21600" y="10679"/>
                  <a:pt x="20721" y="9803"/>
                  <a:pt x="19636" y="9803"/>
                </a:cubicBezTo>
                <a:moveTo>
                  <a:pt x="17182" y="17139"/>
                </a:moveTo>
                <a:lnTo>
                  <a:pt x="19145" y="17139"/>
                </a:lnTo>
                <a:lnTo>
                  <a:pt x="19145" y="16160"/>
                </a:lnTo>
                <a:lnTo>
                  <a:pt x="17182" y="16160"/>
                </a:lnTo>
                <a:cubicBezTo>
                  <a:pt x="17182" y="16160"/>
                  <a:pt x="17182" y="17139"/>
                  <a:pt x="17182" y="17139"/>
                </a:cubicBezTo>
                <a:close/>
                <a:moveTo>
                  <a:pt x="14236" y="19095"/>
                </a:moveTo>
                <a:lnTo>
                  <a:pt x="15218" y="19095"/>
                </a:lnTo>
                <a:lnTo>
                  <a:pt x="15218" y="18117"/>
                </a:lnTo>
                <a:lnTo>
                  <a:pt x="14236" y="18117"/>
                </a:lnTo>
                <a:cubicBezTo>
                  <a:pt x="14236" y="18117"/>
                  <a:pt x="14236" y="19095"/>
                  <a:pt x="14236" y="19095"/>
                </a:cubicBezTo>
                <a:close/>
                <a:moveTo>
                  <a:pt x="16200" y="19095"/>
                </a:moveTo>
                <a:lnTo>
                  <a:pt x="17182" y="19095"/>
                </a:lnTo>
                <a:lnTo>
                  <a:pt x="17182" y="18117"/>
                </a:lnTo>
                <a:lnTo>
                  <a:pt x="16200" y="18117"/>
                </a:lnTo>
                <a:cubicBezTo>
                  <a:pt x="16200" y="18117"/>
                  <a:pt x="16200" y="19095"/>
                  <a:pt x="16200" y="19095"/>
                </a:cubicBezTo>
                <a:close/>
                <a:moveTo>
                  <a:pt x="18164" y="19095"/>
                </a:moveTo>
                <a:lnTo>
                  <a:pt x="19145" y="19095"/>
                </a:lnTo>
                <a:lnTo>
                  <a:pt x="19145" y="18117"/>
                </a:lnTo>
                <a:lnTo>
                  <a:pt x="18164" y="18117"/>
                </a:lnTo>
                <a:cubicBezTo>
                  <a:pt x="18164" y="18117"/>
                  <a:pt x="18164" y="19095"/>
                  <a:pt x="18164" y="19095"/>
                </a:cubicBezTo>
                <a:close/>
                <a:moveTo>
                  <a:pt x="16200" y="16160"/>
                </a:moveTo>
                <a:lnTo>
                  <a:pt x="15218" y="16160"/>
                </a:lnTo>
                <a:lnTo>
                  <a:pt x="15218" y="17139"/>
                </a:lnTo>
                <a:lnTo>
                  <a:pt x="16200" y="17139"/>
                </a:lnTo>
                <a:cubicBezTo>
                  <a:pt x="16200" y="17139"/>
                  <a:pt x="16200" y="16160"/>
                  <a:pt x="16200" y="16160"/>
                </a:cubicBezTo>
                <a:close/>
                <a:moveTo>
                  <a:pt x="18164" y="13226"/>
                </a:moveTo>
                <a:lnTo>
                  <a:pt x="19145" y="13226"/>
                </a:lnTo>
                <a:lnTo>
                  <a:pt x="19145" y="12248"/>
                </a:lnTo>
                <a:lnTo>
                  <a:pt x="18164" y="12248"/>
                </a:lnTo>
                <a:cubicBezTo>
                  <a:pt x="18164" y="12248"/>
                  <a:pt x="18164" y="13226"/>
                  <a:pt x="18164" y="13226"/>
                </a:cubicBezTo>
                <a:close/>
                <a:moveTo>
                  <a:pt x="13255" y="12248"/>
                </a:moveTo>
                <a:lnTo>
                  <a:pt x="12273" y="12248"/>
                </a:lnTo>
                <a:lnTo>
                  <a:pt x="12273" y="13226"/>
                </a:lnTo>
                <a:lnTo>
                  <a:pt x="13255" y="13226"/>
                </a:lnTo>
                <a:cubicBezTo>
                  <a:pt x="13255" y="13226"/>
                  <a:pt x="13255" y="12248"/>
                  <a:pt x="13255" y="12248"/>
                </a:cubicBezTo>
                <a:close/>
                <a:moveTo>
                  <a:pt x="13255" y="14204"/>
                </a:moveTo>
                <a:lnTo>
                  <a:pt x="12273" y="14204"/>
                </a:lnTo>
                <a:lnTo>
                  <a:pt x="12273" y="15182"/>
                </a:lnTo>
                <a:lnTo>
                  <a:pt x="13255" y="15182"/>
                </a:lnTo>
                <a:cubicBezTo>
                  <a:pt x="13255" y="15182"/>
                  <a:pt x="13255" y="14204"/>
                  <a:pt x="13255" y="14204"/>
                </a:cubicBezTo>
                <a:close/>
                <a:moveTo>
                  <a:pt x="15218" y="14204"/>
                </a:moveTo>
                <a:lnTo>
                  <a:pt x="14236" y="14204"/>
                </a:lnTo>
                <a:lnTo>
                  <a:pt x="14236" y="15182"/>
                </a:lnTo>
                <a:lnTo>
                  <a:pt x="15218" y="15182"/>
                </a:lnTo>
                <a:cubicBezTo>
                  <a:pt x="15218" y="15182"/>
                  <a:pt x="15218" y="14204"/>
                  <a:pt x="15218" y="14204"/>
                </a:cubicBezTo>
                <a:close/>
                <a:moveTo>
                  <a:pt x="17182" y="14204"/>
                </a:moveTo>
                <a:lnTo>
                  <a:pt x="16200" y="14204"/>
                </a:lnTo>
                <a:lnTo>
                  <a:pt x="16200" y="15182"/>
                </a:lnTo>
                <a:lnTo>
                  <a:pt x="17182" y="15182"/>
                </a:lnTo>
                <a:cubicBezTo>
                  <a:pt x="17182" y="15182"/>
                  <a:pt x="17182" y="14204"/>
                  <a:pt x="17182" y="14204"/>
                </a:cubicBezTo>
                <a:close/>
                <a:moveTo>
                  <a:pt x="15218" y="12248"/>
                </a:moveTo>
                <a:lnTo>
                  <a:pt x="14236" y="12248"/>
                </a:lnTo>
                <a:lnTo>
                  <a:pt x="14236" y="13226"/>
                </a:lnTo>
                <a:lnTo>
                  <a:pt x="15218" y="13226"/>
                </a:lnTo>
                <a:cubicBezTo>
                  <a:pt x="15218" y="13226"/>
                  <a:pt x="15218" y="12248"/>
                  <a:pt x="15218" y="12248"/>
                </a:cubicBezTo>
                <a:close/>
                <a:moveTo>
                  <a:pt x="17182" y="12248"/>
                </a:moveTo>
                <a:lnTo>
                  <a:pt x="16200" y="12248"/>
                </a:lnTo>
                <a:lnTo>
                  <a:pt x="16200" y="13226"/>
                </a:lnTo>
                <a:lnTo>
                  <a:pt x="17182" y="13226"/>
                </a:lnTo>
                <a:cubicBezTo>
                  <a:pt x="17182" y="13226"/>
                  <a:pt x="17182" y="12248"/>
                  <a:pt x="17182" y="12248"/>
                </a:cubicBezTo>
                <a:close/>
                <a:moveTo>
                  <a:pt x="11291" y="12248"/>
                </a:moveTo>
                <a:lnTo>
                  <a:pt x="10309" y="12248"/>
                </a:lnTo>
                <a:lnTo>
                  <a:pt x="10309" y="13226"/>
                </a:lnTo>
                <a:lnTo>
                  <a:pt x="11291" y="13226"/>
                </a:lnTo>
                <a:cubicBezTo>
                  <a:pt x="11291" y="13226"/>
                  <a:pt x="11291" y="12248"/>
                  <a:pt x="11291" y="12248"/>
                </a:cubicBezTo>
                <a:close/>
                <a:moveTo>
                  <a:pt x="5400" y="12248"/>
                </a:moveTo>
                <a:lnTo>
                  <a:pt x="4418" y="12248"/>
                </a:lnTo>
                <a:lnTo>
                  <a:pt x="4418" y="13226"/>
                </a:lnTo>
                <a:lnTo>
                  <a:pt x="5400" y="13226"/>
                </a:lnTo>
                <a:cubicBezTo>
                  <a:pt x="5400" y="13226"/>
                  <a:pt x="5400" y="12248"/>
                  <a:pt x="5400" y="12248"/>
                </a:cubicBezTo>
                <a:close/>
                <a:moveTo>
                  <a:pt x="7364" y="17139"/>
                </a:moveTo>
                <a:lnTo>
                  <a:pt x="8345" y="17139"/>
                </a:lnTo>
                <a:lnTo>
                  <a:pt x="8345" y="16160"/>
                </a:lnTo>
                <a:lnTo>
                  <a:pt x="7364" y="16160"/>
                </a:lnTo>
                <a:cubicBezTo>
                  <a:pt x="7364" y="16160"/>
                  <a:pt x="7364" y="17139"/>
                  <a:pt x="7364" y="17139"/>
                </a:cubicBezTo>
                <a:close/>
                <a:moveTo>
                  <a:pt x="7364" y="14204"/>
                </a:moveTo>
                <a:lnTo>
                  <a:pt x="6382" y="14204"/>
                </a:lnTo>
                <a:lnTo>
                  <a:pt x="6382" y="15182"/>
                </a:lnTo>
                <a:lnTo>
                  <a:pt x="7364" y="15182"/>
                </a:lnTo>
                <a:cubicBezTo>
                  <a:pt x="7364" y="15182"/>
                  <a:pt x="7364" y="14204"/>
                  <a:pt x="7364" y="14204"/>
                </a:cubicBezTo>
                <a:close/>
                <a:moveTo>
                  <a:pt x="7364" y="12248"/>
                </a:moveTo>
                <a:lnTo>
                  <a:pt x="6382" y="12248"/>
                </a:lnTo>
                <a:lnTo>
                  <a:pt x="6382" y="13226"/>
                </a:lnTo>
                <a:lnTo>
                  <a:pt x="7364" y="13226"/>
                </a:lnTo>
                <a:cubicBezTo>
                  <a:pt x="7364" y="13226"/>
                  <a:pt x="7364" y="12248"/>
                  <a:pt x="7364" y="12248"/>
                </a:cubicBezTo>
                <a:close/>
                <a:moveTo>
                  <a:pt x="9327" y="14204"/>
                </a:moveTo>
                <a:lnTo>
                  <a:pt x="8345" y="14204"/>
                </a:lnTo>
                <a:lnTo>
                  <a:pt x="8345" y="15182"/>
                </a:lnTo>
                <a:lnTo>
                  <a:pt x="9327" y="15182"/>
                </a:lnTo>
                <a:cubicBezTo>
                  <a:pt x="9327" y="15182"/>
                  <a:pt x="9327" y="14204"/>
                  <a:pt x="9327" y="14204"/>
                </a:cubicBezTo>
                <a:close/>
                <a:moveTo>
                  <a:pt x="11291" y="14204"/>
                </a:moveTo>
                <a:lnTo>
                  <a:pt x="10309" y="14204"/>
                </a:lnTo>
                <a:lnTo>
                  <a:pt x="10309" y="15182"/>
                </a:lnTo>
                <a:lnTo>
                  <a:pt x="11291" y="15182"/>
                </a:lnTo>
                <a:cubicBezTo>
                  <a:pt x="11291" y="15182"/>
                  <a:pt x="11291" y="14204"/>
                  <a:pt x="11291" y="14204"/>
                </a:cubicBezTo>
                <a:close/>
                <a:moveTo>
                  <a:pt x="9327" y="12248"/>
                </a:moveTo>
                <a:lnTo>
                  <a:pt x="8345" y="12248"/>
                </a:lnTo>
                <a:lnTo>
                  <a:pt x="8345" y="13226"/>
                </a:lnTo>
                <a:lnTo>
                  <a:pt x="9327" y="13226"/>
                </a:lnTo>
                <a:cubicBezTo>
                  <a:pt x="9327" y="13226"/>
                  <a:pt x="9327" y="12248"/>
                  <a:pt x="9327" y="12248"/>
                </a:cubicBezTo>
                <a:close/>
                <a:moveTo>
                  <a:pt x="11291" y="17139"/>
                </a:moveTo>
                <a:lnTo>
                  <a:pt x="12273" y="17139"/>
                </a:lnTo>
                <a:lnTo>
                  <a:pt x="12273" y="16160"/>
                </a:lnTo>
                <a:lnTo>
                  <a:pt x="11291" y="16160"/>
                </a:lnTo>
                <a:cubicBezTo>
                  <a:pt x="11291" y="16160"/>
                  <a:pt x="11291" y="17139"/>
                  <a:pt x="11291" y="17139"/>
                </a:cubicBezTo>
                <a:close/>
                <a:moveTo>
                  <a:pt x="9327" y="17139"/>
                </a:moveTo>
                <a:lnTo>
                  <a:pt x="10309" y="17139"/>
                </a:lnTo>
                <a:lnTo>
                  <a:pt x="10309" y="16160"/>
                </a:lnTo>
                <a:lnTo>
                  <a:pt x="9327" y="16160"/>
                </a:lnTo>
                <a:cubicBezTo>
                  <a:pt x="9327" y="16160"/>
                  <a:pt x="9327" y="17139"/>
                  <a:pt x="9327" y="1713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685"/>
          <p:cNvSpPr/>
          <p:nvPr/>
        </p:nvSpPr>
        <p:spPr>
          <a:xfrm>
            <a:off x="10520846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686"/>
          <p:cNvSpPr/>
          <p:nvPr/>
        </p:nvSpPr>
        <p:spPr>
          <a:xfrm>
            <a:off x="11054107" y="114973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7673"/>
                </a:moveTo>
                <a:cubicBezTo>
                  <a:pt x="20618" y="18215"/>
                  <a:pt x="20178" y="18655"/>
                  <a:pt x="19636" y="18655"/>
                </a:cubicBezTo>
                <a:lnTo>
                  <a:pt x="19636" y="14727"/>
                </a:lnTo>
                <a:cubicBezTo>
                  <a:pt x="20178" y="14727"/>
                  <a:pt x="20618" y="15167"/>
                  <a:pt x="20618" y="15709"/>
                </a:cubicBez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8655" y="19145"/>
                </a:moveTo>
                <a:cubicBezTo>
                  <a:pt x="18655" y="19959"/>
                  <a:pt x="17995" y="20618"/>
                  <a:pt x="17182" y="20618"/>
                </a:cubicBezTo>
                <a:cubicBezTo>
                  <a:pt x="16368" y="20618"/>
                  <a:pt x="15709" y="19959"/>
                  <a:pt x="15709" y="19145"/>
                </a:cubicBezTo>
                <a:lnTo>
                  <a:pt x="15709" y="14236"/>
                </a:lnTo>
                <a:cubicBezTo>
                  <a:pt x="15709" y="13424"/>
                  <a:pt x="16368" y="12764"/>
                  <a:pt x="17182" y="12764"/>
                </a:cubicBezTo>
                <a:cubicBezTo>
                  <a:pt x="17995" y="12764"/>
                  <a:pt x="18655" y="13424"/>
                  <a:pt x="18655" y="14236"/>
                </a:cubicBezTo>
                <a:cubicBezTo>
                  <a:pt x="18655" y="14236"/>
                  <a:pt x="18655" y="19145"/>
                  <a:pt x="18655" y="19145"/>
                </a:cubicBezTo>
                <a:close/>
                <a:moveTo>
                  <a:pt x="4418" y="12764"/>
                </a:moveTo>
                <a:cubicBezTo>
                  <a:pt x="5231" y="12764"/>
                  <a:pt x="5891" y="13424"/>
                  <a:pt x="5891" y="14236"/>
                </a:cubicBezTo>
                <a:lnTo>
                  <a:pt x="5891" y="19145"/>
                </a:lnTo>
                <a:cubicBezTo>
                  <a:pt x="5891" y="19959"/>
                  <a:pt x="5231" y="20618"/>
                  <a:pt x="4418" y="20618"/>
                </a:cubicBezTo>
                <a:cubicBezTo>
                  <a:pt x="3605" y="20618"/>
                  <a:pt x="2945" y="19959"/>
                  <a:pt x="2945" y="19145"/>
                </a:cubicBezTo>
                <a:lnTo>
                  <a:pt x="2945" y="14236"/>
                </a:lnTo>
                <a:cubicBezTo>
                  <a:pt x="2945" y="13424"/>
                  <a:pt x="3605" y="12764"/>
                  <a:pt x="4418" y="12764"/>
                </a:cubicBezTo>
                <a:moveTo>
                  <a:pt x="1964" y="18655"/>
                </a:moveTo>
                <a:cubicBezTo>
                  <a:pt x="1422" y="18655"/>
                  <a:pt x="982" y="18215"/>
                  <a:pt x="982" y="17673"/>
                </a:cubicBezTo>
                <a:lnTo>
                  <a:pt x="982" y="15709"/>
                </a:lnTo>
                <a:cubicBezTo>
                  <a:pt x="982" y="15167"/>
                  <a:pt x="1422" y="14727"/>
                  <a:pt x="1964" y="14727"/>
                </a:cubicBezTo>
                <a:cubicBezTo>
                  <a:pt x="1964" y="14727"/>
                  <a:pt x="1964" y="18655"/>
                  <a:pt x="1964" y="18655"/>
                </a:cubicBezTo>
                <a:close/>
                <a:moveTo>
                  <a:pt x="19636" y="13745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3" y="11782"/>
                  <a:pt x="3357" y="11973"/>
                  <a:pt x="2945" y="12284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6" y="982"/>
                  <a:pt x="18655" y="3180"/>
                  <a:pt x="18655" y="5891"/>
                </a:cubicBezTo>
                <a:lnTo>
                  <a:pt x="18655" y="12284"/>
                </a:lnTo>
                <a:cubicBezTo>
                  <a:pt x="18243" y="11973"/>
                  <a:pt x="17737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59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687"/>
          <p:cNvSpPr/>
          <p:nvPr/>
        </p:nvSpPr>
        <p:spPr>
          <a:xfrm>
            <a:off x="625475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688"/>
          <p:cNvSpPr/>
          <p:nvPr/>
        </p:nvSpPr>
        <p:spPr>
          <a:xfrm>
            <a:off x="6788018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689"/>
          <p:cNvSpPr/>
          <p:nvPr/>
        </p:nvSpPr>
        <p:spPr>
          <a:xfrm>
            <a:off x="7321279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690"/>
          <p:cNvSpPr/>
          <p:nvPr/>
        </p:nvSpPr>
        <p:spPr>
          <a:xfrm>
            <a:off x="7854540" y="169569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691"/>
          <p:cNvSpPr/>
          <p:nvPr/>
        </p:nvSpPr>
        <p:spPr>
          <a:xfrm>
            <a:off x="8451285" y="1682995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9924"/>
                </a:moveTo>
                <a:lnTo>
                  <a:pt x="12600" y="12476"/>
                </a:lnTo>
                <a:lnTo>
                  <a:pt x="19427" y="16200"/>
                </a:lnTo>
                <a:cubicBezTo>
                  <a:pt x="19427" y="16200"/>
                  <a:pt x="12600" y="19924"/>
                  <a:pt x="12600" y="19924"/>
                </a:cubicBezTo>
                <a:close/>
                <a:moveTo>
                  <a:pt x="12600" y="1676"/>
                </a:moveTo>
                <a:lnTo>
                  <a:pt x="19427" y="5400"/>
                </a:lnTo>
                <a:lnTo>
                  <a:pt x="12600" y="9124"/>
                </a:lnTo>
                <a:cubicBezTo>
                  <a:pt x="12600" y="9124"/>
                  <a:pt x="12600" y="1676"/>
                  <a:pt x="12600" y="1676"/>
                </a:cubicBezTo>
                <a:close/>
                <a:moveTo>
                  <a:pt x="21352" y="15862"/>
                </a:moveTo>
                <a:lnTo>
                  <a:pt x="21337" y="15854"/>
                </a:lnTo>
                <a:cubicBezTo>
                  <a:pt x="21336" y="15853"/>
                  <a:pt x="21335" y="15853"/>
                  <a:pt x="21335" y="15852"/>
                </a:cubicBezTo>
                <a:lnTo>
                  <a:pt x="12600" y="11088"/>
                </a:lnTo>
                <a:lnTo>
                  <a:pt x="12600" y="10512"/>
                </a:lnTo>
                <a:lnTo>
                  <a:pt x="21335" y="5748"/>
                </a:lnTo>
                <a:lnTo>
                  <a:pt x="21336" y="5747"/>
                </a:lnTo>
                <a:lnTo>
                  <a:pt x="21352" y="5739"/>
                </a:lnTo>
                <a:lnTo>
                  <a:pt x="21349" y="5738"/>
                </a:lnTo>
                <a:cubicBezTo>
                  <a:pt x="21503" y="5649"/>
                  <a:pt x="21600" y="5532"/>
                  <a:pt x="21600" y="5400"/>
                </a:cubicBezTo>
                <a:cubicBezTo>
                  <a:pt x="21600" y="5265"/>
                  <a:pt x="21499" y="5142"/>
                  <a:pt x="21336" y="5053"/>
                </a:cubicBezTo>
                <a:lnTo>
                  <a:pt x="12336" y="144"/>
                </a:lnTo>
                <a:cubicBezTo>
                  <a:pt x="12173" y="55"/>
                  <a:pt x="11948" y="0"/>
                  <a:pt x="11700" y="0"/>
                </a:cubicBezTo>
                <a:cubicBezTo>
                  <a:pt x="11203" y="0"/>
                  <a:pt x="10800" y="220"/>
                  <a:pt x="10800" y="491"/>
                </a:cubicBezTo>
                <a:lnTo>
                  <a:pt x="10800" y="10106"/>
                </a:lnTo>
                <a:lnTo>
                  <a:pt x="1552" y="5062"/>
                </a:lnTo>
                <a:lnTo>
                  <a:pt x="1549" y="5063"/>
                </a:lnTo>
                <a:cubicBezTo>
                  <a:pt x="1385" y="4969"/>
                  <a:pt x="1157" y="4909"/>
                  <a:pt x="900" y="4909"/>
                </a:cubicBezTo>
                <a:cubicBezTo>
                  <a:pt x="403" y="4909"/>
                  <a:pt x="0" y="5129"/>
                  <a:pt x="0" y="5400"/>
                </a:cubicBezTo>
                <a:cubicBezTo>
                  <a:pt x="0" y="5532"/>
                  <a:pt x="97" y="5649"/>
                  <a:pt x="251" y="5738"/>
                </a:cubicBezTo>
                <a:lnTo>
                  <a:pt x="248" y="5739"/>
                </a:lnTo>
                <a:lnTo>
                  <a:pt x="264" y="5747"/>
                </a:lnTo>
                <a:lnTo>
                  <a:pt x="264" y="5748"/>
                </a:lnTo>
                <a:lnTo>
                  <a:pt x="9527" y="10800"/>
                </a:lnTo>
                <a:lnTo>
                  <a:pt x="265" y="15852"/>
                </a:lnTo>
                <a:cubicBezTo>
                  <a:pt x="265" y="15853"/>
                  <a:pt x="264" y="15853"/>
                  <a:pt x="263" y="15854"/>
                </a:cubicBezTo>
                <a:lnTo>
                  <a:pt x="248" y="15862"/>
                </a:lnTo>
                <a:lnTo>
                  <a:pt x="251" y="15863"/>
                </a:lnTo>
                <a:cubicBezTo>
                  <a:pt x="97" y="15951"/>
                  <a:pt x="0" y="16069"/>
                  <a:pt x="0" y="16200"/>
                </a:cubicBezTo>
                <a:cubicBezTo>
                  <a:pt x="0" y="16471"/>
                  <a:pt x="403" y="16691"/>
                  <a:pt x="900" y="16691"/>
                </a:cubicBezTo>
                <a:cubicBezTo>
                  <a:pt x="1157" y="16691"/>
                  <a:pt x="1385" y="16631"/>
                  <a:pt x="1549" y="16537"/>
                </a:cubicBezTo>
                <a:lnTo>
                  <a:pt x="1552" y="16539"/>
                </a:lnTo>
                <a:lnTo>
                  <a:pt x="10800" y="11494"/>
                </a:lnTo>
                <a:lnTo>
                  <a:pt x="10800" y="21109"/>
                </a:lnTo>
                <a:cubicBezTo>
                  <a:pt x="10800" y="21380"/>
                  <a:pt x="11203" y="21600"/>
                  <a:pt x="11700" y="21600"/>
                </a:cubicBezTo>
                <a:cubicBezTo>
                  <a:pt x="11948" y="21600"/>
                  <a:pt x="12173" y="21546"/>
                  <a:pt x="12336" y="21456"/>
                </a:cubicBezTo>
                <a:lnTo>
                  <a:pt x="21336" y="16547"/>
                </a:lnTo>
                <a:cubicBezTo>
                  <a:pt x="21499" y="16458"/>
                  <a:pt x="21600" y="16336"/>
                  <a:pt x="21600" y="16200"/>
                </a:cubicBezTo>
                <a:cubicBezTo>
                  <a:pt x="21600" y="16069"/>
                  <a:pt x="21503" y="15951"/>
                  <a:pt x="21349" y="15863"/>
                </a:cubicBezTo>
                <a:cubicBezTo>
                  <a:pt x="21349" y="15863"/>
                  <a:pt x="21352" y="15862"/>
                  <a:pt x="21352" y="1586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692"/>
          <p:cNvSpPr/>
          <p:nvPr/>
        </p:nvSpPr>
        <p:spPr>
          <a:xfrm>
            <a:off x="8946456" y="168299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00" y="16691"/>
                </a:moveTo>
                <a:lnTo>
                  <a:pt x="15600" y="16691"/>
                </a:lnTo>
                <a:lnTo>
                  <a:pt x="15600" y="14727"/>
                </a:lnTo>
                <a:lnTo>
                  <a:pt x="13200" y="14727"/>
                </a:lnTo>
                <a:cubicBezTo>
                  <a:pt x="13200" y="14727"/>
                  <a:pt x="13200" y="16691"/>
                  <a:pt x="13200" y="16691"/>
                </a:cubicBezTo>
                <a:close/>
                <a:moveTo>
                  <a:pt x="9600" y="10800"/>
                </a:moveTo>
                <a:lnTo>
                  <a:pt x="12000" y="10800"/>
                </a:lnTo>
                <a:lnTo>
                  <a:pt x="12000" y="8836"/>
                </a:lnTo>
                <a:lnTo>
                  <a:pt x="9600" y="8836"/>
                </a:lnTo>
                <a:cubicBezTo>
                  <a:pt x="9600" y="8836"/>
                  <a:pt x="9600" y="10800"/>
                  <a:pt x="9600" y="10800"/>
                </a:cubicBezTo>
                <a:close/>
                <a:moveTo>
                  <a:pt x="13200" y="19636"/>
                </a:moveTo>
                <a:lnTo>
                  <a:pt x="15600" y="19636"/>
                </a:lnTo>
                <a:lnTo>
                  <a:pt x="15600" y="17673"/>
                </a:lnTo>
                <a:lnTo>
                  <a:pt x="13200" y="17673"/>
                </a:lnTo>
                <a:cubicBezTo>
                  <a:pt x="13200" y="17673"/>
                  <a:pt x="13200" y="19636"/>
                  <a:pt x="13200" y="19636"/>
                </a:cubicBezTo>
                <a:close/>
                <a:moveTo>
                  <a:pt x="13200" y="13745"/>
                </a:moveTo>
                <a:lnTo>
                  <a:pt x="15600" y="13745"/>
                </a:lnTo>
                <a:lnTo>
                  <a:pt x="15600" y="11782"/>
                </a:lnTo>
                <a:lnTo>
                  <a:pt x="13200" y="11782"/>
                </a:lnTo>
                <a:cubicBezTo>
                  <a:pt x="13200" y="11782"/>
                  <a:pt x="13200" y="13745"/>
                  <a:pt x="13200" y="13745"/>
                </a:cubicBezTo>
                <a:close/>
                <a:moveTo>
                  <a:pt x="16800" y="10800"/>
                </a:moveTo>
                <a:lnTo>
                  <a:pt x="19200" y="10800"/>
                </a:lnTo>
                <a:lnTo>
                  <a:pt x="19200" y="8836"/>
                </a:lnTo>
                <a:lnTo>
                  <a:pt x="16800" y="8836"/>
                </a:lnTo>
                <a:cubicBezTo>
                  <a:pt x="16800" y="8836"/>
                  <a:pt x="16800" y="10800"/>
                  <a:pt x="16800" y="10800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13200" y="10800"/>
                </a:moveTo>
                <a:lnTo>
                  <a:pt x="15600" y="10800"/>
                </a:lnTo>
                <a:lnTo>
                  <a:pt x="15600" y="8836"/>
                </a:lnTo>
                <a:lnTo>
                  <a:pt x="13200" y="8836"/>
                </a:lnTo>
                <a:cubicBezTo>
                  <a:pt x="13200" y="8836"/>
                  <a:pt x="13200" y="10800"/>
                  <a:pt x="13200" y="10800"/>
                </a:cubicBezTo>
                <a:close/>
                <a:moveTo>
                  <a:pt x="3600" y="2945"/>
                </a:moveTo>
                <a:lnTo>
                  <a:pt x="18000" y="2945"/>
                </a:lnTo>
                <a:lnTo>
                  <a:pt x="18000" y="6873"/>
                </a:lnTo>
                <a:lnTo>
                  <a:pt x="3600" y="6873"/>
                </a:lnTo>
                <a:cubicBezTo>
                  <a:pt x="3600" y="6873"/>
                  <a:pt x="3600" y="2945"/>
                  <a:pt x="3600" y="2945"/>
                </a:cubicBezTo>
                <a:close/>
                <a:moveTo>
                  <a:pt x="2400" y="7855"/>
                </a:moveTo>
                <a:lnTo>
                  <a:pt x="19200" y="7855"/>
                </a:lnTo>
                <a:lnTo>
                  <a:pt x="19200" y="1964"/>
                </a:lnTo>
                <a:lnTo>
                  <a:pt x="2400" y="1964"/>
                </a:lnTo>
                <a:cubicBezTo>
                  <a:pt x="2400" y="1964"/>
                  <a:pt x="2400" y="7855"/>
                  <a:pt x="2400" y="7855"/>
                </a:cubicBezTo>
                <a:close/>
                <a:moveTo>
                  <a:pt x="9600" y="13745"/>
                </a:moveTo>
                <a:lnTo>
                  <a:pt x="12000" y="13745"/>
                </a:lnTo>
                <a:lnTo>
                  <a:pt x="12000" y="11782"/>
                </a:lnTo>
                <a:lnTo>
                  <a:pt x="9600" y="11782"/>
                </a:lnTo>
                <a:cubicBezTo>
                  <a:pt x="9600" y="11782"/>
                  <a:pt x="9600" y="13745"/>
                  <a:pt x="9600" y="13745"/>
                </a:cubicBezTo>
                <a:close/>
                <a:moveTo>
                  <a:pt x="16800" y="19636"/>
                </a:moveTo>
                <a:lnTo>
                  <a:pt x="19200" y="19636"/>
                </a:lnTo>
                <a:lnTo>
                  <a:pt x="19200" y="11782"/>
                </a:lnTo>
                <a:lnTo>
                  <a:pt x="16800" y="11782"/>
                </a:lnTo>
                <a:cubicBezTo>
                  <a:pt x="16800" y="11782"/>
                  <a:pt x="16800" y="19636"/>
                  <a:pt x="16800" y="19636"/>
                </a:cubicBezTo>
                <a:close/>
                <a:moveTo>
                  <a:pt x="2400" y="16691"/>
                </a:moveTo>
                <a:lnTo>
                  <a:pt x="4800" y="16691"/>
                </a:lnTo>
                <a:lnTo>
                  <a:pt x="4800" y="14727"/>
                </a:lnTo>
                <a:lnTo>
                  <a:pt x="2400" y="14727"/>
                </a:lnTo>
                <a:cubicBezTo>
                  <a:pt x="2400" y="14727"/>
                  <a:pt x="2400" y="16691"/>
                  <a:pt x="2400" y="16691"/>
                </a:cubicBezTo>
                <a:close/>
                <a:moveTo>
                  <a:pt x="2400" y="10800"/>
                </a:moveTo>
                <a:lnTo>
                  <a:pt x="4800" y="10800"/>
                </a:lnTo>
                <a:lnTo>
                  <a:pt x="4800" y="8836"/>
                </a:lnTo>
                <a:lnTo>
                  <a:pt x="2400" y="8836"/>
                </a:lnTo>
                <a:cubicBezTo>
                  <a:pt x="2400" y="8836"/>
                  <a:pt x="2400" y="10800"/>
                  <a:pt x="2400" y="10800"/>
                </a:cubicBezTo>
                <a:close/>
                <a:moveTo>
                  <a:pt x="2400" y="19636"/>
                </a:moveTo>
                <a:lnTo>
                  <a:pt x="4800" y="19636"/>
                </a:lnTo>
                <a:lnTo>
                  <a:pt x="4800" y="17673"/>
                </a:lnTo>
                <a:lnTo>
                  <a:pt x="2400" y="17673"/>
                </a:lnTo>
                <a:cubicBezTo>
                  <a:pt x="2400" y="17673"/>
                  <a:pt x="2400" y="19636"/>
                  <a:pt x="2400" y="19636"/>
                </a:cubicBezTo>
                <a:close/>
                <a:moveTo>
                  <a:pt x="2400" y="13745"/>
                </a:moveTo>
                <a:lnTo>
                  <a:pt x="4800" y="13745"/>
                </a:lnTo>
                <a:lnTo>
                  <a:pt x="4800" y="11782"/>
                </a:lnTo>
                <a:lnTo>
                  <a:pt x="2400" y="11782"/>
                </a:lnTo>
                <a:cubicBezTo>
                  <a:pt x="2400" y="11782"/>
                  <a:pt x="2400" y="13745"/>
                  <a:pt x="2400" y="13745"/>
                </a:cubicBezTo>
                <a:close/>
                <a:moveTo>
                  <a:pt x="9600" y="16691"/>
                </a:moveTo>
                <a:lnTo>
                  <a:pt x="12000" y="16691"/>
                </a:lnTo>
                <a:lnTo>
                  <a:pt x="12000" y="14727"/>
                </a:lnTo>
                <a:lnTo>
                  <a:pt x="9600" y="14727"/>
                </a:lnTo>
                <a:cubicBezTo>
                  <a:pt x="9600" y="14727"/>
                  <a:pt x="9600" y="16691"/>
                  <a:pt x="9600" y="16691"/>
                </a:cubicBezTo>
                <a:close/>
                <a:moveTo>
                  <a:pt x="6000" y="19636"/>
                </a:moveTo>
                <a:lnTo>
                  <a:pt x="8400" y="19636"/>
                </a:lnTo>
                <a:lnTo>
                  <a:pt x="8400" y="17673"/>
                </a:lnTo>
                <a:lnTo>
                  <a:pt x="6000" y="17673"/>
                </a:lnTo>
                <a:cubicBezTo>
                  <a:pt x="6000" y="17673"/>
                  <a:pt x="6000" y="19636"/>
                  <a:pt x="6000" y="19636"/>
                </a:cubicBezTo>
                <a:close/>
                <a:moveTo>
                  <a:pt x="9600" y="19636"/>
                </a:moveTo>
                <a:lnTo>
                  <a:pt x="12000" y="19636"/>
                </a:lnTo>
                <a:lnTo>
                  <a:pt x="12000" y="17673"/>
                </a:lnTo>
                <a:lnTo>
                  <a:pt x="9600" y="17673"/>
                </a:lnTo>
                <a:cubicBezTo>
                  <a:pt x="9600" y="17673"/>
                  <a:pt x="9600" y="19636"/>
                  <a:pt x="9600" y="19636"/>
                </a:cubicBezTo>
                <a:close/>
                <a:moveTo>
                  <a:pt x="6000" y="16691"/>
                </a:moveTo>
                <a:lnTo>
                  <a:pt x="8400" y="16691"/>
                </a:lnTo>
                <a:lnTo>
                  <a:pt x="8400" y="14727"/>
                </a:lnTo>
                <a:lnTo>
                  <a:pt x="6000" y="14727"/>
                </a:lnTo>
                <a:cubicBezTo>
                  <a:pt x="6000" y="14727"/>
                  <a:pt x="6000" y="16691"/>
                  <a:pt x="6000" y="16691"/>
                </a:cubicBezTo>
                <a:close/>
                <a:moveTo>
                  <a:pt x="6000" y="13745"/>
                </a:moveTo>
                <a:lnTo>
                  <a:pt x="8400" y="13745"/>
                </a:lnTo>
                <a:lnTo>
                  <a:pt x="8400" y="11782"/>
                </a:lnTo>
                <a:lnTo>
                  <a:pt x="6000" y="11782"/>
                </a:lnTo>
                <a:cubicBezTo>
                  <a:pt x="6000" y="11782"/>
                  <a:pt x="6000" y="13745"/>
                  <a:pt x="6000" y="13745"/>
                </a:cubicBezTo>
                <a:close/>
                <a:moveTo>
                  <a:pt x="6000" y="10800"/>
                </a:moveTo>
                <a:lnTo>
                  <a:pt x="8400" y="10800"/>
                </a:lnTo>
                <a:lnTo>
                  <a:pt x="8400" y="8836"/>
                </a:lnTo>
                <a:lnTo>
                  <a:pt x="6000" y="8836"/>
                </a:lnTo>
                <a:cubicBezTo>
                  <a:pt x="6000" y="8836"/>
                  <a:pt x="6000" y="10800"/>
                  <a:pt x="6000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693"/>
          <p:cNvSpPr/>
          <p:nvPr/>
        </p:nvSpPr>
        <p:spPr>
          <a:xfrm>
            <a:off x="9454324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1782"/>
                </a:moveTo>
                <a:lnTo>
                  <a:pt x="9818" y="11782"/>
                </a:lnTo>
                <a:lnTo>
                  <a:pt x="9818" y="13745"/>
                </a:lnTo>
                <a:lnTo>
                  <a:pt x="11782" y="13745"/>
                </a:lnTo>
                <a:cubicBezTo>
                  <a:pt x="11782" y="13745"/>
                  <a:pt x="11782" y="11782"/>
                  <a:pt x="11782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6691"/>
                </a:lnTo>
                <a:lnTo>
                  <a:pt x="7855" y="16691"/>
                </a:lnTo>
                <a:cubicBezTo>
                  <a:pt x="7855" y="16691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6691"/>
                </a:lnTo>
                <a:lnTo>
                  <a:pt x="11782" y="16691"/>
                </a:lnTo>
                <a:cubicBezTo>
                  <a:pt x="11782" y="16691"/>
                  <a:pt x="11782" y="17673"/>
                  <a:pt x="11782" y="17673"/>
                </a:cubicBezTo>
                <a:close/>
                <a:moveTo>
                  <a:pt x="12764" y="8836"/>
                </a:moveTo>
                <a:cubicBezTo>
                  <a:pt x="12492" y="8836"/>
                  <a:pt x="12273" y="9056"/>
                  <a:pt x="12273" y="9327"/>
                </a:cubicBezTo>
                <a:cubicBezTo>
                  <a:pt x="12273" y="9599"/>
                  <a:pt x="12492" y="9818"/>
                  <a:pt x="12764" y="9818"/>
                </a:cubicBezTo>
                <a:cubicBezTo>
                  <a:pt x="13035" y="9818"/>
                  <a:pt x="13255" y="9599"/>
                  <a:pt x="13255" y="9327"/>
                </a:cubicBezTo>
                <a:cubicBezTo>
                  <a:pt x="13255" y="9056"/>
                  <a:pt x="13035" y="8836"/>
                  <a:pt x="12764" y="8836"/>
                </a:cubicBezTo>
                <a:moveTo>
                  <a:pt x="3927" y="12764"/>
                </a:moveTo>
                <a:cubicBezTo>
                  <a:pt x="3927" y="11679"/>
                  <a:pt x="4806" y="10800"/>
                  <a:pt x="5891" y="10800"/>
                </a:cubicBezTo>
                <a:cubicBezTo>
                  <a:pt x="6975" y="10800"/>
                  <a:pt x="7855" y="11679"/>
                  <a:pt x="7855" y="12764"/>
                </a:cubicBezTo>
                <a:cubicBezTo>
                  <a:pt x="7855" y="13848"/>
                  <a:pt x="6975" y="14727"/>
                  <a:pt x="5891" y="14727"/>
                </a:cubicBezTo>
                <a:cubicBezTo>
                  <a:pt x="4806" y="14727"/>
                  <a:pt x="3927" y="13848"/>
                  <a:pt x="3927" y="12764"/>
                </a:cubicBezTo>
                <a:moveTo>
                  <a:pt x="17673" y="12764"/>
                </a:moveTo>
                <a:cubicBezTo>
                  <a:pt x="17673" y="13848"/>
                  <a:pt x="16794" y="14727"/>
                  <a:pt x="15709" y="14727"/>
                </a:cubicBezTo>
                <a:cubicBezTo>
                  <a:pt x="14625" y="14727"/>
                  <a:pt x="13745" y="13848"/>
                  <a:pt x="13745" y="12764"/>
                </a:cubicBezTo>
                <a:cubicBezTo>
                  <a:pt x="13745" y="11679"/>
                  <a:pt x="14625" y="10800"/>
                  <a:pt x="15709" y="10800"/>
                </a:cubicBezTo>
                <a:cubicBezTo>
                  <a:pt x="16794" y="10800"/>
                  <a:pt x="17673" y="11679"/>
                  <a:pt x="17673" y="12764"/>
                </a:cubicBezTo>
                <a:moveTo>
                  <a:pt x="20618" y="8836"/>
                </a:moveTo>
                <a:lnTo>
                  <a:pt x="19145" y="8836"/>
                </a:lnTo>
                <a:cubicBezTo>
                  <a:pt x="18874" y="8836"/>
                  <a:pt x="18655" y="9056"/>
                  <a:pt x="18655" y="9327"/>
                </a:cubicBezTo>
                <a:cubicBezTo>
                  <a:pt x="18655" y="9599"/>
                  <a:pt x="18874" y="9818"/>
                  <a:pt x="19145" y="9818"/>
                </a:cubicBezTo>
                <a:lnTo>
                  <a:pt x="20618" y="9818"/>
                </a:lnTo>
                <a:lnTo>
                  <a:pt x="20618" y="12273"/>
                </a:lnTo>
                <a:lnTo>
                  <a:pt x="18605" y="12273"/>
                </a:lnTo>
                <a:cubicBezTo>
                  <a:pt x="18370" y="10881"/>
                  <a:pt x="17167" y="9818"/>
                  <a:pt x="15709" y="9818"/>
                </a:cubicBezTo>
                <a:cubicBezTo>
                  <a:pt x="14082" y="9818"/>
                  <a:pt x="12764" y="11137"/>
                  <a:pt x="12764" y="12764"/>
                </a:cubicBezTo>
                <a:cubicBezTo>
                  <a:pt x="12764" y="14390"/>
                  <a:pt x="14082" y="15709"/>
                  <a:pt x="15709" y="15709"/>
                </a:cubicBezTo>
                <a:cubicBezTo>
                  <a:pt x="17167" y="15709"/>
                  <a:pt x="18370" y="14646"/>
                  <a:pt x="18605" y="13255"/>
                </a:cubicBezTo>
                <a:lnTo>
                  <a:pt x="20618" y="13255"/>
                </a:lnTo>
                <a:lnTo>
                  <a:pt x="20618" y="18655"/>
                </a:lnTo>
                <a:lnTo>
                  <a:pt x="982" y="18655"/>
                </a:lnTo>
                <a:lnTo>
                  <a:pt x="982" y="13255"/>
                </a:lnTo>
                <a:lnTo>
                  <a:pt x="2995" y="13255"/>
                </a:lnTo>
                <a:cubicBezTo>
                  <a:pt x="3230" y="14646"/>
                  <a:pt x="4433" y="15709"/>
                  <a:pt x="5891" y="15709"/>
                </a:cubicBezTo>
                <a:cubicBezTo>
                  <a:pt x="7517" y="15709"/>
                  <a:pt x="8836" y="14390"/>
                  <a:pt x="8836" y="12764"/>
                </a:cubicBezTo>
                <a:cubicBezTo>
                  <a:pt x="8836" y="11137"/>
                  <a:pt x="7517" y="9818"/>
                  <a:pt x="5891" y="9818"/>
                </a:cubicBezTo>
                <a:cubicBezTo>
                  <a:pt x="4433" y="9818"/>
                  <a:pt x="3230" y="10881"/>
                  <a:pt x="2995" y="12273"/>
                </a:cubicBezTo>
                <a:lnTo>
                  <a:pt x="982" y="12273"/>
                </a:lnTo>
                <a:lnTo>
                  <a:pt x="982" y="9818"/>
                </a:lnTo>
                <a:lnTo>
                  <a:pt x="2455" y="9818"/>
                </a:lnTo>
                <a:cubicBezTo>
                  <a:pt x="2726" y="9818"/>
                  <a:pt x="2945" y="9599"/>
                  <a:pt x="2945" y="9327"/>
                </a:cubicBezTo>
                <a:cubicBezTo>
                  <a:pt x="2945" y="9056"/>
                  <a:pt x="2726" y="8836"/>
                  <a:pt x="2455" y="8836"/>
                </a:cubicBezTo>
                <a:lnTo>
                  <a:pt x="982" y="8836"/>
                </a:lnTo>
                <a:lnTo>
                  <a:pt x="982" y="7855"/>
                </a:lnTo>
                <a:cubicBezTo>
                  <a:pt x="982" y="7313"/>
                  <a:pt x="1421" y="6873"/>
                  <a:pt x="1964" y="6873"/>
                </a:cubicBez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8836"/>
                  <a:pt x="20618" y="8836"/>
                </a:cubicBezTo>
                <a:close/>
                <a:moveTo>
                  <a:pt x="19636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20618" y="19636"/>
                </a:lnTo>
                <a:cubicBezTo>
                  <a:pt x="20618" y="20178"/>
                  <a:pt x="20178" y="20618"/>
                  <a:pt x="19636" y="20618"/>
                </a:cubicBezTo>
                <a:moveTo>
                  <a:pt x="5891" y="4909"/>
                </a:moveTo>
                <a:lnTo>
                  <a:pt x="15709" y="4909"/>
                </a:lnTo>
                <a:lnTo>
                  <a:pt x="15709" y="5891"/>
                </a:lnTo>
                <a:lnTo>
                  <a:pt x="5891" y="5891"/>
                </a:lnTo>
                <a:cubicBezTo>
                  <a:pt x="5891" y="5891"/>
                  <a:pt x="5891" y="4909"/>
                  <a:pt x="5891" y="4909"/>
                </a:cubicBezTo>
                <a:close/>
                <a:moveTo>
                  <a:pt x="19636" y="5891"/>
                </a:moveTo>
                <a:lnTo>
                  <a:pt x="19636" y="2855"/>
                </a:lnTo>
                <a:cubicBezTo>
                  <a:pt x="20207" y="2653"/>
                  <a:pt x="20618" y="2113"/>
                  <a:pt x="20618" y="1473"/>
                </a:cubicBezTo>
                <a:cubicBezTo>
                  <a:pt x="20618" y="659"/>
                  <a:pt x="19959" y="0"/>
                  <a:pt x="19145" y="0"/>
                </a:cubicBezTo>
                <a:cubicBezTo>
                  <a:pt x="18332" y="0"/>
                  <a:pt x="17673" y="659"/>
                  <a:pt x="17673" y="1473"/>
                </a:cubicBezTo>
                <a:cubicBezTo>
                  <a:pt x="17673" y="2113"/>
                  <a:pt x="18084" y="2653"/>
                  <a:pt x="18655" y="2855"/>
                </a:cubicBezTo>
                <a:lnTo>
                  <a:pt x="18655" y="5891"/>
                </a:lnTo>
                <a:lnTo>
                  <a:pt x="16691" y="5891"/>
                </a:lnTo>
                <a:lnTo>
                  <a:pt x="16691" y="4909"/>
                </a:lnTo>
                <a:cubicBezTo>
                  <a:pt x="16691" y="4367"/>
                  <a:pt x="16251" y="3927"/>
                  <a:pt x="15709" y="3927"/>
                </a:cubicBezTo>
                <a:lnTo>
                  <a:pt x="5891" y="3927"/>
                </a:lnTo>
                <a:cubicBezTo>
                  <a:pt x="5348" y="3927"/>
                  <a:pt x="4909" y="4367"/>
                  <a:pt x="4909" y="4909"/>
                </a:cubicBezTo>
                <a:lnTo>
                  <a:pt x="4909" y="5891"/>
                </a:ln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0800" y="9818"/>
                </a:moveTo>
                <a:cubicBezTo>
                  <a:pt x="11071" y="9818"/>
                  <a:pt x="11291" y="9599"/>
                  <a:pt x="11291" y="9327"/>
                </a:cubicBezTo>
                <a:cubicBezTo>
                  <a:pt x="11291" y="9056"/>
                  <a:pt x="11071" y="8836"/>
                  <a:pt x="10800" y="8836"/>
                </a:cubicBezTo>
                <a:cubicBezTo>
                  <a:pt x="10529" y="8836"/>
                  <a:pt x="10309" y="9056"/>
                  <a:pt x="10309" y="9327"/>
                </a:cubicBezTo>
                <a:cubicBezTo>
                  <a:pt x="10309" y="9599"/>
                  <a:pt x="10529" y="9818"/>
                  <a:pt x="10800" y="9818"/>
                </a:cubicBezTo>
                <a:moveTo>
                  <a:pt x="9327" y="9327"/>
                </a:moveTo>
                <a:cubicBezTo>
                  <a:pt x="9327" y="9056"/>
                  <a:pt x="9108" y="8836"/>
                  <a:pt x="8836" y="8836"/>
                </a:cubicBezTo>
                <a:cubicBezTo>
                  <a:pt x="8565" y="8836"/>
                  <a:pt x="8345" y="9056"/>
                  <a:pt x="8345" y="9327"/>
                </a:cubicBezTo>
                <a:cubicBezTo>
                  <a:pt x="8345" y="9599"/>
                  <a:pt x="8565" y="9818"/>
                  <a:pt x="8836" y="9818"/>
                </a:cubicBezTo>
                <a:cubicBezTo>
                  <a:pt x="9108" y="9818"/>
                  <a:pt x="9327" y="9599"/>
                  <a:pt x="9327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694"/>
          <p:cNvSpPr/>
          <p:nvPr/>
        </p:nvSpPr>
        <p:spPr>
          <a:xfrm>
            <a:off x="9987585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38" y="14727"/>
                </a:moveTo>
                <a:cubicBezTo>
                  <a:pt x="13628" y="14411"/>
                  <a:pt x="13690" y="14083"/>
                  <a:pt x="13721" y="13745"/>
                </a:cubicBezTo>
                <a:lnTo>
                  <a:pt x="2970" y="13745"/>
                </a:lnTo>
                <a:cubicBezTo>
                  <a:pt x="3001" y="14083"/>
                  <a:pt x="3063" y="14411"/>
                  <a:pt x="3153" y="14727"/>
                </a:cubicBezTo>
                <a:cubicBezTo>
                  <a:pt x="3153" y="14727"/>
                  <a:pt x="13538" y="14727"/>
                  <a:pt x="13538" y="14727"/>
                </a:cubicBezTo>
                <a:close/>
                <a:moveTo>
                  <a:pt x="18655" y="12764"/>
                </a:moveTo>
                <a:cubicBezTo>
                  <a:pt x="18383" y="12764"/>
                  <a:pt x="18164" y="12984"/>
                  <a:pt x="18164" y="13255"/>
                </a:cubicBezTo>
                <a:cubicBezTo>
                  <a:pt x="18164" y="13526"/>
                  <a:pt x="18383" y="13745"/>
                  <a:pt x="18655" y="13745"/>
                </a:cubicBezTo>
                <a:cubicBezTo>
                  <a:pt x="18926" y="13745"/>
                  <a:pt x="19145" y="13526"/>
                  <a:pt x="19145" y="13255"/>
                </a:cubicBezTo>
                <a:cubicBezTo>
                  <a:pt x="19145" y="12984"/>
                  <a:pt x="18926" y="12764"/>
                  <a:pt x="18655" y="12764"/>
                </a:cubicBezTo>
                <a:moveTo>
                  <a:pt x="18655" y="8836"/>
                </a:moveTo>
                <a:cubicBezTo>
                  <a:pt x="18112" y="8836"/>
                  <a:pt x="17673" y="9276"/>
                  <a:pt x="17673" y="9818"/>
                </a:cubicBezTo>
                <a:cubicBezTo>
                  <a:pt x="17673" y="10360"/>
                  <a:pt x="18112" y="10800"/>
                  <a:pt x="18655" y="10800"/>
                </a:cubicBezTo>
                <a:cubicBezTo>
                  <a:pt x="19197" y="10800"/>
                  <a:pt x="19636" y="10360"/>
                  <a:pt x="19636" y="9818"/>
                </a:cubicBezTo>
                <a:cubicBezTo>
                  <a:pt x="19636" y="9276"/>
                  <a:pt x="19197" y="8836"/>
                  <a:pt x="18655" y="8836"/>
                </a:cubicBezTo>
                <a:moveTo>
                  <a:pt x="20618" y="19636"/>
                </a:moveTo>
                <a:cubicBezTo>
                  <a:pt x="20618" y="20178"/>
                  <a:pt x="20179" y="20618"/>
                  <a:pt x="19636" y="20618"/>
                </a:cubicBezTo>
                <a:lnTo>
                  <a:pt x="16691" y="20618"/>
                </a:lnTo>
                <a:lnTo>
                  <a:pt x="16691" y="5891"/>
                </a:lnTo>
                <a:lnTo>
                  <a:pt x="19636" y="5891"/>
                </a:lnTo>
                <a:cubicBezTo>
                  <a:pt x="20179" y="5891"/>
                  <a:pt x="20618" y="6331"/>
                  <a:pt x="20618" y="6873"/>
                </a:cubicBezTo>
                <a:cubicBezTo>
                  <a:pt x="20618" y="6873"/>
                  <a:pt x="20618" y="19636"/>
                  <a:pt x="20618" y="19636"/>
                </a:cubicBezTo>
                <a:close/>
                <a:moveTo>
                  <a:pt x="15709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6873"/>
                </a:lnTo>
                <a:cubicBezTo>
                  <a:pt x="982" y="6331"/>
                  <a:pt x="1421" y="5891"/>
                  <a:pt x="1964" y="5891"/>
                </a:cubicBezTo>
                <a:lnTo>
                  <a:pt x="15709" y="5891"/>
                </a:lnTo>
                <a:cubicBezTo>
                  <a:pt x="15709" y="5891"/>
                  <a:pt x="15709" y="20618"/>
                  <a:pt x="15709" y="20618"/>
                </a:cubicBezTo>
                <a:close/>
                <a:moveTo>
                  <a:pt x="19636" y="4909"/>
                </a:moveTo>
                <a:lnTo>
                  <a:pt x="4909" y="4909"/>
                </a:lnTo>
                <a:lnTo>
                  <a:pt x="4909" y="2855"/>
                </a:lnTo>
                <a:cubicBezTo>
                  <a:pt x="5480" y="2653"/>
                  <a:pt x="5891" y="2113"/>
                  <a:pt x="5891" y="1473"/>
                </a:cubicBezTo>
                <a:cubicBezTo>
                  <a:pt x="5891" y="659"/>
                  <a:pt x="5231" y="0"/>
                  <a:pt x="4418" y="0"/>
                </a:cubicBezTo>
                <a:cubicBezTo>
                  <a:pt x="3605" y="0"/>
                  <a:pt x="2945" y="659"/>
                  <a:pt x="2945" y="1473"/>
                </a:cubicBezTo>
                <a:cubicBezTo>
                  <a:pt x="2945" y="2113"/>
                  <a:pt x="3357" y="2653"/>
                  <a:pt x="3927" y="2855"/>
                </a:cubicBezTo>
                <a:lnTo>
                  <a:pt x="3927" y="4909"/>
                </a:lnTo>
                <a:lnTo>
                  <a:pt x="1964" y="4909"/>
                </a:lnTo>
                <a:cubicBezTo>
                  <a:pt x="879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6873"/>
                </a:lnTo>
                <a:cubicBezTo>
                  <a:pt x="21600" y="5788"/>
                  <a:pt x="20721" y="4909"/>
                  <a:pt x="19636" y="4909"/>
                </a:cubicBezTo>
                <a:moveTo>
                  <a:pt x="18655" y="15709"/>
                </a:moveTo>
                <a:cubicBezTo>
                  <a:pt x="18383" y="15709"/>
                  <a:pt x="18164" y="15929"/>
                  <a:pt x="18164" y="16200"/>
                </a:cubicBezTo>
                <a:cubicBezTo>
                  <a:pt x="18164" y="16471"/>
                  <a:pt x="18383" y="16691"/>
                  <a:pt x="18655" y="16691"/>
                </a:cubicBezTo>
                <a:cubicBezTo>
                  <a:pt x="18926" y="16691"/>
                  <a:pt x="19145" y="16471"/>
                  <a:pt x="19145" y="16200"/>
                </a:cubicBezTo>
                <a:cubicBezTo>
                  <a:pt x="19145" y="15929"/>
                  <a:pt x="18926" y="15709"/>
                  <a:pt x="18655" y="15709"/>
                </a:cubicBezTo>
                <a:moveTo>
                  <a:pt x="4199" y="16691"/>
                </a:moveTo>
                <a:lnTo>
                  <a:pt x="12492" y="16691"/>
                </a:lnTo>
                <a:cubicBezTo>
                  <a:pt x="12744" y="16387"/>
                  <a:pt x="12971" y="16064"/>
                  <a:pt x="13152" y="15709"/>
                </a:cubicBezTo>
                <a:lnTo>
                  <a:pt x="3539" y="15709"/>
                </a:lnTo>
                <a:cubicBezTo>
                  <a:pt x="3720" y="16064"/>
                  <a:pt x="3947" y="16387"/>
                  <a:pt x="4199" y="16691"/>
                </a:cubicBezTo>
                <a:moveTo>
                  <a:pt x="8345" y="7855"/>
                </a:moveTo>
                <a:cubicBezTo>
                  <a:pt x="7196" y="7855"/>
                  <a:pt x="6138" y="8224"/>
                  <a:pt x="5263" y="8836"/>
                </a:cubicBezTo>
                <a:lnTo>
                  <a:pt x="11428" y="8836"/>
                </a:lnTo>
                <a:cubicBezTo>
                  <a:pt x="10553" y="8224"/>
                  <a:pt x="9495" y="7855"/>
                  <a:pt x="8345" y="7855"/>
                </a:cubicBezTo>
                <a:moveTo>
                  <a:pt x="8345" y="18655"/>
                </a:moveTo>
                <a:cubicBezTo>
                  <a:pt x="9495" y="18655"/>
                  <a:pt x="10553" y="18285"/>
                  <a:pt x="11428" y="17673"/>
                </a:cubicBezTo>
                <a:lnTo>
                  <a:pt x="5263" y="17673"/>
                </a:lnTo>
                <a:cubicBezTo>
                  <a:pt x="6138" y="18285"/>
                  <a:pt x="7196" y="18655"/>
                  <a:pt x="8345" y="18655"/>
                </a:cubicBezTo>
                <a:moveTo>
                  <a:pt x="12492" y="9818"/>
                </a:moveTo>
                <a:lnTo>
                  <a:pt x="4199" y="9818"/>
                </a:lnTo>
                <a:cubicBezTo>
                  <a:pt x="3947" y="10122"/>
                  <a:pt x="3720" y="10446"/>
                  <a:pt x="3539" y="10800"/>
                </a:cubicBezTo>
                <a:lnTo>
                  <a:pt x="13152" y="10800"/>
                </a:lnTo>
                <a:cubicBezTo>
                  <a:pt x="12971" y="10446"/>
                  <a:pt x="12744" y="10122"/>
                  <a:pt x="12492" y="9818"/>
                </a:cubicBezTo>
                <a:moveTo>
                  <a:pt x="13538" y="11782"/>
                </a:moveTo>
                <a:lnTo>
                  <a:pt x="3153" y="11782"/>
                </a:lnTo>
                <a:cubicBezTo>
                  <a:pt x="3063" y="12098"/>
                  <a:pt x="3001" y="12427"/>
                  <a:pt x="2970" y="12764"/>
                </a:cubicBezTo>
                <a:lnTo>
                  <a:pt x="13721" y="12764"/>
                </a:lnTo>
                <a:cubicBezTo>
                  <a:pt x="13690" y="12427"/>
                  <a:pt x="13628" y="12098"/>
                  <a:pt x="1353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695"/>
          <p:cNvSpPr/>
          <p:nvPr/>
        </p:nvSpPr>
        <p:spPr>
          <a:xfrm>
            <a:off x="10520846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5218"/>
                </a:moveTo>
                <a:cubicBezTo>
                  <a:pt x="14727" y="15490"/>
                  <a:pt x="14947" y="15709"/>
                  <a:pt x="15218" y="15709"/>
                </a:cubicBezTo>
                <a:cubicBezTo>
                  <a:pt x="15490" y="15709"/>
                  <a:pt x="15709" y="15490"/>
                  <a:pt x="15709" y="15218"/>
                </a:cubicBezTo>
                <a:cubicBezTo>
                  <a:pt x="15709" y="14947"/>
                  <a:pt x="15490" y="14727"/>
                  <a:pt x="15218" y="14727"/>
                </a:cubicBezTo>
                <a:cubicBezTo>
                  <a:pt x="14947" y="14727"/>
                  <a:pt x="14727" y="14947"/>
                  <a:pt x="14727" y="15218"/>
                </a:cubicBezTo>
                <a:moveTo>
                  <a:pt x="20618" y="12764"/>
                </a:moveTo>
                <a:lnTo>
                  <a:pt x="17673" y="12764"/>
                </a:lnTo>
                <a:lnTo>
                  <a:pt x="17673" y="3927"/>
                </a:lnTo>
                <a:lnTo>
                  <a:pt x="3927" y="3927"/>
                </a:lnTo>
                <a:lnTo>
                  <a:pt x="3927" y="9510"/>
                </a:lnTo>
                <a:cubicBezTo>
                  <a:pt x="3308" y="10442"/>
                  <a:pt x="2945" y="11560"/>
                  <a:pt x="2945" y="12764"/>
                </a:cubicBezTo>
                <a:lnTo>
                  <a:pt x="982" y="12764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2764"/>
                  <a:pt x="20618" y="12764"/>
                </a:cubicBezTo>
                <a:close/>
                <a:moveTo>
                  <a:pt x="9327" y="12764"/>
                </a:moveTo>
                <a:cubicBezTo>
                  <a:pt x="9327" y="13035"/>
                  <a:pt x="9108" y="13255"/>
                  <a:pt x="8836" y="13255"/>
                </a:cubicBezTo>
                <a:cubicBezTo>
                  <a:pt x="8565" y="13255"/>
                  <a:pt x="8345" y="13035"/>
                  <a:pt x="8345" y="12764"/>
                </a:cubicBezTo>
                <a:cubicBezTo>
                  <a:pt x="8345" y="12493"/>
                  <a:pt x="8565" y="12273"/>
                  <a:pt x="8836" y="12273"/>
                </a:cubicBezTo>
                <a:cubicBezTo>
                  <a:pt x="9108" y="12273"/>
                  <a:pt x="9327" y="12493"/>
                  <a:pt x="9327" y="12764"/>
                </a:cubicBezTo>
                <a:moveTo>
                  <a:pt x="8836" y="7855"/>
                </a:moveTo>
                <a:cubicBezTo>
                  <a:pt x="10295" y="7855"/>
                  <a:pt x="11601" y="8494"/>
                  <a:pt x="12500" y="9504"/>
                </a:cubicBezTo>
                <a:lnTo>
                  <a:pt x="10301" y="12846"/>
                </a:lnTo>
                <a:cubicBezTo>
                  <a:pt x="10302" y="12818"/>
                  <a:pt x="10309" y="12792"/>
                  <a:pt x="10309" y="12764"/>
                </a:cubicBezTo>
                <a:cubicBezTo>
                  <a:pt x="10309" y="11951"/>
                  <a:pt x="9649" y="11291"/>
                  <a:pt x="8836" y="11291"/>
                </a:cubicBezTo>
                <a:cubicBezTo>
                  <a:pt x="8023" y="11291"/>
                  <a:pt x="7364" y="11951"/>
                  <a:pt x="7364" y="12764"/>
                </a:cubicBezTo>
                <a:cubicBezTo>
                  <a:pt x="7364" y="13577"/>
                  <a:pt x="8023" y="14236"/>
                  <a:pt x="8836" y="14236"/>
                </a:cubicBezTo>
                <a:cubicBezTo>
                  <a:pt x="9072" y="14236"/>
                  <a:pt x="9293" y="14175"/>
                  <a:pt x="9491" y="14076"/>
                </a:cubicBezTo>
                <a:lnTo>
                  <a:pt x="8925" y="14938"/>
                </a:lnTo>
                <a:lnTo>
                  <a:pt x="8639" y="14741"/>
                </a:lnTo>
                <a:lnTo>
                  <a:pt x="7962" y="16664"/>
                </a:lnTo>
                <a:lnTo>
                  <a:pt x="8494" y="17043"/>
                </a:lnTo>
                <a:lnTo>
                  <a:pt x="8881" y="16700"/>
                </a:lnTo>
                <a:lnTo>
                  <a:pt x="10064" y="16936"/>
                </a:lnTo>
                <a:lnTo>
                  <a:pt x="9561" y="16099"/>
                </a:lnTo>
                <a:lnTo>
                  <a:pt x="10020" y="15694"/>
                </a:lnTo>
                <a:lnTo>
                  <a:pt x="9423" y="15282"/>
                </a:lnTo>
                <a:lnTo>
                  <a:pt x="9736" y="15491"/>
                </a:lnTo>
                <a:lnTo>
                  <a:pt x="13114" y="10359"/>
                </a:lnTo>
                <a:cubicBezTo>
                  <a:pt x="13514" y="11069"/>
                  <a:pt x="13745" y="11889"/>
                  <a:pt x="13745" y="12764"/>
                </a:cubicBezTo>
                <a:cubicBezTo>
                  <a:pt x="13745" y="15475"/>
                  <a:pt x="11548" y="17673"/>
                  <a:pt x="8836" y="17673"/>
                </a:cubicBezTo>
                <a:cubicBezTo>
                  <a:pt x="6125" y="17673"/>
                  <a:pt x="3927" y="15475"/>
                  <a:pt x="3927" y="12764"/>
                </a:cubicBezTo>
                <a:cubicBezTo>
                  <a:pt x="3927" y="10053"/>
                  <a:pt x="6125" y="7855"/>
                  <a:pt x="8836" y="7855"/>
                </a:cubicBezTo>
                <a:moveTo>
                  <a:pt x="14727" y="5891"/>
                </a:moveTo>
                <a:cubicBezTo>
                  <a:pt x="14186" y="5891"/>
                  <a:pt x="13745" y="6331"/>
                  <a:pt x="13745" y="6873"/>
                </a:cubicBezTo>
                <a:cubicBezTo>
                  <a:pt x="13745" y="7062"/>
                  <a:pt x="13802" y="7237"/>
                  <a:pt x="13894" y="7386"/>
                </a:cubicBezTo>
                <a:lnTo>
                  <a:pt x="13057" y="8659"/>
                </a:lnTo>
                <a:cubicBezTo>
                  <a:pt x="11987" y="7558"/>
                  <a:pt x="10492" y="6873"/>
                  <a:pt x="8836" y="6873"/>
                </a:cubicBezTo>
                <a:cubicBezTo>
                  <a:pt x="7325" y="6873"/>
                  <a:pt x="5952" y="7447"/>
                  <a:pt x="4909" y="8382"/>
                </a:cubicBezTo>
                <a:lnTo>
                  <a:pt x="4909" y="4909"/>
                </a:lnTo>
                <a:lnTo>
                  <a:pt x="16691" y="4909"/>
                </a:lnTo>
                <a:lnTo>
                  <a:pt x="16691" y="16691"/>
                </a:lnTo>
                <a:lnTo>
                  <a:pt x="13219" y="16691"/>
                </a:lnTo>
                <a:cubicBezTo>
                  <a:pt x="14154" y="15648"/>
                  <a:pt x="14727" y="14275"/>
                  <a:pt x="14727" y="12764"/>
                </a:cubicBezTo>
                <a:cubicBezTo>
                  <a:pt x="14727" y="11536"/>
                  <a:pt x="14351" y="10398"/>
                  <a:pt x="13709" y="9453"/>
                </a:cubicBezTo>
                <a:lnTo>
                  <a:pt x="14764" y="7851"/>
                </a:lnTo>
                <a:cubicBezTo>
                  <a:pt x="15288" y="7832"/>
                  <a:pt x="15709" y="7402"/>
                  <a:pt x="15709" y="6873"/>
                </a:cubicBezTo>
                <a:cubicBezTo>
                  <a:pt x="15709" y="6331"/>
                  <a:pt x="15269" y="5891"/>
                  <a:pt x="14727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745"/>
                </a:lnTo>
                <a:lnTo>
                  <a:pt x="3034" y="13745"/>
                </a:lnTo>
                <a:cubicBezTo>
                  <a:pt x="3502" y="16531"/>
                  <a:pt x="5918" y="18655"/>
                  <a:pt x="8836" y="18655"/>
                </a:cubicBezTo>
                <a:cubicBezTo>
                  <a:pt x="10040" y="18655"/>
                  <a:pt x="11158" y="18292"/>
                  <a:pt x="12090" y="17673"/>
                </a:cubicBezTo>
                <a:lnTo>
                  <a:pt x="17673" y="17673"/>
                </a:lnTo>
                <a:lnTo>
                  <a:pt x="17673" y="13745"/>
                </a:lnTo>
                <a:lnTo>
                  <a:pt x="20618" y="13745"/>
                </a:ln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696"/>
          <p:cNvSpPr/>
          <p:nvPr/>
        </p:nvSpPr>
        <p:spPr>
          <a:xfrm>
            <a:off x="11054107" y="168299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64" y="19636"/>
                </a:moveTo>
                <a:cubicBezTo>
                  <a:pt x="12764" y="20178"/>
                  <a:pt x="12324" y="20618"/>
                  <a:pt x="11782" y="20618"/>
                </a:cubicBezTo>
                <a:lnTo>
                  <a:pt x="9818" y="20618"/>
                </a:lnTo>
                <a:cubicBezTo>
                  <a:pt x="9276" y="20618"/>
                  <a:pt x="8836" y="20178"/>
                  <a:pt x="8836" y="19636"/>
                </a:cubicBezTo>
                <a:lnTo>
                  <a:pt x="8836" y="17673"/>
                </a:lnTo>
                <a:cubicBezTo>
                  <a:pt x="8836" y="1713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7131"/>
                  <a:pt x="12764" y="17673"/>
                </a:cubicBezTo>
                <a:cubicBezTo>
                  <a:pt x="12764" y="17673"/>
                  <a:pt x="12764" y="19636"/>
                  <a:pt x="12764" y="19636"/>
                </a:cubicBezTo>
                <a:close/>
                <a:moveTo>
                  <a:pt x="11782" y="15709"/>
                </a:moveTo>
                <a:lnTo>
                  <a:pt x="9818" y="15709"/>
                </a:lnTo>
                <a:cubicBezTo>
                  <a:pt x="8734" y="15709"/>
                  <a:pt x="7855" y="16588"/>
                  <a:pt x="7855" y="17673"/>
                </a:cubicBezTo>
                <a:lnTo>
                  <a:pt x="7855" y="19636"/>
                </a:lnTo>
                <a:cubicBezTo>
                  <a:pt x="7855" y="20721"/>
                  <a:pt x="8734" y="21600"/>
                  <a:pt x="9818" y="21600"/>
                </a:cubicBezTo>
                <a:lnTo>
                  <a:pt x="11782" y="21600"/>
                </a:lnTo>
                <a:cubicBezTo>
                  <a:pt x="12866" y="21600"/>
                  <a:pt x="13745" y="20721"/>
                  <a:pt x="13745" y="19636"/>
                </a:cubicBezTo>
                <a:lnTo>
                  <a:pt x="13745" y="17673"/>
                </a:lnTo>
                <a:cubicBezTo>
                  <a:pt x="13745" y="16588"/>
                  <a:pt x="12866" y="15709"/>
                  <a:pt x="11782" y="157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cubicBezTo>
                  <a:pt x="17131" y="20618"/>
                  <a:pt x="16691" y="20178"/>
                  <a:pt x="16691" y="19636"/>
                </a:cubicBezTo>
                <a:lnTo>
                  <a:pt x="16691" y="17673"/>
                </a:lnTo>
                <a:cubicBezTo>
                  <a:pt x="16691" y="17131"/>
                  <a:pt x="17131" y="16691"/>
                  <a:pt x="17673" y="16691"/>
                </a:cubicBezTo>
                <a:lnTo>
                  <a:pt x="19636" y="16691"/>
                </a:lnTo>
                <a:cubicBezTo>
                  <a:pt x="20178" y="16691"/>
                  <a:pt x="20618" y="17131"/>
                  <a:pt x="20618" y="17673"/>
                </a:cubicBez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19636" y="15709"/>
                </a:moveTo>
                <a:lnTo>
                  <a:pt x="17673" y="15709"/>
                </a:lnTo>
                <a:cubicBezTo>
                  <a:pt x="16588" y="15709"/>
                  <a:pt x="15709" y="16588"/>
                  <a:pt x="15709" y="17673"/>
                </a:cubicBezTo>
                <a:lnTo>
                  <a:pt x="15709" y="19636"/>
                </a:lnTo>
                <a:cubicBezTo>
                  <a:pt x="15709" y="20721"/>
                  <a:pt x="16588" y="21600"/>
                  <a:pt x="17673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7673"/>
                </a:lnTo>
                <a:cubicBezTo>
                  <a:pt x="21600" y="16588"/>
                  <a:pt x="20721" y="15709"/>
                  <a:pt x="19636" y="15709"/>
                </a:cubicBezTo>
                <a:moveTo>
                  <a:pt x="4909" y="19636"/>
                </a:moveTo>
                <a:cubicBezTo>
                  <a:pt x="4909" y="20178"/>
                  <a:pt x="4469" y="20618"/>
                  <a:pt x="3927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cubicBezTo>
                  <a:pt x="982" y="17131"/>
                  <a:pt x="1422" y="16691"/>
                  <a:pt x="1964" y="16691"/>
                </a:cubicBezTo>
                <a:lnTo>
                  <a:pt x="3927" y="16691"/>
                </a:lnTo>
                <a:cubicBezTo>
                  <a:pt x="4469" y="16691"/>
                  <a:pt x="4909" y="17131"/>
                  <a:pt x="4909" y="17673"/>
                </a:cubicBezTo>
                <a:cubicBezTo>
                  <a:pt x="4909" y="17673"/>
                  <a:pt x="4909" y="19636"/>
                  <a:pt x="4909" y="19636"/>
                </a:cubicBezTo>
                <a:close/>
                <a:moveTo>
                  <a:pt x="3927" y="15709"/>
                </a:moveTo>
                <a:lnTo>
                  <a:pt x="1964" y="15709"/>
                </a:lnTo>
                <a:cubicBezTo>
                  <a:pt x="879" y="15709"/>
                  <a:pt x="0" y="16588"/>
                  <a:pt x="0" y="17673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3927" y="21600"/>
                </a:lnTo>
                <a:cubicBezTo>
                  <a:pt x="5012" y="21600"/>
                  <a:pt x="5891" y="20721"/>
                  <a:pt x="5891" y="19636"/>
                </a:cubicBezTo>
                <a:lnTo>
                  <a:pt x="5891" y="17673"/>
                </a:lnTo>
                <a:cubicBezTo>
                  <a:pt x="5891" y="16588"/>
                  <a:pt x="5012" y="15709"/>
                  <a:pt x="3927" y="15709"/>
                </a:cubicBezTo>
                <a:moveTo>
                  <a:pt x="2945" y="14727"/>
                </a:moveTo>
                <a:cubicBezTo>
                  <a:pt x="3217" y="14727"/>
                  <a:pt x="3436" y="14507"/>
                  <a:pt x="3436" y="14236"/>
                </a:cubicBezTo>
                <a:lnTo>
                  <a:pt x="3436" y="10800"/>
                </a:lnTo>
                <a:lnTo>
                  <a:pt x="10309" y="10800"/>
                </a:lnTo>
                <a:lnTo>
                  <a:pt x="10309" y="14236"/>
                </a:lnTo>
                <a:cubicBezTo>
                  <a:pt x="10309" y="14507"/>
                  <a:pt x="10529" y="14727"/>
                  <a:pt x="10800" y="14727"/>
                </a:cubicBezTo>
                <a:cubicBezTo>
                  <a:pt x="11071" y="14727"/>
                  <a:pt x="11291" y="14507"/>
                  <a:pt x="11291" y="14236"/>
                </a:cubicBezTo>
                <a:lnTo>
                  <a:pt x="11291" y="10800"/>
                </a:lnTo>
                <a:lnTo>
                  <a:pt x="18164" y="10800"/>
                </a:lnTo>
                <a:lnTo>
                  <a:pt x="18164" y="14236"/>
                </a:lnTo>
                <a:cubicBezTo>
                  <a:pt x="18164" y="14507"/>
                  <a:pt x="18384" y="14727"/>
                  <a:pt x="18655" y="14727"/>
                </a:cubicBezTo>
                <a:cubicBezTo>
                  <a:pt x="18926" y="14727"/>
                  <a:pt x="19145" y="14507"/>
                  <a:pt x="19145" y="14236"/>
                </a:cubicBezTo>
                <a:lnTo>
                  <a:pt x="19145" y="10309"/>
                </a:lnTo>
                <a:cubicBezTo>
                  <a:pt x="19145" y="10038"/>
                  <a:pt x="18926" y="9818"/>
                  <a:pt x="18655" y="9818"/>
                </a:cubicBezTo>
                <a:lnTo>
                  <a:pt x="11291" y="9818"/>
                </a:lnTo>
                <a:lnTo>
                  <a:pt x="11291" y="7364"/>
                </a:lnTo>
                <a:cubicBezTo>
                  <a:pt x="11291" y="7093"/>
                  <a:pt x="11071" y="6873"/>
                  <a:pt x="10800" y="6873"/>
                </a:cubicBezTo>
                <a:cubicBezTo>
                  <a:pt x="10529" y="6873"/>
                  <a:pt x="10309" y="7093"/>
                  <a:pt x="10309" y="7364"/>
                </a:cubicBezTo>
                <a:lnTo>
                  <a:pt x="10309" y="9818"/>
                </a:lnTo>
                <a:lnTo>
                  <a:pt x="2945" y="9818"/>
                </a:lnTo>
                <a:cubicBezTo>
                  <a:pt x="2674" y="9818"/>
                  <a:pt x="2455" y="10038"/>
                  <a:pt x="2455" y="10309"/>
                </a:cubicBezTo>
                <a:lnTo>
                  <a:pt x="2455" y="14236"/>
                </a:lnTo>
                <a:cubicBezTo>
                  <a:pt x="2455" y="14507"/>
                  <a:pt x="2674" y="14727"/>
                  <a:pt x="2945" y="14727"/>
                </a:cubicBezTo>
                <a:moveTo>
                  <a:pt x="8836" y="1964"/>
                </a:moveTo>
                <a:cubicBezTo>
                  <a:pt x="8836" y="1422"/>
                  <a:pt x="9276" y="982"/>
                  <a:pt x="9818" y="982"/>
                </a:cubicBezTo>
                <a:lnTo>
                  <a:pt x="11782" y="982"/>
                </a:lnTo>
                <a:cubicBezTo>
                  <a:pt x="12324" y="982"/>
                  <a:pt x="12764" y="1422"/>
                  <a:pt x="12764" y="1964"/>
                </a:cubicBezTo>
                <a:lnTo>
                  <a:pt x="12764" y="3927"/>
                </a:lnTo>
                <a:cubicBezTo>
                  <a:pt x="12764" y="446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4469"/>
                  <a:pt x="8836" y="3927"/>
                </a:cubicBezTo>
                <a:cubicBezTo>
                  <a:pt x="8836" y="3927"/>
                  <a:pt x="8836" y="1964"/>
                  <a:pt x="8836" y="1964"/>
                </a:cubicBezTo>
                <a:close/>
                <a:moveTo>
                  <a:pt x="9818" y="5891"/>
                </a:moveTo>
                <a:lnTo>
                  <a:pt x="11782" y="5891"/>
                </a:lnTo>
                <a:cubicBezTo>
                  <a:pt x="12866" y="5891"/>
                  <a:pt x="13745" y="5012"/>
                  <a:pt x="13745" y="3927"/>
                </a:cubicBezTo>
                <a:lnTo>
                  <a:pt x="13745" y="1964"/>
                </a:lnTo>
                <a:cubicBezTo>
                  <a:pt x="13745" y="879"/>
                  <a:pt x="12866" y="0"/>
                  <a:pt x="11782" y="0"/>
                </a:cubicBezTo>
                <a:lnTo>
                  <a:pt x="9818" y="0"/>
                </a:lnTo>
                <a:cubicBezTo>
                  <a:pt x="8734" y="0"/>
                  <a:pt x="7855" y="879"/>
                  <a:pt x="7855" y="1964"/>
                </a:cubicBezTo>
                <a:lnTo>
                  <a:pt x="7855" y="3927"/>
                </a:lnTo>
                <a:cubicBezTo>
                  <a:pt x="7855" y="5012"/>
                  <a:pt x="8734" y="5891"/>
                  <a:pt x="98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697"/>
          <p:cNvSpPr/>
          <p:nvPr/>
        </p:nvSpPr>
        <p:spPr>
          <a:xfrm>
            <a:off x="6267453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020" y="13745"/>
                </a:moveTo>
                <a:lnTo>
                  <a:pt x="4860" y="13745"/>
                </a:lnTo>
                <a:lnTo>
                  <a:pt x="4860" y="15709"/>
                </a:lnTo>
                <a:lnTo>
                  <a:pt x="7020" y="15709"/>
                </a:lnTo>
                <a:cubicBezTo>
                  <a:pt x="7020" y="15709"/>
                  <a:pt x="7020" y="13745"/>
                  <a:pt x="7020" y="13745"/>
                </a:cubicBezTo>
                <a:close/>
                <a:moveTo>
                  <a:pt x="5400" y="10800"/>
                </a:moveTo>
                <a:lnTo>
                  <a:pt x="3240" y="10800"/>
                </a:lnTo>
                <a:lnTo>
                  <a:pt x="3240" y="12764"/>
                </a:lnTo>
                <a:lnTo>
                  <a:pt x="5400" y="12764"/>
                </a:lnTo>
                <a:cubicBezTo>
                  <a:pt x="5400" y="12764"/>
                  <a:pt x="5400" y="10800"/>
                  <a:pt x="5400" y="10800"/>
                </a:cubicBezTo>
                <a:close/>
                <a:moveTo>
                  <a:pt x="5940" y="18655"/>
                </a:moveTo>
                <a:lnTo>
                  <a:pt x="15660" y="18655"/>
                </a:lnTo>
                <a:lnTo>
                  <a:pt x="15660" y="16691"/>
                </a:lnTo>
                <a:lnTo>
                  <a:pt x="5940" y="16691"/>
                </a:lnTo>
                <a:cubicBezTo>
                  <a:pt x="5940" y="16691"/>
                  <a:pt x="5940" y="18655"/>
                  <a:pt x="5940" y="18655"/>
                </a:cubicBezTo>
                <a:close/>
                <a:moveTo>
                  <a:pt x="20520" y="19636"/>
                </a:moveTo>
                <a:cubicBezTo>
                  <a:pt x="20520" y="20179"/>
                  <a:pt x="20036" y="20618"/>
                  <a:pt x="19440" y="20618"/>
                </a:cubicBezTo>
                <a:lnTo>
                  <a:pt x="2160" y="20618"/>
                </a:lnTo>
                <a:cubicBezTo>
                  <a:pt x="1564" y="20618"/>
                  <a:pt x="1080" y="20179"/>
                  <a:pt x="1080" y="19636"/>
                </a:cubicBezTo>
                <a:lnTo>
                  <a:pt x="1080" y="9818"/>
                </a:lnTo>
                <a:cubicBezTo>
                  <a:pt x="1080" y="9276"/>
                  <a:pt x="1564" y="8836"/>
                  <a:pt x="2160" y="8836"/>
                </a:cubicBezTo>
                <a:lnTo>
                  <a:pt x="19440" y="8836"/>
                </a:lnTo>
                <a:cubicBezTo>
                  <a:pt x="20036" y="8836"/>
                  <a:pt x="20520" y="9276"/>
                  <a:pt x="20520" y="9818"/>
                </a:cubicBezTo>
                <a:cubicBezTo>
                  <a:pt x="20520" y="9818"/>
                  <a:pt x="20520" y="19636"/>
                  <a:pt x="20520" y="19636"/>
                </a:cubicBezTo>
                <a:close/>
                <a:moveTo>
                  <a:pt x="19440" y="7855"/>
                </a:moveTo>
                <a:lnTo>
                  <a:pt x="2160" y="7855"/>
                </a:lnTo>
                <a:cubicBezTo>
                  <a:pt x="967" y="7855"/>
                  <a:pt x="0" y="8734"/>
                  <a:pt x="0" y="9818"/>
                </a:cubicBezTo>
                <a:lnTo>
                  <a:pt x="0" y="19636"/>
                </a:lnTo>
                <a:cubicBezTo>
                  <a:pt x="0" y="20721"/>
                  <a:pt x="967" y="21600"/>
                  <a:pt x="2160" y="21600"/>
                </a:cubicBezTo>
                <a:lnTo>
                  <a:pt x="19440" y="21600"/>
                </a:lnTo>
                <a:cubicBezTo>
                  <a:pt x="20633" y="21600"/>
                  <a:pt x="21600" y="20721"/>
                  <a:pt x="21600" y="19636"/>
                </a:cubicBezTo>
                <a:lnTo>
                  <a:pt x="21600" y="9818"/>
                </a:lnTo>
                <a:cubicBezTo>
                  <a:pt x="21600" y="8734"/>
                  <a:pt x="20633" y="7855"/>
                  <a:pt x="19440" y="7855"/>
                </a:cubicBezTo>
                <a:moveTo>
                  <a:pt x="16200" y="12764"/>
                </a:moveTo>
                <a:lnTo>
                  <a:pt x="18360" y="12764"/>
                </a:lnTo>
                <a:lnTo>
                  <a:pt x="18360" y="10800"/>
                </a:lnTo>
                <a:lnTo>
                  <a:pt x="16200" y="10800"/>
                </a:lnTo>
                <a:cubicBezTo>
                  <a:pt x="16200" y="10800"/>
                  <a:pt x="16200" y="12764"/>
                  <a:pt x="16200" y="12764"/>
                </a:cubicBezTo>
                <a:close/>
                <a:moveTo>
                  <a:pt x="14580" y="15709"/>
                </a:moveTo>
                <a:lnTo>
                  <a:pt x="16740" y="15709"/>
                </a:lnTo>
                <a:lnTo>
                  <a:pt x="16740" y="13745"/>
                </a:lnTo>
                <a:lnTo>
                  <a:pt x="14580" y="13745"/>
                </a:lnTo>
                <a:cubicBezTo>
                  <a:pt x="14580" y="13745"/>
                  <a:pt x="14580" y="15709"/>
                  <a:pt x="14580" y="15709"/>
                </a:cubicBezTo>
                <a:close/>
                <a:moveTo>
                  <a:pt x="10800" y="0"/>
                </a:moveTo>
                <a:lnTo>
                  <a:pt x="6480" y="3927"/>
                </a:lnTo>
                <a:lnTo>
                  <a:pt x="15120" y="3927"/>
                </a:lnTo>
                <a:cubicBezTo>
                  <a:pt x="15120" y="3927"/>
                  <a:pt x="10800" y="0"/>
                  <a:pt x="10800" y="0"/>
                </a:cubicBezTo>
                <a:close/>
                <a:moveTo>
                  <a:pt x="8640" y="10800"/>
                </a:moveTo>
                <a:lnTo>
                  <a:pt x="6480" y="10800"/>
                </a:lnTo>
                <a:lnTo>
                  <a:pt x="6480" y="12764"/>
                </a:lnTo>
                <a:lnTo>
                  <a:pt x="8640" y="12764"/>
                </a:lnTo>
                <a:cubicBezTo>
                  <a:pt x="8640" y="12764"/>
                  <a:pt x="8640" y="10800"/>
                  <a:pt x="8640" y="10800"/>
                </a:cubicBezTo>
                <a:close/>
                <a:moveTo>
                  <a:pt x="11340" y="15709"/>
                </a:moveTo>
                <a:lnTo>
                  <a:pt x="13500" y="15709"/>
                </a:lnTo>
                <a:lnTo>
                  <a:pt x="13500" y="13745"/>
                </a:lnTo>
                <a:lnTo>
                  <a:pt x="11340" y="13745"/>
                </a:lnTo>
                <a:cubicBezTo>
                  <a:pt x="11340" y="13745"/>
                  <a:pt x="11340" y="15709"/>
                  <a:pt x="11340" y="15709"/>
                </a:cubicBezTo>
                <a:close/>
                <a:moveTo>
                  <a:pt x="15120" y="10800"/>
                </a:moveTo>
                <a:lnTo>
                  <a:pt x="12960" y="10800"/>
                </a:lnTo>
                <a:lnTo>
                  <a:pt x="12960" y="12764"/>
                </a:lnTo>
                <a:lnTo>
                  <a:pt x="15120" y="12764"/>
                </a:lnTo>
                <a:cubicBezTo>
                  <a:pt x="15120" y="12764"/>
                  <a:pt x="15120" y="10800"/>
                  <a:pt x="15120" y="10800"/>
                </a:cubicBezTo>
                <a:close/>
                <a:moveTo>
                  <a:pt x="11880" y="10800"/>
                </a:moveTo>
                <a:lnTo>
                  <a:pt x="9720" y="10800"/>
                </a:lnTo>
                <a:lnTo>
                  <a:pt x="9720" y="12764"/>
                </a:lnTo>
                <a:lnTo>
                  <a:pt x="11880" y="12764"/>
                </a:lnTo>
                <a:cubicBezTo>
                  <a:pt x="11880" y="12764"/>
                  <a:pt x="11880" y="10800"/>
                  <a:pt x="11880" y="10800"/>
                </a:cubicBezTo>
                <a:close/>
                <a:moveTo>
                  <a:pt x="8100" y="15709"/>
                </a:moveTo>
                <a:lnTo>
                  <a:pt x="10260" y="15709"/>
                </a:lnTo>
                <a:lnTo>
                  <a:pt x="10260" y="13745"/>
                </a:lnTo>
                <a:lnTo>
                  <a:pt x="8100" y="13745"/>
                </a:lnTo>
                <a:cubicBezTo>
                  <a:pt x="8100" y="13745"/>
                  <a:pt x="8100" y="15709"/>
                  <a:pt x="8100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698"/>
          <p:cNvSpPr/>
          <p:nvPr/>
        </p:nvSpPr>
        <p:spPr>
          <a:xfrm>
            <a:off x="6800715" y="2216256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40" y="10800"/>
                </a:moveTo>
                <a:lnTo>
                  <a:pt x="15660" y="10800"/>
                </a:lnTo>
                <a:lnTo>
                  <a:pt x="15660" y="8836"/>
                </a:lnTo>
                <a:lnTo>
                  <a:pt x="5940" y="8836"/>
                </a:lnTo>
                <a:cubicBezTo>
                  <a:pt x="5940" y="8836"/>
                  <a:pt x="5940" y="10800"/>
                  <a:pt x="5940" y="10800"/>
                </a:cubicBezTo>
                <a:close/>
                <a:moveTo>
                  <a:pt x="5400" y="2945"/>
                </a:moveTo>
                <a:lnTo>
                  <a:pt x="3240" y="2945"/>
                </a:lnTo>
                <a:lnTo>
                  <a:pt x="3240" y="4909"/>
                </a:lnTo>
                <a:lnTo>
                  <a:pt x="5400" y="4909"/>
                </a:lnTo>
                <a:cubicBezTo>
                  <a:pt x="5400" y="4909"/>
                  <a:pt x="5400" y="2945"/>
                  <a:pt x="5400" y="2945"/>
                </a:cubicBezTo>
                <a:close/>
                <a:moveTo>
                  <a:pt x="7020" y="5891"/>
                </a:moveTo>
                <a:lnTo>
                  <a:pt x="4860" y="5891"/>
                </a:lnTo>
                <a:lnTo>
                  <a:pt x="4860" y="7855"/>
                </a:lnTo>
                <a:lnTo>
                  <a:pt x="7020" y="7855"/>
                </a:lnTo>
                <a:cubicBezTo>
                  <a:pt x="7020" y="7855"/>
                  <a:pt x="7020" y="5891"/>
                  <a:pt x="7020" y="5891"/>
                </a:cubicBezTo>
                <a:close/>
                <a:moveTo>
                  <a:pt x="14580" y="7855"/>
                </a:moveTo>
                <a:lnTo>
                  <a:pt x="16740" y="7855"/>
                </a:lnTo>
                <a:lnTo>
                  <a:pt x="16740" y="5891"/>
                </a:lnTo>
                <a:lnTo>
                  <a:pt x="14580" y="5891"/>
                </a:lnTo>
                <a:cubicBezTo>
                  <a:pt x="14580" y="5891"/>
                  <a:pt x="14580" y="7855"/>
                  <a:pt x="14580" y="7855"/>
                </a:cubicBezTo>
                <a:close/>
                <a:moveTo>
                  <a:pt x="20520" y="11782"/>
                </a:moveTo>
                <a:cubicBezTo>
                  <a:pt x="20520" y="12324"/>
                  <a:pt x="20036" y="12764"/>
                  <a:pt x="19440" y="12764"/>
                </a:cubicBezTo>
                <a:lnTo>
                  <a:pt x="2160" y="12764"/>
                </a:lnTo>
                <a:cubicBezTo>
                  <a:pt x="1564" y="12764"/>
                  <a:pt x="1080" y="12324"/>
                  <a:pt x="1080" y="11782"/>
                </a:cubicBezTo>
                <a:lnTo>
                  <a:pt x="1080" y="1964"/>
                </a:lnTo>
                <a:cubicBezTo>
                  <a:pt x="1080" y="1422"/>
                  <a:pt x="1564" y="982"/>
                  <a:pt x="2160" y="982"/>
                </a:cubicBezTo>
                <a:lnTo>
                  <a:pt x="19440" y="982"/>
                </a:lnTo>
                <a:cubicBezTo>
                  <a:pt x="20036" y="982"/>
                  <a:pt x="20520" y="1422"/>
                  <a:pt x="20520" y="1964"/>
                </a:cubicBezTo>
                <a:cubicBezTo>
                  <a:pt x="20520" y="1964"/>
                  <a:pt x="20520" y="11782"/>
                  <a:pt x="20520" y="11782"/>
                </a:cubicBezTo>
                <a:close/>
                <a:moveTo>
                  <a:pt x="19440" y="0"/>
                </a:moveTo>
                <a:lnTo>
                  <a:pt x="2160" y="0"/>
                </a:lnTo>
                <a:cubicBezTo>
                  <a:pt x="967" y="0"/>
                  <a:pt x="0" y="879"/>
                  <a:pt x="0" y="1964"/>
                </a:cubicBezTo>
                <a:lnTo>
                  <a:pt x="0" y="11782"/>
                </a:lnTo>
                <a:cubicBezTo>
                  <a:pt x="0" y="12866"/>
                  <a:pt x="967" y="13745"/>
                  <a:pt x="2160" y="13745"/>
                </a:cubicBezTo>
                <a:lnTo>
                  <a:pt x="19440" y="13745"/>
                </a:lnTo>
                <a:cubicBezTo>
                  <a:pt x="20633" y="13745"/>
                  <a:pt x="21600" y="12866"/>
                  <a:pt x="21600" y="11782"/>
                </a:cubicBezTo>
                <a:lnTo>
                  <a:pt x="21600" y="1964"/>
                </a:lnTo>
                <a:cubicBezTo>
                  <a:pt x="21600" y="879"/>
                  <a:pt x="20633" y="0"/>
                  <a:pt x="19440" y="0"/>
                </a:cubicBezTo>
                <a:moveTo>
                  <a:pt x="16200" y="4909"/>
                </a:moveTo>
                <a:lnTo>
                  <a:pt x="18360" y="4909"/>
                </a:lnTo>
                <a:lnTo>
                  <a:pt x="18360" y="2945"/>
                </a:lnTo>
                <a:lnTo>
                  <a:pt x="16200" y="2945"/>
                </a:lnTo>
                <a:cubicBezTo>
                  <a:pt x="16200" y="2945"/>
                  <a:pt x="16200" y="4909"/>
                  <a:pt x="16200" y="4909"/>
                </a:cubicBezTo>
                <a:close/>
                <a:moveTo>
                  <a:pt x="8640" y="2945"/>
                </a:moveTo>
                <a:lnTo>
                  <a:pt x="6480" y="2945"/>
                </a:lnTo>
                <a:lnTo>
                  <a:pt x="6480" y="4909"/>
                </a:lnTo>
                <a:lnTo>
                  <a:pt x="8640" y="4909"/>
                </a:lnTo>
                <a:cubicBezTo>
                  <a:pt x="8640" y="4909"/>
                  <a:pt x="8640" y="2945"/>
                  <a:pt x="8640" y="2945"/>
                </a:cubicBezTo>
                <a:close/>
                <a:moveTo>
                  <a:pt x="11340" y="7855"/>
                </a:moveTo>
                <a:lnTo>
                  <a:pt x="13500" y="7855"/>
                </a:lnTo>
                <a:lnTo>
                  <a:pt x="13500" y="5891"/>
                </a:lnTo>
                <a:lnTo>
                  <a:pt x="11340" y="5891"/>
                </a:lnTo>
                <a:cubicBezTo>
                  <a:pt x="11340" y="5891"/>
                  <a:pt x="11340" y="7855"/>
                  <a:pt x="11340" y="7855"/>
                </a:cubicBezTo>
                <a:close/>
                <a:moveTo>
                  <a:pt x="10800" y="21600"/>
                </a:moveTo>
                <a:lnTo>
                  <a:pt x="15120" y="17673"/>
                </a:lnTo>
                <a:lnTo>
                  <a:pt x="6480" y="17673"/>
                </a:lnTo>
                <a:cubicBezTo>
                  <a:pt x="6480" y="17673"/>
                  <a:pt x="10800" y="21600"/>
                  <a:pt x="10800" y="21600"/>
                </a:cubicBezTo>
                <a:close/>
                <a:moveTo>
                  <a:pt x="15120" y="2945"/>
                </a:moveTo>
                <a:lnTo>
                  <a:pt x="12960" y="2945"/>
                </a:lnTo>
                <a:lnTo>
                  <a:pt x="12960" y="4909"/>
                </a:lnTo>
                <a:lnTo>
                  <a:pt x="15120" y="4909"/>
                </a:lnTo>
                <a:cubicBezTo>
                  <a:pt x="15120" y="4909"/>
                  <a:pt x="15120" y="2945"/>
                  <a:pt x="15120" y="2945"/>
                </a:cubicBezTo>
                <a:close/>
                <a:moveTo>
                  <a:pt x="8100" y="7855"/>
                </a:moveTo>
                <a:lnTo>
                  <a:pt x="10260" y="7855"/>
                </a:lnTo>
                <a:lnTo>
                  <a:pt x="10260" y="5891"/>
                </a:lnTo>
                <a:lnTo>
                  <a:pt x="8100" y="5891"/>
                </a:lnTo>
                <a:cubicBezTo>
                  <a:pt x="8100" y="5891"/>
                  <a:pt x="8100" y="7855"/>
                  <a:pt x="8100" y="7855"/>
                </a:cubicBezTo>
                <a:close/>
                <a:moveTo>
                  <a:pt x="11880" y="2945"/>
                </a:moveTo>
                <a:lnTo>
                  <a:pt x="9720" y="2945"/>
                </a:lnTo>
                <a:lnTo>
                  <a:pt x="9720" y="4909"/>
                </a:lnTo>
                <a:lnTo>
                  <a:pt x="11880" y="4909"/>
                </a:lnTo>
                <a:cubicBezTo>
                  <a:pt x="11880" y="4909"/>
                  <a:pt x="11880" y="2945"/>
                  <a:pt x="1188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699"/>
          <p:cNvSpPr/>
          <p:nvPr/>
        </p:nvSpPr>
        <p:spPr>
          <a:xfrm>
            <a:off x="7321279" y="224165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76" y="20400"/>
                </a:moveTo>
                <a:lnTo>
                  <a:pt x="10800" y="13522"/>
                </a:lnTo>
                <a:lnTo>
                  <a:pt x="15623" y="20400"/>
                </a:lnTo>
                <a:cubicBezTo>
                  <a:pt x="15623" y="20400"/>
                  <a:pt x="5976" y="20400"/>
                  <a:pt x="5976" y="20400"/>
                </a:cubicBezTo>
                <a:close/>
                <a:moveTo>
                  <a:pt x="17063" y="20610"/>
                </a:moveTo>
                <a:lnTo>
                  <a:pt x="11172" y="12210"/>
                </a:lnTo>
                <a:lnTo>
                  <a:pt x="11168" y="12214"/>
                </a:lnTo>
                <a:cubicBezTo>
                  <a:pt x="11078" y="12086"/>
                  <a:pt x="10949" y="12000"/>
                  <a:pt x="10800" y="12000"/>
                </a:cubicBezTo>
                <a:cubicBezTo>
                  <a:pt x="10651" y="12000"/>
                  <a:pt x="10521" y="12086"/>
                  <a:pt x="10432" y="12214"/>
                </a:cubicBezTo>
                <a:lnTo>
                  <a:pt x="10427" y="12210"/>
                </a:lnTo>
                <a:lnTo>
                  <a:pt x="4536" y="20610"/>
                </a:lnTo>
                <a:lnTo>
                  <a:pt x="4540" y="20614"/>
                </a:lnTo>
                <a:cubicBezTo>
                  <a:pt x="4467" y="20719"/>
                  <a:pt x="4418" y="20851"/>
                  <a:pt x="4418" y="21000"/>
                </a:cubicBezTo>
                <a:cubicBezTo>
                  <a:pt x="4418" y="21332"/>
                  <a:pt x="4638" y="21600"/>
                  <a:pt x="4909" y="21600"/>
                </a:cubicBezTo>
                <a:lnTo>
                  <a:pt x="16691" y="21600"/>
                </a:lnTo>
                <a:cubicBezTo>
                  <a:pt x="16962" y="21600"/>
                  <a:pt x="17182" y="21332"/>
                  <a:pt x="17182" y="21000"/>
                </a:cubicBezTo>
                <a:cubicBezTo>
                  <a:pt x="17182" y="20851"/>
                  <a:pt x="17133" y="20719"/>
                  <a:pt x="17059" y="20614"/>
                </a:cubicBezTo>
                <a:cubicBezTo>
                  <a:pt x="17059" y="20614"/>
                  <a:pt x="17063" y="20610"/>
                  <a:pt x="17063" y="20610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69"/>
                  <a:pt x="0" y="600"/>
                </a:cubicBezTo>
                <a:lnTo>
                  <a:pt x="0" y="17400"/>
                </a:lnTo>
                <a:cubicBezTo>
                  <a:pt x="0" y="17732"/>
                  <a:pt x="220" y="18000"/>
                  <a:pt x="491" y="18000"/>
                </a:cubicBezTo>
                <a:lnTo>
                  <a:pt x="4418" y="18000"/>
                </a:lnTo>
                <a:cubicBezTo>
                  <a:pt x="4689" y="18000"/>
                  <a:pt x="4909" y="17732"/>
                  <a:pt x="4909" y="17400"/>
                </a:cubicBezTo>
                <a:cubicBezTo>
                  <a:pt x="4909" y="17068"/>
                  <a:pt x="4689" y="16800"/>
                  <a:pt x="4418" y="16800"/>
                </a:cubicBezTo>
                <a:lnTo>
                  <a:pt x="982" y="16800"/>
                </a:lnTo>
                <a:lnTo>
                  <a:pt x="982" y="1200"/>
                </a:lnTo>
                <a:lnTo>
                  <a:pt x="20618" y="1200"/>
                </a:lnTo>
                <a:lnTo>
                  <a:pt x="20618" y="16800"/>
                </a:lnTo>
                <a:lnTo>
                  <a:pt x="17182" y="16800"/>
                </a:lnTo>
                <a:cubicBezTo>
                  <a:pt x="16911" y="16800"/>
                  <a:pt x="16691" y="17068"/>
                  <a:pt x="16691" y="17400"/>
                </a:cubicBezTo>
                <a:cubicBezTo>
                  <a:pt x="16691" y="17732"/>
                  <a:pt x="16911" y="18000"/>
                  <a:pt x="17182" y="18000"/>
                </a:cubicBezTo>
                <a:lnTo>
                  <a:pt x="21109" y="18000"/>
                </a:lnTo>
                <a:cubicBezTo>
                  <a:pt x="21380" y="18000"/>
                  <a:pt x="21600" y="17732"/>
                  <a:pt x="21600" y="174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708"/>
          <p:cNvSpPr/>
          <p:nvPr/>
        </p:nvSpPr>
        <p:spPr>
          <a:xfrm>
            <a:off x="858566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709"/>
          <p:cNvSpPr/>
          <p:nvPr/>
        </p:nvSpPr>
        <p:spPr>
          <a:xfrm>
            <a:off x="1391827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12764" y="13745"/>
                </a:lnTo>
                <a:lnTo>
                  <a:pt x="12764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12273" y="6873"/>
                </a:lnTo>
                <a:cubicBezTo>
                  <a:pt x="12002" y="6873"/>
                  <a:pt x="11782" y="7092"/>
                  <a:pt x="11782" y="7364"/>
                </a:cubicBezTo>
                <a:lnTo>
                  <a:pt x="11782" y="14236"/>
                </a:lnTo>
                <a:cubicBezTo>
                  <a:pt x="11782" y="14508"/>
                  <a:pt x="12002" y="14727"/>
                  <a:pt x="12273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8836" y="7855"/>
                </a:lnTo>
                <a:cubicBezTo>
                  <a:pt x="8836" y="7855"/>
                  <a:pt x="8836" y="13745"/>
                  <a:pt x="8836" y="13745"/>
                </a:cubicBezTo>
                <a:close/>
                <a:moveTo>
                  <a:pt x="9327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9327" y="14727"/>
                </a:lnTo>
                <a:cubicBezTo>
                  <a:pt x="9598" y="14727"/>
                  <a:pt x="9818" y="14508"/>
                  <a:pt x="9818" y="14236"/>
                </a:cubicBezTo>
                <a:lnTo>
                  <a:pt x="9818" y="7364"/>
                </a:lnTo>
                <a:cubicBezTo>
                  <a:pt x="9818" y="7092"/>
                  <a:pt x="9598" y="6873"/>
                  <a:pt x="9327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710"/>
          <p:cNvSpPr/>
          <p:nvPr/>
        </p:nvSpPr>
        <p:spPr>
          <a:xfrm>
            <a:off x="1925088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3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3" y="14727"/>
                  <a:pt x="7364" y="14727"/>
                </a:cubicBezTo>
                <a:lnTo>
                  <a:pt x="14236" y="14727"/>
                </a:lnTo>
                <a:cubicBezTo>
                  <a:pt x="14507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7" y="6873"/>
                  <a:pt x="14236" y="6873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711"/>
          <p:cNvSpPr/>
          <p:nvPr/>
        </p:nvSpPr>
        <p:spPr>
          <a:xfrm>
            <a:off x="2458349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712"/>
          <p:cNvSpPr/>
          <p:nvPr/>
        </p:nvSpPr>
        <p:spPr>
          <a:xfrm>
            <a:off x="2991610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888"/>
                </a:moveTo>
                <a:lnTo>
                  <a:pt x="10800" y="7712"/>
                </a:lnTo>
                <a:lnTo>
                  <a:pt x="16204" y="10800"/>
                </a:lnTo>
                <a:cubicBezTo>
                  <a:pt x="16204" y="10800"/>
                  <a:pt x="10800" y="13888"/>
                  <a:pt x="10800" y="13888"/>
                </a:cubicBezTo>
                <a:close/>
                <a:moveTo>
                  <a:pt x="17484" y="10422"/>
                </a:moveTo>
                <a:lnTo>
                  <a:pt x="17489" y="10416"/>
                </a:lnTo>
                <a:lnTo>
                  <a:pt x="17402" y="10367"/>
                </a:lnTo>
                <a:cubicBezTo>
                  <a:pt x="17389" y="10361"/>
                  <a:pt x="17378" y="10351"/>
                  <a:pt x="17365" y="10346"/>
                </a:cubicBezTo>
                <a:lnTo>
                  <a:pt x="10616" y="6489"/>
                </a:lnTo>
                <a:lnTo>
                  <a:pt x="10611" y="6495"/>
                </a:lnTo>
                <a:cubicBezTo>
                  <a:pt x="10527" y="6428"/>
                  <a:pt x="10425" y="6382"/>
                  <a:pt x="10309" y="6382"/>
                </a:cubicBezTo>
                <a:cubicBezTo>
                  <a:pt x="10038" y="6382"/>
                  <a:pt x="9818" y="6601"/>
                  <a:pt x="9818" y="6873"/>
                </a:cubicBezTo>
                <a:lnTo>
                  <a:pt x="9818" y="14727"/>
                </a:lnTo>
                <a:cubicBezTo>
                  <a:pt x="9818" y="14999"/>
                  <a:pt x="10038" y="15218"/>
                  <a:pt x="10309" y="15218"/>
                </a:cubicBezTo>
                <a:cubicBezTo>
                  <a:pt x="10425" y="15218"/>
                  <a:pt x="10527" y="15172"/>
                  <a:pt x="10611" y="15105"/>
                </a:cubicBezTo>
                <a:lnTo>
                  <a:pt x="10616" y="15111"/>
                </a:lnTo>
                <a:lnTo>
                  <a:pt x="17365" y="11254"/>
                </a:lnTo>
                <a:cubicBezTo>
                  <a:pt x="17378" y="11249"/>
                  <a:pt x="17388" y="11239"/>
                  <a:pt x="17401" y="11233"/>
                </a:cubicBezTo>
                <a:lnTo>
                  <a:pt x="17489" y="11184"/>
                </a:lnTo>
                <a:lnTo>
                  <a:pt x="17484" y="11178"/>
                </a:lnTo>
                <a:cubicBezTo>
                  <a:pt x="17596" y="11088"/>
                  <a:pt x="17673" y="10955"/>
                  <a:pt x="17673" y="10800"/>
                </a:cubicBezTo>
                <a:cubicBezTo>
                  <a:pt x="17673" y="10645"/>
                  <a:pt x="17596" y="10512"/>
                  <a:pt x="17484" y="10422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6684" y="6495"/>
                </a:moveTo>
                <a:cubicBezTo>
                  <a:pt x="6600" y="6428"/>
                  <a:pt x="6498" y="6382"/>
                  <a:pt x="6382" y="6382"/>
                </a:cubicBezTo>
                <a:cubicBezTo>
                  <a:pt x="6111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1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8836" y="13883"/>
                </a:lnTo>
                <a:lnTo>
                  <a:pt x="8836" y="12766"/>
                </a:lnTo>
                <a:lnTo>
                  <a:pt x="6873" y="13888"/>
                </a:lnTo>
                <a:lnTo>
                  <a:pt x="6873" y="7712"/>
                </a:lnTo>
                <a:lnTo>
                  <a:pt x="8836" y="8834"/>
                </a:lnTo>
                <a:lnTo>
                  <a:pt x="8836" y="7716"/>
                </a:lnTo>
                <a:lnTo>
                  <a:pt x="6689" y="6489"/>
                </a:lnTo>
                <a:cubicBezTo>
                  <a:pt x="6689" y="6489"/>
                  <a:pt x="6684" y="6495"/>
                  <a:pt x="6684" y="649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713"/>
          <p:cNvSpPr/>
          <p:nvPr/>
        </p:nvSpPr>
        <p:spPr>
          <a:xfrm>
            <a:off x="3524871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4236"/>
                </a:moveTo>
                <a:lnTo>
                  <a:pt x="13745" y="14236"/>
                </a:lnTo>
                <a:lnTo>
                  <a:pt x="13745" y="7364"/>
                </a:lnTo>
                <a:lnTo>
                  <a:pt x="14727" y="7364"/>
                </a:lnTo>
                <a:cubicBezTo>
                  <a:pt x="14727" y="7364"/>
                  <a:pt x="14727" y="14236"/>
                  <a:pt x="14727" y="14236"/>
                </a:cubicBezTo>
                <a:close/>
                <a:moveTo>
                  <a:pt x="6873" y="13888"/>
                </a:moveTo>
                <a:lnTo>
                  <a:pt x="6873" y="7712"/>
                </a:lnTo>
                <a:lnTo>
                  <a:pt x="12277" y="10800"/>
                </a:lnTo>
                <a:cubicBezTo>
                  <a:pt x="12277" y="10800"/>
                  <a:pt x="6873" y="13888"/>
                  <a:pt x="6873" y="13888"/>
                </a:cubicBezTo>
                <a:close/>
                <a:moveTo>
                  <a:pt x="15218" y="6382"/>
                </a:moveTo>
                <a:lnTo>
                  <a:pt x="13255" y="6382"/>
                </a:lnTo>
                <a:cubicBezTo>
                  <a:pt x="12983" y="6382"/>
                  <a:pt x="12764" y="6601"/>
                  <a:pt x="12764" y="6873"/>
                </a:cubicBezTo>
                <a:lnTo>
                  <a:pt x="12764" y="9961"/>
                </a:lnTo>
                <a:lnTo>
                  <a:pt x="6689" y="6489"/>
                </a:lnTo>
                <a:lnTo>
                  <a:pt x="6684" y="6495"/>
                </a:lnTo>
                <a:cubicBezTo>
                  <a:pt x="6600" y="6428"/>
                  <a:pt x="6498" y="6382"/>
                  <a:pt x="6382" y="6382"/>
                </a:cubicBezTo>
                <a:cubicBezTo>
                  <a:pt x="6110" y="6382"/>
                  <a:pt x="5891" y="6601"/>
                  <a:pt x="5891" y="6873"/>
                </a:cubicBezTo>
                <a:lnTo>
                  <a:pt x="5891" y="14727"/>
                </a:lnTo>
                <a:cubicBezTo>
                  <a:pt x="5891" y="14999"/>
                  <a:pt x="6110" y="15218"/>
                  <a:pt x="6382" y="15218"/>
                </a:cubicBezTo>
                <a:cubicBezTo>
                  <a:pt x="6498" y="15218"/>
                  <a:pt x="6600" y="15172"/>
                  <a:pt x="6684" y="15105"/>
                </a:cubicBezTo>
                <a:lnTo>
                  <a:pt x="6689" y="15111"/>
                </a:lnTo>
                <a:lnTo>
                  <a:pt x="12764" y="11639"/>
                </a:lnTo>
                <a:lnTo>
                  <a:pt x="12764" y="14727"/>
                </a:lnTo>
                <a:cubicBezTo>
                  <a:pt x="12764" y="14999"/>
                  <a:pt x="12983" y="15218"/>
                  <a:pt x="13255" y="15218"/>
                </a:cubicBezTo>
                <a:lnTo>
                  <a:pt x="15218" y="15218"/>
                </a:lnTo>
                <a:cubicBezTo>
                  <a:pt x="15490" y="15218"/>
                  <a:pt x="15709" y="14999"/>
                  <a:pt x="15709" y="14727"/>
                </a:cubicBezTo>
                <a:lnTo>
                  <a:pt x="15709" y="6873"/>
                </a:lnTo>
                <a:cubicBezTo>
                  <a:pt x="15709" y="6601"/>
                  <a:pt x="15490" y="6382"/>
                  <a:pt x="15218" y="6382"/>
                </a:cubicBezTo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714"/>
          <p:cNvSpPr/>
          <p:nvPr/>
        </p:nvSpPr>
        <p:spPr>
          <a:xfrm>
            <a:off x="4058132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8054" y="9818"/>
                </a:moveTo>
                <a:lnTo>
                  <a:pt x="10800" y="7072"/>
                </a:lnTo>
                <a:lnTo>
                  <a:pt x="13547" y="9818"/>
                </a:lnTo>
                <a:cubicBezTo>
                  <a:pt x="13547" y="9818"/>
                  <a:pt x="8054" y="9818"/>
                  <a:pt x="8054" y="9818"/>
                </a:cubicBezTo>
                <a:close/>
                <a:moveTo>
                  <a:pt x="15111" y="10002"/>
                </a:moveTo>
                <a:lnTo>
                  <a:pt x="15083" y="9975"/>
                </a:lnTo>
                <a:cubicBezTo>
                  <a:pt x="15076" y="9968"/>
                  <a:pt x="15069" y="9960"/>
                  <a:pt x="15061" y="9953"/>
                </a:cubicBezTo>
                <a:lnTo>
                  <a:pt x="11184" y="6075"/>
                </a:lnTo>
                <a:lnTo>
                  <a:pt x="11177" y="6080"/>
                </a:lnTo>
                <a:cubicBezTo>
                  <a:pt x="11088" y="5968"/>
                  <a:pt x="10955" y="5891"/>
                  <a:pt x="10800" y="5891"/>
                </a:cubicBezTo>
                <a:cubicBezTo>
                  <a:pt x="10645" y="5891"/>
                  <a:pt x="10512" y="5968"/>
                  <a:pt x="10422" y="6080"/>
                </a:cubicBezTo>
                <a:lnTo>
                  <a:pt x="10416" y="6075"/>
                </a:lnTo>
                <a:lnTo>
                  <a:pt x="6539" y="9953"/>
                </a:lnTo>
                <a:cubicBezTo>
                  <a:pt x="6531" y="9960"/>
                  <a:pt x="6524" y="9968"/>
                  <a:pt x="6517" y="9975"/>
                </a:cubicBezTo>
                <a:lnTo>
                  <a:pt x="6489" y="10002"/>
                </a:lnTo>
                <a:lnTo>
                  <a:pt x="6495" y="10007"/>
                </a:lnTo>
                <a:cubicBezTo>
                  <a:pt x="6428" y="10091"/>
                  <a:pt x="6382" y="10193"/>
                  <a:pt x="6382" y="10309"/>
                </a:cubicBezTo>
                <a:cubicBezTo>
                  <a:pt x="6382" y="10580"/>
                  <a:pt x="6601" y="10800"/>
                  <a:pt x="6873" y="10800"/>
                </a:cubicBezTo>
                <a:lnTo>
                  <a:pt x="14727" y="10800"/>
                </a:lnTo>
                <a:cubicBezTo>
                  <a:pt x="14999" y="10800"/>
                  <a:pt x="15218" y="10580"/>
                  <a:pt x="15218" y="10309"/>
                </a:cubicBezTo>
                <a:cubicBezTo>
                  <a:pt x="15218" y="10193"/>
                  <a:pt x="15172" y="10091"/>
                  <a:pt x="15105" y="10007"/>
                </a:cubicBezTo>
                <a:cubicBezTo>
                  <a:pt x="15105" y="10007"/>
                  <a:pt x="15111" y="10002"/>
                  <a:pt x="15111" y="10002"/>
                </a:cubicBezTo>
                <a:close/>
                <a:moveTo>
                  <a:pt x="14236" y="13745"/>
                </a:moveTo>
                <a:lnTo>
                  <a:pt x="7364" y="13745"/>
                </a:lnTo>
                <a:lnTo>
                  <a:pt x="7364" y="12764"/>
                </a:lnTo>
                <a:lnTo>
                  <a:pt x="14236" y="12764"/>
                </a:lnTo>
                <a:cubicBezTo>
                  <a:pt x="14236" y="12764"/>
                  <a:pt x="14236" y="13745"/>
                  <a:pt x="14236" y="13745"/>
                </a:cubicBezTo>
                <a:close/>
                <a:moveTo>
                  <a:pt x="14727" y="11782"/>
                </a:moveTo>
                <a:lnTo>
                  <a:pt x="6873" y="11782"/>
                </a:lnTo>
                <a:cubicBezTo>
                  <a:pt x="6601" y="11782"/>
                  <a:pt x="6382" y="12001"/>
                  <a:pt x="6382" y="12273"/>
                </a:cubicBezTo>
                <a:lnTo>
                  <a:pt x="6382" y="14236"/>
                </a:lnTo>
                <a:cubicBezTo>
                  <a:pt x="6382" y="14508"/>
                  <a:pt x="6601" y="14727"/>
                  <a:pt x="6873" y="14727"/>
                </a:cubicBezTo>
                <a:lnTo>
                  <a:pt x="14727" y="14727"/>
                </a:lnTo>
                <a:cubicBezTo>
                  <a:pt x="14999" y="14727"/>
                  <a:pt x="15218" y="14508"/>
                  <a:pt x="15218" y="14236"/>
                </a:cubicBezTo>
                <a:lnTo>
                  <a:pt x="15218" y="12273"/>
                </a:lnTo>
                <a:cubicBezTo>
                  <a:pt x="15218" y="12001"/>
                  <a:pt x="14999" y="11782"/>
                  <a:pt x="147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715"/>
          <p:cNvSpPr/>
          <p:nvPr/>
        </p:nvSpPr>
        <p:spPr>
          <a:xfrm>
            <a:off x="4591393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716"/>
          <p:cNvSpPr/>
          <p:nvPr/>
        </p:nvSpPr>
        <p:spPr>
          <a:xfrm>
            <a:off x="5124654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13745"/>
                </a:moveTo>
                <a:lnTo>
                  <a:pt x="7855" y="13745"/>
                </a:lnTo>
                <a:lnTo>
                  <a:pt x="7855" y="7855"/>
                </a:lnTo>
                <a:lnTo>
                  <a:pt x="13745" y="7855"/>
                </a:lnTo>
                <a:cubicBezTo>
                  <a:pt x="13745" y="7855"/>
                  <a:pt x="13745" y="13745"/>
                  <a:pt x="13745" y="13745"/>
                </a:cubicBezTo>
                <a:close/>
                <a:moveTo>
                  <a:pt x="14236" y="6873"/>
                </a:moveTo>
                <a:lnTo>
                  <a:pt x="7364" y="6873"/>
                </a:lnTo>
                <a:cubicBezTo>
                  <a:pt x="7092" y="6873"/>
                  <a:pt x="6873" y="7092"/>
                  <a:pt x="6873" y="7364"/>
                </a:cubicBezTo>
                <a:lnTo>
                  <a:pt x="6873" y="14236"/>
                </a:lnTo>
                <a:cubicBezTo>
                  <a:pt x="6873" y="14508"/>
                  <a:pt x="7092" y="14727"/>
                  <a:pt x="7364" y="14727"/>
                </a:cubicBezTo>
                <a:lnTo>
                  <a:pt x="14236" y="14727"/>
                </a:lnTo>
                <a:cubicBezTo>
                  <a:pt x="14508" y="14727"/>
                  <a:pt x="14727" y="14508"/>
                  <a:pt x="14727" y="14236"/>
                </a:cubicBezTo>
                <a:lnTo>
                  <a:pt x="14727" y="7364"/>
                </a:lnTo>
                <a:cubicBezTo>
                  <a:pt x="14727" y="7092"/>
                  <a:pt x="14508" y="6873"/>
                  <a:pt x="14236" y="6873"/>
                </a:cubicBezTo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717"/>
          <p:cNvSpPr/>
          <p:nvPr/>
        </p:nvSpPr>
        <p:spPr>
          <a:xfrm>
            <a:off x="5657915" y="382915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1782"/>
                </a:moveTo>
                <a:cubicBezTo>
                  <a:pt x="14592" y="11782"/>
                  <a:pt x="14469" y="11837"/>
                  <a:pt x="14380" y="11926"/>
                </a:cubicBezTo>
                <a:lnTo>
                  <a:pt x="11291" y="15015"/>
                </a:ln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15015"/>
                </a:lnTo>
                <a:lnTo>
                  <a:pt x="7220" y="11926"/>
                </a:lnTo>
                <a:cubicBezTo>
                  <a:pt x="7131" y="11837"/>
                  <a:pt x="7008" y="11782"/>
                  <a:pt x="6873" y="11782"/>
                </a:cubicBezTo>
                <a:cubicBezTo>
                  <a:pt x="6601" y="11782"/>
                  <a:pt x="6382" y="12001"/>
                  <a:pt x="6382" y="12273"/>
                </a:cubicBezTo>
                <a:cubicBezTo>
                  <a:pt x="6382" y="12408"/>
                  <a:pt x="6437" y="12531"/>
                  <a:pt x="6526" y="12620"/>
                </a:cubicBezTo>
                <a:lnTo>
                  <a:pt x="10453" y="16547"/>
                </a:lnTo>
                <a:cubicBezTo>
                  <a:pt x="10542" y="16636"/>
                  <a:pt x="10664" y="16691"/>
                  <a:pt x="10800" y="16691"/>
                </a:cubicBezTo>
                <a:cubicBezTo>
                  <a:pt x="10936" y="16691"/>
                  <a:pt x="11058" y="16636"/>
                  <a:pt x="11147" y="16547"/>
                </a:cubicBezTo>
                <a:lnTo>
                  <a:pt x="15074" y="12620"/>
                </a:lnTo>
                <a:cubicBezTo>
                  <a:pt x="15163" y="12531"/>
                  <a:pt x="15218" y="12408"/>
                  <a:pt x="15218" y="12273"/>
                </a:cubicBezTo>
                <a:cubicBezTo>
                  <a:pt x="15218" y="12001"/>
                  <a:pt x="14999" y="11782"/>
                  <a:pt x="14727" y="11782"/>
                </a:cubicBezTo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718"/>
          <p:cNvSpPr/>
          <p:nvPr/>
        </p:nvSpPr>
        <p:spPr>
          <a:xfrm>
            <a:off x="858566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719"/>
          <p:cNvSpPr/>
          <p:nvPr/>
        </p:nvSpPr>
        <p:spPr>
          <a:xfrm>
            <a:off x="1391826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720"/>
          <p:cNvSpPr/>
          <p:nvPr/>
        </p:nvSpPr>
        <p:spPr>
          <a:xfrm>
            <a:off x="1925087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721"/>
          <p:cNvSpPr/>
          <p:nvPr/>
        </p:nvSpPr>
        <p:spPr>
          <a:xfrm>
            <a:off x="2458349" y="4362416"/>
            <a:ext cx="278212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722"/>
          <p:cNvSpPr/>
          <p:nvPr/>
        </p:nvSpPr>
        <p:spPr>
          <a:xfrm>
            <a:off x="2991610" y="4362416"/>
            <a:ext cx="278206" cy="27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723"/>
          <p:cNvSpPr/>
          <p:nvPr/>
        </p:nvSpPr>
        <p:spPr>
          <a:xfrm>
            <a:off x="3524871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724"/>
          <p:cNvSpPr/>
          <p:nvPr/>
        </p:nvSpPr>
        <p:spPr>
          <a:xfrm>
            <a:off x="4058132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725"/>
          <p:cNvSpPr/>
          <p:nvPr/>
        </p:nvSpPr>
        <p:spPr>
          <a:xfrm>
            <a:off x="4591393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726"/>
          <p:cNvSpPr/>
          <p:nvPr/>
        </p:nvSpPr>
        <p:spPr>
          <a:xfrm>
            <a:off x="5150048" y="436241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727"/>
          <p:cNvSpPr/>
          <p:nvPr/>
        </p:nvSpPr>
        <p:spPr>
          <a:xfrm>
            <a:off x="5657915" y="436241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728"/>
          <p:cNvSpPr/>
          <p:nvPr/>
        </p:nvSpPr>
        <p:spPr>
          <a:xfrm>
            <a:off x="858566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6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1" y="13745"/>
                  <a:pt x="10800" y="14406"/>
                  <a:pt x="10800" y="15218"/>
                </a:cubicBezTo>
                <a:cubicBezTo>
                  <a:pt x="10800" y="16031"/>
                  <a:pt x="10141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4" y="4424"/>
                </a:lnTo>
                <a:lnTo>
                  <a:pt x="11483" y="3967"/>
                </a:lnTo>
                <a:cubicBezTo>
                  <a:pt x="11424" y="3941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7" y="8307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1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89" y="4418"/>
                  <a:pt x="15218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729"/>
          <p:cNvSpPr/>
          <p:nvPr/>
        </p:nvSpPr>
        <p:spPr>
          <a:xfrm>
            <a:off x="1391827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7318"/>
                </a:moveTo>
                <a:lnTo>
                  <a:pt x="14727" y="6949"/>
                </a:lnTo>
                <a:lnTo>
                  <a:pt x="14727" y="4956"/>
                </a:lnTo>
                <a:lnTo>
                  <a:pt x="17673" y="5324"/>
                </a:lnTo>
                <a:cubicBezTo>
                  <a:pt x="17673" y="5324"/>
                  <a:pt x="17673" y="7318"/>
                  <a:pt x="17673" y="7318"/>
                </a:cubicBezTo>
                <a:close/>
                <a:moveTo>
                  <a:pt x="12273" y="16691"/>
                </a:moveTo>
                <a:lnTo>
                  <a:pt x="11291" y="16691"/>
                </a:lnTo>
                <a:cubicBezTo>
                  <a:pt x="10477" y="16691"/>
                  <a:pt x="9818" y="16031"/>
                  <a:pt x="9818" y="15218"/>
                </a:cubicBezTo>
                <a:cubicBezTo>
                  <a:pt x="9818" y="14406"/>
                  <a:pt x="10477" y="13745"/>
                  <a:pt x="11291" y="13745"/>
                </a:cubicBezTo>
                <a:lnTo>
                  <a:pt x="12273" y="13745"/>
                </a:lnTo>
                <a:cubicBezTo>
                  <a:pt x="13086" y="13745"/>
                  <a:pt x="13745" y="14406"/>
                  <a:pt x="13745" y="15218"/>
                </a:cubicBezTo>
                <a:cubicBezTo>
                  <a:pt x="13745" y="16031"/>
                  <a:pt x="13086" y="16691"/>
                  <a:pt x="12273" y="16691"/>
                </a:cubicBezTo>
                <a:moveTo>
                  <a:pt x="18164" y="4418"/>
                </a:moveTo>
                <a:cubicBezTo>
                  <a:pt x="18138" y="4418"/>
                  <a:pt x="18115" y="4429"/>
                  <a:pt x="18091" y="4433"/>
                </a:cubicBezTo>
                <a:lnTo>
                  <a:pt x="18089" y="4424"/>
                </a:lnTo>
                <a:lnTo>
                  <a:pt x="14428" y="3967"/>
                </a:lnTo>
                <a:cubicBezTo>
                  <a:pt x="14369" y="3941"/>
                  <a:pt x="14305" y="3927"/>
                  <a:pt x="14236" y="3927"/>
                </a:cubicBezTo>
                <a:cubicBezTo>
                  <a:pt x="14220" y="3927"/>
                  <a:pt x="14206" y="3935"/>
                  <a:pt x="14191" y="3937"/>
                </a:cubicBezTo>
                <a:lnTo>
                  <a:pt x="14162" y="3933"/>
                </a:lnTo>
                <a:lnTo>
                  <a:pt x="14163" y="3942"/>
                </a:lnTo>
                <a:cubicBezTo>
                  <a:pt x="13929" y="3979"/>
                  <a:pt x="13745" y="4173"/>
                  <a:pt x="13745" y="4418"/>
                </a:cubicBezTo>
                <a:lnTo>
                  <a:pt x="13745" y="13266"/>
                </a:lnTo>
                <a:cubicBezTo>
                  <a:pt x="13335" y="12955"/>
                  <a:pt x="12828" y="12764"/>
                  <a:pt x="12273" y="12764"/>
                </a:cubicBezTo>
                <a:lnTo>
                  <a:pt x="11291" y="12764"/>
                </a:lnTo>
                <a:cubicBezTo>
                  <a:pt x="9935" y="12764"/>
                  <a:pt x="8836" y="13862"/>
                  <a:pt x="8836" y="15218"/>
                </a:cubicBezTo>
                <a:cubicBezTo>
                  <a:pt x="8836" y="16574"/>
                  <a:pt x="9935" y="17673"/>
                  <a:pt x="11291" y="17673"/>
                </a:cubicBezTo>
                <a:lnTo>
                  <a:pt x="12273" y="17673"/>
                </a:lnTo>
                <a:cubicBezTo>
                  <a:pt x="13629" y="17673"/>
                  <a:pt x="14727" y="16574"/>
                  <a:pt x="14727" y="15218"/>
                </a:cubicBezTo>
                <a:lnTo>
                  <a:pt x="14727" y="7901"/>
                </a:lnTo>
                <a:lnTo>
                  <a:pt x="17972" y="8307"/>
                </a:lnTo>
                <a:cubicBezTo>
                  <a:pt x="18031" y="8332"/>
                  <a:pt x="18095" y="8345"/>
                  <a:pt x="18164" y="8345"/>
                </a:cubicBezTo>
                <a:cubicBezTo>
                  <a:pt x="18180" y="8345"/>
                  <a:pt x="18194" y="8338"/>
                  <a:pt x="18210" y="8336"/>
                </a:cubicBezTo>
                <a:lnTo>
                  <a:pt x="18238" y="8340"/>
                </a:lnTo>
                <a:lnTo>
                  <a:pt x="18237" y="8331"/>
                </a:lnTo>
                <a:cubicBezTo>
                  <a:pt x="18471" y="8294"/>
                  <a:pt x="18655" y="8100"/>
                  <a:pt x="18655" y="7855"/>
                </a:cubicBezTo>
                <a:lnTo>
                  <a:pt x="18655" y="4909"/>
                </a:lnTo>
                <a:cubicBezTo>
                  <a:pt x="18655" y="4638"/>
                  <a:pt x="18434" y="4418"/>
                  <a:pt x="18164" y="4418"/>
                </a:cubicBezTo>
                <a:moveTo>
                  <a:pt x="10800" y="10309"/>
                </a:moveTo>
                <a:cubicBezTo>
                  <a:pt x="10800" y="10038"/>
                  <a:pt x="10580" y="9818"/>
                  <a:pt x="10309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lnTo>
                  <a:pt x="10309" y="10800"/>
                </a:lnTo>
                <a:cubicBezTo>
                  <a:pt x="10580" y="10800"/>
                  <a:pt x="10800" y="10580"/>
                  <a:pt x="10800" y="10309"/>
                </a:cubicBezTo>
                <a:moveTo>
                  <a:pt x="4418" y="6873"/>
                </a:moveTo>
                <a:lnTo>
                  <a:pt x="10309" y="6873"/>
                </a:lnTo>
                <a:cubicBezTo>
                  <a:pt x="10580" y="6873"/>
                  <a:pt x="10800" y="6653"/>
                  <a:pt x="10800" y="6382"/>
                </a:cubicBezTo>
                <a:cubicBezTo>
                  <a:pt x="10800" y="6110"/>
                  <a:pt x="10580" y="5891"/>
                  <a:pt x="10309" y="5891"/>
                </a:cubicBezTo>
                <a:lnTo>
                  <a:pt x="4418" y="5891"/>
                </a:lnTo>
                <a:cubicBezTo>
                  <a:pt x="4147" y="5891"/>
                  <a:pt x="3927" y="6110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moveTo>
                  <a:pt x="4418" y="8836"/>
                </a:moveTo>
                <a:lnTo>
                  <a:pt x="10309" y="8836"/>
                </a:lnTo>
                <a:cubicBezTo>
                  <a:pt x="10580" y="8836"/>
                  <a:pt x="10800" y="8617"/>
                  <a:pt x="10800" y="8345"/>
                </a:cubicBezTo>
                <a:cubicBezTo>
                  <a:pt x="10800" y="8074"/>
                  <a:pt x="10580" y="7855"/>
                  <a:pt x="10309" y="7855"/>
                </a:cubicBezTo>
                <a:lnTo>
                  <a:pt x="4418" y="7855"/>
                </a:lnTo>
                <a:cubicBezTo>
                  <a:pt x="4147" y="7855"/>
                  <a:pt x="3927" y="8074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730"/>
          <p:cNvSpPr/>
          <p:nvPr/>
        </p:nvSpPr>
        <p:spPr>
          <a:xfrm>
            <a:off x="1925088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691" y="5988"/>
                </a:moveTo>
                <a:lnTo>
                  <a:pt x="8836" y="7734"/>
                </a:lnTo>
                <a:lnTo>
                  <a:pt x="8836" y="5794"/>
                </a:lnTo>
                <a:lnTo>
                  <a:pt x="16691" y="4048"/>
                </a:lnTo>
                <a:cubicBezTo>
                  <a:pt x="16691" y="4048"/>
                  <a:pt x="16691" y="5988"/>
                  <a:pt x="16691" y="5988"/>
                </a:cubicBezTo>
                <a:close/>
                <a:moveTo>
                  <a:pt x="15218" y="15709"/>
                </a:moveTo>
                <a:lnTo>
                  <a:pt x="14236" y="15709"/>
                </a:lnTo>
                <a:cubicBezTo>
                  <a:pt x="13423" y="15709"/>
                  <a:pt x="12764" y="15050"/>
                  <a:pt x="12764" y="14236"/>
                </a:cubicBezTo>
                <a:cubicBezTo>
                  <a:pt x="12764" y="13423"/>
                  <a:pt x="13423" y="12764"/>
                  <a:pt x="14236" y="12764"/>
                </a:cubicBezTo>
                <a:lnTo>
                  <a:pt x="15218" y="12764"/>
                </a:lnTo>
                <a:cubicBezTo>
                  <a:pt x="16032" y="12764"/>
                  <a:pt x="16691" y="13423"/>
                  <a:pt x="16691" y="14236"/>
                </a:cubicBezTo>
                <a:cubicBezTo>
                  <a:pt x="16691" y="15050"/>
                  <a:pt x="16032" y="15709"/>
                  <a:pt x="15218" y="15709"/>
                </a:cubicBezTo>
                <a:moveTo>
                  <a:pt x="6382" y="17673"/>
                </a:moveTo>
                <a:lnTo>
                  <a:pt x="5400" y="17673"/>
                </a:lnTo>
                <a:cubicBezTo>
                  <a:pt x="4586" y="17673"/>
                  <a:pt x="3927" y="17014"/>
                  <a:pt x="3927" y="16200"/>
                </a:cubicBezTo>
                <a:cubicBezTo>
                  <a:pt x="3927" y="15387"/>
                  <a:pt x="4586" y="14727"/>
                  <a:pt x="5400" y="14727"/>
                </a:cubicBezTo>
                <a:lnTo>
                  <a:pt x="6382" y="14727"/>
                </a:lnTo>
                <a:cubicBezTo>
                  <a:pt x="7195" y="14727"/>
                  <a:pt x="7855" y="15387"/>
                  <a:pt x="7855" y="16200"/>
                </a:cubicBezTo>
                <a:cubicBezTo>
                  <a:pt x="7855" y="17014"/>
                  <a:pt x="7195" y="17673"/>
                  <a:pt x="6382" y="17673"/>
                </a:cubicBezTo>
                <a:moveTo>
                  <a:pt x="17182" y="2945"/>
                </a:moveTo>
                <a:cubicBezTo>
                  <a:pt x="17148" y="2945"/>
                  <a:pt x="17119" y="2958"/>
                  <a:pt x="17088" y="2965"/>
                </a:cubicBezTo>
                <a:lnTo>
                  <a:pt x="17086" y="2955"/>
                </a:lnTo>
                <a:lnTo>
                  <a:pt x="8249" y="4919"/>
                </a:lnTo>
                <a:lnTo>
                  <a:pt x="8251" y="4928"/>
                </a:lnTo>
                <a:cubicBezTo>
                  <a:pt x="8027" y="4973"/>
                  <a:pt x="7855" y="5162"/>
                  <a:pt x="7855" y="5400"/>
                </a:cubicBezTo>
                <a:lnTo>
                  <a:pt x="7855" y="14248"/>
                </a:lnTo>
                <a:cubicBezTo>
                  <a:pt x="7444" y="13937"/>
                  <a:pt x="6937" y="13745"/>
                  <a:pt x="6382" y="13745"/>
                </a:cubicBezTo>
                <a:lnTo>
                  <a:pt x="5400" y="13745"/>
                </a:lnTo>
                <a:cubicBezTo>
                  <a:pt x="4044" y="13745"/>
                  <a:pt x="2945" y="14844"/>
                  <a:pt x="2945" y="16200"/>
                </a:cubicBezTo>
                <a:cubicBezTo>
                  <a:pt x="2945" y="17556"/>
                  <a:pt x="4044" y="18655"/>
                  <a:pt x="5400" y="18655"/>
                </a:cubicBezTo>
                <a:lnTo>
                  <a:pt x="6382" y="18655"/>
                </a:lnTo>
                <a:cubicBezTo>
                  <a:pt x="7737" y="18655"/>
                  <a:pt x="8836" y="17556"/>
                  <a:pt x="8836" y="16200"/>
                </a:cubicBezTo>
                <a:lnTo>
                  <a:pt x="8836" y="8739"/>
                </a:lnTo>
                <a:lnTo>
                  <a:pt x="16691" y="6994"/>
                </a:lnTo>
                <a:lnTo>
                  <a:pt x="16691" y="12284"/>
                </a:lnTo>
                <a:cubicBezTo>
                  <a:pt x="16280" y="11974"/>
                  <a:pt x="15773" y="11782"/>
                  <a:pt x="15218" y="11782"/>
                </a:cubicBezTo>
                <a:lnTo>
                  <a:pt x="14236" y="11782"/>
                </a:lnTo>
                <a:cubicBezTo>
                  <a:pt x="12881" y="11782"/>
                  <a:pt x="11782" y="12881"/>
                  <a:pt x="11782" y="14236"/>
                </a:cubicBezTo>
                <a:cubicBezTo>
                  <a:pt x="11782" y="15592"/>
                  <a:pt x="12881" y="16691"/>
                  <a:pt x="14236" y="16691"/>
                </a:cubicBezTo>
                <a:lnTo>
                  <a:pt x="15218" y="16691"/>
                </a:lnTo>
                <a:cubicBezTo>
                  <a:pt x="16573" y="16691"/>
                  <a:pt x="17673" y="15592"/>
                  <a:pt x="17673" y="14236"/>
                </a:cubicBezTo>
                <a:lnTo>
                  <a:pt x="17673" y="3436"/>
                </a:lnTo>
                <a:cubicBezTo>
                  <a:pt x="17673" y="3165"/>
                  <a:pt x="17453" y="2945"/>
                  <a:pt x="17182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731"/>
          <p:cNvSpPr/>
          <p:nvPr/>
        </p:nvSpPr>
        <p:spPr>
          <a:xfrm>
            <a:off x="2458349" y="4908373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732"/>
          <p:cNvSpPr/>
          <p:nvPr/>
        </p:nvSpPr>
        <p:spPr>
          <a:xfrm>
            <a:off x="2991610" y="4971857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6" y="19413"/>
                </a:moveTo>
                <a:lnTo>
                  <a:pt x="13945" y="13593"/>
                </a:lnTo>
                <a:cubicBezTo>
                  <a:pt x="14130" y="12747"/>
                  <a:pt x="14236" y="11802"/>
                  <a:pt x="14236" y="10800"/>
                </a:cubicBezTo>
                <a:cubicBezTo>
                  <a:pt x="14236" y="9799"/>
                  <a:pt x="14130" y="8854"/>
                  <a:pt x="13945" y="8007"/>
                </a:cubicBezTo>
                <a:lnTo>
                  <a:pt x="19236" y="2187"/>
                </a:lnTo>
                <a:cubicBezTo>
                  <a:pt x="20007" y="2465"/>
                  <a:pt x="20618" y="6209"/>
                  <a:pt x="20618" y="10800"/>
                </a:cubicBezTo>
                <a:cubicBezTo>
                  <a:pt x="20618" y="15392"/>
                  <a:pt x="20007" y="19136"/>
                  <a:pt x="19236" y="19413"/>
                </a:cubicBezTo>
                <a:moveTo>
                  <a:pt x="11291" y="15120"/>
                </a:moveTo>
                <a:lnTo>
                  <a:pt x="10309" y="15120"/>
                </a:lnTo>
                <a:cubicBezTo>
                  <a:pt x="9225" y="15120"/>
                  <a:pt x="8345" y="13186"/>
                  <a:pt x="8345" y="10800"/>
                </a:cubicBezTo>
                <a:cubicBezTo>
                  <a:pt x="8345" y="8414"/>
                  <a:pt x="9225" y="6480"/>
                  <a:pt x="10309" y="6480"/>
                </a:cubicBezTo>
                <a:lnTo>
                  <a:pt x="11291" y="6480"/>
                </a:lnTo>
                <a:cubicBezTo>
                  <a:pt x="12375" y="6480"/>
                  <a:pt x="13255" y="8414"/>
                  <a:pt x="13255" y="10800"/>
                </a:cubicBezTo>
                <a:cubicBezTo>
                  <a:pt x="13255" y="13186"/>
                  <a:pt x="12375" y="15120"/>
                  <a:pt x="11291" y="15120"/>
                </a:cubicBezTo>
                <a:moveTo>
                  <a:pt x="7654" y="13593"/>
                </a:moveTo>
                <a:lnTo>
                  <a:pt x="2363" y="19413"/>
                </a:lnTo>
                <a:cubicBezTo>
                  <a:pt x="1593" y="19135"/>
                  <a:pt x="982" y="15391"/>
                  <a:pt x="982" y="10800"/>
                </a:cubicBezTo>
                <a:cubicBezTo>
                  <a:pt x="982" y="6209"/>
                  <a:pt x="1593" y="2465"/>
                  <a:pt x="2363" y="2187"/>
                </a:cubicBezTo>
                <a:lnTo>
                  <a:pt x="7654" y="8007"/>
                </a:lnTo>
                <a:cubicBezTo>
                  <a:pt x="7470" y="8854"/>
                  <a:pt x="7364" y="9799"/>
                  <a:pt x="7364" y="10800"/>
                </a:cubicBezTo>
                <a:cubicBezTo>
                  <a:pt x="7364" y="11802"/>
                  <a:pt x="7470" y="12747"/>
                  <a:pt x="7654" y="13593"/>
                </a:cubicBezTo>
                <a:moveTo>
                  <a:pt x="19145" y="0"/>
                </a:moveTo>
                <a:cubicBezTo>
                  <a:pt x="19066" y="0"/>
                  <a:pt x="18994" y="51"/>
                  <a:pt x="18928" y="124"/>
                </a:cubicBezTo>
                <a:lnTo>
                  <a:pt x="18925" y="114"/>
                </a:lnTo>
                <a:lnTo>
                  <a:pt x="13374" y="6221"/>
                </a:lnTo>
                <a:cubicBezTo>
                  <a:pt x="12841" y="5047"/>
                  <a:pt x="12105" y="4320"/>
                  <a:pt x="11291" y="4320"/>
                </a:cubicBezTo>
                <a:lnTo>
                  <a:pt x="10309" y="4320"/>
                </a:lnTo>
                <a:cubicBezTo>
                  <a:pt x="9495" y="4320"/>
                  <a:pt x="8758" y="5047"/>
                  <a:pt x="8225" y="6221"/>
                </a:cubicBezTo>
                <a:lnTo>
                  <a:pt x="2674" y="114"/>
                </a:lnTo>
                <a:lnTo>
                  <a:pt x="2671" y="124"/>
                </a:lnTo>
                <a:cubicBezTo>
                  <a:pt x="2606" y="51"/>
                  <a:pt x="2534" y="0"/>
                  <a:pt x="2455" y="0"/>
                </a:cubicBezTo>
                <a:cubicBezTo>
                  <a:pt x="1099" y="0"/>
                  <a:pt x="0" y="4835"/>
                  <a:pt x="0" y="10800"/>
                </a:cubicBezTo>
                <a:cubicBezTo>
                  <a:pt x="0" y="16765"/>
                  <a:pt x="1099" y="21600"/>
                  <a:pt x="2455" y="21600"/>
                </a:cubicBezTo>
                <a:cubicBezTo>
                  <a:pt x="2534" y="21600"/>
                  <a:pt x="2605" y="21549"/>
                  <a:pt x="2671" y="21477"/>
                </a:cubicBezTo>
                <a:lnTo>
                  <a:pt x="2674" y="21486"/>
                </a:lnTo>
                <a:lnTo>
                  <a:pt x="8225" y="15379"/>
                </a:lnTo>
                <a:cubicBezTo>
                  <a:pt x="8758" y="16554"/>
                  <a:pt x="9495" y="17280"/>
                  <a:pt x="10309" y="17280"/>
                </a:cubicBezTo>
                <a:lnTo>
                  <a:pt x="11291" y="17280"/>
                </a:lnTo>
                <a:cubicBezTo>
                  <a:pt x="12105" y="17280"/>
                  <a:pt x="12842" y="16554"/>
                  <a:pt x="13375" y="15379"/>
                </a:cubicBezTo>
                <a:lnTo>
                  <a:pt x="18940" y="21501"/>
                </a:lnTo>
                <a:lnTo>
                  <a:pt x="18941" y="21496"/>
                </a:lnTo>
                <a:cubicBezTo>
                  <a:pt x="19003" y="21560"/>
                  <a:pt x="19072" y="21600"/>
                  <a:pt x="19145" y="21600"/>
                </a:cubicBezTo>
                <a:cubicBezTo>
                  <a:pt x="20501" y="21600"/>
                  <a:pt x="21600" y="16765"/>
                  <a:pt x="21600" y="10800"/>
                </a:cubicBezTo>
                <a:cubicBezTo>
                  <a:pt x="21600" y="4835"/>
                  <a:pt x="20501" y="0"/>
                  <a:pt x="1914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733"/>
          <p:cNvSpPr/>
          <p:nvPr/>
        </p:nvSpPr>
        <p:spPr>
          <a:xfrm>
            <a:off x="3613748" y="4895677"/>
            <a:ext cx="10157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734"/>
          <p:cNvSpPr/>
          <p:nvPr/>
        </p:nvSpPr>
        <p:spPr>
          <a:xfrm>
            <a:off x="4058132" y="4933767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9450"/>
                </a:moveTo>
                <a:lnTo>
                  <a:pt x="9140" y="9450"/>
                </a:lnTo>
                <a:lnTo>
                  <a:pt x="8293" y="7123"/>
                </a:lnTo>
                <a:lnTo>
                  <a:pt x="8289" y="7126"/>
                </a:lnTo>
                <a:cubicBezTo>
                  <a:pt x="8208" y="6906"/>
                  <a:pt x="8046" y="6750"/>
                  <a:pt x="7855" y="6750"/>
                </a:cubicBezTo>
                <a:cubicBezTo>
                  <a:pt x="7663" y="6750"/>
                  <a:pt x="7501" y="6906"/>
                  <a:pt x="7420" y="7126"/>
                </a:cubicBezTo>
                <a:lnTo>
                  <a:pt x="7415" y="7123"/>
                </a:lnTo>
                <a:lnTo>
                  <a:pt x="6569" y="9450"/>
                </a:lnTo>
                <a:lnTo>
                  <a:pt x="5400" y="9450"/>
                </a:lnTo>
                <a:cubicBezTo>
                  <a:pt x="5129" y="9450"/>
                  <a:pt x="4909" y="9752"/>
                  <a:pt x="4909" y="10125"/>
                </a:cubicBezTo>
                <a:cubicBezTo>
                  <a:pt x="4909" y="10571"/>
                  <a:pt x="5128" y="10687"/>
                  <a:pt x="5128" y="10687"/>
                </a:cubicBezTo>
                <a:lnTo>
                  <a:pt x="6405" y="11857"/>
                </a:lnTo>
                <a:lnTo>
                  <a:pt x="5914" y="14014"/>
                </a:lnTo>
                <a:cubicBezTo>
                  <a:pt x="5905" y="14067"/>
                  <a:pt x="5891" y="14118"/>
                  <a:pt x="5891" y="14175"/>
                </a:cubicBezTo>
                <a:cubicBezTo>
                  <a:pt x="5891" y="14548"/>
                  <a:pt x="6110" y="14850"/>
                  <a:pt x="6382" y="14850"/>
                </a:cubicBezTo>
                <a:cubicBezTo>
                  <a:pt x="6483" y="14850"/>
                  <a:pt x="6574" y="14801"/>
                  <a:pt x="6650" y="14727"/>
                </a:cubicBezTo>
                <a:lnTo>
                  <a:pt x="7855" y="13636"/>
                </a:lnTo>
                <a:lnTo>
                  <a:pt x="9055" y="14737"/>
                </a:lnTo>
                <a:cubicBezTo>
                  <a:pt x="9055" y="14737"/>
                  <a:pt x="9127" y="14850"/>
                  <a:pt x="9327" y="14850"/>
                </a:cubicBezTo>
                <a:cubicBezTo>
                  <a:pt x="9599" y="14850"/>
                  <a:pt x="9818" y="14548"/>
                  <a:pt x="9818" y="14175"/>
                </a:cubicBezTo>
                <a:cubicBezTo>
                  <a:pt x="9818" y="14117"/>
                  <a:pt x="9798" y="14070"/>
                  <a:pt x="9787" y="14017"/>
                </a:cubicBezTo>
                <a:lnTo>
                  <a:pt x="9304" y="11857"/>
                </a:lnTo>
                <a:lnTo>
                  <a:pt x="10581" y="10687"/>
                </a:lnTo>
                <a:cubicBezTo>
                  <a:pt x="10581" y="10687"/>
                  <a:pt x="10800" y="10571"/>
                  <a:pt x="10800" y="10125"/>
                </a:cubicBezTo>
                <a:cubicBezTo>
                  <a:pt x="10800" y="9752"/>
                  <a:pt x="10580" y="9450"/>
                  <a:pt x="10309" y="9450"/>
                </a:cubicBezTo>
                <a:moveTo>
                  <a:pt x="13255" y="11475"/>
                </a:moveTo>
                <a:lnTo>
                  <a:pt x="15218" y="11475"/>
                </a:lnTo>
                <a:cubicBezTo>
                  <a:pt x="15490" y="11475"/>
                  <a:pt x="15709" y="11173"/>
                  <a:pt x="15709" y="10800"/>
                </a:cubicBezTo>
                <a:cubicBezTo>
                  <a:pt x="15709" y="10427"/>
                  <a:pt x="15490" y="10125"/>
                  <a:pt x="15218" y="10125"/>
                </a:cubicBezTo>
                <a:lnTo>
                  <a:pt x="13255" y="10125"/>
                </a:lnTo>
                <a:cubicBezTo>
                  <a:pt x="12983" y="10125"/>
                  <a:pt x="12764" y="10427"/>
                  <a:pt x="12764" y="10800"/>
                </a:cubicBezTo>
                <a:cubicBezTo>
                  <a:pt x="12764" y="11173"/>
                  <a:pt x="12983" y="11475"/>
                  <a:pt x="13255" y="11475"/>
                </a:cubicBezTo>
                <a:moveTo>
                  <a:pt x="16200" y="12150"/>
                </a:moveTo>
                <a:lnTo>
                  <a:pt x="13255" y="12150"/>
                </a:lnTo>
                <a:cubicBezTo>
                  <a:pt x="12983" y="12150"/>
                  <a:pt x="12764" y="12452"/>
                  <a:pt x="12764" y="12825"/>
                </a:cubicBezTo>
                <a:cubicBezTo>
                  <a:pt x="12764" y="13198"/>
                  <a:pt x="12983" y="13500"/>
                  <a:pt x="13255" y="13500"/>
                </a:cubicBezTo>
                <a:lnTo>
                  <a:pt x="16200" y="13500"/>
                </a:lnTo>
                <a:cubicBezTo>
                  <a:pt x="16471" y="13500"/>
                  <a:pt x="16691" y="13198"/>
                  <a:pt x="16691" y="12825"/>
                </a:cubicBezTo>
                <a:cubicBezTo>
                  <a:pt x="16691" y="12452"/>
                  <a:pt x="16471" y="12150"/>
                  <a:pt x="16200" y="12150"/>
                </a:cubicBezTo>
                <a:moveTo>
                  <a:pt x="20618" y="14768"/>
                </a:moveTo>
                <a:lnTo>
                  <a:pt x="20618" y="17550"/>
                </a:lnTo>
                <a:lnTo>
                  <a:pt x="982" y="17550"/>
                </a:lnTo>
                <a:lnTo>
                  <a:pt x="982" y="14768"/>
                </a:lnTo>
                <a:cubicBezTo>
                  <a:pt x="2102" y="14393"/>
                  <a:pt x="2945" y="12759"/>
                  <a:pt x="2945" y="10800"/>
                </a:cubicBezTo>
                <a:cubicBezTo>
                  <a:pt x="2945" y="8841"/>
                  <a:pt x="2102" y="7207"/>
                  <a:pt x="982" y="6832"/>
                </a:cubicBezTo>
                <a:lnTo>
                  <a:pt x="982" y="4050"/>
                </a:lnTo>
                <a:lnTo>
                  <a:pt x="20618" y="4050"/>
                </a:lnTo>
                <a:lnTo>
                  <a:pt x="20618" y="6832"/>
                </a:lnTo>
                <a:cubicBezTo>
                  <a:pt x="19498" y="7207"/>
                  <a:pt x="18655" y="8841"/>
                  <a:pt x="18655" y="10800"/>
                </a:cubicBezTo>
                <a:cubicBezTo>
                  <a:pt x="18655" y="12759"/>
                  <a:pt x="19498" y="14393"/>
                  <a:pt x="20618" y="14768"/>
                </a:cubicBezTo>
                <a:moveTo>
                  <a:pt x="20618" y="20250"/>
                </a:moveTo>
                <a:lnTo>
                  <a:pt x="18655" y="20250"/>
                </a:lnTo>
                <a:lnTo>
                  <a:pt x="18655" y="18900"/>
                </a:lnTo>
                <a:lnTo>
                  <a:pt x="20618" y="18900"/>
                </a:lnTo>
                <a:cubicBezTo>
                  <a:pt x="20618" y="18900"/>
                  <a:pt x="20618" y="20250"/>
                  <a:pt x="20618" y="20250"/>
                </a:cubicBezTo>
                <a:close/>
                <a:moveTo>
                  <a:pt x="17673" y="20250"/>
                </a:moveTo>
                <a:lnTo>
                  <a:pt x="982" y="20250"/>
                </a:lnTo>
                <a:lnTo>
                  <a:pt x="982" y="18900"/>
                </a:lnTo>
                <a:lnTo>
                  <a:pt x="17673" y="18900"/>
                </a:lnTo>
                <a:cubicBezTo>
                  <a:pt x="17673" y="18900"/>
                  <a:pt x="17673" y="20250"/>
                  <a:pt x="17673" y="20250"/>
                </a:cubicBezTo>
                <a:close/>
                <a:moveTo>
                  <a:pt x="982" y="1350"/>
                </a:moveTo>
                <a:lnTo>
                  <a:pt x="17673" y="1350"/>
                </a:lnTo>
                <a:lnTo>
                  <a:pt x="17673" y="2700"/>
                </a:lnTo>
                <a:lnTo>
                  <a:pt x="982" y="2700"/>
                </a:lnTo>
                <a:cubicBezTo>
                  <a:pt x="982" y="2700"/>
                  <a:pt x="982" y="1350"/>
                  <a:pt x="982" y="1350"/>
                </a:cubicBezTo>
                <a:close/>
                <a:moveTo>
                  <a:pt x="18655" y="1350"/>
                </a:moveTo>
                <a:lnTo>
                  <a:pt x="20618" y="1350"/>
                </a:lnTo>
                <a:lnTo>
                  <a:pt x="20618" y="2700"/>
                </a:lnTo>
                <a:lnTo>
                  <a:pt x="18655" y="2700"/>
                </a:lnTo>
                <a:cubicBezTo>
                  <a:pt x="18655" y="2700"/>
                  <a:pt x="18655" y="1350"/>
                  <a:pt x="18655" y="1350"/>
                </a:cubicBezTo>
                <a:close/>
                <a:moveTo>
                  <a:pt x="21109" y="8100"/>
                </a:moveTo>
                <a:cubicBezTo>
                  <a:pt x="21380" y="8100"/>
                  <a:pt x="21600" y="7798"/>
                  <a:pt x="21600" y="7425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lnTo>
                  <a:pt x="982" y="0"/>
                </a:lnTo>
                <a:cubicBezTo>
                  <a:pt x="439" y="0"/>
                  <a:pt x="0" y="605"/>
                  <a:pt x="0" y="1350"/>
                </a:cubicBezTo>
                <a:lnTo>
                  <a:pt x="0" y="7425"/>
                </a:lnTo>
                <a:cubicBezTo>
                  <a:pt x="0" y="7798"/>
                  <a:pt x="220" y="8100"/>
                  <a:pt x="491" y="8100"/>
                </a:cubicBezTo>
                <a:cubicBezTo>
                  <a:pt x="1304" y="8100"/>
                  <a:pt x="1964" y="9309"/>
                  <a:pt x="1964" y="10800"/>
                </a:cubicBezTo>
                <a:cubicBezTo>
                  <a:pt x="1964" y="12291"/>
                  <a:pt x="1304" y="13500"/>
                  <a:pt x="491" y="13500"/>
                </a:cubicBezTo>
                <a:cubicBezTo>
                  <a:pt x="220" y="13500"/>
                  <a:pt x="0" y="13802"/>
                  <a:pt x="0" y="14175"/>
                </a:cubicBezTo>
                <a:lnTo>
                  <a:pt x="0" y="20250"/>
                </a:lnTo>
                <a:cubicBezTo>
                  <a:pt x="0" y="20995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4175"/>
                </a:lnTo>
                <a:cubicBezTo>
                  <a:pt x="21600" y="13802"/>
                  <a:pt x="21380" y="13500"/>
                  <a:pt x="21109" y="13500"/>
                </a:cubicBezTo>
                <a:cubicBezTo>
                  <a:pt x="20296" y="13500"/>
                  <a:pt x="19636" y="12291"/>
                  <a:pt x="19636" y="10800"/>
                </a:cubicBezTo>
                <a:cubicBezTo>
                  <a:pt x="19636" y="9309"/>
                  <a:pt x="20296" y="8100"/>
                  <a:pt x="21109" y="8100"/>
                </a:cubicBezTo>
                <a:moveTo>
                  <a:pt x="16200" y="8100"/>
                </a:moveTo>
                <a:lnTo>
                  <a:pt x="13255" y="8100"/>
                </a:lnTo>
                <a:cubicBezTo>
                  <a:pt x="12983" y="8100"/>
                  <a:pt x="12764" y="8402"/>
                  <a:pt x="12764" y="8775"/>
                </a:cubicBezTo>
                <a:cubicBezTo>
                  <a:pt x="12764" y="9148"/>
                  <a:pt x="12983" y="9450"/>
                  <a:pt x="13255" y="9450"/>
                </a:cubicBezTo>
                <a:lnTo>
                  <a:pt x="16200" y="9450"/>
                </a:lnTo>
                <a:cubicBezTo>
                  <a:pt x="16471" y="9450"/>
                  <a:pt x="16691" y="9148"/>
                  <a:pt x="16691" y="8775"/>
                </a:cubicBezTo>
                <a:cubicBezTo>
                  <a:pt x="16691" y="8402"/>
                  <a:pt x="16471" y="8100"/>
                  <a:pt x="162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735"/>
          <p:cNvSpPr/>
          <p:nvPr/>
        </p:nvSpPr>
        <p:spPr>
          <a:xfrm>
            <a:off x="4591393" y="492107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2000"/>
                </a:moveTo>
                <a:lnTo>
                  <a:pt x="13255" y="12000"/>
                </a:lnTo>
                <a:cubicBezTo>
                  <a:pt x="13526" y="12000"/>
                  <a:pt x="13745" y="11732"/>
                  <a:pt x="13745" y="11400"/>
                </a:cubicBezTo>
                <a:cubicBezTo>
                  <a:pt x="13745" y="11068"/>
                  <a:pt x="13526" y="10800"/>
                  <a:pt x="13255" y="10800"/>
                </a:cubicBezTo>
                <a:lnTo>
                  <a:pt x="11291" y="10800"/>
                </a:lnTo>
                <a:cubicBezTo>
                  <a:pt x="11020" y="10800"/>
                  <a:pt x="10800" y="11068"/>
                  <a:pt x="10800" y="11400"/>
                </a:cubicBezTo>
                <a:cubicBezTo>
                  <a:pt x="10800" y="11732"/>
                  <a:pt x="11020" y="12000"/>
                  <a:pt x="11291" y="12000"/>
                </a:cubicBezTo>
                <a:moveTo>
                  <a:pt x="11291" y="13800"/>
                </a:moveTo>
                <a:lnTo>
                  <a:pt x="12273" y="13800"/>
                </a:lnTo>
                <a:cubicBezTo>
                  <a:pt x="12544" y="13800"/>
                  <a:pt x="12764" y="13532"/>
                  <a:pt x="12764" y="13200"/>
                </a:cubicBezTo>
                <a:cubicBezTo>
                  <a:pt x="12764" y="12868"/>
                  <a:pt x="12544" y="12600"/>
                  <a:pt x="12273" y="12600"/>
                </a:cubicBezTo>
                <a:lnTo>
                  <a:pt x="11291" y="12600"/>
                </a:lnTo>
                <a:cubicBezTo>
                  <a:pt x="11020" y="12600"/>
                  <a:pt x="10800" y="12868"/>
                  <a:pt x="10800" y="13200"/>
                </a:cubicBezTo>
                <a:cubicBezTo>
                  <a:pt x="10800" y="13532"/>
                  <a:pt x="11020" y="13800"/>
                  <a:pt x="11291" y="13800"/>
                </a:cubicBezTo>
                <a:moveTo>
                  <a:pt x="11291" y="15600"/>
                </a:moveTo>
                <a:lnTo>
                  <a:pt x="13255" y="15600"/>
                </a:lnTo>
                <a:cubicBezTo>
                  <a:pt x="13526" y="15600"/>
                  <a:pt x="13745" y="15332"/>
                  <a:pt x="13745" y="15000"/>
                </a:cubicBezTo>
                <a:cubicBezTo>
                  <a:pt x="13745" y="14668"/>
                  <a:pt x="13526" y="14400"/>
                  <a:pt x="13255" y="14400"/>
                </a:cubicBezTo>
                <a:lnTo>
                  <a:pt x="11291" y="14400"/>
                </a:lnTo>
                <a:cubicBezTo>
                  <a:pt x="11020" y="14400"/>
                  <a:pt x="10800" y="14668"/>
                  <a:pt x="10800" y="15000"/>
                </a:cubicBezTo>
                <a:cubicBezTo>
                  <a:pt x="10800" y="15332"/>
                  <a:pt x="11020" y="15600"/>
                  <a:pt x="11291" y="15600"/>
                </a:cubicBezTo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000"/>
                </a:lnTo>
                <a:cubicBezTo>
                  <a:pt x="2945" y="3332"/>
                  <a:pt x="3165" y="3600"/>
                  <a:pt x="3436" y="3600"/>
                </a:cubicBezTo>
                <a:cubicBezTo>
                  <a:pt x="3708" y="3600"/>
                  <a:pt x="3927" y="3332"/>
                  <a:pt x="3927" y="3000"/>
                </a:cubicBezTo>
                <a:lnTo>
                  <a:pt x="3927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20127" y="15600"/>
                </a:lnTo>
                <a:cubicBezTo>
                  <a:pt x="19856" y="15600"/>
                  <a:pt x="19636" y="15868"/>
                  <a:pt x="19636" y="16200"/>
                </a:cubicBezTo>
                <a:cubicBezTo>
                  <a:pt x="19636" y="16532"/>
                  <a:pt x="19856" y="16800"/>
                  <a:pt x="20127" y="16800"/>
                </a:cubicBezTo>
                <a:lnTo>
                  <a:pt x="20618" y="16800"/>
                </a:lnTo>
                <a:cubicBezTo>
                  <a:pt x="21160" y="16800"/>
                  <a:pt x="21600" y="16263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091" y="13116"/>
                </a:moveTo>
                <a:lnTo>
                  <a:pt x="6156" y="13983"/>
                </a:lnTo>
                <a:lnTo>
                  <a:pt x="5747" y="15581"/>
                </a:lnTo>
                <a:cubicBezTo>
                  <a:pt x="5738" y="15620"/>
                  <a:pt x="5727" y="15657"/>
                  <a:pt x="5727" y="15700"/>
                </a:cubicBezTo>
                <a:cubicBezTo>
                  <a:pt x="5727" y="15976"/>
                  <a:pt x="5911" y="16200"/>
                  <a:pt x="6136" y="16200"/>
                </a:cubicBezTo>
                <a:cubicBezTo>
                  <a:pt x="6221" y="16200"/>
                  <a:pt x="6296" y="16164"/>
                  <a:pt x="6360" y="16110"/>
                </a:cubicBezTo>
                <a:lnTo>
                  <a:pt x="7364" y="15301"/>
                </a:lnTo>
                <a:lnTo>
                  <a:pt x="8364" y="16116"/>
                </a:lnTo>
                <a:cubicBezTo>
                  <a:pt x="8364" y="16116"/>
                  <a:pt x="8424" y="16200"/>
                  <a:pt x="8591" y="16200"/>
                </a:cubicBezTo>
                <a:cubicBezTo>
                  <a:pt x="8817" y="16200"/>
                  <a:pt x="9000" y="15976"/>
                  <a:pt x="9000" y="15700"/>
                </a:cubicBezTo>
                <a:cubicBezTo>
                  <a:pt x="9000" y="15657"/>
                  <a:pt x="8983" y="15622"/>
                  <a:pt x="8974" y="15583"/>
                </a:cubicBezTo>
                <a:lnTo>
                  <a:pt x="8572" y="13983"/>
                </a:lnTo>
                <a:lnTo>
                  <a:pt x="9636" y="13116"/>
                </a:lnTo>
                <a:cubicBezTo>
                  <a:pt x="9636" y="13116"/>
                  <a:pt x="9818" y="13030"/>
                  <a:pt x="9818" y="12700"/>
                </a:cubicBezTo>
                <a:cubicBezTo>
                  <a:pt x="9818" y="12424"/>
                  <a:pt x="9635" y="12200"/>
                  <a:pt x="9409" y="12200"/>
                </a:cubicBezTo>
                <a:lnTo>
                  <a:pt x="8435" y="12200"/>
                </a:lnTo>
                <a:lnTo>
                  <a:pt x="7730" y="10477"/>
                </a:lnTo>
                <a:lnTo>
                  <a:pt x="7726" y="10479"/>
                </a:lnTo>
                <a:cubicBezTo>
                  <a:pt x="7658" y="10315"/>
                  <a:pt x="7524" y="10200"/>
                  <a:pt x="7364" y="10200"/>
                </a:cubicBezTo>
                <a:cubicBezTo>
                  <a:pt x="7204" y="10200"/>
                  <a:pt x="7069" y="10315"/>
                  <a:pt x="7001" y="10479"/>
                </a:cubicBezTo>
                <a:lnTo>
                  <a:pt x="6998" y="10477"/>
                </a:lnTo>
                <a:lnTo>
                  <a:pt x="6293" y="12200"/>
                </a:lnTo>
                <a:lnTo>
                  <a:pt x="5319" y="12200"/>
                </a:lnTo>
                <a:cubicBezTo>
                  <a:pt x="5092" y="12200"/>
                  <a:pt x="4909" y="12424"/>
                  <a:pt x="4909" y="12700"/>
                </a:cubicBezTo>
                <a:cubicBezTo>
                  <a:pt x="4909" y="13030"/>
                  <a:pt x="5091" y="13116"/>
                  <a:pt x="5091" y="13116"/>
                </a:cubicBezTo>
                <a:moveTo>
                  <a:pt x="17673" y="7200"/>
                </a:moveTo>
                <a:lnTo>
                  <a:pt x="16691" y="7200"/>
                </a:lnTo>
                <a:lnTo>
                  <a:pt x="16691" y="6000"/>
                </a:lnTo>
                <a:lnTo>
                  <a:pt x="17673" y="6000"/>
                </a:lnTo>
                <a:cubicBezTo>
                  <a:pt x="17673" y="6000"/>
                  <a:pt x="17673" y="7200"/>
                  <a:pt x="17673" y="7200"/>
                </a:cubicBezTo>
                <a:close/>
                <a:moveTo>
                  <a:pt x="17673" y="10947"/>
                </a:moveTo>
                <a:cubicBezTo>
                  <a:pt x="17102" y="11278"/>
                  <a:pt x="16691" y="12157"/>
                  <a:pt x="16691" y="13200"/>
                </a:cubicBezTo>
                <a:cubicBezTo>
                  <a:pt x="16691" y="14244"/>
                  <a:pt x="17102" y="15122"/>
                  <a:pt x="17673" y="15453"/>
                </a:cubicBezTo>
                <a:lnTo>
                  <a:pt x="17673" y="18000"/>
                </a:lnTo>
                <a:lnTo>
                  <a:pt x="982" y="18000"/>
                </a:lnTo>
                <a:lnTo>
                  <a:pt x="982" y="15453"/>
                </a:lnTo>
                <a:cubicBezTo>
                  <a:pt x="1552" y="15122"/>
                  <a:pt x="1964" y="14244"/>
                  <a:pt x="1964" y="13200"/>
                </a:cubicBezTo>
                <a:cubicBezTo>
                  <a:pt x="1964" y="12157"/>
                  <a:pt x="1552" y="11278"/>
                  <a:pt x="982" y="10947"/>
                </a:cubicBezTo>
                <a:lnTo>
                  <a:pt x="982" y="8400"/>
                </a:lnTo>
                <a:lnTo>
                  <a:pt x="17673" y="8400"/>
                </a:lnTo>
                <a:cubicBezTo>
                  <a:pt x="17673" y="8400"/>
                  <a:pt x="17673" y="10947"/>
                  <a:pt x="17673" y="10947"/>
                </a:cubicBezTo>
                <a:close/>
                <a:moveTo>
                  <a:pt x="17673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673" y="19200"/>
                </a:lnTo>
                <a:cubicBezTo>
                  <a:pt x="17673" y="19200"/>
                  <a:pt x="17673" y="20400"/>
                  <a:pt x="17673" y="20400"/>
                </a:cubicBezTo>
                <a:close/>
                <a:moveTo>
                  <a:pt x="15709" y="20400"/>
                </a:moveTo>
                <a:lnTo>
                  <a:pt x="982" y="20400"/>
                </a:lnTo>
                <a:lnTo>
                  <a:pt x="982" y="19200"/>
                </a:lnTo>
                <a:lnTo>
                  <a:pt x="15709" y="19200"/>
                </a:lnTo>
                <a:cubicBezTo>
                  <a:pt x="15709" y="19200"/>
                  <a:pt x="15709" y="20400"/>
                  <a:pt x="15709" y="20400"/>
                </a:cubicBezTo>
                <a:close/>
                <a:moveTo>
                  <a:pt x="982" y="6000"/>
                </a:moveTo>
                <a:lnTo>
                  <a:pt x="15709" y="6000"/>
                </a:lnTo>
                <a:lnTo>
                  <a:pt x="15709" y="7200"/>
                </a:lnTo>
                <a:lnTo>
                  <a:pt x="982" y="7200"/>
                </a:lnTo>
                <a:cubicBezTo>
                  <a:pt x="982" y="7200"/>
                  <a:pt x="982" y="6000"/>
                  <a:pt x="982" y="6000"/>
                </a:cubicBezTo>
                <a:close/>
                <a:moveTo>
                  <a:pt x="17673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11400"/>
                </a:lnTo>
                <a:cubicBezTo>
                  <a:pt x="0" y="11732"/>
                  <a:pt x="220" y="12000"/>
                  <a:pt x="491" y="12000"/>
                </a:cubicBezTo>
                <a:cubicBezTo>
                  <a:pt x="762" y="12000"/>
                  <a:pt x="982" y="12538"/>
                  <a:pt x="982" y="13200"/>
                </a:cubicBezTo>
                <a:cubicBezTo>
                  <a:pt x="982" y="13862"/>
                  <a:pt x="762" y="14400"/>
                  <a:pt x="491" y="14400"/>
                </a:cubicBezTo>
                <a:cubicBezTo>
                  <a:pt x="220" y="14400"/>
                  <a:pt x="0" y="14668"/>
                  <a:pt x="0" y="15000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17673" y="21600"/>
                </a:lnTo>
                <a:cubicBezTo>
                  <a:pt x="18214" y="21600"/>
                  <a:pt x="18655" y="21063"/>
                  <a:pt x="18655" y="20400"/>
                </a:cubicBezTo>
                <a:lnTo>
                  <a:pt x="18655" y="15000"/>
                </a:lnTo>
                <a:cubicBezTo>
                  <a:pt x="18655" y="14668"/>
                  <a:pt x="18435" y="14400"/>
                  <a:pt x="18164" y="14400"/>
                </a:cubicBezTo>
                <a:cubicBezTo>
                  <a:pt x="17892" y="14400"/>
                  <a:pt x="17673" y="13862"/>
                  <a:pt x="17673" y="13200"/>
                </a:cubicBezTo>
                <a:cubicBezTo>
                  <a:pt x="17673" y="12538"/>
                  <a:pt x="17892" y="12000"/>
                  <a:pt x="18164" y="12000"/>
                </a:cubicBezTo>
                <a:cubicBezTo>
                  <a:pt x="18435" y="12000"/>
                  <a:pt x="18655" y="11732"/>
                  <a:pt x="18655" y="11400"/>
                </a:cubicBezTo>
                <a:lnTo>
                  <a:pt x="18655" y="6000"/>
                </a:lnTo>
                <a:cubicBezTo>
                  <a:pt x="18655" y="5338"/>
                  <a:pt x="18214" y="4800"/>
                  <a:pt x="17673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736"/>
          <p:cNvSpPr/>
          <p:nvPr/>
        </p:nvSpPr>
        <p:spPr>
          <a:xfrm>
            <a:off x="5124654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737"/>
          <p:cNvSpPr/>
          <p:nvPr/>
        </p:nvSpPr>
        <p:spPr>
          <a:xfrm>
            <a:off x="5657915" y="48956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738"/>
          <p:cNvSpPr/>
          <p:nvPr/>
        </p:nvSpPr>
        <p:spPr>
          <a:xfrm>
            <a:off x="858566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739"/>
          <p:cNvSpPr/>
          <p:nvPr/>
        </p:nvSpPr>
        <p:spPr>
          <a:xfrm>
            <a:off x="1391827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740"/>
          <p:cNvSpPr/>
          <p:nvPr/>
        </p:nvSpPr>
        <p:spPr>
          <a:xfrm>
            <a:off x="1925088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2945"/>
                  <a:pt x="12273" y="2945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2945"/>
                </a:moveTo>
                <a:lnTo>
                  <a:pt x="9327" y="2945"/>
                </a:lnTo>
                <a:lnTo>
                  <a:pt x="9327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0309" y="10309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741"/>
          <p:cNvSpPr/>
          <p:nvPr/>
        </p:nvSpPr>
        <p:spPr>
          <a:xfrm>
            <a:off x="2458349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9327" y="9327"/>
                </a:moveTo>
                <a:lnTo>
                  <a:pt x="2945" y="9327"/>
                </a:lnTo>
                <a:lnTo>
                  <a:pt x="2945" y="2945"/>
                </a:lnTo>
                <a:lnTo>
                  <a:pt x="9327" y="2945"/>
                </a:lnTo>
                <a:cubicBezTo>
                  <a:pt x="9327" y="2945"/>
                  <a:pt x="9327" y="9327"/>
                  <a:pt x="9327" y="9327"/>
                </a:cubicBezTo>
                <a:close/>
                <a:moveTo>
                  <a:pt x="10309" y="1964"/>
                </a:moveTo>
                <a:lnTo>
                  <a:pt x="1964" y="1964"/>
                </a:lnTo>
                <a:lnTo>
                  <a:pt x="1964" y="10309"/>
                </a:lnTo>
                <a:lnTo>
                  <a:pt x="10309" y="10309"/>
                </a:lnTo>
                <a:cubicBezTo>
                  <a:pt x="10309" y="10309"/>
                  <a:pt x="10309" y="1964"/>
                  <a:pt x="10309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742"/>
          <p:cNvSpPr/>
          <p:nvPr/>
        </p:nvSpPr>
        <p:spPr>
          <a:xfrm>
            <a:off x="2991610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12273" y="9327"/>
                </a:lnTo>
                <a:cubicBezTo>
                  <a:pt x="12273" y="9327"/>
                  <a:pt x="12273" y="2945"/>
                  <a:pt x="12273" y="2945"/>
                </a:cubicBezTo>
                <a:close/>
                <a:moveTo>
                  <a:pt x="11291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1291" y="1964"/>
                </a:lnTo>
                <a:cubicBezTo>
                  <a:pt x="11291" y="1964"/>
                  <a:pt x="11291" y="10309"/>
                  <a:pt x="11291" y="10309"/>
                </a:cubicBezTo>
                <a:close/>
                <a:moveTo>
                  <a:pt x="2945" y="2945"/>
                </a:moveTo>
                <a:lnTo>
                  <a:pt x="9327" y="2945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743"/>
          <p:cNvSpPr/>
          <p:nvPr/>
        </p:nvSpPr>
        <p:spPr>
          <a:xfrm>
            <a:off x="3524871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12273"/>
                </a:moveTo>
                <a:lnTo>
                  <a:pt x="18655" y="12273"/>
                </a:lnTo>
                <a:lnTo>
                  <a:pt x="18655" y="18655"/>
                </a:lnTo>
                <a:lnTo>
                  <a:pt x="12273" y="18655"/>
                </a:lnTo>
                <a:cubicBezTo>
                  <a:pt x="12273" y="18655"/>
                  <a:pt x="12273" y="12273"/>
                  <a:pt x="12273" y="12273"/>
                </a:cubicBezTo>
                <a:close/>
                <a:moveTo>
                  <a:pt x="11291" y="19636"/>
                </a:moveTo>
                <a:lnTo>
                  <a:pt x="19636" y="19636"/>
                </a:lnTo>
                <a:lnTo>
                  <a:pt x="19636" y="11291"/>
                </a:lnTo>
                <a:lnTo>
                  <a:pt x="11291" y="11291"/>
                </a:lnTo>
                <a:cubicBezTo>
                  <a:pt x="11291" y="11291"/>
                  <a:pt x="11291" y="19636"/>
                  <a:pt x="11291" y="19636"/>
                </a:cubicBezTo>
                <a:close/>
                <a:moveTo>
                  <a:pt x="2945" y="2945"/>
                </a:moveTo>
                <a:lnTo>
                  <a:pt x="18655" y="2945"/>
                </a:lnTo>
                <a:lnTo>
                  <a:pt x="18655" y="9327"/>
                </a:lnTo>
                <a:lnTo>
                  <a:pt x="2945" y="9327"/>
                </a:lnTo>
                <a:cubicBezTo>
                  <a:pt x="2945" y="9327"/>
                  <a:pt x="2945" y="2945"/>
                  <a:pt x="2945" y="2945"/>
                </a:cubicBezTo>
                <a:close/>
                <a:moveTo>
                  <a:pt x="1964" y="10309"/>
                </a:moveTo>
                <a:lnTo>
                  <a:pt x="19636" y="10309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0309"/>
                  <a:pt x="1964" y="10309"/>
                </a:cubicBezTo>
                <a:close/>
                <a:moveTo>
                  <a:pt x="2945" y="12273"/>
                </a:moveTo>
                <a:lnTo>
                  <a:pt x="9327" y="12273"/>
                </a:lnTo>
                <a:lnTo>
                  <a:pt x="9327" y="18655"/>
                </a:lnTo>
                <a:lnTo>
                  <a:pt x="2945" y="18655"/>
                </a:lnTo>
                <a:cubicBezTo>
                  <a:pt x="2945" y="18655"/>
                  <a:pt x="2945" y="12273"/>
                  <a:pt x="2945" y="12273"/>
                </a:cubicBezTo>
                <a:close/>
                <a:moveTo>
                  <a:pt x="1964" y="19636"/>
                </a:moveTo>
                <a:lnTo>
                  <a:pt x="10309" y="19636"/>
                </a:lnTo>
                <a:lnTo>
                  <a:pt x="10309" y="11291"/>
                </a:lnTo>
                <a:lnTo>
                  <a:pt x="1964" y="11291"/>
                </a:lnTo>
                <a:cubicBezTo>
                  <a:pt x="1964" y="11291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744"/>
          <p:cNvSpPr/>
          <p:nvPr/>
        </p:nvSpPr>
        <p:spPr>
          <a:xfrm>
            <a:off x="4058132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9327"/>
                </a:moveTo>
                <a:lnTo>
                  <a:pt x="12273" y="9327"/>
                </a:lnTo>
                <a:lnTo>
                  <a:pt x="12273" y="12273"/>
                </a:lnTo>
                <a:lnTo>
                  <a:pt x="9327" y="12273"/>
                </a:lnTo>
                <a:cubicBezTo>
                  <a:pt x="9327" y="12273"/>
                  <a:pt x="9327" y="9327"/>
                  <a:pt x="9327" y="9327"/>
                </a:cubicBezTo>
                <a:close/>
                <a:moveTo>
                  <a:pt x="8345" y="13255"/>
                </a:moveTo>
                <a:lnTo>
                  <a:pt x="13255" y="13255"/>
                </a:lnTo>
                <a:lnTo>
                  <a:pt x="13255" y="8345"/>
                </a:lnTo>
                <a:lnTo>
                  <a:pt x="8345" y="8345"/>
                </a:lnTo>
                <a:cubicBezTo>
                  <a:pt x="8345" y="8345"/>
                  <a:pt x="8345" y="13255"/>
                  <a:pt x="8345" y="13255"/>
                </a:cubicBezTo>
                <a:close/>
                <a:moveTo>
                  <a:pt x="9327" y="15709"/>
                </a:moveTo>
                <a:lnTo>
                  <a:pt x="12273" y="15709"/>
                </a:lnTo>
                <a:lnTo>
                  <a:pt x="12273" y="18655"/>
                </a:lnTo>
                <a:lnTo>
                  <a:pt x="9327" y="18655"/>
                </a:lnTo>
                <a:cubicBezTo>
                  <a:pt x="9327" y="18655"/>
                  <a:pt x="9327" y="15709"/>
                  <a:pt x="9327" y="15709"/>
                </a:cubicBezTo>
                <a:close/>
                <a:moveTo>
                  <a:pt x="8345" y="19636"/>
                </a:moveTo>
                <a:lnTo>
                  <a:pt x="13255" y="19636"/>
                </a:lnTo>
                <a:lnTo>
                  <a:pt x="13255" y="14727"/>
                </a:lnTo>
                <a:lnTo>
                  <a:pt x="8345" y="14727"/>
                </a:lnTo>
                <a:cubicBezTo>
                  <a:pt x="8345" y="14727"/>
                  <a:pt x="8345" y="19636"/>
                  <a:pt x="8345" y="19636"/>
                </a:cubicBezTo>
                <a:close/>
                <a:moveTo>
                  <a:pt x="15709" y="2945"/>
                </a:moveTo>
                <a:lnTo>
                  <a:pt x="18655" y="2945"/>
                </a:lnTo>
                <a:lnTo>
                  <a:pt x="18655" y="5891"/>
                </a:lnTo>
                <a:lnTo>
                  <a:pt x="15709" y="5891"/>
                </a:lnTo>
                <a:cubicBezTo>
                  <a:pt x="15709" y="5891"/>
                  <a:pt x="15709" y="2945"/>
                  <a:pt x="15709" y="2945"/>
                </a:cubicBezTo>
                <a:close/>
                <a:moveTo>
                  <a:pt x="14727" y="6873"/>
                </a:moveTo>
                <a:lnTo>
                  <a:pt x="19636" y="6873"/>
                </a:lnTo>
                <a:lnTo>
                  <a:pt x="19636" y="1964"/>
                </a:lnTo>
                <a:lnTo>
                  <a:pt x="14727" y="1964"/>
                </a:lnTo>
                <a:cubicBezTo>
                  <a:pt x="14727" y="1964"/>
                  <a:pt x="14727" y="6873"/>
                  <a:pt x="14727" y="6873"/>
                </a:cubicBezTo>
                <a:close/>
                <a:moveTo>
                  <a:pt x="15709" y="9327"/>
                </a:moveTo>
                <a:lnTo>
                  <a:pt x="18655" y="9327"/>
                </a:lnTo>
                <a:lnTo>
                  <a:pt x="18655" y="12273"/>
                </a:lnTo>
                <a:lnTo>
                  <a:pt x="15709" y="12273"/>
                </a:lnTo>
                <a:cubicBezTo>
                  <a:pt x="15709" y="12273"/>
                  <a:pt x="15709" y="9327"/>
                  <a:pt x="15709" y="9327"/>
                </a:cubicBezTo>
                <a:close/>
                <a:moveTo>
                  <a:pt x="14727" y="13255"/>
                </a:moveTo>
                <a:lnTo>
                  <a:pt x="19636" y="13255"/>
                </a:lnTo>
                <a:lnTo>
                  <a:pt x="19636" y="8345"/>
                </a:lnTo>
                <a:lnTo>
                  <a:pt x="14727" y="8345"/>
                </a:lnTo>
                <a:cubicBezTo>
                  <a:pt x="14727" y="8345"/>
                  <a:pt x="14727" y="13255"/>
                  <a:pt x="14727" y="13255"/>
                </a:cubicBezTo>
                <a:close/>
                <a:moveTo>
                  <a:pt x="9327" y="2945"/>
                </a:moveTo>
                <a:lnTo>
                  <a:pt x="12273" y="2945"/>
                </a:lnTo>
                <a:lnTo>
                  <a:pt x="12273" y="5891"/>
                </a:lnTo>
                <a:lnTo>
                  <a:pt x="9327" y="5891"/>
                </a:lnTo>
                <a:cubicBezTo>
                  <a:pt x="9327" y="5891"/>
                  <a:pt x="9327" y="2945"/>
                  <a:pt x="9327" y="2945"/>
                </a:cubicBezTo>
                <a:close/>
                <a:moveTo>
                  <a:pt x="8345" y="6873"/>
                </a:moveTo>
                <a:lnTo>
                  <a:pt x="13255" y="6873"/>
                </a:lnTo>
                <a:lnTo>
                  <a:pt x="13255" y="1964"/>
                </a:lnTo>
                <a:lnTo>
                  <a:pt x="8345" y="1964"/>
                </a:lnTo>
                <a:cubicBezTo>
                  <a:pt x="8345" y="1964"/>
                  <a:pt x="8345" y="6873"/>
                  <a:pt x="8345" y="6873"/>
                </a:cubicBezTo>
                <a:close/>
                <a:moveTo>
                  <a:pt x="2945" y="9327"/>
                </a:moveTo>
                <a:lnTo>
                  <a:pt x="5891" y="9327"/>
                </a:lnTo>
                <a:lnTo>
                  <a:pt x="5891" y="12273"/>
                </a:lnTo>
                <a:lnTo>
                  <a:pt x="2945" y="12273"/>
                </a:lnTo>
                <a:cubicBezTo>
                  <a:pt x="2945" y="12273"/>
                  <a:pt x="2945" y="9327"/>
                  <a:pt x="2945" y="9327"/>
                </a:cubicBezTo>
                <a:close/>
                <a:moveTo>
                  <a:pt x="1964" y="13255"/>
                </a:moveTo>
                <a:lnTo>
                  <a:pt x="6873" y="13255"/>
                </a:lnTo>
                <a:lnTo>
                  <a:pt x="6873" y="8345"/>
                </a:lnTo>
                <a:lnTo>
                  <a:pt x="1964" y="8345"/>
                </a:lnTo>
                <a:cubicBezTo>
                  <a:pt x="1964" y="8345"/>
                  <a:pt x="1964" y="13255"/>
                  <a:pt x="1964" y="13255"/>
                </a:cubicBezTo>
                <a:close/>
                <a:moveTo>
                  <a:pt x="2945" y="2945"/>
                </a:moveTo>
                <a:lnTo>
                  <a:pt x="5891" y="2945"/>
                </a:lnTo>
                <a:lnTo>
                  <a:pt x="5891" y="5891"/>
                </a:lnTo>
                <a:lnTo>
                  <a:pt x="2945" y="5891"/>
                </a:lnTo>
                <a:cubicBezTo>
                  <a:pt x="2945" y="5891"/>
                  <a:pt x="2945" y="2945"/>
                  <a:pt x="2945" y="2945"/>
                </a:cubicBezTo>
                <a:close/>
                <a:moveTo>
                  <a:pt x="1964" y="6873"/>
                </a:moveTo>
                <a:lnTo>
                  <a:pt x="6873" y="6873"/>
                </a:lnTo>
                <a:lnTo>
                  <a:pt x="6873" y="1964"/>
                </a:lnTo>
                <a:lnTo>
                  <a:pt x="1964" y="1964"/>
                </a:lnTo>
                <a:cubicBezTo>
                  <a:pt x="1964" y="1964"/>
                  <a:pt x="1964" y="6873"/>
                  <a:pt x="1964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945" y="15709"/>
                </a:moveTo>
                <a:lnTo>
                  <a:pt x="5891" y="15709"/>
                </a:lnTo>
                <a:lnTo>
                  <a:pt x="5891" y="18655"/>
                </a:lnTo>
                <a:lnTo>
                  <a:pt x="2945" y="18655"/>
                </a:lnTo>
                <a:cubicBezTo>
                  <a:pt x="2945" y="18655"/>
                  <a:pt x="2945" y="15709"/>
                  <a:pt x="2945" y="15709"/>
                </a:cubicBezTo>
                <a:close/>
                <a:moveTo>
                  <a:pt x="1964" y="19636"/>
                </a:moveTo>
                <a:lnTo>
                  <a:pt x="6873" y="19636"/>
                </a:lnTo>
                <a:lnTo>
                  <a:pt x="6873" y="14727"/>
                </a:lnTo>
                <a:lnTo>
                  <a:pt x="1964" y="14727"/>
                </a:lnTo>
                <a:cubicBezTo>
                  <a:pt x="1964" y="14727"/>
                  <a:pt x="1964" y="19636"/>
                  <a:pt x="1964" y="19636"/>
                </a:cubicBezTo>
                <a:close/>
                <a:moveTo>
                  <a:pt x="15709" y="15709"/>
                </a:moveTo>
                <a:lnTo>
                  <a:pt x="18655" y="15709"/>
                </a:lnTo>
                <a:lnTo>
                  <a:pt x="18655" y="18655"/>
                </a:lnTo>
                <a:lnTo>
                  <a:pt x="15709" y="18655"/>
                </a:lnTo>
                <a:cubicBezTo>
                  <a:pt x="15709" y="18655"/>
                  <a:pt x="15709" y="15709"/>
                  <a:pt x="15709" y="15709"/>
                </a:cubicBezTo>
                <a:close/>
                <a:moveTo>
                  <a:pt x="14727" y="19636"/>
                </a:moveTo>
                <a:lnTo>
                  <a:pt x="19636" y="19636"/>
                </a:lnTo>
                <a:lnTo>
                  <a:pt x="19636" y="14727"/>
                </a:lnTo>
                <a:lnTo>
                  <a:pt x="14727" y="14727"/>
                </a:lnTo>
                <a:cubicBezTo>
                  <a:pt x="14727" y="14727"/>
                  <a:pt x="14727" y="19636"/>
                  <a:pt x="14727" y="196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745"/>
          <p:cNvSpPr/>
          <p:nvPr/>
        </p:nvSpPr>
        <p:spPr>
          <a:xfrm>
            <a:off x="4591393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3745" y="20618"/>
                </a:lnTo>
                <a:cubicBezTo>
                  <a:pt x="13204" y="20618"/>
                  <a:pt x="12764" y="20178"/>
                  <a:pt x="12764" y="19636"/>
                </a:cubicBezTo>
                <a:lnTo>
                  <a:pt x="12764" y="13745"/>
                </a:lnTo>
                <a:cubicBezTo>
                  <a:pt x="12764" y="13204"/>
                  <a:pt x="13204" y="12764"/>
                  <a:pt x="13745" y="12764"/>
                </a:cubicBezTo>
                <a:lnTo>
                  <a:pt x="19636" y="12764"/>
                </a:lnTo>
                <a:cubicBezTo>
                  <a:pt x="20178" y="12764"/>
                  <a:pt x="20618" y="13204"/>
                  <a:pt x="20618" y="13745"/>
                </a:cubicBezTo>
                <a:cubicBezTo>
                  <a:pt x="20618" y="13745"/>
                  <a:pt x="20618" y="19636"/>
                  <a:pt x="20618" y="19636"/>
                </a:cubicBezTo>
                <a:close/>
                <a:moveTo>
                  <a:pt x="19636" y="11782"/>
                </a:moveTo>
                <a:lnTo>
                  <a:pt x="13745" y="11782"/>
                </a:lnTo>
                <a:cubicBezTo>
                  <a:pt x="12661" y="11782"/>
                  <a:pt x="11782" y="12661"/>
                  <a:pt x="11782" y="13745"/>
                </a:cubicBezTo>
                <a:lnTo>
                  <a:pt x="11782" y="19636"/>
                </a:lnTo>
                <a:cubicBezTo>
                  <a:pt x="11782" y="20721"/>
                  <a:pt x="12661" y="21600"/>
                  <a:pt x="13745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3745"/>
                </a:lnTo>
                <a:cubicBezTo>
                  <a:pt x="21600" y="12661"/>
                  <a:pt x="20721" y="11782"/>
                  <a:pt x="19636" y="11782"/>
                </a:cubicBezTo>
                <a:moveTo>
                  <a:pt x="20618" y="7855"/>
                </a:moveTo>
                <a:cubicBezTo>
                  <a:pt x="20618" y="8396"/>
                  <a:pt x="20178" y="8836"/>
                  <a:pt x="19636" y="8836"/>
                </a:cubicBezTo>
                <a:lnTo>
                  <a:pt x="13745" y="8836"/>
                </a:lnTo>
                <a:cubicBezTo>
                  <a:pt x="13204" y="8836"/>
                  <a:pt x="12764" y="8396"/>
                  <a:pt x="12764" y="7855"/>
                </a:cubicBezTo>
                <a:lnTo>
                  <a:pt x="12764" y="1964"/>
                </a:lnTo>
                <a:cubicBezTo>
                  <a:pt x="12764" y="1422"/>
                  <a:pt x="13204" y="982"/>
                  <a:pt x="13745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7855"/>
                  <a:pt x="20618" y="7855"/>
                </a:cubicBezTo>
                <a:close/>
                <a:moveTo>
                  <a:pt x="19636" y="0"/>
                </a:moveTo>
                <a:lnTo>
                  <a:pt x="13745" y="0"/>
                </a:lnTo>
                <a:cubicBezTo>
                  <a:pt x="12661" y="0"/>
                  <a:pt x="11782" y="879"/>
                  <a:pt x="11782" y="1964"/>
                </a:cubicBezTo>
                <a:lnTo>
                  <a:pt x="11782" y="7855"/>
                </a:lnTo>
                <a:cubicBezTo>
                  <a:pt x="11782" y="8939"/>
                  <a:pt x="12661" y="9818"/>
                  <a:pt x="13745" y="9818"/>
                </a:cubicBezTo>
                <a:lnTo>
                  <a:pt x="19636" y="9818"/>
                </a:lnTo>
                <a:cubicBezTo>
                  <a:pt x="20721" y="9818"/>
                  <a:pt x="21600" y="8939"/>
                  <a:pt x="21600" y="7855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836" y="7855"/>
                </a:moveTo>
                <a:cubicBezTo>
                  <a:pt x="8836" y="8396"/>
                  <a:pt x="8396" y="8836"/>
                  <a:pt x="7855" y="8836"/>
                </a:cubicBezTo>
                <a:lnTo>
                  <a:pt x="1964" y="8836"/>
                </a:lnTo>
                <a:cubicBezTo>
                  <a:pt x="1421" y="8836"/>
                  <a:pt x="982" y="8396"/>
                  <a:pt x="982" y="7855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7855" y="982"/>
                </a:lnTo>
                <a:cubicBezTo>
                  <a:pt x="8396" y="982"/>
                  <a:pt x="8836" y="1422"/>
                  <a:pt x="8836" y="1964"/>
                </a:cubicBezTo>
                <a:cubicBezTo>
                  <a:pt x="8836" y="1964"/>
                  <a:pt x="8836" y="7855"/>
                  <a:pt x="8836" y="7855"/>
                </a:cubicBezTo>
                <a:close/>
                <a:moveTo>
                  <a:pt x="7855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7855"/>
                </a:lnTo>
                <a:cubicBezTo>
                  <a:pt x="0" y="8939"/>
                  <a:pt x="879" y="9818"/>
                  <a:pt x="1964" y="9818"/>
                </a:cubicBezTo>
                <a:lnTo>
                  <a:pt x="7855" y="9818"/>
                </a:lnTo>
                <a:cubicBezTo>
                  <a:pt x="8939" y="9818"/>
                  <a:pt x="9818" y="8939"/>
                  <a:pt x="9818" y="7855"/>
                </a:cubicBezTo>
                <a:lnTo>
                  <a:pt x="9818" y="1964"/>
                </a:lnTo>
                <a:cubicBezTo>
                  <a:pt x="9818" y="879"/>
                  <a:pt x="8939" y="0"/>
                  <a:pt x="7855" y="0"/>
                </a:cubicBezTo>
                <a:moveTo>
                  <a:pt x="8836" y="19636"/>
                </a:moveTo>
                <a:cubicBezTo>
                  <a:pt x="8836" y="20178"/>
                  <a:pt x="8396" y="20618"/>
                  <a:pt x="7855" y="20618"/>
                </a:cubicBez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3745"/>
                </a:lnTo>
                <a:cubicBezTo>
                  <a:pt x="982" y="13204"/>
                  <a:pt x="1421" y="12764"/>
                  <a:pt x="1964" y="12764"/>
                </a:cubicBezTo>
                <a:lnTo>
                  <a:pt x="7855" y="12764"/>
                </a:lnTo>
                <a:cubicBezTo>
                  <a:pt x="8396" y="12764"/>
                  <a:pt x="8836" y="13204"/>
                  <a:pt x="8836" y="13745"/>
                </a:cubicBezTo>
                <a:cubicBezTo>
                  <a:pt x="8836" y="13745"/>
                  <a:pt x="8836" y="19636"/>
                  <a:pt x="8836" y="19636"/>
                </a:cubicBezTo>
                <a:close/>
                <a:moveTo>
                  <a:pt x="7855" y="11782"/>
                </a:moveTo>
                <a:lnTo>
                  <a:pt x="1964" y="11782"/>
                </a:lnTo>
                <a:cubicBezTo>
                  <a:pt x="879" y="11782"/>
                  <a:pt x="0" y="12661"/>
                  <a:pt x="0" y="1374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7855" y="21600"/>
                </a:lnTo>
                <a:cubicBezTo>
                  <a:pt x="8939" y="21600"/>
                  <a:pt x="9818" y="20721"/>
                  <a:pt x="9818" y="19636"/>
                </a:cubicBezTo>
                <a:lnTo>
                  <a:pt x="9818" y="13745"/>
                </a:lnTo>
                <a:cubicBezTo>
                  <a:pt x="9818" y="12661"/>
                  <a:pt x="8939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746"/>
          <p:cNvSpPr/>
          <p:nvPr/>
        </p:nvSpPr>
        <p:spPr>
          <a:xfrm>
            <a:off x="5124654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764"/>
                </a:moveTo>
                <a:lnTo>
                  <a:pt x="16691" y="12764"/>
                </a:lnTo>
                <a:lnTo>
                  <a:pt x="16691" y="8836"/>
                </a:lnTo>
                <a:lnTo>
                  <a:pt x="20618" y="8836"/>
                </a:lnTo>
                <a:cubicBezTo>
                  <a:pt x="20618" y="8836"/>
                  <a:pt x="20618" y="12764"/>
                  <a:pt x="20618" y="12764"/>
                </a:cubicBezTo>
                <a:close/>
                <a:moveTo>
                  <a:pt x="20618" y="7855"/>
                </a:moveTo>
                <a:lnTo>
                  <a:pt x="16691" y="7855"/>
                </a:lnTo>
                <a:cubicBezTo>
                  <a:pt x="16149" y="7855"/>
                  <a:pt x="15709" y="8295"/>
                  <a:pt x="15709" y="8836"/>
                </a:cubicBezTo>
                <a:lnTo>
                  <a:pt x="15709" y="12764"/>
                </a:lnTo>
                <a:cubicBezTo>
                  <a:pt x="15709" y="13305"/>
                  <a:pt x="16149" y="13745"/>
                  <a:pt x="16691" y="13745"/>
                </a:cubicBezTo>
                <a:lnTo>
                  <a:pt x="20618" y="13745"/>
                </a:lnTo>
                <a:cubicBezTo>
                  <a:pt x="21160" y="13745"/>
                  <a:pt x="21600" y="13305"/>
                  <a:pt x="21600" y="12764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12764" y="20618"/>
                </a:moveTo>
                <a:lnTo>
                  <a:pt x="8836" y="20618"/>
                </a:lnTo>
                <a:lnTo>
                  <a:pt x="8836" y="16691"/>
                </a:lnTo>
                <a:lnTo>
                  <a:pt x="12764" y="16691"/>
                </a:lnTo>
                <a:cubicBezTo>
                  <a:pt x="12764" y="16691"/>
                  <a:pt x="12764" y="20618"/>
                  <a:pt x="12764" y="20618"/>
                </a:cubicBezTo>
                <a:close/>
                <a:moveTo>
                  <a:pt x="12764" y="15709"/>
                </a:moveTo>
                <a:lnTo>
                  <a:pt x="8836" y="15709"/>
                </a:lnTo>
                <a:cubicBezTo>
                  <a:pt x="8295" y="15709"/>
                  <a:pt x="7855" y="16149"/>
                  <a:pt x="7855" y="16691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12764" y="21600"/>
                </a:lnTo>
                <a:cubicBezTo>
                  <a:pt x="13305" y="21600"/>
                  <a:pt x="13745" y="21160"/>
                  <a:pt x="13745" y="20618"/>
                </a:cubicBezTo>
                <a:lnTo>
                  <a:pt x="13745" y="16691"/>
                </a:lnTo>
                <a:cubicBezTo>
                  <a:pt x="13745" y="16149"/>
                  <a:pt x="13305" y="15709"/>
                  <a:pt x="12764" y="15709"/>
                </a:cubicBezTo>
                <a:moveTo>
                  <a:pt x="12764" y="12764"/>
                </a:moveTo>
                <a:lnTo>
                  <a:pt x="8836" y="12764"/>
                </a:lnTo>
                <a:lnTo>
                  <a:pt x="8836" y="8836"/>
                </a:lnTo>
                <a:lnTo>
                  <a:pt x="12764" y="8836"/>
                </a:lnTo>
                <a:cubicBezTo>
                  <a:pt x="12764" y="8836"/>
                  <a:pt x="12764" y="12764"/>
                  <a:pt x="12764" y="12764"/>
                </a:cubicBezTo>
                <a:close/>
                <a:moveTo>
                  <a:pt x="12764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12764"/>
                </a:lnTo>
                <a:cubicBezTo>
                  <a:pt x="7855" y="13305"/>
                  <a:pt x="8295" y="13745"/>
                  <a:pt x="8836" y="13745"/>
                </a:cubicBezTo>
                <a:lnTo>
                  <a:pt x="12764" y="13745"/>
                </a:lnTo>
                <a:cubicBezTo>
                  <a:pt x="13305" y="13745"/>
                  <a:pt x="13745" y="13305"/>
                  <a:pt x="13745" y="12764"/>
                </a:cubicBezTo>
                <a:lnTo>
                  <a:pt x="13745" y="8836"/>
                </a:lnTo>
                <a:cubicBezTo>
                  <a:pt x="13745" y="8295"/>
                  <a:pt x="13305" y="7855"/>
                  <a:pt x="12764" y="7855"/>
                </a:cubicBezTo>
                <a:moveTo>
                  <a:pt x="4909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4909" y="982"/>
                </a:lnTo>
                <a:cubicBezTo>
                  <a:pt x="4909" y="982"/>
                  <a:pt x="4909" y="4909"/>
                  <a:pt x="4909" y="4909"/>
                </a:cubicBezTo>
                <a:close/>
                <a:moveTo>
                  <a:pt x="4909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4909" y="5891"/>
                </a:lnTo>
                <a:cubicBezTo>
                  <a:pt x="5451" y="5891"/>
                  <a:pt x="5891" y="5451"/>
                  <a:pt x="5891" y="4909"/>
                </a:cubicBezTo>
                <a:lnTo>
                  <a:pt x="5891" y="982"/>
                </a:lnTo>
                <a:cubicBezTo>
                  <a:pt x="5891" y="440"/>
                  <a:pt x="5451" y="0"/>
                  <a:pt x="4909" y="0"/>
                </a:cubicBezTo>
                <a:moveTo>
                  <a:pt x="20618" y="20618"/>
                </a:moveTo>
                <a:lnTo>
                  <a:pt x="16691" y="20618"/>
                </a:lnTo>
                <a:lnTo>
                  <a:pt x="16691" y="16691"/>
                </a:lnTo>
                <a:lnTo>
                  <a:pt x="20618" y="16691"/>
                </a:lnTo>
                <a:cubicBezTo>
                  <a:pt x="20618" y="16691"/>
                  <a:pt x="20618" y="20618"/>
                  <a:pt x="20618" y="20618"/>
                </a:cubicBezTo>
                <a:close/>
                <a:moveTo>
                  <a:pt x="20618" y="15709"/>
                </a:moveTo>
                <a:lnTo>
                  <a:pt x="16691" y="15709"/>
                </a:lnTo>
                <a:cubicBezTo>
                  <a:pt x="16149" y="15709"/>
                  <a:pt x="15709" y="16149"/>
                  <a:pt x="15709" y="16691"/>
                </a:cubicBezTo>
                <a:lnTo>
                  <a:pt x="15709" y="20618"/>
                </a:lnTo>
                <a:cubicBezTo>
                  <a:pt x="15709" y="21160"/>
                  <a:pt x="16149" y="21600"/>
                  <a:pt x="16691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6691"/>
                </a:lnTo>
                <a:cubicBezTo>
                  <a:pt x="21600" y="16149"/>
                  <a:pt x="21160" y="15709"/>
                  <a:pt x="20618" y="15709"/>
                </a:cubicBezTo>
                <a:moveTo>
                  <a:pt x="20618" y="4909"/>
                </a:moveTo>
                <a:lnTo>
                  <a:pt x="16691" y="4909"/>
                </a:lnTo>
                <a:lnTo>
                  <a:pt x="16691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16691" y="0"/>
                </a:lnTo>
                <a:cubicBezTo>
                  <a:pt x="16149" y="0"/>
                  <a:pt x="15709" y="440"/>
                  <a:pt x="15709" y="982"/>
                </a:cubicBezTo>
                <a:lnTo>
                  <a:pt x="15709" y="4909"/>
                </a:lnTo>
                <a:cubicBezTo>
                  <a:pt x="15709" y="5451"/>
                  <a:pt x="16149" y="5891"/>
                  <a:pt x="16691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16691"/>
                </a:lnTo>
                <a:lnTo>
                  <a:pt x="4909" y="16691"/>
                </a:lnTo>
                <a:cubicBezTo>
                  <a:pt x="4909" y="16691"/>
                  <a:pt x="4909" y="20618"/>
                  <a:pt x="4909" y="20618"/>
                </a:cubicBezTo>
                <a:close/>
                <a:moveTo>
                  <a:pt x="4909" y="15709"/>
                </a:moveTo>
                <a:lnTo>
                  <a:pt x="982" y="15709"/>
                </a:lnTo>
                <a:cubicBezTo>
                  <a:pt x="440" y="15709"/>
                  <a:pt x="0" y="16149"/>
                  <a:pt x="0" y="16691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16691"/>
                </a:lnTo>
                <a:cubicBezTo>
                  <a:pt x="5891" y="16149"/>
                  <a:pt x="5451" y="15709"/>
                  <a:pt x="4909" y="15709"/>
                </a:cubicBezTo>
                <a:moveTo>
                  <a:pt x="12764" y="4909"/>
                </a:moveTo>
                <a:lnTo>
                  <a:pt x="8836" y="4909"/>
                </a:lnTo>
                <a:lnTo>
                  <a:pt x="8836" y="982"/>
                </a:lnTo>
                <a:lnTo>
                  <a:pt x="12764" y="982"/>
                </a:lnTo>
                <a:cubicBezTo>
                  <a:pt x="12764" y="982"/>
                  <a:pt x="12764" y="4909"/>
                  <a:pt x="12764" y="4909"/>
                </a:cubicBezTo>
                <a:close/>
                <a:moveTo>
                  <a:pt x="12764" y="0"/>
                </a:moveTo>
                <a:lnTo>
                  <a:pt x="8836" y="0"/>
                </a:lnTo>
                <a:cubicBezTo>
                  <a:pt x="8295" y="0"/>
                  <a:pt x="7855" y="440"/>
                  <a:pt x="7855" y="982"/>
                </a:cubicBezTo>
                <a:lnTo>
                  <a:pt x="7855" y="4909"/>
                </a:lnTo>
                <a:cubicBezTo>
                  <a:pt x="7855" y="5451"/>
                  <a:pt x="8295" y="5891"/>
                  <a:pt x="8836" y="5891"/>
                </a:cubicBezTo>
                <a:lnTo>
                  <a:pt x="12764" y="5891"/>
                </a:lnTo>
                <a:cubicBezTo>
                  <a:pt x="13305" y="5891"/>
                  <a:pt x="13745" y="5451"/>
                  <a:pt x="13745" y="4909"/>
                </a:cubicBezTo>
                <a:lnTo>
                  <a:pt x="13745" y="982"/>
                </a:lnTo>
                <a:cubicBezTo>
                  <a:pt x="13745" y="440"/>
                  <a:pt x="13305" y="0"/>
                  <a:pt x="12764" y="0"/>
                </a:cubicBezTo>
                <a:moveTo>
                  <a:pt x="4909" y="12764"/>
                </a:moveTo>
                <a:lnTo>
                  <a:pt x="982" y="12764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12764"/>
                  <a:pt x="4909" y="12764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909" y="13745"/>
                </a:lnTo>
                <a:cubicBezTo>
                  <a:pt x="5451" y="13745"/>
                  <a:pt x="5891" y="13305"/>
                  <a:pt x="5891" y="12764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747"/>
          <p:cNvSpPr/>
          <p:nvPr/>
        </p:nvSpPr>
        <p:spPr>
          <a:xfrm>
            <a:off x="5657915" y="54289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618"/>
                </a:moveTo>
                <a:lnTo>
                  <a:pt x="8836" y="20618"/>
                </a:lnTo>
                <a:lnTo>
                  <a:pt x="8836" y="8836"/>
                </a:lnTo>
                <a:lnTo>
                  <a:pt x="20618" y="8836"/>
                </a:lnTo>
                <a:cubicBezTo>
                  <a:pt x="20618" y="8836"/>
                  <a:pt x="20618" y="20618"/>
                  <a:pt x="20618" y="20618"/>
                </a:cubicBezTo>
                <a:close/>
                <a:moveTo>
                  <a:pt x="20618" y="7855"/>
                </a:moveTo>
                <a:lnTo>
                  <a:pt x="8836" y="7855"/>
                </a:lnTo>
                <a:cubicBezTo>
                  <a:pt x="8295" y="7855"/>
                  <a:pt x="7855" y="8295"/>
                  <a:pt x="7855" y="8836"/>
                </a:cubicBezTo>
                <a:lnTo>
                  <a:pt x="7855" y="20618"/>
                </a:lnTo>
                <a:cubicBezTo>
                  <a:pt x="7855" y="21160"/>
                  <a:pt x="8295" y="21600"/>
                  <a:pt x="8836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8836"/>
                </a:lnTo>
                <a:cubicBezTo>
                  <a:pt x="21600" y="8295"/>
                  <a:pt x="21160" y="7855"/>
                  <a:pt x="20618" y="7855"/>
                </a:cubicBezTo>
                <a:moveTo>
                  <a:pt x="20618" y="4909"/>
                </a:moveTo>
                <a:lnTo>
                  <a:pt x="982" y="49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4909"/>
                  <a:pt x="20618" y="490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4909"/>
                </a:lnTo>
                <a:cubicBezTo>
                  <a:pt x="0" y="5451"/>
                  <a:pt x="440" y="5891"/>
                  <a:pt x="982" y="5891"/>
                </a:cubicBezTo>
                <a:lnTo>
                  <a:pt x="20618" y="5891"/>
                </a:lnTo>
                <a:cubicBezTo>
                  <a:pt x="21160" y="5891"/>
                  <a:pt x="21600" y="5451"/>
                  <a:pt x="21600" y="4909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909" y="20618"/>
                </a:moveTo>
                <a:lnTo>
                  <a:pt x="982" y="20618"/>
                </a:lnTo>
                <a:lnTo>
                  <a:pt x="982" y="8836"/>
                </a:lnTo>
                <a:lnTo>
                  <a:pt x="4909" y="8836"/>
                </a:lnTo>
                <a:cubicBezTo>
                  <a:pt x="4909" y="8836"/>
                  <a:pt x="4909" y="20618"/>
                  <a:pt x="4909" y="20618"/>
                </a:cubicBezTo>
                <a:close/>
                <a:moveTo>
                  <a:pt x="4909" y="7855"/>
                </a:move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4909" y="21600"/>
                </a:lnTo>
                <a:cubicBezTo>
                  <a:pt x="5451" y="21600"/>
                  <a:pt x="5891" y="21160"/>
                  <a:pt x="5891" y="20618"/>
                </a:cubicBezTo>
                <a:lnTo>
                  <a:pt x="5891" y="8836"/>
                </a:lnTo>
                <a:cubicBezTo>
                  <a:pt x="5891" y="8295"/>
                  <a:pt x="5451" y="7855"/>
                  <a:pt x="4909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3" name="Shape 2748"/>
          <p:cNvSpPr/>
          <p:nvPr/>
        </p:nvSpPr>
        <p:spPr>
          <a:xfrm>
            <a:off x="6216570" y="382914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4" name="Shape 2749"/>
          <p:cNvSpPr/>
          <p:nvPr/>
        </p:nvSpPr>
        <p:spPr>
          <a:xfrm>
            <a:off x="6800618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5" name="Shape 2750"/>
          <p:cNvSpPr/>
          <p:nvPr/>
        </p:nvSpPr>
        <p:spPr>
          <a:xfrm>
            <a:off x="7359272" y="3829142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0800"/>
                </a:moveTo>
                <a:lnTo>
                  <a:pt x="2160" y="10800"/>
                </a:lnTo>
                <a:lnTo>
                  <a:pt x="2160" y="8836"/>
                </a:lnTo>
                <a:cubicBezTo>
                  <a:pt x="2160" y="7752"/>
                  <a:pt x="4094" y="6873"/>
                  <a:pt x="6480" y="6873"/>
                </a:cubicBezTo>
                <a:lnTo>
                  <a:pt x="15120" y="6873"/>
                </a:lnTo>
                <a:cubicBezTo>
                  <a:pt x="17506" y="6873"/>
                  <a:pt x="19440" y="7752"/>
                  <a:pt x="19440" y="8836"/>
                </a:cubicBezTo>
                <a:cubicBezTo>
                  <a:pt x="19440" y="8836"/>
                  <a:pt x="19440" y="10800"/>
                  <a:pt x="19440" y="10800"/>
                </a:cubicBezTo>
                <a:close/>
                <a:moveTo>
                  <a:pt x="19440" y="15709"/>
                </a:moveTo>
                <a:lnTo>
                  <a:pt x="2160" y="15709"/>
                </a:lnTo>
                <a:lnTo>
                  <a:pt x="2160" y="11782"/>
                </a:lnTo>
                <a:lnTo>
                  <a:pt x="19440" y="11782"/>
                </a:lnTo>
                <a:cubicBezTo>
                  <a:pt x="19440" y="11782"/>
                  <a:pt x="19440" y="15709"/>
                  <a:pt x="19440" y="15709"/>
                </a:cubicBezTo>
                <a:close/>
                <a:moveTo>
                  <a:pt x="19440" y="18655"/>
                </a:moveTo>
                <a:cubicBezTo>
                  <a:pt x="19440" y="19739"/>
                  <a:pt x="17506" y="20618"/>
                  <a:pt x="15120" y="20618"/>
                </a:cubicBezTo>
                <a:lnTo>
                  <a:pt x="6480" y="20618"/>
                </a:lnTo>
                <a:cubicBezTo>
                  <a:pt x="4094" y="20618"/>
                  <a:pt x="2160" y="19739"/>
                  <a:pt x="2160" y="18655"/>
                </a:cubicBezTo>
                <a:lnTo>
                  <a:pt x="2160" y="16691"/>
                </a:lnTo>
                <a:lnTo>
                  <a:pt x="19440" y="16691"/>
                </a:lnTo>
                <a:cubicBezTo>
                  <a:pt x="19440" y="16691"/>
                  <a:pt x="19440" y="18655"/>
                  <a:pt x="19440" y="18655"/>
                </a:cubicBezTo>
                <a:close/>
                <a:moveTo>
                  <a:pt x="8640" y="2945"/>
                </a:moveTo>
                <a:lnTo>
                  <a:pt x="12960" y="2945"/>
                </a:lnTo>
                <a:lnTo>
                  <a:pt x="12960" y="5891"/>
                </a:lnTo>
                <a:lnTo>
                  <a:pt x="8640" y="5891"/>
                </a:lnTo>
                <a:cubicBezTo>
                  <a:pt x="8640" y="5891"/>
                  <a:pt x="8640" y="2945"/>
                  <a:pt x="8640" y="2945"/>
                </a:cubicBezTo>
                <a:close/>
                <a:moveTo>
                  <a:pt x="8640" y="982"/>
                </a:moveTo>
                <a:lnTo>
                  <a:pt x="12960" y="982"/>
                </a:lnTo>
                <a:lnTo>
                  <a:pt x="12960" y="1964"/>
                </a:lnTo>
                <a:lnTo>
                  <a:pt x="8640" y="1964"/>
                </a:lnTo>
                <a:cubicBezTo>
                  <a:pt x="8640" y="1964"/>
                  <a:pt x="8640" y="982"/>
                  <a:pt x="8640" y="982"/>
                </a:cubicBezTo>
                <a:close/>
                <a:moveTo>
                  <a:pt x="15120" y="5891"/>
                </a:moveTo>
                <a:lnTo>
                  <a:pt x="15120" y="982"/>
                </a:lnTo>
                <a:cubicBezTo>
                  <a:pt x="15120" y="440"/>
                  <a:pt x="14152" y="0"/>
                  <a:pt x="12960" y="0"/>
                </a:cubicBezTo>
                <a:lnTo>
                  <a:pt x="8640" y="0"/>
                </a:lnTo>
                <a:cubicBezTo>
                  <a:pt x="7448" y="0"/>
                  <a:pt x="6480" y="440"/>
                  <a:pt x="6480" y="982"/>
                </a:cubicBezTo>
                <a:lnTo>
                  <a:pt x="6480" y="5891"/>
                </a:lnTo>
                <a:cubicBezTo>
                  <a:pt x="2901" y="5891"/>
                  <a:pt x="0" y="7209"/>
                  <a:pt x="0" y="8836"/>
                </a:cubicBezTo>
                <a:lnTo>
                  <a:pt x="0" y="18655"/>
                </a:lnTo>
                <a:cubicBezTo>
                  <a:pt x="0" y="20281"/>
                  <a:pt x="2901" y="21600"/>
                  <a:pt x="6480" y="21600"/>
                </a:cubicBezTo>
                <a:lnTo>
                  <a:pt x="15120" y="21600"/>
                </a:lnTo>
                <a:cubicBezTo>
                  <a:pt x="18698" y="21600"/>
                  <a:pt x="21600" y="20281"/>
                  <a:pt x="21600" y="18655"/>
                </a:cubicBezTo>
                <a:lnTo>
                  <a:pt x="21600" y="8836"/>
                </a:lnTo>
                <a:cubicBezTo>
                  <a:pt x="21600" y="7209"/>
                  <a:pt x="18698" y="5891"/>
                  <a:pt x="1512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6" name="Shape 2751"/>
          <p:cNvSpPr/>
          <p:nvPr/>
        </p:nvSpPr>
        <p:spPr>
          <a:xfrm>
            <a:off x="7867140" y="3829142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7" name="Shape 2752"/>
          <p:cNvSpPr/>
          <p:nvPr/>
        </p:nvSpPr>
        <p:spPr>
          <a:xfrm>
            <a:off x="8375008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8" name="Shape 2753"/>
          <p:cNvSpPr/>
          <p:nvPr/>
        </p:nvSpPr>
        <p:spPr>
          <a:xfrm>
            <a:off x="8908269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9" name="Shape 2754"/>
          <p:cNvSpPr/>
          <p:nvPr/>
        </p:nvSpPr>
        <p:spPr>
          <a:xfrm>
            <a:off x="9428833" y="3829142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0" name="Shape 2755"/>
          <p:cNvSpPr/>
          <p:nvPr/>
        </p:nvSpPr>
        <p:spPr>
          <a:xfrm>
            <a:off x="9974791" y="382914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4909"/>
                </a:moveTo>
                <a:lnTo>
                  <a:pt x="19200" y="4909"/>
                </a:lnTo>
                <a:lnTo>
                  <a:pt x="19200" y="2945"/>
                </a:lnTo>
                <a:cubicBezTo>
                  <a:pt x="19200" y="2674"/>
                  <a:pt x="18932" y="2455"/>
                  <a:pt x="18600" y="2455"/>
                </a:cubicBezTo>
                <a:cubicBezTo>
                  <a:pt x="18268" y="2455"/>
                  <a:pt x="18000" y="2674"/>
                  <a:pt x="18000" y="2945"/>
                </a:cubicBezTo>
                <a:lnTo>
                  <a:pt x="18000" y="4909"/>
                </a:lnTo>
                <a:lnTo>
                  <a:pt x="16800" y="4909"/>
                </a:lnTo>
                <a:lnTo>
                  <a:pt x="16800" y="2945"/>
                </a:lnTo>
                <a:cubicBezTo>
                  <a:pt x="16800" y="2674"/>
                  <a:pt x="16532" y="2455"/>
                  <a:pt x="16200" y="2455"/>
                </a:cubicBezTo>
                <a:cubicBezTo>
                  <a:pt x="15868" y="2455"/>
                  <a:pt x="15600" y="2674"/>
                  <a:pt x="15600" y="2945"/>
                </a:cubicBezTo>
                <a:lnTo>
                  <a:pt x="15600" y="4909"/>
                </a:lnTo>
                <a:lnTo>
                  <a:pt x="14400" y="4909"/>
                </a:lnTo>
                <a:lnTo>
                  <a:pt x="14400" y="2455"/>
                </a:lnTo>
                <a:cubicBezTo>
                  <a:pt x="14400" y="2183"/>
                  <a:pt x="14132" y="1964"/>
                  <a:pt x="13800" y="1964"/>
                </a:cubicBezTo>
                <a:cubicBezTo>
                  <a:pt x="13468" y="1964"/>
                  <a:pt x="13200" y="2183"/>
                  <a:pt x="13200" y="2455"/>
                </a:cubicBezTo>
                <a:lnTo>
                  <a:pt x="13200" y="4909"/>
                </a:lnTo>
                <a:lnTo>
                  <a:pt x="12000" y="4909"/>
                </a:lnTo>
                <a:lnTo>
                  <a:pt x="12000" y="2945"/>
                </a:lnTo>
                <a:cubicBezTo>
                  <a:pt x="12000" y="2674"/>
                  <a:pt x="11732" y="2455"/>
                  <a:pt x="11400" y="2455"/>
                </a:cubicBezTo>
                <a:cubicBezTo>
                  <a:pt x="11068" y="2455"/>
                  <a:pt x="10800" y="2674"/>
                  <a:pt x="10800" y="2945"/>
                </a:cubicBezTo>
                <a:lnTo>
                  <a:pt x="10800" y="4909"/>
                </a:lnTo>
                <a:lnTo>
                  <a:pt x="9600" y="4909"/>
                </a:lnTo>
                <a:lnTo>
                  <a:pt x="9600" y="2455"/>
                </a:lnTo>
                <a:cubicBezTo>
                  <a:pt x="9600" y="2183"/>
                  <a:pt x="9332" y="1964"/>
                  <a:pt x="9000" y="1964"/>
                </a:cubicBezTo>
                <a:cubicBezTo>
                  <a:pt x="8668" y="1964"/>
                  <a:pt x="8400" y="2183"/>
                  <a:pt x="8400" y="2455"/>
                </a:cubicBezTo>
                <a:lnTo>
                  <a:pt x="8400" y="4909"/>
                </a:lnTo>
                <a:lnTo>
                  <a:pt x="6000" y="4909"/>
                </a:lnTo>
                <a:lnTo>
                  <a:pt x="6000" y="2945"/>
                </a:lnTo>
                <a:cubicBezTo>
                  <a:pt x="6000" y="2674"/>
                  <a:pt x="5732" y="2455"/>
                  <a:pt x="5400" y="2455"/>
                </a:cubicBezTo>
                <a:cubicBezTo>
                  <a:pt x="5068" y="2455"/>
                  <a:pt x="4800" y="2674"/>
                  <a:pt x="4800" y="2945"/>
                </a:cubicBezTo>
                <a:lnTo>
                  <a:pt x="4800" y="4909"/>
                </a:lnTo>
                <a:lnTo>
                  <a:pt x="3600" y="4909"/>
                </a:lnTo>
                <a:lnTo>
                  <a:pt x="3600" y="2455"/>
                </a:lnTo>
                <a:cubicBezTo>
                  <a:pt x="3600" y="2183"/>
                  <a:pt x="3332" y="1964"/>
                  <a:pt x="3000" y="1964"/>
                </a:cubicBezTo>
                <a:cubicBezTo>
                  <a:pt x="2668" y="1964"/>
                  <a:pt x="2400" y="2183"/>
                  <a:pt x="2400" y="2455"/>
                </a:cubicBezTo>
                <a:lnTo>
                  <a:pt x="2400" y="4909"/>
                </a:lnTo>
                <a:lnTo>
                  <a:pt x="1200" y="4909"/>
                </a:lnTo>
                <a:lnTo>
                  <a:pt x="1200" y="982"/>
                </a:lnTo>
                <a:lnTo>
                  <a:pt x="20400" y="982"/>
                </a:lnTo>
                <a:cubicBezTo>
                  <a:pt x="20400" y="982"/>
                  <a:pt x="20400" y="4909"/>
                  <a:pt x="20400" y="4909"/>
                </a:cubicBezTo>
                <a:close/>
                <a:moveTo>
                  <a:pt x="20400" y="10309"/>
                </a:moveTo>
                <a:lnTo>
                  <a:pt x="19200" y="10309"/>
                </a:lnTo>
                <a:lnTo>
                  <a:pt x="19200" y="7855"/>
                </a:lnTo>
                <a:cubicBezTo>
                  <a:pt x="19200" y="7583"/>
                  <a:pt x="18932" y="7364"/>
                  <a:pt x="18600" y="7364"/>
                </a:cubicBezTo>
                <a:cubicBezTo>
                  <a:pt x="18268" y="7364"/>
                  <a:pt x="18000" y="7583"/>
                  <a:pt x="18000" y="7855"/>
                </a:cubicBezTo>
                <a:lnTo>
                  <a:pt x="18000" y="10309"/>
                </a:lnTo>
                <a:lnTo>
                  <a:pt x="16800" y="10309"/>
                </a:lnTo>
                <a:lnTo>
                  <a:pt x="16800" y="7364"/>
                </a:lnTo>
                <a:cubicBezTo>
                  <a:pt x="16800" y="7092"/>
                  <a:pt x="16532" y="6873"/>
                  <a:pt x="16200" y="6873"/>
                </a:cubicBezTo>
                <a:cubicBezTo>
                  <a:pt x="15868" y="6873"/>
                  <a:pt x="15600" y="7092"/>
                  <a:pt x="15600" y="7364"/>
                </a:cubicBezTo>
                <a:lnTo>
                  <a:pt x="15600" y="10309"/>
                </a:lnTo>
                <a:lnTo>
                  <a:pt x="14400" y="10309"/>
                </a:lnTo>
                <a:lnTo>
                  <a:pt x="14400" y="7855"/>
                </a:lnTo>
                <a:cubicBezTo>
                  <a:pt x="14400" y="7583"/>
                  <a:pt x="14132" y="7364"/>
                  <a:pt x="13800" y="7364"/>
                </a:cubicBezTo>
                <a:cubicBezTo>
                  <a:pt x="13468" y="7364"/>
                  <a:pt x="13200" y="7583"/>
                  <a:pt x="13200" y="7855"/>
                </a:cubicBezTo>
                <a:lnTo>
                  <a:pt x="13200" y="10309"/>
                </a:lnTo>
                <a:lnTo>
                  <a:pt x="12000" y="10309"/>
                </a:lnTo>
                <a:lnTo>
                  <a:pt x="12000" y="7364"/>
                </a:lnTo>
                <a:cubicBezTo>
                  <a:pt x="12000" y="7092"/>
                  <a:pt x="11732" y="6873"/>
                  <a:pt x="11400" y="6873"/>
                </a:cubicBezTo>
                <a:cubicBezTo>
                  <a:pt x="11068" y="6873"/>
                  <a:pt x="10800" y="7092"/>
                  <a:pt x="10800" y="7364"/>
                </a:cubicBezTo>
                <a:lnTo>
                  <a:pt x="10800" y="10309"/>
                </a:lnTo>
                <a:lnTo>
                  <a:pt x="8400" y="10309"/>
                </a:lnTo>
                <a:lnTo>
                  <a:pt x="8400" y="7855"/>
                </a:lnTo>
                <a:cubicBezTo>
                  <a:pt x="8400" y="7583"/>
                  <a:pt x="8132" y="7364"/>
                  <a:pt x="7800" y="7364"/>
                </a:cubicBezTo>
                <a:cubicBezTo>
                  <a:pt x="7468" y="7364"/>
                  <a:pt x="7200" y="7583"/>
                  <a:pt x="7200" y="7855"/>
                </a:cubicBezTo>
                <a:lnTo>
                  <a:pt x="7200" y="10309"/>
                </a:lnTo>
                <a:lnTo>
                  <a:pt x="6000" y="10309"/>
                </a:lnTo>
                <a:lnTo>
                  <a:pt x="6000" y="7855"/>
                </a:lnTo>
                <a:cubicBezTo>
                  <a:pt x="6000" y="7583"/>
                  <a:pt x="5732" y="7364"/>
                  <a:pt x="5400" y="7364"/>
                </a:cubicBezTo>
                <a:cubicBezTo>
                  <a:pt x="5068" y="7364"/>
                  <a:pt x="4800" y="7583"/>
                  <a:pt x="4800" y="7855"/>
                </a:cubicBezTo>
                <a:lnTo>
                  <a:pt x="4800" y="10309"/>
                </a:lnTo>
                <a:lnTo>
                  <a:pt x="3600" y="10309"/>
                </a:lnTo>
                <a:lnTo>
                  <a:pt x="3600" y="7364"/>
                </a:lnTo>
                <a:cubicBezTo>
                  <a:pt x="3600" y="7092"/>
                  <a:pt x="3332" y="6873"/>
                  <a:pt x="3000" y="6873"/>
                </a:cubicBezTo>
                <a:cubicBezTo>
                  <a:pt x="2668" y="6873"/>
                  <a:pt x="2400" y="7092"/>
                  <a:pt x="2400" y="7364"/>
                </a:cubicBezTo>
                <a:lnTo>
                  <a:pt x="2400" y="10309"/>
                </a:lnTo>
                <a:lnTo>
                  <a:pt x="1200" y="10309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0309"/>
                  <a:pt x="20400" y="10309"/>
                </a:cubicBezTo>
                <a:close/>
                <a:moveTo>
                  <a:pt x="20400" y="15709"/>
                </a:moveTo>
                <a:lnTo>
                  <a:pt x="19200" y="15709"/>
                </a:lnTo>
                <a:lnTo>
                  <a:pt x="19200" y="13255"/>
                </a:lnTo>
                <a:cubicBezTo>
                  <a:pt x="19200" y="12983"/>
                  <a:pt x="18932" y="12764"/>
                  <a:pt x="18600" y="12764"/>
                </a:cubicBezTo>
                <a:cubicBezTo>
                  <a:pt x="18268" y="12764"/>
                  <a:pt x="18000" y="12983"/>
                  <a:pt x="18000" y="13255"/>
                </a:cubicBezTo>
                <a:lnTo>
                  <a:pt x="18000" y="15709"/>
                </a:lnTo>
                <a:lnTo>
                  <a:pt x="16800" y="15709"/>
                </a:lnTo>
                <a:lnTo>
                  <a:pt x="16800" y="13255"/>
                </a:lnTo>
                <a:cubicBezTo>
                  <a:pt x="16800" y="12983"/>
                  <a:pt x="16532" y="12764"/>
                  <a:pt x="16200" y="12764"/>
                </a:cubicBezTo>
                <a:cubicBezTo>
                  <a:pt x="15868" y="12764"/>
                  <a:pt x="15600" y="12983"/>
                  <a:pt x="15600" y="13255"/>
                </a:cubicBezTo>
                <a:lnTo>
                  <a:pt x="15600" y="15709"/>
                </a:lnTo>
                <a:lnTo>
                  <a:pt x="13200" y="15709"/>
                </a:lnTo>
                <a:lnTo>
                  <a:pt x="13200" y="13745"/>
                </a:lnTo>
                <a:cubicBezTo>
                  <a:pt x="13200" y="13474"/>
                  <a:pt x="12932" y="13255"/>
                  <a:pt x="12600" y="13255"/>
                </a:cubicBezTo>
                <a:cubicBezTo>
                  <a:pt x="12268" y="13255"/>
                  <a:pt x="12000" y="13474"/>
                  <a:pt x="12000" y="13745"/>
                </a:cubicBezTo>
                <a:lnTo>
                  <a:pt x="12000" y="15709"/>
                </a:lnTo>
                <a:lnTo>
                  <a:pt x="10800" y="15709"/>
                </a:lnTo>
                <a:lnTo>
                  <a:pt x="10800" y="13745"/>
                </a:lnTo>
                <a:cubicBezTo>
                  <a:pt x="10800" y="13474"/>
                  <a:pt x="10532" y="13255"/>
                  <a:pt x="10200" y="13255"/>
                </a:cubicBezTo>
                <a:cubicBezTo>
                  <a:pt x="9868" y="13255"/>
                  <a:pt x="9600" y="13474"/>
                  <a:pt x="9600" y="13745"/>
                </a:cubicBezTo>
                <a:lnTo>
                  <a:pt x="9600" y="15709"/>
                </a:lnTo>
                <a:lnTo>
                  <a:pt x="8400" y="15709"/>
                </a:lnTo>
                <a:lnTo>
                  <a:pt x="8400" y="13255"/>
                </a:lnTo>
                <a:cubicBezTo>
                  <a:pt x="8400" y="12983"/>
                  <a:pt x="8132" y="12764"/>
                  <a:pt x="7800" y="12764"/>
                </a:cubicBezTo>
                <a:cubicBezTo>
                  <a:pt x="7468" y="12764"/>
                  <a:pt x="7200" y="12983"/>
                  <a:pt x="7200" y="13255"/>
                </a:cubicBezTo>
                <a:lnTo>
                  <a:pt x="7200" y="15709"/>
                </a:lnTo>
                <a:lnTo>
                  <a:pt x="6000" y="15709"/>
                </a:lnTo>
                <a:lnTo>
                  <a:pt x="6000" y="13745"/>
                </a:lnTo>
                <a:cubicBezTo>
                  <a:pt x="6000" y="13474"/>
                  <a:pt x="5732" y="13255"/>
                  <a:pt x="5400" y="13255"/>
                </a:cubicBezTo>
                <a:cubicBezTo>
                  <a:pt x="5068" y="13255"/>
                  <a:pt x="4800" y="13474"/>
                  <a:pt x="4800" y="13745"/>
                </a:cubicBezTo>
                <a:lnTo>
                  <a:pt x="4800" y="15709"/>
                </a:lnTo>
                <a:lnTo>
                  <a:pt x="1200" y="15709"/>
                </a:lnTo>
                <a:lnTo>
                  <a:pt x="1200" y="11291"/>
                </a:lnTo>
                <a:lnTo>
                  <a:pt x="20400" y="11291"/>
                </a:lnTo>
                <a:cubicBezTo>
                  <a:pt x="20400" y="11291"/>
                  <a:pt x="20400" y="15709"/>
                  <a:pt x="20400" y="15709"/>
                </a:cubicBezTo>
                <a:close/>
                <a:moveTo>
                  <a:pt x="20400" y="20618"/>
                </a:moveTo>
                <a:lnTo>
                  <a:pt x="19200" y="20618"/>
                </a:lnTo>
                <a:lnTo>
                  <a:pt x="19200" y="18655"/>
                </a:lnTo>
                <a:cubicBezTo>
                  <a:pt x="19200" y="18383"/>
                  <a:pt x="18932" y="18164"/>
                  <a:pt x="18600" y="18164"/>
                </a:cubicBezTo>
                <a:cubicBezTo>
                  <a:pt x="18268" y="18164"/>
                  <a:pt x="18000" y="18383"/>
                  <a:pt x="18000" y="18655"/>
                </a:cubicBezTo>
                <a:lnTo>
                  <a:pt x="18000" y="20618"/>
                </a:lnTo>
                <a:lnTo>
                  <a:pt x="16800" y="20618"/>
                </a:lnTo>
                <a:lnTo>
                  <a:pt x="16800" y="18655"/>
                </a:lnTo>
                <a:cubicBezTo>
                  <a:pt x="16800" y="18383"/>
                  <a:pt x="16532" y="18164"/>
                  <a:pt x="16200" y="18164"/>
                </a:cubicBezTo>
                <a:cubicBezTo>
                  <a:pt x="15868" y="18164"/>
                  <a:pt x="15600" y="18383"/>
                  <a:pt x="15600" y="18655"/>
                </a:cubicBezTo>
                <a:lnTo>
                  <a:pt x="15600" y="20618"/>
                </a:lnTo>
                <a:lnTo>
                  <a:pt x="14400" y="20618"/>
                </a:lnTo>
                <a:lnTo>
                  <a:pt x="14400" y="18164"/>
                </a:lnTo>
                <a:cubicBezTo>
                  <a:pt x="14400" y="17892"/>
                  <a:pt x="14132" y="17673"/>
                  <a:pt x="13800" y="17673"/>
                </a:cubicBezTo>
                <a:cubicBezTo>
                  <a:pt x="13468" y="17673"/>
                  <a:pt x="13200" y="17892"/>
                  <a:pt x="13200" y="18164"/>
                </a:cubicBezTo>
                <a:lnTo>
                  <a:pt x="13200" y="20618"/>
                </a:lnTo>
                <a:lnTo>
                  <a:pt x="10800" y="20618"/>
                </a:lnTo>
                <a:lnTo>
                  <a:pt x="10800" y="18164"/>
                </a:lnTo>
                <a:cubicBezTo>
                  <a:pt x="10800" y="17892"/>
                  <a:pt x="10532" y="17673"/>
                  <a:pt x="10200" y="17673"/>
                </a:cubicBezTo>
                <a:cubicBezTo>
                  <a:pt x="9868" y="17673"/>
                  <a:pt x="9600" y="17892"/>
                  <a:pt x="9600" y="18164"/>
                </a:cubicBezTo>
                <a:lnTo>
                  <a:pt x="9600" y="20618"/>
                </a:lnTo>
                <a:lnTo>
                  <a:pt x="8400" y="20618"/>
                </a:lnTo>
                <a:lnTo>
                  <a:pt x="8400" y="18655"/>
                </a:lnTo>
                <a:cubicBezTo>
                  <a:pt x="8400" y="18383"/>
                  <a:pt x="8132" y="18164"/>
                  <a:pt x="7800" y="18164"/>
                </a:cubicBezTo>
                <a:cubicBezTo>
                  <a:pt x="7468" y="18164"/>
                  <a:pt x="7200" y="18383"/>
                  <a:pt x="7200" y="18655"/>
                </a:cubicBezTo>
                <a:lnTo>
                  <a:pt x="7200" y="20618"/>
                </a:lnTo>
                <a:lnTo>
                  <a:pt x="6000" y="20618"/>
                </a:lnTo>
                <a:lnTo>
                  <a:pt x="6000" y="18164"/>
                </a:lnTo>
                <a:cubicBezTo>
                  <a:pt x="6000" y="17892"/>
                  <a:pt x="5732" y="17673"/>
                  <a:pt x="5400" y="17673"/>
                </a:cubicBezTo>
                <a:cubicBezTo>
                  <a:pt x="5068" y="17673"/>
                  <a:pt x="4800" y="17892"/>
                  <a:pt x="4800" y="18164"/>
                </a:cubicBezTo>
                <a:lnTo>
                  <a:pt x="4800" y="20618"/>
                </a:lnTo>
                <a:lnTo>
                  <a:pt x="3600" y="20618"/>
                </a:lnTo>
                <a:lnTo>
                  <a:pt x="3600" y="18655"/>
                </a:lnTo>
                <a:cubicBezTo>
                  <a:pt x="3600" y="18383"/>
                  <a:pt x="3332" y="18164"/>
                  <a:pt x="3000" y="18164"/>
                </a:cubicBezTo>
                <a:cubicBezTo>
                  <a:pt x="2668" y="18164"/>
                  <a:pt x="2400" y="18383"/>
                  <a:pt x="2400" y="18655"/>
                </a:cubicBezTo>
                <a:lnTo>
                  <a:pt x="2400" y="20618"/>
                </a:lnTo>
                <a:lnTo>
                  <a:pt x="1200" y="20618"/>
                </a:lnTo>
                <a:lnTo>
                  <a:pt x="1200" y="16691"/>
                </a:lnTo>
                <a:lnTo>
                  <a:pt x="20400" y="16691"/>
                </a:lnTo>
                <a:cubicBezTo>
                  <a:pt x="20400" y="16691"/>
                  <a:pt x="20400" y="20618"/>
                  <a:pt x="20400" y="20618"/>
                </a:cubicBezTo>
                <a:close/>
                <a:moveTo>
                  <a:pt x="20400" y="0"/>
                </a:moveTo>
                <a:lnTo>
                  <a:pt x="1200" y="0"/>
                </a:lnTo>
                <a:cubicBezTo>
                  <a:pt x="537" y="0"/>
                  <a:pt x="0" y="440"/>
                  <a:pt x="0" y="982"/>
                </a:cubicBezTo>
                <a:lnTo>
                  <a:pt x="0" y="20618"/>
                </a:lnTo>
                <a:cubicBezTo>
                  <a:pt x="0" y="21160"/>
                  <a:pt x="537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062" y="0"/>
                  <a:pt x="204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1" name="Shape 2756"/>
          <p:cNvSpPr/>
          <p:nvPr/>
        </p:nvSpPr>
        <p:spPr>
          <a:xfrm>
            <a:off x="10482659" y="3905322"/>
            <a:ext cx="279328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2" name="Shape 2757"/>
          <p:cNvSpPr/>
          <p:nvPr/>
        </p:nvSpPr>
        <p:spPr>
          <a:xfrm>
            <a:off x="11015919" y="3829142"/>
            <a:ext cx="279399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3" name="Shape 2758"/>
          <p:cNvSpPr/>
          <p:nvPr/>
        </p:nvSpPr>
        <p:spPr>
          <a:xfrm>
            <a:off x="621657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4" name="Shape 2759"/>
          <p:cNvSpPr/>
          <p:nvPr/>
        </p:nvSpPr>
        <p:spPr>
          <a:xfrm>
            <a:off x="6749831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3927" y="6873"/>
                </a:moveTo>
                <a:lnTo>
                  <a:pt x="17673" y="6873"/>
                </a:lnTo>
                <a:lnTo>
                  <a:pt x="17673" y="8836"/>
                </a:lnTo>
                <a:lnTo>
                  <a:pt x="3927" y="8836"/>
                </a:lnTo>
                <a:cubicBezTo>
                  <a:pt x="3927" y="8836"/>
                  <a:pt x="3927" y="6873"/>
                  <a:pt x="3927" y="6873"/>
                </a:cubicBezTo>
                <a:close/>
                <a:moveTo>
                  <a:pt x="17673" y="9818"/>
                </a:moveTo>
                <a:cubicBezTo>
                  <a:pt x="18215" y="9818"/>
                  <a:pt x="18655" y="9378"/>
                  <a:pt x="18655" y="8836"/>
                </a:cubicBezTo>
                <a:lnTo>
                  <a:pt x="18655" y="6873"/>
                </a:lnTo>
                <a:cubicBezTo>
                  <a:pt x="18655" y="6331"/>
                  <a:pt x="18215" y="5891"/>
                  <a:pt x="17673" y="5891"/>
                </a:cubicBezTo>
                <a:lnTo>
                  <a:pt x="3927" y="5891"/>
                </a:lnTo>
                <a:cubicBezTo>
                  <a:pt x="3385" y="5891"/>
                  <a:pt x="2945" y="6331"/>
                  <a:pt x="2945" y="6873"/>
                </a:cubicBezTo>
                <a:lnTo>
                  <a:pt x="2945" y="8836"/>
                </a:lnTo>
                <a:cubicBezTo>
                  <a:pt x="2945" y="9378"/>
                  <a:pt x="3385" y="9818"/>
                  <a:pt x="3927" y="9818"/>
                </a:cubicBezTo>
                <a:cubicBezTo>
                  <a:pt x="3927" y="9818"/>
                  <a:pt x="17673" y="9818"/>
                  <a:pt x="17673" y="9818"/>
                </a:cubicBezTo>
                <a:close/>
                <a:moveTo>
                  <a:pt x="17673" y="20618"/>
                </a:moveTo>
                <a:lnTo>
                  <a:pt x="3927" y="20618"/>
                </a:lnTo>
                <a:lnTo>
                  <a:pt x="3927" y="18655"/>
                </a:lnTo>
                <a:lnTo>
                  <a:pt x="17673" y="18655"/>
                </a:lnTo>
                <a:cubicBezTo>
                  <a:pt x="17673" y="18655"/>
                  <a:pt x="17673" y="20618"/>
                  <a:pt x="17673" y="20618"/>
                </a:cubicBezTo>
                <a:close/>
                <a:moveTo>
                  <a:pt x="17673" y="17673"/>
                </a:moveTo>
                <a:lnTo>
                  <a:pt x="3927" y="17673"/>
                </a:lnTo>
                <a:cubicBezTo>
                  <a:pt x="3385" y="17673"/>
                  <a:pt x="2945" y="18113"/>
                  <a:pt x="2945" y="18655"/>
                </a:cubicBezTo>
                <a:lnTo>
                  <a:pt x="2945" y="20618"/>
                </a:lnTo>
                <a:cubicBezTo>
                  <a:pt x="2945" y="21160"/>
                  <a:pt x="3385" y="21600"/>
                  <a:pt x="3927" y="21600"/>
                </a:cubicBezTo>
                <a:lnTo>
                  <a:pt x="17673" y="21600"/>
                </a:lnTo>
                <a:cubicBezTo>
                  <a:pt x="18215" y="21600"/>
                  <a:pt x="18655" y="21160"/>
                  <a:pt x="18655" y="20618"/>
                </a:cubicBezTo>
                <a:lnTo>
                  <a:pt x="18655" y="18655"/>
                </a:lnTo>
                <a:cubicBezTo>
                  <a:pt x="18655" y="18113"/>
                  <a:pt x="18215" y="17673"/>
                  <a:pt x="17673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5" name="Shape 2760"/>
          <p:cNvSpPr/>
          <p:nvPr/>
        </p:nvSpPr>
        <p:spPr>
          <a:xfrm>
            <a:off x="7283092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6873" y="8836"/>
                </a:lnTo>
                <a:lnTo>
                  <a:pt x="6873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6873" y="5891"/>
                </a:lnTo>
                <a:cubicBezTo>
                  <a:pt x="6331" y="5891"/>
                  <a:pt x="5891" y="6331"/>
                  <a:pt x="5891" y="6873"/>
                </a:cubicBezTo>
                <a:lnTo>
                  <a:pt x="5891" y="8836"/>
                </a:lnTo>
                <a:cubicBezTo>
                  <a:pt x="5891" y="9378"/>
                  <a:pt x="6331" y="9818"/>
                  <a:pt x="6873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0618"/>
                </a:moveTo>
                <a:lnTo>
                  <a:pt x="6873" y="20618"/>
                </a:lnTo>
                <a:lnTo>
                  <a:pt x="6873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6873" y="17673"/>
                </a:lnTo>
                <a:cubicBezTo>
                  <a:pt x="6331" y="17673"/>
                  <a:pt x="5891" y="18113"/>
                  <a:pt x="5891" y="18655"/>
                </a:cubicBezTo>
                <a:lnTo>
                  <a:pt x="5891" y="20618"/>
                </a:lnTo>
                <a:cubicBezTo>
                  <a:pt x="5891" y="21160"/>
                  <a:pt x="6331" y="21600"/>
                  <a:pt x="6873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6" name="Shape 2761"/>
          <p:cNvSpPr/>
          <p:nvPr/>
        </p:nvSpPr>
        <p:spPr>
          <a:xfrm>
            <a:off x="7816353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20618" y="5891"/>
                </a:move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lnTo>
                  <a:pt x="20618" y="9818"/>
                </a:lnTo>
                <a:cubicBezTo>
                  <a:pt x="21160" y="9818"/>
                  <a:pt x="21600" y="9378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20618" y="18655"/>
                </a:lnTo>
                <a:cubicBezTo>
                  <a:pt x="20618" y="18655"/>
                  <a:pt x="20618" y="20618"/>
                  <a:pt x="20618" y="20618"/>
                </a:cubicBezTo>
                <a:close/>
                <a:moveTo>
                  <a:pt x="20618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18655"/>
                </a:lnTo>
                <a:cubicBezTo>
                  <a:pt x="21600" y="18113"/>
                  <a:pt x="21160" y="17673"/>
                  <a:pt x="20618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7" name="Shape 2762"/>
          <p:cNvSpPr/>
          <p:nvPr/>
        </p:nvSpPr>
        <p:spPr>
          <a:xfrm>
            <a:off x="8349614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982"/>
                </a:moveTo>
                <a:cubicBezTo>
                  <a:pt x="19520" y="982"/>
                  <a:pt x="20618" y="2081"/>
                  <a:pt x="20618" y="3436"/>
                </a:cubicBezTo>
                <a:cubicBezTo>
                  <a:pt x="20618" y="4792"/>
                  <a:pt x="19520" y="5891"/>
                  <a:pt x="18164" y="5891"/>
                </a:cubicBezTo>
                <a:cubicBezTo>
                  <a:pt x="16808" y="5891"/>
                  <a:pt x="15709" y="4792"/>
                  <a:pt x="15709" y="3436"/>
                </a:cubicBezTo>
                <a:cubicBezTo>
                  <a:pt x="15709" y="2081"/>
                  <a:pt x="16808" y="982"/>
                  <a:pt x="18164" y="982"/>
                </a:cubicBezTo>
                <a:moveTo>
                  <a:pt x="18164" y="6873"/>
                </a:moveTo>
                <a:cubicBezTo>
                  <a:pt x="20062" y="6873"/>
                  <a:pt x="21600" y="5334"/>
                  <a:pt x="21600" y="3436"/>
                </a:cubicBezTo>
                <a:cubicBezTo>
                  <a:pt x="21600" y="1538"/>
                  <a:pt x="20062" y="0"/>
                  <a:pt x="18164" y="0"/>
                </a:cubicBezTo>
                <a:cubicBezTo>
                  <a:pt x="16266" y="0"/>
                  <a:pt x="14727" y="1538"/>
                  <a:pt x="14727" y="3436"/>
                </a:cubicBezTo>
                <a:cubicBezTo>
                  <a:pt x="14727" y="5334"/>
                  <a:pt x="16266" y="6873"/>
                  <a:pt x="18164" y="6873"/>
                </a:cubicBezTo>
                <a:moveTo>
                  <a:pt x="18164" y="3927"/>
                </a:moveTo>
                <a:lnTo>
                  <a:pt x="18655" y="3927"/>
                </a:lnTo>
                <a:cubicBezTo>
                  <a:pt x="18925" y="3927"/>
                  <a:pt x="19145" y="3708"/>
                  <a:pt x="19145" y="3436"/>
                </a:cubicBezTo>
                <a:cubicBezTo>
                  <a:pt x="19145" y="3165"/>
                  <a:pt x="18925" y="2945"/>
                  <a:pt x="18655" y="2945"/>
                </a:cubicBezTo>
                <a:lnTo>
                  <a:pt x="18655" y="2455"/>
                </a:lnTo>
                <a:cubicBezTo>
                  <a:pt x="18655" y="2183"/>
                  <a:pt x="18434" y="1964"/>
                  <a:pt x="18164" y="1964"/>
                </a:cubicBezTo>
                <a:cubicBezTo>
                  <a:pt x="17893" y="1964"/>
                  <a:pt x="17673" y="2183"/>
                  <a:pt x="17673" y="2455"/>
                </a:cubicBezTo>
                <a:lnTo>
                  <a:pt x="17673" y="3436"/>
                </a:lnTo>
                <a:cubicBezTo>
                  <a:pt x="17673" y="3708"/>
                  <a:pt x="17893" y="3927"/>
                  <a:pt x="18164" y="3927"/>
                </a:cubicBezTo>
                <a:moveTo>
                  <a:pt x="9818" y="11782"/>
                </a:moveTo>
                <a:lnTo>
                  <a:pt x="4909" y="11782"/>
                </a:lnTo>
                <a:lnTo>
                  <a:pt x="4909" y="8836"/>
                </a:lnTo>
                <a:lnTo>
                  <a:pt x="9818" y="8836"/>
                </a:lnTo>
                <a:cubicBezTo>
                  <a:pt x="9818" y="8836"/>
                  <a:pt x="9818" y="11782"/>
                  <a:pt x="9818" y="11782"/>
                </a:cubicBezTo>
                <a:close/>
                <a:moveTo>
                  <a:pt x="21109" y="12764"/>
                </a:moveTo>
                <a:lnTo>
                  <a:pt x="11291" y="12764"/>
                </a:lnTo>
                <a:cubicBezTo>
                  <a:pt x="11562" y="12764"/>
                  <a:pt x="11782" y="12544"/>
                  <a:pt x="11782" y="12273"/>
                </a:cubicBezTo>
                <a:cubicBezTo>
                  <a:pt x="11782" y="12001"/>
                  <a:pt x="11562" y="11782"/>
                  <a:pt x="11291" y="11782"/>
                </a:cubicBezTo>
                <a:lnTo>
                  <a:pt x="10800" y="11782"/>
                </a:lnTo>
                <a:lnTo>
                  <a:pt x="10800" y="8836"/>
                </a:lnTo>
                <a:cubicBezTo>
                  <a:pt x="10800" y="8295"/>
                  <a:pt x="10360" y="7855"/>
                  <a:pt x="9818" y="7855"/>
                </a:cubicBezTo>
                <a:lnTo>
                  <a:pt x="4909" y="7855"/>
                </a:lnTo>
                <a:cubicBezTo>
                  <a:pt x="4367" y="7855"/>
                  <a:pt x="3927" y="8295"/>
                  <a:pt x="3927" y="8836"/>
                </a:cubicBezTo>
                <a:lnTo>
                  <a:pt x="3927" y="11782"/>
                </a:lnTo>
                <a:lnTo>
                  <a:pt x="3436" y="11782"/>
                </a:lnTo>
                <a:cubicBezTo>
                  <a:pt x="3166" y="11782"/>
                  <a:pt x="2945" y="12001"/>
                  <a:pt x="2945" y="12273"/>
                </a:cubicBezTo>
                <a:cubicBezTo>
                  <a:pt x="2945" y="12544"/>
                  <a:pt x="3166" y="12764"/>
                  <a:pt x="3436" y="12764"/>
                </a:cubicBezTo>
                <a:lnTo>
                  <a:pt x="491" y="12764"/>
                </a:lnTo>
                <a:cubicBezTo>
                  <a:pt x="220" y="12764"/>
                  <a:pt x="0" y="12983"/>
                  <a:pt x="0" y="13255"/>
                </a:cubicBezTo>
                <a:cubicBezTo>
                  <a:pt x="0" y="13526"/>
                  <a:pt x="220" y="13745"/>
                  <a:pt x="491" y="13745"/>
                </a:cubicBezTo>
                <a:lnTo>
                  <a:pt x="2945" y="13745"/>
                </a:ln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cubicBezTo>
                  <a:pt x="3707" y="21600"/>
                  <a:pt x="3927" y="21380"/>
                  <a:pt x="3927" y="21109"/>
                </a:cubicBezTo>
                <a:lnTo>
                  <a:pt x="3927" y="13745"/>
                </a:lnTo>
                <a:lnTo>
                  <a:pt x="17673" y="13745"/>
                </a:lnTo>
                <a:lnTo>
                  <a:pt x="17673" y="21109"/>
                </a:lnTo>
                <a:cubicBezTo>
                  <a:pt x="17673" y="21380"/>
                  <a:pt x="17893" y="21600"/>
                  <a:pt x="18164" y="21600"/>
                </a:cubicBez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lnTo>
                  <a:pt x="21109" y="13745"/>
                </a:lnTo>
                <a:cubicBezTo>
                  <a:pt x="21380" y="13745"/>
                  <a:pt x="21600" y="13526"/>
                  <a:pt x="21600" y="13255"/>
                </a:cubicBezTo>
                <a:cubicBezTo>
                  <a:pt x="21600" y="12983"/>
                  <a:pt x="21380" y="12764"/>
                  <a:pt x="21109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8" name="Shape 2763"/>
          <p:cNvSpPr/>
          <p:nvPr/>
        </p:nvSpPr>
        <p:spPr>
          <a:xfrm>
            <a:off x="8882875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9" name="Shape 2764"/>
          <p:cNvSpPr/>
          <p:nvPr/>
        </p:nvSpPr>
        <p:spPr>
          <a:xfrm>
            <a:off x="9416136" y="4375100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0" name="Shape 2765"/>
          <p:cNvSpPr/>
          <p:nvPr/>
        </p:nvSpPr>
        <p:spPr>
          <a:xfrm>
            <a:off x="9949398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1" name="Shape 2766"/>
          <p:cNvSpPr/>
          <p:nvPr/>
        </p:nvSpPr>
        <p:spPr>
          <a:xfrm>
            <a:off x="10482659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2" name="Shape 2767"/>
          <p:cNvSpPr/>
          <p:nvPr/>
        </p:nvSpPr>
        <p:spPr>
          <a:xfrm>
            <a:off x="11015920" y="436240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3" name="Shape 2768"/>
          <p:cNvSpPr/>
          <p:nvPr/>
        </p:nvSpPr>
        <p:spPr>
          <a:xfrm>
            <a:off x="6216570" y="4984541"/>
            <a:ext cx="279328" cy="101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4" name="Shape 2769"/>
          <p:cNvSpPr/>
          <p:nvPr/>
        </p:nvSpPr>
        <p:spPr>
          <a:xfrm>
            <a:off x="6787921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8836"/>
                </a:moveTo>
                <a:cubicBezTo>
                  <a:pt x="1350" y="7752"/>
                  <a:pt x="2559" y="6873"/>
                  <a:pt x="4050" y="6873"/>
                </a:cubicBezTo>
                <a:lnTo>
                  <a:pt x="17550" y="6873"/>
                </a:lnTo>
                <a:cubicBezTo>
                  <a:pt x="19041" y="6873"/>
                  <a:pt x="20250" y="7752"/>
                  <a:pt x="20250" y="8836"/>
                </a:cubicBezTo>
                <a:cubicBezTo>
                  <a:pt x="20250" y="8836"/>
                  <a:pt x="1350" y="8836"/>
                  <a:pt x="1350" y="8836"/>
                </a:cubicBezTo>
                <a:close/>
                <a:moveTo>
                  <a:pt x="14850" y="12764"/>
                </a:moveTo>
                <a:lnTo>
                  <a:pt x="14850" y="14727"/>
                </a:lnTo>
                <a:lnTo>
                  <a:pt x="12150" y="14727"/>
                </a:lnTo>
                <a:lnTo>
                  <a:pt x="12150" y="16691"/>
                </a:lnTo>
                <a:lnTo>
                  <a:pt x="9450" y="16691"/>
                </a:lnTo>
                <a:lnTo>
                  <a:pt x="9450" y="14727"/>
                </a:lnTo>
                <a:lnTo>
                  <a:pt x="6750" y="14727"/>
                </a:lnTo>
                <a:lnTo>
                  <a:pt x="6750" y="12764"/>
                </a:lnTo>
                <a:lnTo>
                  <a:pt x="9450" y="12764"/>
                </a:lnTo>
                <a:lnTo>
                  <a:pt x="9450" y="10800"/>
                </a:lnTo>
                <a:lnTo>
                  <a:pt x="12150" y="10800"/>
                </a:lnTo>
                <a:lnTo>
                  <a:pt x="12150" y="12764"/>
                </a:lnTo>
                <a:cubicBezTo>
                  <a:pt x="12150" y="12764"/>
                  <a:pt x="14850" y="12764"/>
                  <a:pt x="14850" y="12764"/>
                </a:cubicBezTo>
                <a:close/>
                <a:moveTo>
                  <a:pt x="17550" y="20618"/>
                </a:moveTo>
                <a:lnTo>
                  <a:pt x="4050" y="20618"/>
                </a:lnTo>
                <a:cubicBezTo>
                  <a:pt x="2559" y="20618"/>
                  <a:pt x="1350" y="19739"/>
                  <a:pt x="1350" y="18655"/>
                </a:cubicBezTo>
                <a:lnTo>
                  <a:pt x="20250" y="18655"/>
                </a:lnTo>
                <a:cubicBezTo>
                  <a:pt x="20250" y="19739"/>
                  <a:pt x="19041" y="20618"/>
                  <a:pt x="17550" y="20618"/>
                </a:cubicBezTo>
                <a:moveTo>
                  <a:pt x="6750" y="2945"/>
                </a:moveTo>
                <a:lnTo>
                  <a:pt x="14850" y="2945"/>
                </a:lnTo>
                <a:lnTo>
                  <a:pt x="14850" y="4909"/>
                </a:lnTo>
                <a:lnTo>
                  <a:pt x="6750" y="4909"/>
                </a:lnTo>
                <a:cubicBezTo>
                  <a:pt x="6750" y="4909"/>
                  <a:pt x="6750" y="2945"/>
                  <a:pt x="6750" y="2945"/>
                </a:cubicBezTo>
                <a:close/>
                <a:moveTo>
                  <a:pt x="6750" y="982"/>
                </a:moveTo>
                <a:lnTo>
                  <a:pt x="14850" y="982"/>
                </a:lnTo>
                <a:lnTo>
                  <a:pt x="14850" y="1964"/>
                </a:lnTo>
                <a:lnTo>
                  <a:pt x="6750" y="1964"/>
                </a:lnTo>
                <a:cubicBezTo>
                  <a:pt x="6750" y="1964"/>
                  <a:pt x="6750" y="982"/>
                  <a:pt x="6750" y="982"/>
                </a:cubicBezTo>
                <a:close/>
                <a:moveTo>
                  <a:pt x="17550" y="5891"/>
                </a:moveTo>
                <a:lnTo>
                  <a:pt x="16200" y="5891"/>
                </a:lnTo>
                <a:lnTo>
                  <a:pt x="16200" y="4909"/>
                </a:lnTo>
                <a:lnTo>
                  <a:pt x="16200" y="982"/>
                </a:lnTo>
                <a:cubicBezTo>
                  <a:pt x="16200" y="440"/>
                  <a:pt x="15595" y="0"/>
                  <a:pt x="14850" y="0"/>
                </a:cubicBezTo>
                <a:lnTo>
                  <a:pt x="6750" y="0"/>
                </a:lnTo>
                <a:cubicBezTo>
                  <a:pt x="6005" y="0"/>
                  <a:pt x="5400" y="440"/>
                  <a:pt x="5400" y="982"/>
                </a:cubicBezTo>
                <a:lnTo>
                  <a:pt x="5400" y="4909"/>
                </a:lnTo>
                <a:lnTo>
                  <a:pt x="5400" y="5891"/>
                </a:lnTo>
                <a:lnTo>
                  <a:pt x="4050" y="5891"/>
                </a:lnTo>
                <a:cubicBezTo>
                  <a:pt x="1813" y="5891"/>
                  <a:pt x="0" y="7210"/>
                  <a:pt x="0" y="8836"/>
                </a:cubicBezTo>
                <a:lnTo>
                  <a:pt x="0" y="18655"/>
                </a:lnTo>
                <a:cubicBezTo>
                  <a:pt x="0" y="20282"/>
                  <a:pt x="1813" y="21600"/>
                  <a:pt x="4050" y="21600"/>
                </a:cubicBezTo>
                <a:lnTo>
                  <a:pt x="17550" y="21600"/>
                </a:lnTo>
                <a:cubicBezTo>
                  <a:pt x="19787" y="21600"/>
                  <a:pt x="21600" y="20282"/>
                  <a:pt x="21600" y="18655"/>
                </a:cubicBezTo>
                <a:lnTo>
                  <a:pt x="21600" y="8836"/>
                </a:lnTo>
                <a:cubicBezTo>
                  <a:pt x="21600" y="7210"/>
                  <a:pt x="19787" y="5891"/>
                  <a:pt x="17550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5" name="Shape 2770"/>
          <p:cNvSpPr/>
          <p:nvPr/>
        </p:nvSpPr>
        <p:spPr>
          <a:xfrm>
            <a:off x="7283092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6" name="Shape 2771"/>
          <p:cNvSpPr/>
          <p:nvPr/>
        </p:nvSpPr>
        <p:spPr>
          <a:xfrm>
            <a:off x="7816353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7" name="Shape 2772"/>
          <p:cNvSpPr/>
          <p:nvPr/>
        </p:nvSpPr>
        <p:spPr>
          <a:xfrm>
            <a:off x="8349614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8" name="Shape 2773"/>
          <p:cNvSpPr/>
          <p:nvPr/>
        </p:nvSpPr>
        <p:spPr>
          <a:xfrm>
            <a:off x="8882875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9" name="Shape 2774"/>
          <p:cNvSpPr/>
          <p:nvPr/>
        </p:nvSpPr>
        <p:spPr>
          <a:xfrm>
            <a:off x="9416136" y="489566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0" name="Shape 2775"/>
          <p:cNvSpPr/>
          <p:nvPr/>
        </p:nvSpPr>
        <p:spPr>
          <a:xfrm>
            <a:off x="9949398" y="4940103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1" name="Shape 2776"/>
          <p:cNvSpPr/>
          <p:nvPr/>
        </p:nvSpPr>
        <p:spPr>
          <a:xfrm>
            <a:off x="10546142" y="4895664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00" y="7855"/>
                </a:moveTo>
                <a:lnTo>
                  <a:pt x="9900" y="7855"/>
                </a:lnTo>
                <a:lnTo>
                  <a:pt x="9900" y="9818"/>
                </a:lnTo>
                <a:cubicBezTo>
                  <a:pt x="9900" y="10090"/>
                  <a:pt x="10303" y="10309"/>
                  <a:pt x="10800" y="10309"/>
                </a:cubicBezTo>
                <a:cubicBezTo>
                  <a:pt x="11297" y="10309"/>
                  <a:pt x="11700" y="10090"/>
                  <a:pt x="11700" y="9818"/>
                </a:cubicBezTo>
                <a:lnTo>
                  <a:pt x="11700" y="7855"/>
                </a:lnTo>
                <a:lnTo>
                  <a:pt x="15300" y="7855"/>
                </a:lnTo>
                <a:cubicBezTo>
                  <a:pt x="15797" y="7855"/>
                  <a:pt x="16200" y="7635"/>
                  <a:pt x="16200" y="7364"/>
                </a:cubicBezTo>
                <a:cubicBezTo>
                  <a:pt x="16200" y="7092"/>
                  <a:pt x="15797" y="6873"/>
                  <a:pt x="15300" y="6873"/>
                </a:cubicBezTo>
                <a:lnTo>
                  <a:pt x="11700" y="6873"/>
                </a:lnTo>
                <a:lnTo>
                  <a:pt x="11700" y="4909"/>
                </a:lnTo>
                <a:cubicBezTo>
                  <a:pt x="11700" y="4638"/>
                  <a:pt x="11297" y="4418"/>
                  <a:pt x="10800" y="4418"/>
                </a:cubicBezTo>
                <a:cubicBezTo>
                  <a:pt x="10303" y="4418"/>
                  <a:pt x="9900" y="4638"/>
                  <a:pt x="9900" y="4909"/>
                </a:cubicBezTo>
                <a:lnTo>
                  <a:pt x="9900" y="6873"/>
                </a:lnTo>
                <a:lnTo>
                  <a:pt x="6300" y="6873"/>
                </a:lnTo>
                <a:cubicBezTo>
                  <a:pt x="5803" y="6873"/>
                  <a:pt x="5400" y="7092"/>
                  <a:pt x="5400" y="7364"/>
                </a:cubicBezTo>
                <a:cubicBezTo>
                  <a:pt x="5400" y="7635"/>
                  <a:pt x="5803" y="7855"/>
                  <a:pt x="6300" y="7855"/>
                </a:cubicBezTo>
                <a:moveTo>
                  <a:pt x="19800" y="19847"/>
                </a:moveTo>
                <a:lnTo>
                  <a:pt x="11464" y="14886"/>
                </a:lnTo>
                <a:lnTo>
                  <a:pt x="11457" y="14889"/>
                </a:lnTo>
                <a:cubicBezTo>
                  <a:pt x="11294" y="14791"/>
                  <a:pt x="11063" y="14727"/>
                  <a:pt x="10800" y="14727"/>
                </a:cubicBezTo>
                <a:cubicBezTo>
                  <a:pt x="10537" y="14727"/>
                  <a:pt x="10306" y="14791"/>
                  <a:pt x="10142" y="14889"/>
                </a:cubicBezTo>
                <a:lnTo>
                  <a:pt x="10136" y="14886"/>
                </a:lnTo>
                <a:lnTo>
                  <a:pt x="1800" y="19847"/>
                </a:lnTo>
                <a:lnTo>
                  <a:pt x="1800" y="982"/>
                </a:lnTo>
                <a:lnTo>
                  <a:pt x="19800" y="982"/>
                </a:lnTo>
                <a:cubicBezTo>
                  <a:pt x="19800" y="982"/>
                  <a:pt x="19800" y="19847"/>
                  <a:pt x="19800" y="19847"/>
                </a:cubicBezTo>
                <a:close/>
                <a:moveTo>
                  <a:pt x="20700" y="0"/>
                </a:moveTo>
                <a:lnTo>
                  <a:pt x="900" y="0"/>
                </a:ln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63" y="21600"/>
                  <a:pt x="1394" y="21536"/>
                  <a:pt x="1559" y="21438"/>
                </a:cubicBezTo>
                <a:lnTo>
                  <a:pt x="1564" y="21441"/>
                </a:lnTo>
                <a:lnTo>
                  <a:pt x="10800" y="15945"/>
                </a:lnTo>
                <a:lnTo>
                  <a:pt x="20036" y="21441"/>
                </a:lnTo>
                <a:lnTo>
                  <a:pt x="20041" y="21438"/>
                </a:lnTo>
                <a:cubicBezTo>
                  <a:pt x="20206" y="21536"/>
                  <a:pt x="20437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2" name="Shape 2777"/>
          <p:cNvSpPr/>
          <p:nvPr/>
        </p:nvSpPr>
        <p:spPr>
          <a:xfrm>
            <a:off x="11054010" y="489566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3" name="Shape 2778"/>
          <p:cNvSpPr/>
          <p:nvPr/>
        </p:nvSpPr>
        <p:spPr>
          <a:xfrm>
            <a:off x="6216570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4" name="Shape 2779"/>
          <p:cNvSpPr/>
          <p:nvPr/>
        </p:nvSpPr>
        <p:spPr>
          <a:xfrm>
            <a:off x="6787921" y="5428926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7" y="16691"/>
                </a:moveTo>
                <a:lnTo>
                  <a:pt x="5303" y="12525"/>
                </a:lnTo>
                <a:lnTo>
                  <a:pt x="5294" y="12521"/>
                </a:lnTo>
                <a:cubicBezTo>
                  <a:pt x="5355" y="12447"/>
                  <a:pt x="5400" y="12365"/>
                  <a:pt x="5400" y="12273"/>
                </a:cubicBezTo>
                <a:cubicBezTo>
                  <a:pt x="5400" y="12001"/>
                  <a:pt x="5098" y="11782"/>
                  <a:pt x="4725" y="11782"/>
                </a:cubicBezTo>
                <a:lnTo>
                  <a:pt x="3375" y="11782"/>
                </a:lnTo>
                <a:lnTo>
                  <a:pt x="6615" y="8640"/>
                </a:lnTo>
                <a:lnTo>
                  <a:pt x="6606" y="8635"/>
                </a:lnTo>
                <a:cubicBezTo>
                  <a:pt x="6691" y="8553"/>
                  <a:pt x="6750" y="8456"/>
                  <a:pt x="6750" y="8345"/>
                </a:cubicBezTo>
                <a:cubicBezTo>
                  <a:pt x="6750" y="8075"/>
                  <a:pt x="6448" y="7855"/>
                  <a:pt x="6075" y="7855"/>
                </a:cubicBezTo>
                <a:lnTo>
                  <a:pt x="4855" y="7855"/>
                </a:lnTo>
                <a:lnTo>
                  <a:pt x="8548" y="4785"/>
                </a:lnTo>
                <a:lnTo>
                  <a:pt x="8544" y="4782"/>
                </a:lnTo>
                <a:cubicBezTo>
                  <a:pt x="8683" y="4691"/>
                  <a:pt x="8775" y="4564"/>
                  <a:pt x="8775" y="4418"/>
                </a:cubicBezTo>
                <a:cubicBezTo>
                  <a:pt x="8775" y="4147"/>
                  <a:pt x="8473" y="3927"/>
                  <a:pt x="8100" y="3927"/>
                </a:cubicBezTo>
                <a:lnTo>
                  <a:pt x="7029" y="3927"/>
                </a:lnTo>
                <a:lnTo>
                  <a:pt x="10800" y="1185"/>
                </a:lnTo>
                <a:lnTo>
                  <a:pt x="14571" y="3927"/>
                </a:lnTo>
                <a:lnTo>
                  <a:pt x="13500" y="3927"/>
                </a:lnTo>
                <a:cubicBezTo>
                  <a:pt x="13128" y="3927"/>
                  <a:pt x="12825" y="4147"/>
                  <a:pt x="12825" y="4418"/>
                </a:cubicBezTo>
                <a:cubicBezTo>
                  <a:pt x="12825" y="4564"/>
                  <a:pt x="12917" y="4691"/>
                  <a:pt x="13056" y="4782"/>
                </a:cubicBezTo>
                <a:lnTo>
                  <a:pt x="13052" y="4785"/>
                </a:lnTo>
                <a:lnTo>
                  <a:pt x="16744" y="7855"/>
                </a:lnTo>
                <a:lnTo>
                  <a:pt x="15525" y="7855"/>
                </a:lnTo>
                <a:cubicBezTo>
                  <a:pt x="15153" y="7855"/>
                  <a:pt x="14850" y="8075"/>
                  <a:pt x="14850" y="8345"/>
                </a:cubicBezTo>
                <a:cubicBezTo>
                  <a:pt x="14850" y="8456"/>
                  <a:pt x="14909" y="8553"/>
                  <a:pt x="14994" y="8635"/>
                </a:cubicBezTo>
                <a:lnTo>
                  <a:pt x="14985" y="8640"/>
                </a:lnTo>
                <a:lnTo>
                  <a:pt x="18225" y="11782"/>
                </a:lnTo>
                <a:lnTo>
                  <a:pt x="16875" y="11782"/>
                </a:lnTo>
                <a:cubicBezTo>
                  <a:pt x="16503" y="11782"/>
                  <a:pt x="16200" y="12001"/>
                  <a:pt x="16200" y="12273"/>
                </a:cubicBezTo>
                <a:cubicBezTo>
                  <a:pt x="16200" y="12365"/>
                  <a:pt x="16244" y="12447"/>
                  <a:pt x="16306" y="12521"/>
                </a:cubicBezTo>
                <a:lnTo>
                  <a:pt x="16296" y="12525"/>
                </a:lnTo>
                <a:lnTo>
                  <a:pt x="19733" y="16691"/>
                </a:lnTo>
                <a:cubicBezTo>
                  <a:pt x="19733" y="16691"/>
                  <a:pt x="1867" y="16691"/>
                  <a:pt x="1867" y="16691"/>
                </a:cubicBezTo>
                <a:close/>
                <a:moveTo>
                  <a:pt x="12150" y="20618"/>
                </a:moveTo>
                <a:lnTo>
                  <a:pt x="9450" y="20618"/>
                </a:lnTo>
                <a:lnTo>
                  <a:pt x="9450" y="17673"/>
                </a:lnTo>
                <a:lnTo>
                  <a:pt x="12150" y="17673"/>
                </a:lnTo>
                <a:cubicBezTo>
                  <a:pt x="12150" y="17673"/>
                  <a:pt x="12150" y="20618"/>
                  <a:pt x="12150" y="20618"/>
                </a:cubicBezTo>
                <a:close/>
                <a:moveTo>
                  <a:pt x="21494" y="16933"/>
                </a:moveTo>
                <a:lnTo>
                  <a:pt x="21503" y="16929"/>
                </a:lnTo>
                <a:lnTo>
                  <a:pt x="18067" y="12764"/>
                </a:lnTo>
                <a:lnTo>
                  <a:pt x="19575" y="12764"/>
                </a:lnTo>
                <a:cubicBezTo>
                  <a:pt x="19948" y="12764"/>
                  <a:pt x="20250" y="12544"/>
                  <a:pt x="20250" y="12273"/>
                </a:cubicBezTo>
                <a:cubicBezTo>
                  <a:pt x="20250" y="12162"/>
                  <a:pt x="20191" y="12066"/>
                  <a:pt x="20106" y="11983"/>
                </a:cubicBezTo>
                <a:lnTo>
                  <a:pt x="20115" y="11978"/>
                </a:lnTo>
                <a:lnTo>
                  <a:pt x="16875" y="8836"/>
                </a:lnTo>
                <a:lnTo>
                  <a:pt x="18225" y="8836"/>
                </a:lnTo>
                <a:cubicBezTo>
                  <a:pt x="18598" y="8836"/>
                  <a:pt x="18900" y="8617"/>
                  <a:pt x="18900" y="8345"/>
                </a:cubicBezTo>
                <a:cubicBezTo>
                  <a:pt x="18900" y="8200"/>
                  <a:pt x="18808" y="8072"/>
                  <a:pt x="18669" y="7982"/>
                </a:cubicBezTo>
                <a:lnTo>
                  <a:pt x="18673" y="7978"/>
                </a:lnTo>
                <a:lnTo>
                  <a:pt x="14980" y="4909"/>
                </a:lnTo>
                <a:lnTo>
                  <a:pt x="16200" y="4909"/>
                </a:lnTo>
                <a:cubicBezTo>
                  <a:pt x="16573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1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lnTo>
                  <a:pt x="6619" y="4909"/>
                </a:lnTo>
                <a:lnTo>
                  <a:pt x="2927" y="7978"/>
                </a:lnTo>
                <a:lnTo>
                  <a:pt x="2931" y="7982"/>
                </a:lnTo>
                <a:cubicBezTo>
                  <a:pt x="2792" y="8072"/>
                  <a:pt x="2700" y="8200"/>
                  <a:pt x="2700" y="8345"/>
                </a:cubicBezTo>
                <a:cubicBezTo>
                  <a:pt x="2700" y="8617"/>
                  <a:pt x="3003" y="8836"/>
                  <a:pt x="3375" y="8836"/>
                </a:cubicBezTo>
                <a:lnTo>
                  <a:pt x="4725" y="8836"/>
                </a:lnTo>
                <a:lnTo>
                  <a:pt x="1485" y="11978"/>
                </a:lnTo>
                <a:lnTo>
                  <a:pt x="1494" y="11983"/>
                </a:lnTo>
                <a:cubicBezTo>
                  <a:pt x="1409" y="12066"/>
                  <a:pt x="1350" y="12162"/>
                  <a:pt x="1350" y="12273"/>
                </a:cubicBezTo>
                <a:cubicBezTo>
                  <a:pt x="1350" y="12544"/>
                  <a:pt x="1653" y="12764"/>
                  <a:pt x="2025" y="12764"/>
                </a:cubicBezTo>
                <a:lnTo>
                  <a:pt x="3533" y="12764"/>
                </a:lnTo>
                <a:lnTo>
                  <a:pt x="96" y="16929"/>
                </a:lnTo>
                <a:lnTo>
                  <a:pt x="106" y="16933"/>
                </a:lnTo>
                <a:cubicBezTo>
                  <a:pt x="44" y="17007"/>
                  <a:pt x="0" y="17089"/>
                  <a:pt x="0" y="17182"/>
                </a:cubicBezTo>
                <a:cubicBezTo>
                  <a:pt x="0" y="17453"/>
                  <a:pt x="303" y="17673"/>
                  <a:pt x="675" y="17673"/>
                </a:cubicBezTo>
                <a:lnTo>
                  <a:pt x="8100" y="17673"/>
                </a:lnTo>
                <a:lnTo>
                  <a:pt x="8100" y="21109"/>
                </a:lnTo>
                <a:cubicBezTo>
                  <a:pt x="8100" y="21380"/>
                  <a:pt x="8403" y="21600"/>
                  <a:pt x="8775" y="21600"/>
                </a:cubicBezTo>
                <a:lnTo>
                  <a:pt x="12825" y="21600"/>
                </a:lnTo>
                <a:cubicBezTo>
                  <a:pt x="13198" y="21600"/>
                  <a:pt x="13500" y="21380"/>
                  <a:pt x="13500" y="21109"/>
                </a:cubicBezTo>
                <a:lnTo>
                  <a:pt x="13500" y="17673"/>
                </a:lnTo>
                <a:lnTo>
                  <a:pt x="20925" y="17673"/>
                </a:lnTo>
                <a:cubicBezTo>
                  <a:pt x="21298" y="17673"/>
                  <a:pt x="21600" y="17453"/>
                  <a:pt x="21600" y="17182"/>
                </a:cubicBezTo>
                <a:cubicBezTo>
                  <a:pt x="21600" y="17089"/>
                  <a:pt x="21555" y="17007"/>
                  <a:pt x="21494" y="1693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5" name="Shape 2780"/>
          <p:cNvSpPr/>
          <p:nvPr/>
        </p:nvSpPr>
        <p:spPr>
          <a:xfrm>
            <a:off x="7359272" y="5428926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0" y="14727"/>
                </a:moveTo>
                <a:lnTo>
                  <a:pt x="2160" y="14727"/>
                </a:lnTo>
                <a:lnTo>
                  <a:pt x="2160" y="4909"/>
                </a:lnTo>
                <a:cubicBezTo>
                  <a:pt x="2160" y="2740"/>
                  <a:pt x="6028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4909"/>
                  <a:pt x="19440" y="14727"/>
                  <a:pt x="19440" y="14727"/>
                </a:cubicBezTo>
                <a:close/>
                <a:moveTo>
                  <a:pt x="10800" y="0"/>
                </a:moveTo>
                <a:cubicBezTo>
                  <a:pt x="4835" y="0"/>
                  <a:pt x="0" y="2198"/>
                  <a:pt x="0" y="4909"/>
                </a:cubicBezTo>
                <a:lnTo>
                  <a:pt x="0" y="14727"/>
                </a:lnTo>
                <a:cubicBezTo>
                  <a:pt x="0" y="15269"/>
                  <a:pt x="968" y="15709"/>
                  <a:pt x="2160" y="15709"/>
                </a:cubicBezTo>
                <a:lnTo>
                  <a:pt x="9720" y="15709"/>
                </a:lnTo>
                <a:lnTo>
                  <a:pt x="9720" y="21109"/>
                </a:lnTo>
                <a:cubicBezTo>
                  <a:pt x="9720" y="21380"/>
                  <a:pt x="10204" y="21600"/>
                  <a:pt x="10800" y="21600"/>
                </a:cubicBezTo>
                <a:cubicBezTo>
                  <a:pt x="11396" y="21600"/>
                  <a:pt x="11880" y="21380"/>
                  <a:pt x="11880" y="21109"/>
                </a:cubicBezTo>
                <a:lnTo>
                  <a:pt x="11880" y="15709"/>
                </a:lnTo>
                <a:lnTo>
                  <a:pt x="19440" y="15709"/>
                </a:lnTo>
                <a:cubicBezTo>
                  <a:pt x="20632" y="15709"/>
                  <a:pt x="21600" y="15269"/>
                  <a:pt x="21600" y="14727"/>
                </a:cubicBezTo>
                <a:lnTo>
                  <a:pt x="21600" y="4909"/>
                </a:lnTo>
                <a:cubicBezTo>
                  <a:pt x="21600" y="2198"/>
                  <a:pt x="16765" y="0"/>
                  <a:pt x="10800" y="0"/>
                </a:cubicBezTo>
                <a:moveTo>
                  <a:pt x="7560" y="4909"/>
                </a:moveTo>
                <a:cubicBezTo>
                  <a:pt x="6964" y="4909"/>
                  <a:pt x="6480" y="5129"/>
                  <a:pt x="6480" y="5400"/>
                </a:cubicBezTo>
                <a:lnTo>
                  <a:pt x="6480" y="12273"/>
                </a:lnTo>
                <a:cubicBezTo>
                  <a:pt x="6480" y="12544"/>
                  <a:pt x="6964" y="12764"/>
                  <a:pt x="7560" y="12764"/>
                </a:cubicBezTo>
                <a:cubicBezTo>
                  <a:pt x="8156" y="12764"/>
                  <a:pt x="8640" y="12544"/>
                  <a:pt x="8640" y="12273"/>
                </a:cubicBezTo>
                <a:lnTo>
                  <a:pt x="8640" y="5400"/>
                </a:lnTo>
                <a:cubicBezTo>
                  <a:pt x="8640" y="5129"/>
                  <a:pt x="8156" y="4909"/>
                  <a:pt x="7560" y="4909"/>
                </a:cubicBezTo>
                <a:moveTo>
                  <a:pt x="14040" y="4909"/>
                </a:moveTo>
                <a:cubicBezTo>
                  <a:pt x="13444" y="4909"/>
                  <a:pt x="12960" y="5129"/>
                  <a:pt x="12960" y="5400"/>
                </a:cubicBezTo>
                <a:lnTo>
                  <a:pt x="12960" y="12273"/>
                </a:lnTo>
                <a:cubicBezTo>
                  <a:pt x="12960" y="12544"/>
                  <a:pt x="13444" y="12764"/>
                  <a:pt x="14040" y="12764"/>
                </a:cubicBezTo>
                <a:cubicBezTo>
                  <a:pt x="14636" y="12764"/>
                  <a:pt x="15120" y="12544"/>
                  <a:pt x="15120" y="12273"/>
                </a:cubicBezTo>
                <a:lnTo>
                  <a:pt x="15120" y="5400"/>
                </a:lnTo>
                <a:cubicBezTo>
                  <a:pt x="15120" y="5129"/>
                  <a:pt x="14636" y="4909"/>
                  <a:pt x="1404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6" name="Shape 2781"/>
          <p:cNvSpPr/>
          <p:nvPr/>
        </p:nvSpPr>
        <p:spPr>
          <a:xfrm>
            <a:off x="7816353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7" name="Shape 2782"/>
          <p:cNvSpPr/>
          <p:nvPr/>
        </p:nvSpPr>
        <p:spPr>
          <a:xfrm>
            <a:off x="8349614" y="5447971"/>
            <a:ext cx="279597" cy="241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8" name="Shape 2783"/>
          <p:cNvSpPr/>
          <p:nvPr/>
        </p:nvSpPr>
        <p:spPr>
          <a:xfrm>
            <a:off x="8882875" y="5447971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9" name="Shape 2784"/>
          <p:cNvSpPr/>
          <p:nvPr/>
        </p:nvSpPr>
        <p:spPr>
          <a:xfrm>
            <a:off x="9416136" y="542892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0" name="Shape 2785"/>
          <p:cNvSpPr/>
          <p:nvPr/>
        </p:nvSpPr>
        <p:spPr>
          <a:xfrm>
            <a:off x="9949398" y="545431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1" name="Shape 2786"/>
          <p:cNvSpPr/>
          <p:nvPr/>
        </p:nvSpPr>
        <p:spPr>
          <a:xfrm>
            <a:off x="10482658" y="5441622"/>
            <a:ext cx="279127" cy="253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2" name="Shape 2787"/>
          <p:cNvSpPr/>
          <p:nvPr/>
        </p:nvSpPr>
        <p:spPr>
          <a:xfrm>
            <a:off x="11015919" y="5428926"/>
            <a:ext cx="279155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1428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525"/>
          <p:cNvSpPr/>
          <p:nvPr/>
        </p:nvSpPr>
        <p:spPr>
          <a:xfrm>
            <a:off x="871311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526"/>
          <p:cNvSpPr/>
          <p:nvPr/>
        </p:nvSpPr>
        <p:spPr>
          <a:xfrm>
            <a:off x="1404572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527"/>
          <p:cNvSpPr/>
          <p:nvPr/>
        </p:nvSpPr>
        <p:spPr>
          <a:xfrm>
            <a:off x="1937833" y="195618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528"/>
          <p:cNvSpPr/>
          <p:nvPr/>
        </p:nvSpPr>
        <p:spPr>
          <a:xfrm>
            <a:off x="2509184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529"/>
          <p:cNvSpPr/>
          <p:nvPr/>
        </p:nvSpPr>
        <p:spPr>
          <a:xfrm>
            <a:off x="3042445" y="195618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530"/>
          <p:cNvSpPr/>
          <p:nvPr/>
        </p:nvSpPr>
        <p:spPr>
          <a:xfrm>
            <a:off x="3563009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531"/>
          <p:cNvSpPr/>
          <p:nvPr/>
        </p:nvSpPr>
        <p:spPr>
          <a:xfrm>
            <a:off x="4096270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532"/>
          <p:cNvSpPr/>
          <p:nvPr/>
        </p:nvSpPr>
        <p:spPr>
          <a:xfrm>
            <a:off x="4629531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533"/>
          <p:cNvSpPr/>
          <p:nvPr/>
        </p:nvSpPr>
        <p:spPr>
          <a:xfrm>
            <a:off x="5162793" y="1956184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534"/>
          <p:cNvSpPr/>
          <p:nvPr/>
        </p:nvSpPr>
        <p:spPr>
          <a:xfrm>
            <a:off x="5696054" y="1956183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535"/>
          <p:cNvSpPr/>
          <p:nvPr/>
        </p:nvSpPr>
        <p:spPr>
          <a:xfrm>
            <a:off x="896704" y="2489445"/>
            <a:ext cx="228541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536"/>
          <p:cNvSpPr/>
          <p:nvPr/>
        </p:nvSpPr>
        <p:spPr>
          <a:xfrm>
            <a:off x="1404572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537"/>
          <p:cNvSpPr/>
          <p:nvPr/>
        </p:nvSpPr>
        <p:spPr>
          <a:xfrm>
            <a:off x="1963226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538"/>
          <p:cNvSpPr/>
          <p:nvPr/>
        </p:nvSpPr>
        <p:spPr>
          <a:xfrm>
            <a:off x="2496487" y="2489445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539"/>
          <p:cNvSpPr/>
          <p:nvPr/>
        </p:nvSpPr>
        <p:spPr>
          <a:xfrm>
            <a:off x="3004355" y="2533883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540"/>
          <p:cNvSpPr/>
          <p:nvPr/>
        </p:nvSpPr>
        <p:spPr>
          <a:xfrm>
            <a:off x="3537616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541"/>
          <p:cNvSpPr/>
          <p:nvPr/>
        </p:nvSpPr>
        <p:spPr>
          <a:xfrm>
            <a:off x="4096270" y="2514838"/>
            <a:ext cx="228541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542"/>
          <p:cNvSpPr/>
          <p:nvPr/>
        </p:nvSpPr>
        <p:spPr>
          <a:xfrm>
            <a:off x="4604138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543"/>
          <p:cNvSpPr/>
          <p:nvPr/>
        </p:nvSpPr>
        <p:spPr>
          <a:xfrm>
            <a:off x="5137399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544"/>
          <p:cNvSpPr/>
          <p:nvPr/>
        </p:nvSpPr>
        <p:spPr>
          <a:xfrm>
            <a:off x="5670660" y="248944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545"/>
          <p:cNvSpPr/>
          <p:nvPr/>
        </p:nvSpPr>
        <p:spPr>
          <a:xfrm>
            <a:off x="871311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546"/>
          <p:cNvSpPr/>
          <p:nvPr/>
        </p:nvSpPr>
        <p:spPr>
          <a:xfrm>
            <a:off x="1404572" y="304809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547"/>
          <p:cNvSpPr/>
          <p:nvPr/>
        </p:nvSpPr>
        <p:spPr>
          <a:xfrm>
            <a:off x="1937833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548"/>
          <p:cNvSpPr/>
          <p:nvPr/>
        </p:nvSpPr>
        <p:spPr>
          <a:xfrm>
            <a:off x="2471094" y="3130628"/>
            <a:ext cx="279328" cy="634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549"/>
          <p:cNvSpPr/>
          <p:nvPr/>
        </p:nvSpPr>
        <p:spPr>
          <a:xfrm>
            <a:off x="3004355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550"/>
          <p:cNvSpPr/>
          <p:nvPr/>
        </p:nvSpPr>
        <p:spPr>
          <a:xfrm>
            <a:off x="3537616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551"/>
          <p:cNvSpPr/>
          <p:nvPr/>
        </p:nvSpPr>
        <p:spPr>
          <a:xfrm>
            <a:off x="4070877" y="302270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552"/>
          <p:cNvSpPr/>
          <p:nvPr/>
        </p:nvSpPr>
        <p:spPr>
          <a:xfrm>
            <a:off x="4604138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553"/>
          <p:cNvSpPr/>
          <p:nvPr/>
        </p:nvSpPr>
        <p:spPr>
          <a:xfrm>
            <a:off x="5137399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554"/>
          <p:cNvSpPr/>
          <p:nvPr/>
        </p:nvSpPr>
        <p:spPr>
          <a:xfrm>
            <a:off x="5670660" y="303540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555"/>
          <p:cNvSpPr/>
          <p:nvPr/>
        </p:nvSpPr>
        <p:spPr>
          <a:xfrm>
            <a:off x="871311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556"/>
          <p:cNvSpPr/>
          <p:nvPr/>
        </p:nvSpPr>
        <p:spPr>
          <a:xfrm>
            <a:off x="1404572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557"/>
          <p:cNvSpPr/>
          <p:nvPr/>
        </p:nvSpPr>
        <p:spPr>
          <a:xfrm>
            <a:off x="1937833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558"/>
          <p:cNvSpPr/>
          <p:nvPr/>
        </p:nvSpPr>
        <p:spPr>
          <a:xfrm>
            <a:off x="2471094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559"/>
          <p:cNvSpPr/>
          <p:nvPr/>
        </p:nvSpPr>
        <p:spPr>
          <a:xfrm>
            <a:off x="3004355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560"/>
          <p:cNvSpPr/>
          <p:nvPr/>
        </p:nvSpPr>
        <p:spPr>
          <a:xfrm>
            <a:off x="3537616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561"/>
          <p:cNvSpPr/>
          <p:nvPr/>
        </p:nvSpPr>
        <p:spPr>
          <a:xfrm>
            <a:off x="4070877" y="358136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562"/>
          <p:cNvSpPr/>
          <p:nvPr/>
        </p:nvSpPr>
        <p:spPr>
          <a:xfrm>
            <a:off x="4604138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563"/>
          <p:cNvSpPr/>
          <p:nvPr/>
        </p:nvSpPr>
        <p:spPr>
          <a:xfrm>
            <a:off x="5137399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564"/>
          <p:cNvSpPr/>
          <p:nvPr/>
        </p:nvSpPr>
        <p:spPr>
          <a:xfrm>
            <a:off x="5670660" y="355596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565"/>
          <p:cNvSpPr/>
          <p:nvPr/>
        </p:nvSpPr>
        <p:spPr>
          <a:xfrm>
            <a:off x="871311" y="4114621"/>
            <a:ext cx="279328" cy="228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566"/>
          <p:cNvSpPr/>
          <p:nvPr/>
        </p:nvSpPr>
        <p:spPr>
          <a:xfrm>
            <a:off x="1404572" y="4114621"/>
            <a:ext cx="279328" cy="228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567"/>
          <p:cNvSpPr/>
          <p:nvPr/>
        </p:nvSpPr>
        <p:spPr>
          <a:xfrm>
            <a:off x="1937833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568"/>
          <p:cNvSpPr/>
          <p:nvPr/>
        </p:nvSpPr>
        <p:spPr>
          <a:xfrm>
            <a:off x="2471094" y="4089228"/>
            <a:ext cx="279328" cy="279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569"/>
          <p:cNvSpPr/>
          <p:nvPr/>
        </p:nvSpPr>
        <p:spPr>
          <a:xfrm>
            <a:off x="3004355" y="4089228"/>
            <a:ext cx="279328" cy="279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570"/>
          <p:cNvSpPr/>
          <p:nvPr/>
        </p:nvSpPr>
        <p:spPr>
          <a:xfrm>
            <a:off x="3537616" y="4095576"/>
            <a:ext cx="279328" cy="272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571"/>
          <p:cNvSpPr/>
          <p:nvPr/>
        </p:nvSpPr>
        <p:spPr>
          <a:xfrm>
            <a:off x="4070877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572"/>
          <p:cNvSpPr/>
          <p:nvPr/>
        </p:nvSpPr>
        <p:spPr>
          <a:xfrm>
            <a:off x="4604138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573"/>
          <p:cNvSpPr/>
          <p:nvPr/>
        </p:nvSpPr>
        <p:spPr>
          <a:xfrm>
            <a:off x="5137399" y="408922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574"/>
          <p:cNvSpPr/>
          <p:nvPr/>
        </p:nvSpPr>
        <p:spPr>
          <a:xfrm>
            <a:off x="5683357" y="4089228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575"/>
          <p:cNvSpPr/>
          <p:nvPr/>
        </p:nvSpPr>
        <p:spPr>
          <a:xfrm>
            <a:off x="871311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576"/>
          <p:cNvSpPr/>
          <p:nvPr/>
        </p:nvSpPr>
        <p:spPr>
          <a:xfrm>
            <a:off x="1404572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577"/>
          <p:cNvSpPr/>
          <p:nvPr/>
        </p:nvSpPr>
        <p:spPr>
          <a:xfrm>
            <a:off x="1950529" y="4622489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578"/>
          <p:cNvSpPr/>
          <p:nvPr/>
        </p:nvSpPr>
        <p:spPr>
          <a:xfrm>
            <a:off x="2521881" y="4622489"/>
            <a:ext cx="1777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579"/>
          <p:cNvSpPr/>
          <p:nvPr/>
        </p:nvSpPr>
        <p:spPr>
          <a:xfrm>
            <a:off x="3004355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580"/>
          <p:cNvSpPr/>
          <p:nvPr/>
        </p:nvSpPr>
        <p:spPr>
          <a:xfrm>
            <a:off x="3537616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581"/>
          <p:cNvSpPr/>
          <p:nvPr/>
        </p:nvSpPr>
        <p:spPr>
          <a:xfrm>
            <a:off x="4070877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582"/>
          <p:cNvSpPr/>
          <p:nvPr/>
        </p:nvSpPr>
        <p:spPr>
          <a:xfrm>
            <a:off x="4604138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583"/>
          <p:cNvSpPr/>
          <p:nvPr/>
        </p:nvSpPr>
        <p:spPr>
          <a:xfrm>
            <a:off x="5137399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584"/>
          <p:cNvSpPr/>
          <p:nvPr/>
        </p:nvSpPr>
        <p:spPr>
          <a:xfrm>
            <a:off x="5670660" y="462248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585"/>
          <p:cNvSpPr/>
          <p:nvPr/>
        </p:nvSpPr>
        <p:spPr>
          <a:xfrm>
            <a:off x="6267405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586"/>
          <p:cNvSpPr/>
          <p:nvPr/>
        </p:nvSpPr>
        <p:spPr>
          <a:xfrm>
            <a:off x="6800666" y="1956193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587"/>
          <p:cNvSpPr/>
          <p:nvPr/>
        </p:nvSpPr>
        <p:spPr>
          <a:xfrm>
            <a:off x="7308534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588"/>
          <p:cNvSpPr/>
          <p:nvPr/>
        </p:nvSpPr>
        <p:spPr>
          <a:xfrm>
            <a:off x="7841795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589"/>
          <p:cNvSpPr/>
          <p:nvPr/>
        </p:nvSpPr>
        <p:spPr>
          <a:xfrm>
            <a:off x="8375056" y="1968889"/>
            <a:ext cx="279328" cy="253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590"/>
          <p:cNvSpPr/>
          <p:nvPr/>
        </p:nvSpPr>
        <p:spPr>
          <a:xfrm>
            <a:off x="8908317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591"/>
          <p:cNvSpPr/>
          <p:nvPr/>
        </p:nvSpPr>
        <p:spPr>
          <a:xfrm>
            <a:off x="9441578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592"/>
          <p:cNvSpPr/>
          <p:nvPr/>
        </p:nvSpPr>
        <p:spPr>
          <a:xfrm>
            <a:off x="9974839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593"/>
          <p:cNvSpPr/>
          <p:nvPr/>
        </p:nvSpPr>
        <p:spPr>
          <a:xfrm>
            <a:off x="10508100" y="1956193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594"/>
          <p:cNvSpPr/>
          <p:nvPr/>
        </p:nvSpPr>
        <p:spPr>
          <a:xfrm>
            <a:off x="11041361" y="1981586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595"/>
          <p:cNvSpPr/>
          <p:nvPr/>
        </p:nvSpPr>
        <p:spPr>
          <a:xfrm>
            <a:off x="6242012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596"/>
          <p:cNvSpPr/>
          <p:nvPr/>
        </p:nvSpPr>
        <p:spPr>
          <a:xfrm>
            <a:off x="6775273" y="252754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597"/>
          <p:cNvSpPr/>
          <p:nvPr/>
        </p:nvSpPr>
        <p:spPr>
          <a:xfrm>
            <a:off x="7308534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598"/>
          <p:cNvSpPr/>
          <p:nvPr/>
        </p:nvSpPr>
        <p:spPr>
          <a:xfrm>
            <a:off x="7841795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599"/>
          <p:cNvSpPr/>
          <p:nvPr/>
        </p:nvSpPr>
        <p:spPr>
          <a:xfrm>
            <a:off x="8375056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600"/>
          <p:cNvSpPr/>
          <p:nvPr/>
        </p:nvSpPr>
        <p:spPr>
          <a:xfrm>
            <a:off x="8908317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601"/>
          <p:cNvSpPr/>
          <p:nvPr/>
        </p:nvSpPr>
        <p:spPr>
          <a:xfrm>
            <a:off x="9441578" y="248945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602"/>
          <p:cNvSpPr/>
          <p:nvPr/>
        </p:nvSpPr>
        <p:spPr>
          <a:xfrm>
            <a:off x="9974839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603"/>
          <p:cNvSpPr/>
          <p:nvPr/>
        </p:nvSpPr>
        <p:spPr>
          <a:xfrm>
            <a:off x="10508100" y="250215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604"/>
          <p:cNvSpPr/>
          <p:nvPr/>
        </p:nvSpPr>
        <p:spPr>
          <a:xfrm>
            <a:off x="11041361" y="251484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605"/>
          <p:cNvSpPr/>
          <p:nvPr/>
        </p:nvSpPr>
        <p:spPr>
          <a:xfrm>
            <a:off x="6242011" y="3022715"/>
            <a:ext cx="279460" cy="279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606"/>
          <p:cNvSpPr/>
          <p:nvPr/>
        </p:nvSpPr>
        <p:spPr>
          <a:xfrm>
            <a:off x="6775273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607"/>
          <p:cNvSpPr/>
          <p:nvPr/>
        </p:nvSpPr>
        <p:spPr>
          <a:xfrm>
            <a:off x="7308534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608"/>
          <p:cNvSpPr/>
          <p:nvPr/>
        </p:nvSpPr>
        <p:spPr>
          <a:xfrm>
            <a:off x="7841795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609"/>
          <p:cNvSpPr/>
          <p:nvPr/>
        </p:nvSpPr>
        <p:spPr>
          <a:xfrm>
            <a:off x="8375056" y="304810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610"/>
          <p:cNvSpPr/>
          <p:nvPr/>
        </p:nvSpPr>
        <p:spPr>
          <a:xfrm>
            <a:off x="8908317" y="3048108"/>
            <a:ext cx="279328" cy="2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611"/>
          <p:cNvSpPr/>
          <p:nvPr/>
        </p:nvSpPr>
        <p:spPr>
          <a:xfrm>
            <a:off x="9441578" y="30354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612"/>
          <p:cNvSpPr/>
          <p:nvPr/>
        </p:nvSpPr>
        <p:spPr>
          <a:xfrm>
            <a:off x="9974839" y="3048108"/>
            <a:ext cx="279328" cy="22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613"/>
          <p:cNvSpPr/>
          <p:nvPr/>
        </p:nvSpPr>
        <p:spPr>
          <a:xfrm>
            <a:off x="10508100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614"/>
          <p:cNvSpPr/>
          <p:nvPr/>
        </p:nvSpPr>
        <p:spPr>
          <a:xfrm>
            <a:off x="11041361" y="30227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615"/>
          <p:cNvSpPr/>
          <p:nvPr/>
        </p:nvSpPr>
        <p:spPr>
          <a:xfrm>
            <a:off x="6242012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616"/>
          <p:cNvSpPr/>
          <p:nvPr/>
        </p:nvSpPr>
        <p:spPr>
          <a:xfrm>
            <a:off x="6775273" y="3568673"/>
            <a:ext cx="279328" cy="253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617"/>
          <p:cNvSpPr/>
          <p:nvPr/>
        </p:nvSpPr>
        <p:spPr>
          <a:xfrm>
            <a:off x="7308534" y="3581370"/>
            <a:ext cx="279328" cy="2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618"/>
          <p:cNvSpPr/>
          <p:nvPr/>
        </p:nvSpPr>
        <p:spPr>
          <a:xfrm>
            <a:off x="7841795" y="3555977"/>
            <a:ext cx="279301" cy="27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619"/>
          <p:cNvSpPr/>
          <p:nvPr/>
        </p:nvSpPr>
        <p:spPr>
          <a:xfrm>
            <a:off x="8375056" y="3555977"/>
            <a:ext cx="279328" cy="27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620"/>
          <p:cNvSpPr/>
          <p:nvPr/>
        </p:nvSpPr>
        <p:spPr>
          <a:xfrm>
            <a:off x="8908317" y="3568673"/>
            <a:ext cx="279328" cy="254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621"/>
          <p:cNvSpPr/>
          <p:nvPr/>
        </p:nvSpPr>
        <p:spPr>
          <a:xfrm>
            <a:off x="9441578" y="3606763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622"/>
          <p:cNvSpPr/>
          <p:nvPr/>
        </p:nvSpPr>
        <p:spPr>
          <a:xfrm>
            <a:off x="9974839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623"/>
          <p:cNvSpPr/>
          <p:nvPr/>
        </p:nvSpPr>
        <p:spPr>
          <a:xfrm>
            <a:off x="10508100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624"/>
          <p:cNvSpPr/>
          <p:nvPr/>
        </p:nvSpPr>
        <p:spPr>
          <a:xfrm>
            <a:off x="11041361" y="355597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3" name="Shape 2625"/>
          <p:cNvSpPr/>
          <p:nvPr/>
        </p:nvSpPr>
        <p:spPr>
          <a:xfrm>
            <a:off x="6242012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4" name="Shape 2626"/>
          <p:cNvSpPr/>
          <p:nvPr/>
        </p:nvSpPr>
        <p:spPr>
          <a:xfrm>
            <a:off x="6800666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5" name="Shape 2627"/>
          <p:cNvSpPr/>
          <p:nvPr/>
        </p:nvSpPr>
        <p:spPr>
          <a:xfrm>
            <a:off x="7352972" y="4089238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6" name="Shape 2628"/>
          <p:cNvSpPr/>
          <p:nvPr/>
        </p:nvSpPr>
        <p:spPr>
          <a:xfrm>
            <a:off x="7841795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7" name="Shape 2629"/>
          <p:cNvSpPr/>
          <p:nvPr/>
        </p:nvSpPr>
        <p:spPr>
          <a:xfrm>
            <a:off x="8375056" y="4089238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8" name="Shape 2630"/>
          <p:cNvSpPr/>
          <p:nvPr/>
        </p:nvSpPr>
        <p:spPr>
          <a:xfrm>
            <a:off x="8971800" y="4089238"/>
            <a:ext cx="1523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9" name="Shape 2631"/>
          <p:cNvSpPr/>
          <p:nvPr/>
        </p:nvSpPr>
        <p:spPr>
          <a:xfrm>
            <a:off x="9441578" y="41146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0" name="Shape 2632"/>
          <p:cNvSpPr/>
          <p:nvPr/>
        </p:nvSpPr>
        <p:spPr>
          <a:xfrm>
            <a:off x="10000233" y="40892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1" name="Shape 2633"/>
          <p:cNvSpPr/>
          <p:nvPr/>
        </p:nvSpPr>
        <p:spPr>
          <a:xfrm>
            <a:off x="10508100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2" name="Shape 2634"/>
          <p:cNvSpPr/>
          <p:nvPr/>
        </p:nvSpPr>
        <p:spPr>
          <a:xfrm>
            <a:off x="11041361" y="40892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4039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790"/>
          <p:cNvSpPr/>
          <p:nvPr/>
        </p:nvSpPr>
        <p:spPr>
          <a:xfrm>
            <a:off x="871311" y="1841901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17550"/>
                </a:moveTo>
                <a:lnTo>
                  <a:pt x="10309" y="17550"/>
                </a:lnTo>
                <a:cubicBezTo>
                  <a:pt x="10580" y="17550"/>
                  <a:pt x="10800" y="17248"/>
                  <a:pt x="10800" y="16875"/>
                </a:cubicBezTo>
                <a:cubicBezTo>
                  <a:pt x="10800" y="16503"/>
                  <a:pt x="10580" y="16200"/>
                  <a:pt x="10309" y="16200"/>
                </a:cubicBezTo>
                <a:lnTo>
                  <a:pt x="3436" y="16200"/>
                </a:lnTo>
                <a:cubicBezTo>
                  <a:pt x="3166" y="16200"/>
                  <a:pt x="2945" y="16503"/>
                  <a:pt x="2945" y="16875"/>
                </a:cubicBezTo>
                <a:cubicBezTo>
                  <a:pt x="2945" y="17248"/>
                  <a:pt x="3166" y="17550"/>
                  <a:pt x="3436" y="17550"/>
                </a:cubicBezTo>
                <a:moveTo>
                  <a:pt x="3436" y="14850"/>
                </a:moveTo>
                <a:lnTo>
                  <a:pt x="12273" y="14850"/>
                </a:lnTo>
                <a:cubicBezTo>
                  <a:pt x="12544" y="14850"/>
                  <a:pt x="12764" y="14548"/>
                  <a:pt x="12764" y="14175"/>
                </a:cubicBezTo>
                <a:cubicBezTo>
                  <a:pt x="12764" y="13803"/>
                  <a:pt x="12544" y="13500"/>
                  <a:pt x="12273" y="13500"/>
                </a:cubicBezTo>
                <a:lnTo>
                  <a:pt x="3436" y="13500"/>
                </a:lnTo>
                <a:cubicBezTo>
                  <a:pt x="3166" y="13500"/>
                  <a:pt x="2945" y="13803"/>
                  <a:pt x="2945" y="14175"/>
                </a:cubicBezTo>
                <a:cubicBezTo>
                  <a:pt x="2945" y="14548"/>
                  <a:pt x="3166" y="14850"/>
                  <a:pt x="3436" y="14850"/>
                </a:cubicBezTo>
                <a:moveTo>
                  <a:pt x="20618" y="4050"/>
                </a:moveTo>
                <a:lnTo>
                  <a:pt x="982" y="40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4050"/>
                  <a:pt x="20618" y="4050"/>
                </a:cubicBezTo>
                <a:close/>
                <a:moveTo>
                  <a:pt x="20618" y="20250"/>
                </a:moveTo>
                <a:lnTo>
                  <a:pt x="982" y="20250"/>
                </a:lnTo>
                <a:lnTo>
                  <a:pt x="982" y="9450"/>
                </a:lnTo>
                <a:lnTo>
                  <a:pt x="20618" y="9450"/>
                </a:lnTo>
                <a:cubicBezTo>
                  <a:pt x="20618" y="94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16200" y="17550"/>
                </a:moveTo>
                <a:lnTo>
                  <a:pt x="18164" y="17550"/>
                </a:lnTo>
                <a:cubicBezTo>
                  <a:pt x="18434" y="17550"/>
                  <a:pt x="18655" y="17248"/>
                  <a:pt x="18655" y="16875"/>
                </a:cubicBezTo>
                <a:lnTo>
                  <a:pt x="18655" y="14175"/>
                </a:lnTo>
                <a:cubicBezTo>
                  <a:pt x="18655" y="13803"/>
                  <a:pt x="18434" y="13500"/>
                  <a:pt x="18164" y="13500"/>
                </a:cubicBezTo>
                <a:lnTo>
                  <a:pt x="16200" y="13500"/>
                </a:lnTo>
                <a:cubicBezTo>
                  <a:pt x="15929" y="13500"/>
                  <a:pt x="15709" y="13803"/>
                  <a:pt x="15709" y="14175"/>
                </a:cubicBezTo>
                <a:lnTo>
                  <a:pt x="15709" y="16875"/>
                </a:lnTo>
                <a:cubicBezTo>
                  <a:pt x="15709" y="17248"/>
                  <a:pt x="15929" y="17550"/>
                  <a:pt x="16200" y="175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791"/>
          <p:cNvSpPr/>
          <p:nvPr/>
        </p:nvSpPr>
        <p:spPr>
          <a:xfrm>
            <a:off x="1404572" y="1829204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538"/>
                  <a:pt x="3927" y="1200"/>
                </a:cubicBezTo>
                <a:lnTo>
                  <a:pt x="3927" y="3000"/>
                </a:lnTo>
                <a:cubicBezTo>
                  <a:pt x="3927" y="3332"/>
                  <a:pt x="4147" y="3600"/>
                  <a:pt x="4418" y="3600"/>
                </a:cubicBezTo>
                <a:cubicBezTo>
                  <a:pt x="4689" y="3600"/>
                  <a:pt x="4909" y="3332"/>
                  <a:pt x="4909" y="3000"/>
                </a:cubicBezTo>
                <a:lnTo>
                  <a:pt x="4909" y="1200"/>
                </a:lnTo>
                <a:lnTo>
                  <a:pt x="20618" y="1200"/>
                </a:lnTo>
                <a:lnTo>
                  <a:pt x="20618" y="15600"/>
                </a:lnTo>
                <a:lnTo>
                  <a:pt x="19145" y="15600"/>
                </a:lnTo>
                <a:cubicBezTo>
                  <a:pt x="18875" y="15600"/>
                  <a:pt x="18655" y="15869"/>
                  <a:pt x="18655" y="16200"/>
                </a:cubicBezTo>
                <a:cubicBezTo>
                  <a:pt x="18655" y="16532"/>
                  <a:pt x="18875" y="16800"/>
                  <a:pt x="19145" y="16800"/>
                </a:cubicBezTo>
                <a:lnTo>
                  <a:pt x="20618" y="16800"/>
                </a:lnTo>
                <a:cubicBezTo>
                  <a:pt x="21160" y="16800"/>
                  <a:pt x="21600" y="16262"/>
                  <a:pt x="21600" y="15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6691" y="8400"/>
                </a:moveTo>
                <a:lnTo>
                  <a:pt x="982" y="8400"/>
                </a:lnTo>
                <a:lnTo>
                  <a:pt x="982" y="6000"/>
                </a:lnTo>
                <a:lnTo>
                  <a:pt x="16691" y="6000"/>
                </a:lnTo>
                <a:cubicBezTo>
                  <a:pt x="16691" y="6000"/>
                  <a:pt x="16691" y="8400"/>
                  <a:pt x="16691" y="8400"/>
                </a:cubicBezTo>
                <a:close/>
                <a:moveTo>
                  <a:pt x="16691" y="20400"/>
                </a:moveTo>
                <a:lnTo>
                  <a:pt x="982" y="20400"/>
                </a:lnTo>
                <a:lnTo>
                  <a:pt x="982" y="12000"/>
                </a:lnTo>
                <a:lnTo>
                  <a:pt x="16691" y="12000"/>
                </a:lnTo>
                <a:cubicBezTo>
                  <a:pt x="16691" y="12000"/>
                  <a:pt x="16691" y="20400"/>
                  <a:pt x="16691" y="20400"/>
                </a:cubicBezTo>
                <a:close/>
                <a:moveTo>
                  <a:pt x="16691" y="4800"/>
                </a:moveTo>
                <a:lnTo>
                  <a:pt x="982" y="4800"/>
                </a:lnTo>
                <a:cubicBezTo>
                  <a:pt x="440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062"/>
                  <a:pt x="17673" y="20400"/>
                </a:cubicBezTo>
                <a:lnTo>
                  <a:pt x="17673" y="6000"/>
                </a:lnTo>
                <a:cubicBezTo>
                  <a:pt x="17673" y="5338"/>
                  <a:pt x="17233" y="4800"/>
                  <a:pt x="16691" y="4800"/>
                </a:cubicBezTo>
                <a:moveTo>
                  <a:pt x="3436" y="18000"/>
                </a:moveTo>
                <a:lnTo>
                  <a:pt x="7364" y="18000"/>
                </a:lnTo>
                <a:cubicBezTo>
                  <a:pt x="7634" y="18000"/>
                  <a:pt x="7855" y="17732"/>
                  <a:pt x="7855" y="17400"/>
                </a:cubicBezTo>
                <a:cubicBezTo>
                  <a:pt x="7855" y="17069"/>
                  <a:pt x="7634" y="16800"/>
                  <a:pt x="7364" y="16800"/>
                </a:cubicBezTo>
                <a:lnTo>
                  <a:pt x="3436" y="16800"/>
                </a:lnTo>
                <a:cubicBezTo>
                  <a:pt x="3166" y="16800"/>
                  <a:pt x="2945" y="17069"/>
                  <a:pt x="2945" y="17400"/>
                </a:cubicBezTo>
                <a:cubicBezTo>
                  <a:pt x="2945" y="17732"/>
                  <a:pt x="3166" y="18000"/>
                  <a:pt x="3436" y="18000"/>
                </a:cubicBezTo>
                <a:moveTo>
                  <a:pt x="3436" y="15600"/>
                </a:moveTo>
                <a:lnTo>
                  <a:pt x="9327" y="15600"/>
                </a:lnTo>
                <a:cubicBezTo>
                  <a:pt x="9598" y="15600"/>
                  <a:pt x="9818" y="15332"/>
                  <a:pt x="9818" y="15000"/>
                </a:cubicBezTo>
                <a:cubicBezTo>
                  <a:pt x="9818" y="14668"/>
                  <a:pt x="9598" y="14400"/>
                  <a:pt x="9327" y="14400"/>
                </a:cubicBezTo>
                <a:lnTo>
                  <a:pt x="3436" y="14400"/>
                </a:lnTo>
                <a:cubicBezTo>
                  <a:pt x="3166" y="14400"/>
                  <a:pt x="2945" y="14668"/>
                  <a:pt x="2945" y="15000"/>
                </a:cubicBezTo>
                <a:cubicBezTo>
                  <a:pt x="2945" y="15332"/>
                  <a:pt x="3166" y="15600"/>
                  <a:pt x="3436" y="15600"/>
                </a:cubicBezTo>
                <a:moveTo>
                  <a:pt x="12273" y="18000"/>
                </a:moveTo>
                <a:lnTo>
                  <a:pt x="14236" y="18000"/>
                </a:lnTo>
                <a:cubicBezTo>
                  <a:pt x="14507" y="18000"/>
                  <a:pt x="14727" y="17732"/>
                  <a:pt x="14727" y="17400"/>
                </a:cubicBezTo>
                <a:lnTo>
                  <a:pt x="14727" y="15000"/>
                </a:lnTo>
                <a:cubicBezTo>
                  <a:pt x="14727" y="14668"/>
                  <a:pt x="14507" y="14400"/>
                  <a:pt x="14236" y="14400"/>
                </a:cubicBezTo>
                <a:lnTo>
                  <a:pt x="12273" y="14400"/>
                </a:lnTo>
                <a:cubicBezTo>
                  <a:pt x="12002" y="14400"/>
                  <a:pt x="11782" y="14668"/>
                  <a:pt x="11782" y="15000"/>
                </a:cubicBezTo>
                <a:lnTo>
                  <a:pt x="11782" y="17400"/>
                </a:lnTo>
                <a:cubicBezTo>
                  <a:pt x="11782" y="17732"/>
                  <a:pt x="12002" y="18000"/>
                  <a:pt x="12273" y="18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792"/>
          <p:cNvSpPr/>
          <p:nvPr/>
        </p:nvSpPr>
        <p:spPr>
          <a:xfrm>
            <a:off x="1937833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793"/>
          <p:cNvSpPr/>
          <p:nvPr/>
        </p:nvSpPr>
        <p:spPr>
          <a:xfrm>
            <a:off x="2471094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794"/>
          <p:cNvSpPr/>
          <p:nvPr/>
        </p:nvSpPr>
        <p:spPr>
          <a:xfrm>
            <a:off x="3004355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535" y="7724"/>
                </a:moveTo>
                <a:cubicBezTo>
                  <a:pt x="12082" y="7724"/>
                  <a:pt x="12586" y="7961"/>
                  <a:pt x="13047" y="8436"/>
                </a:cubicBezTo>
                <a:lnTo>
                  <a:pt x="13544" y="7424"/>
                </a:lnTo>
                <a:cubicBezTo>
                  <a:pt x="12888" y="6964"/>
                  <a:pt x="12248" y="6734"/>
                  <a:pt x="11621" y="6734"/>
                </a:cubicBezTo>
                <a:cubicBezTo>
                  <a:pt x="10757" y="6734"/>
                  <a:pt x="10048" y="7019"/>
                  <a:pt x="9494" y="7590"/>
                </a:cubicBezTo>
                <a:cubicBezTo>
                  <a:pt x="9019" y="8087"/>
                  <a:pt x="8691" y="8762"/>
                  <a:pt x="8510" y="9615"/>
                </a:cubicBezTo>
                <a:lnTo>
                  <a:pt x="7938" y="9615"/>
                </a:lnTo>
                <a:lnTo>
                  <a:pt x="7658" y="10327"/>
                </a:lnTo>
                <a:lnTo>
                  <a:pt x="8435" y="10327"/>
                </a:lnTo>
                <a:cubicBezTo>
                  <a:pt x="8428" y="10409"/>
                  <a:pt x="8423" y="10483"/>
                  <a:pt x="8419" y="10549"/>
                </a:cubicBezTo>
                <a:cubicBezTo>
                  <a:pt x="8415" y="10616"/>
                  <a:pt x="8414" y="10675"/>
                  <a:pt x="8414" y="10727"/>
                </a:cubicBezTo>
                <a:cubicBezTo>
                  <a:pt x="8414" y="10794"/>
                  <a:pt x="8415" y="10857"/>
                  <a:pt x="8419" y="10916"/>
                </a:cubicBezTo>
                <a:cubicBezTo>
                  <a:pt x="8423" y="10976"/>
                  <a:pt x="8428" y="11032"/>
                  <a:pt x="8435" y="11083"/>
                </a:cubicBezTo>
                <a:lnTo>
                  <a:pt x="7949" y="11083"/>
                </a:lnTo>
                <a:lnTo>
                  <a:pt x="7658" y="11784"/>
                </a:lnTo>
                <a:lnTo>
                  <a:pt x="8489" y="11784"/>
                </a:lnTo>
                <a:cubicBezTo>
                  <a:pt x="8604" y="12674"/>
                  <a:pt x="8896" y="13382"/>
                  <a:pt x="9364" y="13908"/>
                </a:cubicBezTo>
                <a:cubicBezTo>
                  <a:pt x="9904" y="14517"/>
                  <a:pt x="10656" y="14821"/>
                  <a:pt x="11621" y="14821"/>
                </a:cubicBezTo>
                <a:cubicBezTo>
                  <a:pt x="12219" y="14821"/>
                  <a:pt x="12762" y="14658"/>
                  <a:pt x="13252" y="14331"/>
                </a:cubicBezTo>
                <a:lnTo>
                  <a:pt x="13252" y="13097"/>
                </a:lnTo>
                <a:cubicBezTo>
                  <a:pt x="12978" y="13356"/>
                  <a:pt x="12733" y="13542"/>
                  <a:pt x="12517" y="13653"/>
                </a:cubicBezTo>
                <a:cubicBezTo>
                  <a:pt x="12280" y="13772"/>
                  <a:pt x="11981" y="13831"/>
                  <a:pt x="11621" y="13831"/>
                </a:cubicBezTo>
                <a:cubicBezTo>
                  <a:pt x="11067" y="13831"/>
                  <a:pt x="10627" y="13620"/>
                  <a:pt x="10304" y="13197"/>
                </a:cubicBezTo>
                <a:cubicBezTo>
                  <a:pt x="10023" y="12855"/>
                  <a:pt x="9839" y="12385"/>
                  <a:pt x="9753" y="11784"/>
                </a:cubicBezTo>
                <a:lnTo>
                  <a:pt x="11924" y="11784"/>
                </a:lnTo>
                <a:lnTo>
                  <a:pt x="12193" y="11083"/>
                </a:lnTo>
                <a:lnTo>
                  <a:pt x="9699" y="11083"/>
                </a:lnTo>
                <a:cubicBezTo>
                  <a:pt x="9692" y="11046"/>
                  <a:pt x="9688" y="10932"/>
                  <a:pt x="9688" y="10739"/>
                </a:cubicBezTo>
                <a:lnTo>
                  <a:pt x="9688" y="10483"/>
                </a:lnTo>
                <a:cubicBezTo>
                  <a:pt x="9688" y="10416"/>
                  <a:pt x="9692" y="10364"/>
                  <a:pt x="9699" y="10327"/>
                </a:cubicBezTo>
                <a:lnTo>
                  <a:pt x="12344" y="10327"/>
                </a:lnTo>
                <a:lnTo>
                  <a:pt x="12626" y="9615"/>
                </a:lnTo>
                <a:lnTo>
                  <a:pt x="9775" y="9615"/>
                </a:lnTo>
                <a:cubicBezTo>
                  <a:pt x="9868" y="9096"/>
                  <a:pt x="10051" y="8662"/>
                  <a:pt x="10325" y="8314"/>
                </a:cubicBezTo>
                <a:cubicBezTo>
                  <a:pt x="10649" y="7920"/>
                  <a:pt x="11052" y="7724"/>
                  <a:pt x="11535" y="772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795"/>
          <p:cNvSpPr/>
          <p:nvPr/>
        </p:nvSpPr>
        <p:spPr>
          <a:xfrm>
            <a:off x="3537616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5" y="1349"/>
                  <a:pt x="5780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2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9292" y="10539"/>
                </a:moveTo>
                <a:cubicBezTo>
                  <a:pt x="9702" y="10539"/>
                  <a:pt x="10080" y="10712"/>
                  <a:pt x="10426" y="11057"/>
                </a:cubicBezTo>
                <a:lnTo>
                  <a:pt x="10798" y="10320"/>
                </a:lnTo>
                <a:cubicBezTo>
                  <a:pt x="10307" y="9985"/>
                  <a:pt x="9826" y="9817"/>
                  <a:pt x="9356" y="9817"/>
                </a:cubicBezTo>
                <a:cubicBezTo>
                  <a:pt x="8708" y="9817"/>
                  <a:pt x="8176" y="10026"/>
                  <a:pt x="7761" y="10441"/>
                </a:cubicBezTo>
                <a:cubicBezTo>
                  <a:pt x="7404" y="10804"/>
                  <a:pt x="7158" y="11296"/>
                  <a:pt x="7023" y="11917"/>
                </a:cubicBezTo>
                <a:lnTo>
                  <a:pt x="6594" y="11917"/>
                </a:lnTo>
                <a:lnTo>
                  <a:pt x="6384" y="12435"/>
                </a:lnTo>
                <a:lnTo>
                  <a:pt x="6967" y="12435"/>
                </a:lnTo>
                <a:cubicBezTo>
                  <a:pt x="6961" y="12495"/>
                  <a:pt x="6957" y="12549"/>
                  <a:pt x="6955" y="12598"/>
                </a:cubicBezTo>
                <a:cubicBezTo>
                  <a:pt x="6952" y="12646"/>
                  <a:pt x="6950" y="12690"/>
                  <a:pt x="6950" y="12727"/>
                </a:cubicBezTo>
                <a:cubicBezTo>
                  <a:pt x="6950" y="12776"/>
                  <a:pt x="6952" y="12822"/>
                  <a:pt x="6955" y="12865"/>
                </a:cubicBezTo>
                <a:cubicBezTo>
                  <a:pt x="6957" y="12908"/>
                  <a:pt x="6961" y="12949"/>
                  <a:pt x="6967" y="12987"/>
                </a:cubicBezTo>
                <a:lnTo>
                  <a:pt x="6602" y="12987"/>
                </a:lnTo>
                <a:lnTo>
                  <a:pt x="6384" y="13497"/>
                </a:lnTo>
                <a:lnTo>
                  <a:pt x="7007" y="13497"/>
                </a:lnTo>
                <a:cubicBezTo>
                  <a:pt x="7093" y="14146"/>
                  <a:pt x="7313" y="14662"/>
                  <a:pt x="7663" y="15045"/>
                </a:cubicBezTo>
                <a:cubicBezTo>
                  <a:pt x="8068" y="15489"/>
                  <a:pt x="8633" y="15710"/>
                  <a:pt x="9356" y="15710"/>
                </a:cubicBezTo>
                <a:cubicBezTo>
                  <a:pt x="9805" y="15710"/>
                  <a:pt x="10212" y="15591"/>
                  <a:pt x="10579" y="15354"/>
                </a:cubicBezTo>
                <a:lnTo>
                  <a:pt x="10579" y="14454"/>
                </a:lnTo>
                <a:cubicBezTo>
                  <a:pt x="10374" y="14643"/>
                  <a:pt x="10191" y="14778"/>
                  <a:pt x="10029" y="14859"/>
                </a:cubicBezTo>
                <a:cubicBezTo>
                  <a:pt x="9850" y="14945"/>
                  <a:pt x="9626" y="14989"/>
                  <a:pt x="9356" y="14989"/>
                </a:cubicBezTo>
                <a:cubicBezTo>
                  <a:pt x="8940" y="14989"/>
                  <a:pt x="8611" y="14834"/>
                  <a:pt x="8368" y="14527"/>
                </a:cubicBezTo>
                <a:cubicBezTo>
                  <a:pt x="8158" y="14279"/>
                  <a:pt x="8020" y="13935"/>
                  <a:pt x="7955" y="13497"/>
                </a:cubicBezTo>
                <a:lnTo>
                  <a:pt x="9583" y="13497"/>
                </a:lnTo>
                <a:lnTo>
                  <a:pt x="9786" y="12987"/>
                </a:lnTo>
                <a:lnTo>
                  <a:pt x="7914" y="12987"/>
                </a:lnTo>
                <a:cubicBezTo>
                  <a:pt x="7909" y="12960"/>
                  <a:pt x="7906" y="12876"/>
                  <a:pt x="7906" y="12735"/>
                </a:cubicBezTo>
                <a:lnTo>
                  <a:pt x="7906" y="12549"/>
                </a:lnTo>
                <a:cubicBezTo>
                  <a:pt x="7906" y="12500"/>
                  <a:pt x="7909" y="12462"/>
                  <a:pt x="7914" y="12435"/>
                </a:cubicBezTo>
                <a:lnTo>
                  <a:pt x="9899" y="12435"/>
                </a:lnTo>
                <a:lnTo>
                  <a:pt x="10110" y="11917"/>
                </a:lnTo>
                <a:lnTo>
                  <a:pt x="7972" y="11917"/>
                </a:lnTo>
                <a:cubicBezTo>
                  <a:pt x="8042" y="11539"/>
                  <a:pt x="8179" y="11222"/>
                  <a:pt x="8384" y="10968"/>
                </a:cubicBezTo>
                <a:cubicBezTo>
                  <a:pt x="8627" y="10682"/>
                  <a:pt x="8929" y="10539"/>
                  <a:pt x="9292" y="1053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796"/>
          <p:cNvSpPr/>
          <p:nvPr/>
        </p:nvSpPr>
        <p:spPr>
          <a:xfrm>
            <a:off x="4070877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60" y="9921"/>
                </a:moveTo>
                <a:cubicBezTo>
                  <a:pt x="12438" y="10786"/>
                  <a:pt x="11065" y="10346"/>
                  <a:pt x="10620" y="10238"/>
                </a:cubicBezTo>
                <a:lnTo>
                  <a:pt x="11011" y="8710"/>
                </a:lnTo>
                <a:cubicBezTo>
                  <a:pt x="11457" y="8818"/>
                  <a:pt x="12891" y="9019"/>
                  <a:pt x="12660" y="9921"/>
                </a:cubicBezTo>
                <a:moveTo>
                  <a:pt x="12416" y="12387"/>
                </a:moveTo>
                <a:cubicBezTo>
                  <a:pt x="12172" y="13338"/>
                  <a:pt x="10523" y="12824"/>
                  <a:pt x="9988" y="12695"/>
                </a:cubicBezTo>
                <a:lnTo>
                  <a:pt x="10421" y="11009"/>
                </a:lnTo>
                <a:cubicBezTo>
                  <a:pt x="10956" y="11139"/>
                  <a:pt x="12671" y="11395"/>
                  <a:pt x="12416" y="12387"/>
                </a:cubicBezTo>
                <a:moveTo>
                  <a:pt x="12637" y="8174"/>
                </a:moveTo>
                <a:lnTo>
                  <a:pt x="12960" y="6916"/>
                </a:lnTo>
                <a:lnTo>
                  <a:pt x="12171" y="6726"/>
                </a:lnTo>
                <a:lnTo>
                  <a:pt x="11857" y="7950"/>
                </a:lnTo>
                <a:cubicBezTo>
                  <a:pt x="11649" y="7900"/>
                  <a:pt x="11436" y="7853"/>
                  <a:pt x="11224" y="7806"/>
                </a:cubicBezTo>
                <a:lnTo>
                  <a:pt x="11541" y="6573"/>
                </a:lnTo>
                <a:lnTo>
                  <a:pt x="10753" y="6382"/>
                </a:lnTo>
                <a:lnTo>
                  <a:pt x="10429" y="7640"/>
                </a:lnTo>
                <a:cubicBezTo>
                  <a:pt x="10258" y="7602"/>
                  <a:pt x="10090" y="7565"/>
                  <a:pt x="9926" y="7525"/>
                </a:cubicBezTo>
                <a:lnTo>
                  <a:pt x="9927" y="7521"/>
                </a:lnTo>
                <a:lnTo>
                  <a:pt x="8839" y="7257"/>
                </a:lnTo>
                <a:lnTo>
                  <a:pt x="8629" y="8075"/>
                </a:lnTo>
                <a:cubicBezTo>
                  <a:pt x="8629" y="8075"/>
                  <a:pt x="9214" y="8205"/>
                  <a:pt x="9202" y="8214"/>
                </a:cubicBezTo>
                <a:cubicBezTo>
                  <a:pt x="9521" y="8291"/>
                  <a:pt x="9579" y="8496"/>
                  <a:pt x="9569" y="8658"/>
                </a:cubicBezTo>
                <a:lnTo>
                  <a:pt x="9202" y="10091"/>
                </a:lnTo>
                <a:cubicBezTo>
                  <a:pt x="9224" y="10097"/>
                  <a:pt x="9252" y="10104"/>
                  <a:pt x="9283" y="10116"/>
                </a:cubicBezTo>
                <a:cubicBezTo>
                  <a:pt x="9257" y="10110"/>
                  <a:pt x="9229" y="10103"/>
                  <a:pt x="9200" y="10097"/>
                </a:cubicBezTo>
                <a:lnTo>
                  <a:pt x="8684" y="12103"/>
                </a:lnTo>
                <a:cubicBezTo>
                  <a:pt x="8646" y="12198"/>
                  <a:pt x="8546" y="12339"/>
                  <a:pt x="8323" y="12285"/>
                </a:cubicBezTo>
                <a:cubicBezTo>
                  <a:pt x="8331" y="12297"/>
                  <a:pt x="7749" y="12147"/>
                  <a:pt x="7749" y="12147"/>
                </a:cubicBezTo>
                <a:lnTo>
                  <a:pt x="7358" y="13023"/>
                </a:lnTo>
                <a:lnTo>
                  <a:pt x="8384" y="13271"/>
                </a:lnTo>
                <a:cubicBezTo>
                  <a:pt x="8575" y="13317"/>
                  <a:pt x="8762" y="13366"/>
                  <a:pt x="8946" y="13412"/>
                </a:cubicBezTo>
                <a:lnTo>
                  <a:pt x="8621" y="14684"/>
                </a:lnTo>
                <a:lnTo>
                  <a:pt x="9408" y="14875"/>
                </a:lnTo>
                <a:lnTo>
                  <a:pt x="9731" y="13616"/>
                </a:lnTo>
                <a:cubicBezTo>
                  <a:pt x="9947" y="13673"/>
                  <a:pt x="10156" y="13725"/>
                  <a:pt x="10360" y="13775"/>
                </a:cubicBezTo>
                <a:lnTo>
                  <a:pt x="10038" y="15027"/>
                </a:lnTo>
                <a:lnTo>
                  <a:pt x="10827" y="15218"/>
                </a:lnTo>
                <a:lnTo>
                  <a:pt x="11153" y="13948"/>
                </a:lnTo>
                <a:cubicBezTo>
                  <a:pt x="12499" y="14195"/>
                  <a:pt x="13510" y="14095"/>
                  <a:pt x="13935" y="12915"/>
                </a:cubicBezTo>
                <a:cubicBezTo>
                  <a:pt x="14279" y="11964"/>
                  <a:pt x="13918" y="11416"/>
                  <a:pt x="13210" y="11058"/>
                </a:cubicBezTo>
                <a:cubicBezTo>
                  <a:pt x="13726" y="10943"/>
                  <a:pt x="14115" y="10614"/>
                  <a:pt x="14218" y="9934"/>
                </a:cubicBezTo>
                <a:cubicBezTo>
                  <a:pt x="14361" y="9006"/>
                  <a:pt x="13633" y="8507"/>
                  <a:pt x="12637" y="8174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797"/>
          <p:cNvSpPr/>
          <p:nvPr/>
        </p:nvSpPr>
        <p:spPr>
          <a:xfrm>
            <a:off x="4604138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2" y="12079"/>
                </a:moveTo>
                <a:cubicBezTo>
                  <a:pt x="9878" y="12752"/>
                  <a:pt x="8799" y="12411"/>
                  <a:pt x="8449" y="12327"/>
                </a:cubicBezTo>
                <a:lnTo>
                  <a:pt x="8758" y="11138"/>
                </a:lnTo>
                <a:cubicBezTo>
                  <a:pt x="9107" y="11222"/>
                  <a:pt x="10234" y="11378"/>
                  <a:pt x="10052" y="12079"/>
                </a:cubicBezTo>
                <a:moveTo>
                  <a:pt x="9860" y="13998"/>
                </a:moveTo>
                <a:cubicBezTo>
                  <a:pt x="9669" y="14737"/>
                  <a:pt x="8373" y="14338"/>
                  <a:pt x="7953" y="14238"/>
                </a:cubicBezTo>
                <a:lnTo>
                  <a:pt x="8293" y="12927"/>
                </a:lnTo>
                <a:cubicBezTo>
                  <a:pt x="8714" y="13027"/>
                  <a:pt x="10060" y="13227"/>
                  <a:pt x="9860" y="13998"/>
                </a:cubicBezTo>
                <a:moveTo>
                  <a:pt x="10034" y="10721"/>
                </a:moveTo>
                <a:lnTo>
                  <a:pt x="10288" y="9743"/>
                </a:lnTo>
                <a:lnTo>
                  <a:pt x="9668" y="9595"/>
                </a:lnTo>
                <a:lnTo>
                  <a:pt x="9421" y="10547"/>
                </a:lnTo>
                <a:cubicBezTo>
                  <a:pt x="9258" y="10508"/>
                  <a:pt x="9090" y="10471"/>
                  <a:pt x="8925" y="10434"/>
                </a:cubicBezTo>
                <a:lnTo>
                  <a:pt x="9173" y="9476"/>
                </a:lnTo>
                <a:lnTo>
                  <a:pt x="8554" y="9328"/>
                </a:lnTo>
                <a:lnTo>
                  <a:pt x="8300" y="10306"/>
                </a:lnTo>
                <a:cubicBezTo>
                  <a:pt x="8165" y="10276"/>
                  <a:pt x="8033" y="10247"/>
                  <a:pt x="7904" y="10216"/>
                </a:cubicBezTo>
                <a:lnTo>
                  <a:pt x="7904" y="10213"/>
                </a:lnTo>
                <a:lnTo>
                  <a:pt x="7050" y="10008"/>
                </a:lnTo>
                <a:lnTo>
                  <a:pt x="6885" y="10644"/>
                </a:lnTo>
                <a:cubicBezTo>
                  <a:pt x="6885" y="10644"/>
                  <a:pt x="7345" y="10745"/>
                  <a:pt x="7335" y="10751"/>
                </a:cubicBezTo>
                <a:cubicBezTo>
                  <a:pt x="7586" y="10812"/>
                  <a:pt x="7632" y="10971"/>
                  <a:pt x="7624" y="11098"/>
                </a:cubicBezTo>
                <a:lnTo>
                  <a:pt x="7335" y="12213"/>
                </a:lnTo>
                <a:cubicBezTo>
                  <a:pt x="7352" y="12216"/>
                  <a:pt x="7375" y="12222"/>
                  <a:pt x="7399" y="12232"/>
                </a:cubicBezTo>
                <a:cubicBezTo>
                  <a:pt x="7379" y="12227"/>
                  <a:pt x="7357" y="12222"/>
                  <a:pt x="7334" y="12216"/>
                </a:cubicBezTo>
                <a:lnTo>
                  <a:pt x="6928" y="13777"/>
                </a:lnTo>
                <a:cubicBezTo>
                  <a:pt x="6898" y="13851"/>
                  <a:pt x="6820" y="13960"/>
                  <a:pt x="6645" y="13919"/>
                </a:cubicBezTo>
                <a:cubicBezTo>
                  <a:pt x="6651" y="13928"/>
                  <a:pt x="6194" y="13811"/>
                  <a:pt x="6194" y="13811"/>
                </a:cubicBezTo>
                <a:lnTo>
                  <a:pt x="5886" y="14492"/>
                </a:lnTo>
                <a:lnTo>
                  <a:pt x="6692" y="14686"/>
                </a:lnTo>
                <a:cubicBezTo>
                  <a:pt x="6843" y="14721"/>
                  <a:pt x="6990" y="14759"/>
                  <a:pt x="7134" y="14795"/>
                </a:cubicBezTo>
                <a:lnTo>
                  <a:pt x="6878" y="15784"/>
                </a:lnTo>
                <a:lnTo>
                  <a:pt x="7497" y="15933"/>
                </a:lnTo>
                <a:lnTo>
                  <a:pt x="7751" y="14954"/>
                </a:lnTo>
                <a:cubicBezTo>
                  <a:pt x="7921" y="14998"/>
                  <a:pt x="8085" y="15039"/>
                  <a:pt x="8245" y="15077"/>
                </a:cubicBezTo>
                <a:lnTo>
                  <a:pt x="7992" y="16051"/>
                </a:lnTo>
                <a:lnTo>
                  <a:pt x="8612" y="16200"/>
                </a:lnTo>
                <a:lnTo>
                  <a:pt x="8868" y="15212"/>
                </a:lnTo>
                <a:cubicBezTo>
                  <a:pt x="9926" y="15404"/>
                  <a:pt x="10720" y="15327"/>
                  <a:pt x="11055" y="14408"/>
                </a:cubicBezTo>
                <a:cubicBezTo>
                  <a:pt x="11324" y="13669"/>
                  <a:pt x="11041" y="13242"/>
                  <a:pt x="10485" y="12965"/>
                </a:cubicBezTo>
                <a:cubicBezTo>
                  <a:pt x="10890" y="12875"/>
                  <a:pt x="11195" y="12619"/>
                  <a:pt x="11277" y="12090"/>
                </a:cubicBezTo>
                <a:cubicBezTo>
                  <a:pt x="11389" y="11368"/>
                  <a:pt x="10816" y="10980"/>
                  <a:pt x="10034" y="10721"/>
                </a:cubicBezTo>
                <a:moveTo>
                  <a:pt x="8836" y="20613"/>
                </a:moveTo>
                <a:cubicBezTo>
                  <a:pt x="4502" y="20613"/>
                  <a:pt x="988" y="17098"/>
                  <a:pt x="988" y="12764"/>
                </a:cubicBezTo>
                <a:cubicBezTo>
                  <a:pt x="988" y="8429"/>
                  <a:pt x="4502" y="4915"/>
                  <a:pt x="8836" y="4915"/>
                </a:cubicBezTo>
                <a:cubicBezTo>
                  <a:pt x="13171" y="4915"/>
                  <a:pt x="16685" y="8429"/>
                  <a:pt x="16685" y="12764"/>
                </a:cubicBezTo>
                <a:cubicBezTo>
                  <a:pt x="16685" y="17098"/>
                  <a:pt x="13171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4"/>
                  <a:pt x="13717" y="3927"/>
                  <a:pt x="8836" y="3927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8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8" y="987"/>
                  <a:pt x="20612" y="4501"/>
                  <a:pt x="20612" y="8836"/>
                </a:cubicBezTo>
                <a:cubicBezTo>
                  <a:pt x="20612" y="10878"/>
                  <a:pt x="19827" y="12732"/>
                  <a:pt x="18549" y="14128"/>
                </a:cubicBezTo>
                <a:cubicBezTo>
                  <a:pt x="18468" y="14709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798"/>
          <p:cNvSpPr/>
          <p:nvPr/>
        </p:nvSpPr>
        <p:spPr>
          <a:xfrm>
            <a:off x="5137399" y="1867294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799"/>
          <p:cNvSpPr/>
          <p:nvPr/>
        </p:nvSpPr>
        <p:spPr>
          <a:xfrm>
            <a:off x="5670660" y="1841901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800"/>
          <p:cNvSpPr/>
          <p:nvPr/>
        </p:nvSpPr>
        <p:spPr>
          <a:xfrm>
            <a:off x="871311" y="238785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08" y="15258"/>
                </a:moveTo>
                <a:cubicBezTo>
                  <a:pt x="10138" y="15500"/>
                  <a:pt x="10044" y="15701"/>
                  <a:pt x="9923" y="15861"/>
                </a:cubicBezTo>
                <a:cubicBezTo>
                  <a:pt x="9802" y="16022"/>
                  <a:pt x="9660" y="16144"/>
                  <a:pt x="9499" y="16228"/>
                </a:cubicBezTo>
                <a:cubicBezTo>
                  <a:pt x="9362" y="16300"/>
                  <a:pt x="9243" y="16340"/>
                  <a:pt x="9097" y="16360"/>
                </a:cubicBezTo>
                <a:lnTo>
                  <a:pt x="9097" y="16971"/>
                </a:lnTo>
                <a:lnTo>
                  <a:pt x="8606" y="16971"/>
                </a:lnTo>
                <a:lnTo>
                  <a:pt x="8606" y="16361"/>
                </a:lnTo>
                <a:cubicBezTo>
                  <a:pt x="8446" y="16345"/>
                  <a:pt x="8316" y="16304"/>
                  <a:pt x="8171" y="16224"/>
                </a:cubicBezTo>
                <a:cubicBezTo>
                  <a:pt x="8001" y="16130"/>
                  <a:pt x="7856" y="15998"/>
                  <a:pt x="7736" y="15826"/>
                </a:cubicBezTo>
                <a:cubicBezTo>
                  <a:pt x="7615" y="15655"/>
                  <a:pt x="7522" y="15443"/>
                  <a:pt x="7456" y="15193"/>
                </a:cubicBezTo>
                <a:cubicBezTo>
                  <a:pt x="7390" y="14942"/>
                  <a:pt x="7359" y="14654"/>
                  <a:pt x="7363" y="14327"/>
                </a:cubicBezTo>
                <a:lnTo>
                  <a:pt x="8007" y="14327"/>
                </a:lnTo>
                <a:cubicBezTo>
                  <a:pt x="8003" y="14712"/>
                  <a:pt x="8058" y="15015"/>
                  <a:pt x="8171" y="15236"/>
                </a:cubicBezTo>
                <a:cubicBezTo>
                  <a:pt x="8270" y="15431"/>
                  <a:pt x="8403" y="15530"/>
                  <a:pt x="8606" y="15563"/>
                </a:cubicBezTo>
                <a:lnTo>
                  <a:pt x="8606" y="13432"/>
                </a:lnTo>
                <a:cubicBezTo>
                  <a:pt x="8492" y="13376"/>
                  <a:pt x="8395" y="13313"/>
                  <a:pt x="8270" y="13239"/>
                </a:cubicBezTo>
                <a:cubicBezTo>
                  <a:pt x="8118" y="13149"/>
                  <a:pt x="7980" y="13033"/>
                  <a:pt x="7857" y="12890"/>
                </a:cubicBezTo>
                <a:cubicBezTo>
                  <a:pt x="7735" y="12746"/>
                  <a:pt x="7636" y="12568"/>
                  <a:pt x="7561" y="12352"/>
                </a:cubicBezTo>
                <a:cubicBezTo>
                  <a:pt x="7485" y="12136"/>
                  <a:pt x="7448" y="11868"/>
                  <a:pt x="7448" y="11548"/>
                </a:cubicBezTo>
                <a:cubicBezTo>
                  <a:pt x="7448" y="11268"/>
                  <a:pt x="7483" y="11023"/>
                  <a:pt x="7553" y="10809"/>
                </a:cubicBezTo>
                <a:cubicBezTo>
                  <a:pt x="7622" y="10596"/>
                  <a:pt x="7716" y="10419"/>
                  <a:pt x="7835" y="10276"/>
                </a:cubicBezTo>
                <a:cubicBezTo>
                  <a:pt x="7954" y="10134"/>
                  <a:pt x="8090" y="10024"/>
                  <a:pt x="8244" y="9948"/>
                </a:cubicBezTo>
                <a:cubicBezTo>
                  <a:pt x="8373" y="9885"/>
                  <a:pt x="8479" y="9855"/>
                  <a:pt x="8606" y="9844"/>
                </a:cubicBezTo>
                <a:lnTo>
                  <a:pt x="8606" y="9257"/>
                </a:lnTo>
                <a:lnTo>
                  <a:pt x="9097" y="9257"/>
                </a:lnTo>
                <a:lnTo>
                  <a:pt x="9097" y="9844"/>
                </a:lnTo>
                <a:cubicBezTo>
                  <a:pt x="9224" y="9853"/>
                  <a:pt x="9328" y="9881"/>
                  <a:pt x="9453" y="9939"/>
                </a:cubicBezTo>
                <a:cubicBezTo>
                  <a:pt x="9605" y="10009"/>
                  <a:pt x="9735" y="10114"/>
                  <a:pt x="9847" y="10255"/>
                </a:cubicBezTo>
                <a:cubicBezTo>
                  <a:pt x="9957" y="10394"/>
                  <a:pt x="10046" y="10572"/>
                  <a:pt x="10112" y="10788"/>
                </a:cubicBezTo>
                <a:cubicBezTo>
                  <a:pt x="10178" y="11003"/>
                  <a:pt x="10211" y="11254"/>
                  <a:pt x="10211" y="11540"/>
                </a:cubicBezTo>
                <a:lnTo>
                  <a:pt x="9567" y="11540"/>
                </a:lnTo>
                <a:cubicBezTo>
                  <a:pt x="9559" y="11242"/>
                  <a:pt x="9509" y="11015"/>
                  <a:pt x="9417" y="10857"/>
                </a:cubicBezTo>
                <a:cubicBezTo>
                  <a:pt x="9339" y="10725"/>
                  <a:pt x="9243" y="10661"/>
                  <a:pt x="9097" y="10640"/>
                </a:cubicBezTo>
                <a:lnTo>
                  <a:pt x="9097" y="12504"/>
                </a:lnTo>
                <a:cubicBezTo>
                  <a:pt x="9226" y="12565"/>
                  <a:pt x="9336" y="12633"/>
                  <a:pt x="9471" y="12710"/>
                </a:cubicBezTo>
                <a:cubicBezTo>
                  <a:pt x="9633" y="12804"/>
                  <a:pt x="9776" y="12923"/>
                  <a:pt x="9900" y="13069"/>
                </a:cubicBezTo>
                <a:cubicBezTo>
                  <a:pt x="10024" y="13215"/>
                  <a:pt x="10124" y="13395"/>
                  <a:pt x="10200" y="13610"/>
                </a:cubicBezTo>
                <a:cubicBezTo>
                  <a:pt x="10275" y="13827"/>
                  <a:pt x="10312" y="14091"/>
                  <a:pt x="10312" y="14407"/>
                </a:cubicBezTo>
                <a:cubicBezTo>
                  <a:pt x="10312" y="14732"/>
                  <a:pt x="10278" y="15016"/>
                  <a:pt x="10208" y="152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6"/>
                  <a:pt x="6938" y="18514"/>
                  <a:pt x="8836" y="18514"/>
                </a:cubicBezTo>
                <a:cubicBezTo>
                  <a:pt x="10734" y="18514"/>
                  <a:pt x="12273" y="16096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0"/>
                  <a:pt x="3927" y="1543"/>
                </a:cubicBezTo>
                <a:lnTo>
                  <a:pt x="3927" y="2314"/>
                </a:lnTo>
                <a:cubicBezTo>
                  <a:pt x="3927" y="2740"/>
                  <a:pt x="4147" y="3086"/>
                  <a:pt x="4418" y="3086"/>
                </a:cubicBezTo>
                <a:cubicBezTo>
                  <a:pt x="4689" y="3086"/>
                  <a:pt x="4909" y="2740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0"/>
                  <a:pt x="21600" y="15429"/>
                </a:cubicBezTo>
                <a:lnTo>
                  <a:pt x="21600" y="1543"/>
                </a:lnTo>
                <a:cubicBezTo>
                  <a:pt x="21600" y="690"/>
                  <a:pt x="21160" y="0"/>
                  <a:pt x="20618" y="0"/>
                </a:cubicBezTo>
                <a:moveTo>
                  <a:pt x="9451" y="13856"/>
                </a:moveTo>
                <a:cubicBezTo>
                  <a:pt x="9385" y="13780"/>
                  <a:pt x="9310" y="13718"/>
                  <a:pt x="9228" y="13671"/>
                </a:cubicBezTo>
                <a:cubicBezTo>
                  <a:pt x="9175" y="13642"/>
                  <a:pt x="9137" y="13616"/>
                  <a:pt x="9097" y="13590"/>
                </a:cubicBezTo>
                <a:lnTo>
                  <a:pt x="9097" y="15560"/>
                </a:lnTo>
                <a:cubicBezTo>
                  <a:pt x="9250" y="15523"/>
                  <a:pt x="9363" y="15447"/>
                  <a:pt x="9473" y="15311"/>
                </a:cubicBezTo>
                <a:cubicBezTo>
                  <a:pt x="9604" y="15151"/>
                  <a:pt x="9668" y="14896"/>
                  <a:pt x="9668" y="14545"/>
                </a:cubicBezTo>
                <a:cubicBezTo>
                  <a:pt x="9668" y="14383"/>
                  <a:pt x="9649" y="14246"/>
                  <a:pt x="9609" y="14135"/>
                </a:cubicBezTo>
                <a:cubicBezTo>
                  <a:pt x="9570" y="14024"/>
                  <a:pt x="9517" y="13931"/>
                  <a:pt x="9451" y="13856"/>
                </a:cubicBezTo>
                <a:moveTo>
                  <a:pt x="13255" y="16971"/>
                </a:moveTo>
                <a:cubicBezTo>
                  <a:pt x="12983" y="16971"/>
                  <a:pt x="12764" y="17316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6"/>
                  <a:pt x="13525" y="16971"/>
                  <a:pt x="13255" y="16971"/>
                </a:cubicBezTo>
                <a:moveTo>
                  <a:pt x="16200" y="7714"/>
                </a:moveTo>
                <a:cubicBezTo>
                  <a:pt x="15928" y="7714"/>
                  <a:pt x="15709" y="7369"/>
                  <a:pt x="15709" y="6943"/>
                </a:cubicBezTo>
                <a:cubicBezTo>
                  <a:pt x="15709" y="6516"/>
                  <a:pt x="15928" y="6171"/>
                  <a:pt x="16200" y="6171"/>
                </a:cubicBezTo>
                <a:cubicBezTo>
                  <a:pt x="16471" y="6171"/>
                  <a:pt x="16691" y="6516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7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7"/>
                  <a:pt x="14762" y="19814"/>
                  <a:pt x="14817" y="20057"/>
                </a:cubicBezTo>
                <a:lnTo>
                  <a:pt x="2855" y="20057"/>
                </a:lnTo>
                <a:cubicBezTo>
                  <a:pt x="2910" y="19814"/>
                  <a:pt x="2945" y="19557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7"/>
                  <a:pt x="982" y="17113"/>
                </a:cubicBezTo>
                <a:lnTo>
                  <a:pt x="982" y="9115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1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2" y="6414"/>
                  <a:pt x="14727" y="6671"/>
                  <a:pt x="14727" y="6943"/>
                </a:cubicBezTo>
                <a:cubicBezTo>
                  <a:pt x="14727" y="8221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5"/>
                </a:cubicBezTo>
                <a:cubicBezTo>
                  <a:pt x="16691" y="9115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8" y="20057"/>
                  <a:pt x="15709" y="19712"/>
                  <a:pt x="15709" y="19286"/>
                </a:cubicBezTo>
                <a:cubicBezTo>
                  <a:pt x="15709" y="18859"/>
                  <a:pt x="15928" y="18514"/>
                  <a:pt x="16200" y="18514"/>
                </a:cubicBezTo>
                <a:cubicBezTo>
                  <a:pt x="16471" y="18514"/>
                  <a:pt x="16691" y="18859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59"/>
                  <a:pt x="1201" y="18514"/>
                  <a:pt x="1473" y="18514"/>
                </a:cubicBezTo>
                <a:cubicBezTo>
                  <a:pt x="1744" y="18514"/>
                  <a:pt x="1964" y="18859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6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6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39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39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092" y="11478"/>
                </a:moveTo>
                <a:cubicBezTo>
                  <a:pt x="8092" y="11618"/>
                  <a:pt x="8111" y="11738"/>
                  <a:pt x="8149" y="11836"/>
                </a:cubicBezTo>
                <a:cubicBezTo>
                  <a:pt x="8186" y="11936"/>
                  <a:pt x="8234" y="12020"/>
                  <a:pt x="8293" y="12090"/>
                </a:cubicBezTo>
                <a:cubicBezTo>
                  <a:pt x="8351" y="12160"/>
                  <a:pt x="8419" y="12217"/>
                  <a:pt x="8496" y="12260"/>
                </a:cubicBezTo>
                <a:cubicBezTo>
                  <a:pt x="8542" y="12286"/>
                  <a:pt x="8573" y="12310"/>
                  <a:pt x="8606" y="12330"/>
                </a:cubicBezTo>
                <a:lnTo>
                  <a:pt x="8606" y="10637"/>
                </a:lnTo>
                <a:cubicBezTo>
                  <a:pt x="8457" y="10653"/>
                  <a:pt x="8353" y="10708"/>
                  <a:pt x="8258" y="10818"/>
                </a:cubicBezTo>
                <a:cubicBezTo>
                  <a:pt x="8147" y="10949"/>
                  <a:pt x="8092" y="11170"/>
                  <a:pt x="8092" y="11478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801"/>
          <p:cNvSpPr/>
          <p:nvPr/>
        </p:nvSpPr>
        <p:spPr>
          <a:xfrm>
            <a:off x="1404572" y="2400555"/>
            <a:ext cx="279328" cy="152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58" y="9506"/>
                </a:moveTo>
                <a:lnTo>
                  <a:pt x="11671" y="10299"/>
                </a:lnTo>
                <a:lnTo>
                  <a:pt x="9907" y="10299"/>
                </a:lnTo>
                <a:cubicBezTo>
                  <a:pt x="9902" y="10340"/>
                  <a:pt x="9900" y="10398"/>
                  <a:pt x="9900" y="10472"/>
                </a:cubicBezTo>
                <a:lnTo>
                  <a:pt x="9900" y="10757"/>
                </a:lnTo>
                <a:cubicBezTo>
                  <a:pt x="9900" y="10972"/>
                  <a:pt x="9902" y="11100"/>
                  <a:pt x="9907" y="11141"/>
                </a:cubicBezTo>
                <a:lnTo>
                  <a:pt x="11570" y="11141"/>
                </a:lnTo>
                <a:lnTo>
                  <a:pt x="11390" y="11921"/>
                </a:lnTo>
                <a:lnTo>
                  <a:pt x="9943" y="11921"/>
                </a:lnTo>
                <a:cubicBezTo>
                  <a:pt x="10001" y="12589"/>
                  <a:pt x="10123" y="13114"/>
                  <a:pt x="10311" y="13494"/>
                </a:cubicBezTo>
                <a:cubicBezTo>
                  <a:pt x="10527" y="13964"/>
                  <a:pt x="10819" y="14199"/>
                  <a:pt x="11189" y="14199"/>
                </a:cubicBezTo>
                <a:cubicBezTo>
                  <a:pt x="11429" y="14199"/>
                  <a:pt x="11628" y="14134"/>
                  <a:pt x="11786" y="14001"/>
                </a:cubicBezTo>
                <a:cubicBezTo>
                  <a:pt x="11930" y="13878"/>
                  <a:pt x="12093" y="13671"/>
                  <a:pt x="12276" y="13382"/>
                </a:cubicBezTo>
                <a:lnTo>
                  <a:pt x="12276" y="14756"/>
                </a:lnTo>
                <a:cubicBezTo>
                  <a:pt x="11949" y="15119"/>
                  <a:pt x="11587" y="15301"/>
                  <a:pt x="11189" y="15301"/>
                </a:cubicBezTo>
                <a:cubicBezTo>
                  <a:pt x="10546" y="15301"/>
                  <a:pt x="10044" y="14963"/>
                  <a:pt x="9683" y="14287"/>
                </a:cubicBezTo>
                <a:cubicBezTo>
                  <a:pt x="9372" y="13700"/>
                  <a:pt x="9177" y="12912"/>
                  <a:pt x="9100" y="11921"/>
                </a:cubicBezTo>
                <a:lnTo>
                  <a:pt x="8546" y="11921"/>
                </a:lnTo>
                <a:lnTo>
                  <a:pt x="8740" y="11141"/>
                </a:lnTo>
                <a:lnTo>
                  <a:pt x="9065" y="11141"/>
                </a:lnTo>
                <a:cubicBezTo>
                  <a:pt x="9060" y="11083"/>
                  <a:pt x="9056" y="11022"/>
                  <a:pt x="9054" y="10955"/>
                </a:cubicBezTo>
                <a:cubicBezTo>
                  <a:pt x="9051" y="10889"/>
                  <a:pt x="9050" y="10819"/>
                  <a:pt x="9050" y="10744"/>
                </a:cubicBezTo>
                <a:cubicBezTo>
                  <a:pt x="9050" y="10687"/>
                  <a:pt x="9051" y="10620"/>
                  <a:pt x="9054" y="10547"/>
                </a:cubicBezTo>
                <a:cubicBezTo>
                  <a:pt x="9056" y="10472"/>
                  <a:pt x="9060" y="10389"/>
                  <a:pt x="9065" y="10299"/>
                </a:cubicBezTo>
                <a:lnTo>
                  <a:pt x="8546" y="10299"/>
                </a:lnTo>
                <a:lnTo>
                  <a:pt x="8734" y="9506"/>
                </a:lnTo>
                <a:lnTo>
                  <a:pt x="9115" y="9506"/>
                </a:lnTo>
                <a:cubicBezTo>
                  <a:pt x="9235" y="8557"/>
                  <a:pt x="9453" y="7806"/>
                  <a:pt x="9770" y="7253"/>
                </a:cubicBezTo>
                <a:cubicBezTo>
                  <a:pt x="10140" y="6617"/>
                  <a:pt x="10612" y="6299"/>
                  <a:pt x="11189" y="6299"/>
                </a:cubicBezTo>
                <a:cubicBezTo>
                  <a:pt x="11606" y="6299"/>
                  <a:pt x="12034" y="6555"/>
                  <a:pt x="12470" y="7066"/>
                </a:cubicBezTo>
                <a:lnTo>
                  <a:pt x="12139" y="8193"/>
                </a:lnTo>
                <a:cubicBezTo>
                  <a:pt x="11832" y="7666"/>
                  <a:pt x="11496" y="7401"/>
                  <a:pt x="11131" y="7401"/>
                </a:cubicBezTo>
                <a:cubicBezTo>
                  <a:pt x="10809" y="7401"/>
                  <a:pt x="10541" y="7620"/>
                  <a:pt x="10325" y="8058"/>
                </a:cubicBezTo>
                <a:cubicBezTo>
                  <a:pt x="10142" y="8445"/>
                  <a:pt x="10020" y="8929"/>
                  <a:pt x="9957" y="9506"/>
                </a:cubicBezTo>
                <a:cubicBezTo>
                  <a:pt x="9957" y="9506"/>
                  <a:pt x="11858" y="9506"/>
                  <a:pt x="11858" y="9506"/>
                </a:cubicBezTo>
                <a:close/>
                <a:moveTo>
                  <a:pt x="10800" y="3601"/>
                </a:moveTo>
                <a:cubicBezTo>
                  <a:pt x="8631" y="3601"/>
                  <a:pt x="6873" y="6824"/>
                  <a:pt x="6873" y="10799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799"/>
                </a:cubicBezTo>
                <a:cubicBezTo>
                  <a:pt x="14727" y="6824"/>
                  <a:pt x="12969" y="3601"/>
                  <a:pt x="10800" y="3601"/>
                </a:cubicBezTo>
                <a:moveTo>
                  <a:pt x="5400" y="3601"/>
                </a:moveTo>
                <a:lnTo>
                  <a:pt x="4418" y="3601"/>
                </a:lnTo>
                <a:cubicBezTo>
                  <a:pt x="4147" y="3601"/>
                  <a:pt x="3927" y="4003"/>
                  <a:pt x="3927" y="4501"/>
                </a:cubicBezTo>
                <a:cubicBezTo>
                  <a:pt x="3927" y="4998"/>
                  <a:pt x="4147" y="5401"/>
                  <a:pt x="4418" y="5401"/>
                </a:cubicBezTo>
                <a:lnTo>
                  <a:pt x="5400" y="5401"/>
                </a:lnTo>
                <a:cubicBezTo>
                  <a:pt x="5671" y="5401"/>
                  <a:pt x="5891" y="4998"/>
                  <a:pt x="5891" y="4501"/>
                </a:cubicBezTo>
                <a:cubicBezTo>
                  <a:pt x="5891" y="4003"/>
                  <a:pt x="5671" y="3601"/>
                  <a:pt x="5400" y="3601"/>
                </a:cubicBezTo>
                <a:moveTo>
                  <a:pt x="17182" y="16199"/>
                </a:moveTo>
                <a:lnTo>
                  <a:pt x="16200" y="16199"/>
                </a:lnTo>
                <a:cubicBezTo>
                  <a:pt x="15929" y="16199"/>
                  <a:pt x="15709" y="16603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3"/>
                  <a:pt x="17453" y="16199"/>
                  <a:pt x="17182" y="16199"/>
                </a:cubicBezTo>
                <a:moveTo>
                  <a:pt x="20127" y="3601"/>
                </a:moveTo>
                <a:cubicBezTo>
                  <a:pt x="19856" y="3601"/>
                  <a:pt x="19636" y="3198"/>
                  <a:pt x="19636" y="2701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1"/>
                </a:cubicBezTo>
                <a:cubicBezTo>
                  <a:pt x="20618" y="3198"/>
                  <a:pt x="20398" y="3601"/>
                  <a:pt x="20127" y="3601"/>
                </a:cubicBezTo>
                <a:moveTo>
                  <a:pt x="20618" y="16365"/>
                </a:moveTo>
                <a:cubicBezTo>
                  <a:pt x="20464" y="16264"/>
                  <a:pt x="20300" y="16199"/>
                  <a:pt x="20127" y="16199"/>
                </a:cubicBezTo>
                <a:cubicBezTo>
                  <a:pt x="19314" y="16199"/>
                  <a:pt x="18655" y="17409"/>
                  <a:pt x="18655" y="18900"/>
                </a:cubicBezTo>
                <a:cubicBezTo>
                  <a:pt x="18655" y="19217"/>
                  <a:pt x="18689" y="19517"/>
                  <a:pt x="18744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9"/>
                  <a:pt x="2286" y="16199"/>
                  <a:pt x="1473" y="16199"/>
                </a:cubicBezTo>
                <a:cubicBezTo>
                  <a:pt x="1299" y="16199"/>
                  <a:pt x="1136" y="16264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1"/>
                  <a:pt x="1473" y="5401"/>
                </a:cubicBezTo>
                <a:cubicBezTo>
                  <a:pt x="2286" y="5401"/>
                  <a:pt x="2945" y="4192"/>
                  <a:pt x="2945" y="2701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89" y="2083"/>
                  <a:pt x="18655" y="2383"/>
                  <a:pt x="18655" y="2701"/>
                </a:cubicBezTo>
                <a:cubicBezTo>
                  <a:pt x="18655" y="4192"/>
                  <a:pt x="19314" y="5401"/>
                  <a:pt x="20127" y="5401"/>
                </a:cubicBezTo>
                <a:cubicBezTo>
                  <a:pt x="20300" y="5401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2"/>
                  <a:pt x="19856" y="18000"/>
                  <a:pt x="20127" y="18000"/>
                </a:cubicBezTo>
                <a:cubicBezTo>
                  <a:pt x="20398" y="18000"/>
                  <a:pt x="20618" y="18402"/>
                  <a:pt x="20618" y="18900"/>
                </a:cubicBezTo>
                <a:cubicBezTo>
                  <a:pt x="20618" y="19397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2" y="19800"/>
                  <a:pt x="982" y="19397"/>
                  <a:pt x="982" y="18900"/>
                </a:cubicBezTo>
                <a:cubicBezTo>
                  <a:pt x="982" y="18402"/>
                  <a:pt x="1202" y="18000"/>
                  <a:pt x="1473" y="18000"/>
                </a:cubicBezTo>
                <a:cubicBezTo>
                  <a:pt x="1744" y="18000"/>
                  <a:pt x="1964" y="18402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1"/>
                </a:cubicBezTo>
                <a:cubicBezTo>
                  <a:pt x="1964" y="3198"/>
                  <a:pt x="1744" y="3601"/>
                  <a:pt x="1473" y="3601"/>
                </a:cubicBezTo>
                <a:cubicBezTo>
                  <a:pt x="1202" y="3601"/>
                  <a:pt x="982" y="3198"/>
                  <a:pt x="982" y="2701"/>
                </a:cubicBezTo>
                <a:cubicBezTo>
                  <a:pt x="982" y="2203"/>
                  <a:pt x="1202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3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802"/>
          <p:cNvSpPr/>
          <p:nvPr/>
        </p:nvSpPr>
        <p:spPr>
          <a:xfrm>
            <a:off x="1937833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  <a:moveTo>
                  <a:pt x="11858" y="12529"/>
                </a:moveTo>
                <a:lnTo>
                  <a:pt x="11671" y="13124"/>
                </a:lnTo>
                <a:lnTo>
                  <a:pt x="9908" y="13124"/>
                </a:lnTo>
                <a:cubicBezTo>
                  <a:pt x="9902" y="13155"/>
                  <a:pt x="9900" y="13198"/>
                  <a:pt x="9900" y="13254"/>
                </a:cubicBezTo>
                <a:lnTo>
                  <a:pt x="9900" y="13468"/>
                </a:lnTo>
                <a:cubicBezTo>
                  <a:pt x="9900" y="13629"/>
                  <a:pt x="9902" y="13725"/>
                  <a:pt x="9908" y="13756"/>
                </a:cubicBezTo>
                <a:lnTo>
                  <a:pt x="11570" y="13756"/>
                </a:lnTo>
                <a:lnTo>
                  <a:pt x="11391" y="14340"/>
                </a:lnTo>
                <a:lnTo>
                  <a:pt x="9943" y="14340"/>
                </a:lnTo>
                <a:cubicBezTo>
                  <a:pt x="10001" y="14842"/>
                  <a:pt x="10124" y="15236"/>
                  <a:pt x="10311" y="15520"/>
                </a:cubicBezTo>
                <a:cubicBezTo>
                  <a:pt x="10527" y="15873"/>
                  <a:pt x="10819" y="16050"/>
                  <a:pt x="11189" y="16050"/>
                </a:cubicBezTo>
                <a:cubicBezTo>
                  <a:pt x="11429" y="16050"/>
                  <a:pt x="11628" y="16000"/>
                  <a:pt x="11787" y="15901"/>
                </a:cubicBezTo>
                <a:cubicBezTo>
                  <a:pt x="11930" y="15808"/>
                  <a:pt x="12093" y="15654"/>
                  <a:pt x="12276" y="15437"/>
                </a:cubicBezTo>
                <a:lnTo>
                  <a:pt x="12276" y="16468"/>
                </a:lnTo>
                <a:cubicBezTo>
                  <a:pt x="11950" y="16741"/>
                  <a:pt x="11587" y="16876"/>
                  <a:pt x="11189" y="16876"/>
                </a:cubicBezTo>
                <a:cubicBezTo>
                  <a:pt x="10546" y="16876"/>
                  <a:pt x="10044" y="16623"/>
                  <a:pt x="9684" y="16114"/>
                </a:cubicBezTo>
                <a:cubicBezTo>
                  <a:pt x="9372" y="15676"/>
                  <a:pt x="9177" y="15084"/>
                  <a:pt x="9101" y="14340"/>
                </a:cubicBezTo>
                <a:lnTo>
                  <a:pt x="8547" y="14340"/>
                </a:lnTo>
                <a:lnTo>
                  <a:pt x="8741" y="13756"/>
                </a:lnTo>
                <a:lnTo>
                  <a:pt x="9065" y="13756"/>
                </a:lnTo>
                <a:cubicBezTo>
                  <a:pt x="9060" y="13712"/>
                  <a:pt x="9056" y="13666"/>
                  <a:pt x="9054" y="13617"/>
                </a:cubicBezTo>
                <a:cubicBezTo>
                  <a:pt x="9051" y="13567"/>
                  <a:pt x="9050" y="13515"/>
                  <a:pt x="9050" y="13458"/>
                </a:cubicBezTo>
                <a:cubicBezTo>
                  <a:pt x="9050" y="13416"/>
                  <a:pt x="9051" y="13366"/>
                  <a:pt x="9054" y="13310"/>
                </a:cubicBezTo>
                <a:cubicBezTo>
                  <a:pt x="9056" y="13254"/>
                  <a:pt x="9060" y="13192"/>
                  <a:pt x="9065" y="13124"/>
                </a:cubicBezTo>
                <a:lnTo>
                  <a:pt x="8547" y="13124"/>
                </a:lnTo>
                <a:lnTo>
                  <a:pt x="8734" y="12529"/>
                </a:lnTo>
                <a:lnTo>
                  <a:pt x="9115" y="12529"/>
                </a:lnTo>
                <a:cubicBezTo>
                  <a:pt x="9235" y="11818"/>
                  <a:pt x="9453" y="11254"/>
                  <a:pt x="9770" y="10840"/>
                </a:cubicBezTo>
                <a:cubicBezTo>
                  <a:pt x="10140" y="10363"/>
                  <a:pt x="10613" y="10124"/>
                  <a:pt x="11189" y="10124"/>
                </a:cubicBezTo>
                <a:cubicBezTo>
                  <a:pt x="11607" y="10124"/>
                  <a:pt x="12034" y="10316"/>
                  <a:pt x="12470" y="10700"/>
                </a:cubicBezTo>
                <a:lnTo>
                  <a:pt x="12139" y="11545"/>
                </a:lnTo>
                <a:cubicBezTo>
                  <a:pt x="11832" y="11150"/>
                  <a:pt x="11496" y="10951"/>
                  <a:pt x="11131" y="10951"/>
                </a:cubicBezTo>
                <a:cubicBezTo>
                  <a:pt x="10809" y="10951"/>
                  <a:pt x="10541" y="11115"/>
                  <a:pt x="10325" y="11443"/>
                </a:cubicBezTo>
                <a:cubicBezTo>
                  <a:pt x="10143" y="11734"/>
                  <a:pt x="10020" y="12097"/>
                  <a:pt x="9958" y="12529"/>
                </a:cubicBezTo>
                <a:cubicBezTo>
                  <a:pt x="9958" y="12529"/>
                  <a:pt x="11858" y="12529"/>
                  <a:pt x="11858" y="12529"/>
                </a:cubicBezTo>
                <a:close/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8" y="6750"/>
                  <a:pt x="20618" y="7052"/>
                  <a:pt x="20618" y="7425"/>
                </a:cubicBezTo>
                <a:cubicBezTo>
                  <a:pt x="20618" y="7798"/>
                  <a:pt x="20398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9"/>
                  <a:pt x="18745" y="20250"/>
                </a:cubicBezTo>
                <a:lnTo>
                  <a:pt x="2855" y="20250"/>
                </a:lnTo>
                <a:cubicBezTo>
                  <a:pt x="2910" y="20039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299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299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8" y="18900"/>
                  <a:pt x="20618" y="19203"/>
                  <a:pt x="20618" y="19575"/>
                </a:cubicBezTo>
                <a:cubicBezTo>
                  <a:pt x="20618" y="19948"/>
                  <a:pt x="20398" y="20250"/>
                  <a:pt x="20127" y="20250"/>
                </a:cubicBezTo>
                <a:moveTo>
                  <a:pt x="1473" y="20250"/>
                </a:moveTo>
                <a:cubicBezTo>
                  <a:pt x="1202" y="20250"/>
                  <a:pt x="982" y="19948"/>
                  <a:pt x="982" y="19575"/>
                </a:cubicBezTo>
                <a:cubicBezTo>
                  <a:pt x="982" y="19203"/>
                  <a:pt x="1202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2" y="8100"/>
                  <a:pt x="982" y="7798"/>
                  <a:pt x="982" y="7425"/>
                </a:cubicBezTo>
                <a:cubicBezTo>
                  <a:pt x="982" y="7052"/>
                  <a:pt x="1202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5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5"/>
                  <a:pt x="21160" y="5400"/>
                  <a:pt x="20618" y="54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6" y="4050"/>
                  <a:pt x="19636" y="3748"/>
                  <a:pt x="19636" y="3375"/>
                </a:cubicBezTo>
                <a:cubicBezTo>
                  <a:pt x="19636" y="3002"/>
                  <a:pt x="19416" y="2700"/>
                  <a:pt x="19145" y="2700"/>
                </a:cubicBezTo>
                <a:lnTo>
                  <a:pt x="2455" y="2700"/>
                </a:lnTo>
                <a:cubicBezTo>
                  <a:pt x="2184" y="2700"/>
                  <a:pt x="1964" y="3002"/>
                  <a:pt x="1964" y="3375"/>
                </a:cubicBezTo>
                <a:cubicBezTo>
                  <a:pt x="1964" y="3748"/>
                  <a:pt x="2184" y="4050"/>
                  <a:pt x="2455" y="40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803"/>
          <p:cNvSpPr/>
          <p:nvPr/>
        </p:nvSpPr>
        <p:spPr>
          <a:xfrm>
            <a:off x="2471094" y="238785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34" y="12227"/>
                </a:moveTo>
                <a:lnTo>
                  <a:pt x="9494" y="12771"/>
                </a:lnTo>
                <a:lnTo>
                  <a:pt x="8171" y="12771"/>
                </a:lnTo>
                <a:cubicBezTo>
                  <a:pt x="8167" y="12799"/>
                  <a:pt x="8165" y="12839"/>
                  <a:pt x="8165" y="12890"/>
                </a:cubicBezTo>
                <a:lnTo>
                  <a:pt x="8165" y="13085"/>
                </a:lnTo>
                <a:cubicBezTo>
                  <a:pt x="8165" y="13232"/>
                  <a:pt x="8167" y="13320"/>
                  <a:pt x="8171" y="13348"/>
                </a:cubicBezTo>
                <a:lnTo>
                  <a:pt x="9418" y="13348"/>
                </a:lnTo>
                <a:lnTo>
                  <a:pt x="9283" y="13883"/>
                </a:lnTo>
                <a:lnTo>
                  <a:pt x="8198" y="13883"/>
                </a:lnTo>
                <a:cubicBezTo>
                  <a:pt x="8241" y="14342"/>
                  <a:pt x="8333" y="14701"/>
                  <a:pt x="8473" y="14961"/>
                </a:cubicBezTo>
                <a:cubicBezTo>
                  <a:pt x="8635" y="15284"/>
                  <a:pt x="8855" y="15445"/>
                  <a:pt x="9132" y="15445"/>
                </a:cubicBezTo>
                <a:cubicBezTo>
                  <a:pt x="9312" y="15445"/>
                  <a:pt x="9461" y="15401"/>
                  <a:pt x="9580" y="15310"/>
                </a:cubicBezTo>
                <a:cubicBezTo>
                  <a:pt x="9688" y="15225"/>
                  <a:pt x="9810" y="15084"/>
                  <a:pt x="9947" y="14885"/>
                </a:cubicBezTo>
                <a:lnTo>
                  <a:pt x="9947" y="15828"/>
                </a:lnTo>
                <a:cubicBezTo>
                  <a:pt x="9702" y="16076"/>
                  <a:pt x="9430" y="16202"/>
                  <a:pt x="9132" y="16202"/>
                </a:cubicBezTo>
                <a:cubicBezTo>
                  <a:pt x="8649" y="16202"/>
                  <a:pt x="8273" y="15970"/>
                  <a:pt x="8003" y="15505"/>
                </a:cubicBezTo>
                <a:cubicBezTo>
                  <a:pt x="7769" y="15104"/>
                  <a:pt x="7623" y="14562"/>
                  <a:pt x="7566" y="13883"/>
                </a:cubicBezTo>
                <a:lnTo>
                  <a:pt x="7150" y="13883"/>
                </a:lnTo>
                <a:lnTo>
                  <a:pt x="7296" y="13348"/>
                </a:lnTo>
                <a:lnTo>
                  <a:pt x="7539" y="13348"/>
                </a:lnTo>
                <a:cubicBezTo>
                  <a:pt x="7536" y="13309"/>
                  <a:pt x="7532" y="13267"/>
                  <a:pt x="7530" y="13221"/>
                </a:cubicBezTo>
                <a:cubicBezTo>
                  <a:pt x="7529" y="13175"/>
                  <a:pt x="7528" y="13127"/>
                  <a:pt x="7528" y="13077"/>
                </a:cubicBezTo>
                <a:cubicBezTo>
                  <a:pt x="7528" y="13037"/>
                  <a:pt x="7529" y="12991"/>
                  <a:pt x="7530" y="12941"/>
                </a:cubicBezTo>
                <a:cubicBezTo>
                  <a:pt x="7532" y="12890"/>
                  <a:pt x="7536" y="12833"/>
                  <a:pt x="7539" y="12771"/>
                </a:cubicBezTo>
                <a:lnTo>
                  <a:pt x="7150" y="12771"/>
                </a:lnTo>
                <a:lnTo>
                  <a:pt x="7291" y="12227"/>
                </a:lnTo>
                <a:lnTo>
                  <a:pt x="7577" y="12227"/>
                </a:lnTo>
                <a:cubicBezTo>
                  <a:pt x="7667" y="11576"/>
                  <a:pt x="7831" y="11061"/>
                  <a:pt x="8068" y="10682"/>
                </a:cubicBezTo>
                <a:cubicBezTo>
                  <a:pt x="8345" y="10247"/>
                  <a:pt x="8700" y="10028"/>
                  <a:pt x="9132" y="10028"/>
                </a:cubicBezTo>
                <a:cubicBezTo>
                  <a:pt x="9445" y="10028"/>
                  <a:pt x="9766" y="10203"/>
                  <a:pt x="10093" y="10554"/>
                </a:cubicBezTo>
                <a:lnTo>
                  <a:pt x="9845" y="11327"/>
                </a:lnTo>
                <a:cubicBezTo>
                  <a:pt x="9614" y="10965"/>
                  <a:pt x="9362" y="10783"/>
                  <a:pt x="9089" y="10783"/>
                </a:cubicBezTo>
                <a:cubicBezTo>
                  <a:pt x="8847" y="10783"/>
                  <a:pt x="8646" y="10934"/>
                  <a:pt x="8484" y="11234"/>
                </a:cubicBezTo>
                <a:cubicBezTo>
                  <a:pt x="8347" y="11500"/>
                  <a:pt x="8255" y="11831"/>
                  <a:pt x="8209" y="12227"/>
                </a:cubicBezTo>
                <a:cubicBezTo>
                  <a:pt x="8209" y="12227"/>
                  <a:pt x="9634" y="12227"/>
                  <a:pt x="9634" y="12227"/>
                </a:cubicBezTo>
                <a:close/>
                <a:moveTo>
                  <a:pt x="8836" y="7714"/>
                </a:moveTo>
                <a:cubicBezTo>
                  <a:pt x="6938" y="7714"/>
                  <a:pt x="5400" y="10133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3"/>
                  <a:pt x="10734" y="7714"/>
                  <a:pt x="8836" y="7714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8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8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2" y="20057"/>
                  <a:pt x="982" y="19712"/>
                  <a:pt x="982" y="19286"/>
                </a:cubicBezTo>
                <a:cubicBezTo>
                  <a:pt x="982" y="18860"/>
                  <a:pt x="1202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2" y="7714"/>
                  <a:pt x="982" y="7369"/>
                  <a:pt x="982" y="6943"/>
                </a:cubicBezTo>
                <a:cubicBezTo>
                  <a:pt x="982" y="6517"/>
                  <a:pt x="1202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89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5" y="15429"/>
                  <a:pt x="18655" y="15775"/>
                  <a:pt x="18655" y="16200"/>
                </a:cubicBezTo>
                <a:cubicBezTo>
                  <a:pt x="18655" y="16626"/>
                  <a:pt x="18875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3255" y="16971"/>
                </a:moveTo>
                <a:cubicBezTo>
                  <a:pt x="12984" y="16971"/>
                  <a:pt x="12764" y="17317"/>
                  <a:pt x="12764" y="17743"/>
                </a:cubicBezTo>
                <a:cubicBezTo>
                  <a:pt x="12764" y="18169"/>
                  <a:pt x="12984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7"/>
                  <a:pt x="13525" y="16971"/>
                  <a:pt x="13255" y="169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804"/>
          <p:cNvSpPr/>
          <p:nvPr/>
        </p:nvSpPr>
        <p:spPr>
          <a:xfrm>
            <a:off x="3004355" y="2400556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1057"/>
                </a:moveTo>
                <a:lnTo>
                  <a:pt x="10114" y="13116"/>
                </a:lnTo>
                <a:cubicBezTo>
                  <a:pt x="10458" y="13273"/>
                  <a:pt x="11518" y="13902"/>
                  <a:pt x="11675" y="12740"/>
                </a:cubicBezTo>
                <a:cubicBezTo>
                  <a:pt x="11839" y="11528"/>
                  <a:pt x="10736" y="11215"/>
                  <a:pt x="10393" y="11057"/>
                </a:cubicBezTo>
                <a:moveTo>
                  <a:pt x="10772" y="8246"/>
                </a:moveTo>
                <a:lnTo>
                  <a:pt x="10520" y="10114"/>
                </a:lnTo>
                <a:cubicBezTo>
                  <a:pt x="10806" y="10246"/>
                  <a:pt x="11689" y="10782"/>
                  <a:pt x="11832" y="9726"/>
                </a:cubicBezTo>
                <a:cubicBezTo>
                  <a:pt x="11981" y="8623"/>
                  <a:pt x="11059" y="8378"/>
                  <a:pt x="10772" y="8246"/>
                </a:cubicBezTo>
                <a:moveTo>
                  <a:pt x="12833" y="9742"/>
                </a:moveTo>
                <a:cubicBezTo>
                  <a:pt x="12767" y="10572"/>
                  <a:pt x="12517" y="10974"/>
                  <a:pt x="12186" y="11116"/>
                </a:cubicBezTo>
                <a:cubicBezTo>
                  <a:pt x="12641" y="11552"/>
                  <a:pt x="12872" y="12224"/>
                  <a:pt x="12652" y="13386"/>
                </a:cubicBezTo>
                <a:cubicBezTo>
                  <a:pt x="12378" y="14828"/>
                  <a:pt x="11728" y="14950"/>
                  <a:pt x="10863" y="14648"/>
                </a:cubicBezTo>
                <a:lnTo>
                  <a:pt x="10653" y="16200"/>
                </a:lnTo>
                <a:lnTo>
                  <a:pt x="10146" y="15966"/>
                </a:lnTo>
                <a:lnTo>
                  <a:pt x="10353" y="14435"/>
                </a:lnTo>
                <a:cubicBezTo>
                  <a:pt x="10222" y="14376"/>
                  <a:pt x="10088" y="14311"/>
                  <a:pt x="9949" y="14242"/>
                </a:cubicBezTo>
                <a:lnTo>
                  <a:pt x="9741" y="15780"/>
                </a:lnTo>
                <a:lnTo>
                  <a:pt x="9235" y="15548"/>
                </a:lnTo>
                <a:lnTo>
                  <a:pt x="9444" y="13993"/>
                </a:lnTo>
                <a:cubicBezTo>
                  <a:pt x="9326" y="13936"/>
                  <a:pt x="9206" y="13877"/>
                  <a:pt x="9083" y="13820"/>
                </a:cubicBezTo>
                <a:lnTo>
                  <a:pt x="8423" y="13517"/>
                </a:lnTo>
                <a:lnTo>
                  <a:pt x="8675" y="12446"/>
                </a:lnTo>
                <a:cubicBezTo>
                  <a:pt x="8675" y="12446"/>
                  <a:pt x="9049" y="12629"/>
                  <a:pt x="9043" y="12615"/>
                </a:cubicBezTo>
                <a:cubicBezTo>
                  <a:pt x="9187" y="12681"/>
                  <a:pt x="9251" y="12509"/>
                  <a:pt x="9276" y="12393"/>
                </a:cubicBezTo>
                <a:lnTo>
                  <a:pt x="9607" y="9940"/>
                </a:lnTo>
                <a:cubicBezTo>
                  <a:pt x="9626" y="9949"/>
                  <a:pt x="9644" y="9957"/>
                  <a:pt x="9661" y="9965"/>
                </a:cubicBezTo>
                <a:cubicBezTo>
                  <a:pt x="9641" y="9950"/>
                  <a:pt x="9623" y="9940"/>
                  <a:pt x="9608" y="9933"/>
                </a:cubicBezTo>
                <a:lnTo>
                  <a:pt x="9845" y="8183"/>
                </a:lnTo>
                <a:cubicBezTo>
                  <a:pt x="9851" y="7984"/>
                  <a:pt x="9814" y="7733"/>
                  <a:pt x="9608" y="7639"/>
                </a:cubicBezTo>
                <a:cubicBezTo>
                  <a:pt x="9616" y="7629"/>
                  <a:pt x="9240" y="7469"/>
                  <a:pt x="9240" y="7469"/>
                </a:cubicBezTo>
                <a:lnTo>
                  <a:pt x="9375" y="6471"/>
                </a:lnTo>
                <a:lnTo>
                  <a:pt x="10074" y="6793"/>
                </a:lnTo>
                <a:lnTo>
                  <a:pt x="10074" y="6798"/>
                </a:lnTo>
                <a:cubicBezTo>
                  <a:pt x="10179" y="6845"/>
                  <a:pt x="10288" y="6892"/>
                  <a:pt x="10398" y="6937"/>
                </a:cubicBezTo>
                <a:lnTo>
                  <a:pt x="10606" y="5401"/>
                </a:lnTo>
                <a:lnTo>
                  <a:pt x="11113" y="5634"/>
                </a:lnTo>
                <a:lnTo>
                  <a:pt x="10909" y="7140"/>
                </a:lnTo>
                <a:cubicBezTo>
                  <a:pt x="11045" y="7197"/>
                  <a:pt x="11182" y="7255"/>
                  <a:pt x="11315" y="7317"/>
                </a:cubicBezTo>
                <a:lnTo>
                  <a:pt x="11517" y="5821"/>
                </a:lnTo>
                <a:lnTo>
                  <a:pt x="12025" y="6054"/>
                </a:lnTo>
                <a:lnTo>
                  <a:pt x="11817" y="7590"/>
                </a:lnTo>
                <a:cubicBezTo>
                  <a:pt x="12457" y="7998"/>
                  <a:pt x="12926" y="8607"/>
                  <a:pt x="12833" y="9742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7"/>
                  <a:pt x="8631" y="18000"/>
                  <a:pt x="10800" y="18000"/>
                </a:cubicBezTo>
                <a:cubicBezTo>
                  <a:pt x="12969" y="18000"/>
                  <a:pt x="14727" y="14777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8" y="16200"/>
                  <a:pt x="15709" y="16603"/>
                  <a:pt x="15709" y="17100"/>
                </a:cubicBezTo>
                <a:cubicBezTo>
                  <a:pt x="15709" y="17598"/>
                  <a:pt x="15928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8"/>
                  <a:pt x="17673" y="17100"/>
                </a:cubicBezTo>
                <a:cubicBezTo>
                  <a:pt x="17673" y="16603"/>
                  <a:pt x="17453" y="16200"/>
                  <a:pt x="17182" y="162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3"/>
                  <a:pt x="3927" y="4500"/>
                </a:cubicBezTo>
                <a:cubicBezTo>
                  <a:pt x="3927" y="4998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8"/>
                  <a:pt x="5891" y="4500"/>
                </a:cubicBezTo>
                <a:cubicBezTo>
                  <a:pt x="5891" y="4003"/>
                  <a:pt x="5671" y="3600"/>
                  <a:pt x="5400" y="3600"/>
                </a:cubicBezTo>
                <a:moveTo>
                  <a:pt x="20127" y="3600"/>
                </a:moveTo>
                <a:cubicBezTo>
                  <a:pt x="19856" y="3600"/>
                  <a:pt x="19636" y="3198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8" y="1800"/>
                  <a:pt x="20618" y="2203"/>
                  <a:pt x="20618" y="2700"/>
                </a:cubicBezTo>
                <a:cubicBezTo>
                  <a:pt x="20618" y="3198"/>
                  <a:pt x="20398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10"/>
                  <a:pt x="18655" y="18900"/>
                </a:cubicBezTo>
                <a:cubicBezTo>
                  <a:pt x="18655" y="19217"/>
                  <a:pt x="18690" y="19518"/>
                  <a:pt x="18744" y="19800"/>
                </a:cubicBezTo>
                <a:lnTo>
                  <a:pt x="2855" y="19800"/>
                </a:lnTo>
                <a:cubicBezTo>
                  <a:pt x="2910" y="19518"/>
                  <a:pt x="2945" y="19217"/>
                  <a:pt x="2945" y="18900"/>
                </a:cubicBezTo>
                <a:cubicBezTo>
                  <a:pt x="2945" y="17410"/>
                  <a:pt x="2286" y="16200"/>
                  <a:pt x="1473" y="16200"/>
                </a:cubicBezTo>
                <a:cubicBezTo>
                  <a:pt x="1299" y="16200"/>
                  <a:pt x="1136" y="16265"/>
                  <a:pt x="982" y="16365"/>
                </a:cubicBezTo>
                <a:lnTo>
                  <a:pt x="982" y="5235"/>
                </a:lnTo>
                <a:cubicBezTo>
                  <a:pt x="1136" y="5336"/>
                  <a:pt x="1299" y="5400"/>
                  <a:pt x="1473" y="5400"/>
                </a:cubicBezTo>
                <a:cubicBezTo>
                  <a:pt x="2286" y="5400"/>
                  <a:pt x="2945" y="4192"/>
                  <a:pt x="2945" y="2700"/>
                </a:cubicBezTo>
                <a:cubicBezTo>
                  <a:pt x="2945" y="2383"/>
                  <a:pt x="2910" y="2083"/>
                  <a:pt x="2855" y="1800"/>
                </a:cubicBezTo>
                <a:lnTo>
                  <a:pt x="18744" y="1800"/>
                </a:lnTo>
                <a:cubicBezTo>
                  <a:pt x="18690" y="2083"/>
                  <a:pt x="18655" y="2383"/>
                  <a:pt x="18655" y="2700"/>
                </a:cubicBezTo>
                <a:cubicBezTo>
                  <a:pt x="18655" y="4192"/>
                  <a:pt x="19314" y="5400"/>
                  <a:pt x="20127" y="5400"/>
                </a:cubicBezTo>
                <a:cubicBezTo>
                  <a:pt x="20300" y="5400"/>
                  <a:pt x="20464" y="5336"/>
                  <a:pt x="20618" y="5235"/>
                </a:cubicBezTo>
                <a:cubicBezTo>
                  <a:pt x="20618" y="5235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8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8" y="18000"/>
                  <a:pt x="20618" y="18403"/>
                  <a:pt x="20618" y="18900"/>
                </a:cubicBezTo>
                <a:cubicBezTo>
                  <a:pt x="20618" y="19398"/>
                  <a:pt x="20398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8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8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8"/>
                  <a:pt x="1744" y="3600"/>
                  <a:pt x="1473" y="3600"/>
                </a:cubicBezTo>
                <a:cubicBezTo>
                  <a:pt x="1201" y="3600"/>
                  <a:pt x="982" y="3198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39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805"/>
          <p:cNvSpPr/>
          <p:nvPr/>
        </p:nvSpPr>
        <p:spPr>
          <a:xfrm>
            <a:off x="3537616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3692"/>
                </a:moveTo>
                <a:lnTo>
                  <a:pt x="10114" y="15237"/>
                </a:lnTo>
                <a:cubicBezTo>
                  <a:pt x="10458" y="15355"/>
                  <a:pt x="11518" y="15826"/>
                  <a:pt x="11675" y="14955"/>
                </a:cubicBezTo>
                <a:cubicBezTo>
                  <a:pt x="11839" y="14046"/>
                  <a:pt x="10737" y="13811"/>
                  <a:pt x="10393" y="13692"/>
                </a:cubicBezTo>
                <a:moveTo>
                  <a:pt x="12834" y="12706"/>
                </a:moveTo>
                <a:cubicBezTo>
                  <a:pt x="12767" y="13329"/>
                  <a:pt x="12517" y="13631"/>
                  <a:pt x="12186" y="13737"/>
                </a:cubicBezTo>
                <a:cubicBezTo>
                  <a:pt x="12641" y="14064"/>
                  <a:pt x="12873" y="14567"/>
                  <a:pt x="12652" y="15439"/>
                </a:cubicBezTo>
                <a:cubicBezTo>
                  <a:pt x="12378" y="16521"/>
                  <a:pt x="11728" y="16613"/>
                  <a:pt x="10863" y="16386"/>
                </a:cubicBezTo>
                <a:lnTo>
                  <a:pt x="10653" y="17550"/>
                </a:lnTo>
                <a:lnTo>
                  <a:pt x="10147" y="17375"/>
                </a:lnTo>
                <a:lnTo>
                  <a:pt x="10354" y="16227"/>
                </a:lnTo>
                <a:cubicBezTo>
                  <a:pt x="10222" y="16182"/>
                  <a:pt x="10088" y="16133"/>
                  <a:pt x="9950" y="16081"/>
                </a:cubicBezTo>
                <a:lnTo>
                  <a:pt x="9741" y="17235"/>
                </a:lnTo>
                <a:lnTo>
                  <a:pt x="9235" y="17061"/>
                </a:lnTo>
                <a:lnTo>
                  <a:pt x="9445" y="15894"/>
                </a:lnTo>
                <a:cubicBezTo>
                  <a:pt x="9326" y="15852"/>
                  <a:pt x="9206" y="15808"/>
                  <a:pt x="9083" y="15765"/>
                </a:cubicBezTo>
                <a:lnTo>
                  <a:pt x="8424" y="15538"/>
                </a:lnTo>
                <a:lnTo>
                  <a:pt x="8675" y="14735"/>
                </a:lnTo>
                <a:cubicBezTo>
                  <a:pt x="8675" y="14735"/>
                  <a:pt x="9049" y="14872"/>
                  <a:pt x="9044" y="14862"/>
                </a:cubicBezTo>
                <a:cubicBezTo>
                  <a:pt x="9187" y="14911"/>
                  <a:pt x="9251" y="14781"/>
                  <a:pt x="9276" y="14695"/>
                </a:cubicBezTo>
                <a:lnTo>
                  <a:pt x="9608" y="12855"/>
                </a:lnTo>
                <a:cubicBezTo>
                  <a:pt x="9626" y="12862"/>
                  <a:pt x="9645" y="12868"/>
                  <a:pt x="9661" y="12874"/>
                </a:cubicBezTo>
                <a:cubicBezTo>
                  <a:pt x="9641" y="12862"/>
                  <a:pt x="9623" y="12855"/>
                  <a:pt x="9609" y="12850"/>
                </a:cubicBezTo>
                <a:lnTo>
                  <a:pt x="9845" y="11537"/>
                </a:lnTo>
                <a:cubicBezTo>
                  <a:pt x="9852" y="11388"/>
                  <a:pt x="9814" y="11200"/>
                  <a:pt x="9609" y="11129"/>
                </a:cubicBezTo>
                <a:cubicBezTo>
                  <a:pt x="9617" y="11121"/>
                  <a:pt x="9241" y="11002"/>
                  <a:pt x="9241" y="11002"/>
                </a:cubicBezTo>
                <a:lnTo>
                  <a:pt x="9376" y="10253"/>
                </a:lnTo>
                <a:lnTo>
                  <a:pt x="10075" y="10494"/>
                </a:lnTo>
                <a:lnTo>
                  <a:pt x="10074" y="10498"/>
                </a:lnTo>
                <a:cubicBezTo>
                  <a:pt x="10180" y="10534"/>
                  <a:pt x="10288" y="10569"/>
                  <a:pt x="10398" y="10603"/>
                </a:cubicBezTo>
                <a:lnTo>
                  <a:pt x="10606" y="9451"/>
                </a:lnTo>
                <a:lnTo>
                  <a:pt x="11113" y="9626"/>
                </a:lnTo>
                <a:lnTo>
                  <a:pt x="10909" y="10755"/>
                </a:lnTo>
                <a:cubicBezTo>
                  <a:pt x="11045" y="10798"/>
                  <a:pt x="11182" y="10842"/>
                  <a:pt x="11316" y="10887"/>
                </a:cubicBezTo>
                <a:lnTo>
                  <a:pt x="11518" y="9765"/>
                </a:lnTo>
                <a:lnTo>
                  <a:pt x="12025" y="9940"/>
                </a:lnTo>
                <a:lnTo>
                  <a:pt x="11817" y="11093"/>
                </a:lnTo>
                <a:cubicBezTo>
                  <a:pt x="12457" y="11398"/>
                  <a:pt x="12926" y="11855"/>
                  <a:pt x="12834" y="12706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2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2"/>
                  <a:pt x="5671" y="8100"/>
                  <a:pt x="54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3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3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10773" y="11584"/>
                </a:moveTo>
                <a:lnTo>
                  <a:pt x="10520" y="12985"/>
                </a:lnTo>
                <a:cubicBezTo>
                  <a:pt x="10807" y="13084"/>
                  <a:pt x="11689" y="13487"/>
                  <a:pt x="11832" y="12694"/>
                </a:cubicBezTo>
                <a:cubicBezTo>
                  <a:pt x="11981" y="11867"/>
                  <a:pt x="11059" y="11683"/>
                  <a:pt x="10773" y="11584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5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5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806"/>
          <p:cNvSpPr/>
          <p:nvPr/>
        </p:nvSpPr>
        <p:spPr>
          <a:xfrm>
            <a:off x="4070877" y="2387859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2" y="12358"/>
                </a:moveTo>
                <a:cubicBezTo>
                  <a:pt x="10390" y="12952"/>
                  <a:pt x="10196" y="13240"/>
                  <a:pt x="9938" y="13340"/>
                </a:cubicBezTo>
                <a:cubicBezTo>
                  <a:pt x="10292" y="13653"/>
                  <a:pt x="10472" y="14131"/>
                  <a:pt x="10300" y="14961"/>
                </a:cubicBezTo>
                <a:cubicBezTo>
                  <a:pt x="10088" y="15991"/>
                  <a:pt x="9582" y="16078"/>
                  <a:pt x="8910" y="15863"/>
                </a:cubicBezTo>
                <a:lnTo>
                  <a:pt x="8746" y="16971"/>
                </a:lnTo>
                <a:lnTo>
                  <a:pt x="8352" y="16805"/>
                </a:lnTo>
                <a:lnTo>
                  <a:pt x="8513" y="15711"/>
                </a:lnTo>
                <a:cubicBezTo>
                  <a:pt x="8411" y="15668"/>
                  <a:pt x="8306" y="15622"/>
                  <a:pt x="8199" y="15573"/>
                </a:cubicBezTo>
                <a:lnTo>
                  <a:pt x="8037" y="16672"/>
                </a:lnTo>
                <a:lnTo>
                  <a:pt x="7643" y="16505"/>
                </a:lnTo>
                <a:lnTo>
                  <a:pt x="7806" y="15395"/>
                </a:lnTo>
                <a:cubicBezTo>
                  <a:pt x="7714" y="15355"/>
                  <a:pt x="7621" y="15312"/>
                  <a:pt x="7525" y="15272"/>
                </a:cubicBezTo>
                <a:lnTo>
                  <a:pt x="7012" y="15055"/>
                </a:lnTo>
                <a:lnTo>
                  <a:pt x="7207" y="14290"/>
                </a:lnTo>
                <a:cubicBezTo>
                  <a:pt x="7207" y="14290"/>
                  <a:pt x="7498" y="14421"/>
                  <a:pt x="7495" y="14412"/>
                </a:cubicBezTo>
                <a:cubicBezTo>
                  <a:pt x="7606" y="14459"/>
                  <a:pt x="7656" y="14335"/>
                  <a:pt x="7675" y="14252"/>
                </a:cubicBezTo>
                <a:lnTo>
                  <a:pt x="7933" y="12501"/>
                </a:lnTo>
                <a:cubicBezTo>
                  <a:pt x="7948" y="12506"/>
                  <a:pt x="7961" y="12512"/>
                  <a:pt x="7974" y="12518"/>
                </a:cubicBezTo>
                <a:cubicBezTo>
                  <a:pt x="7959" y="12507"/>
                  <a:pt x="7945" y="12501"/>
                  <a:pt x="7934" y="12495"/>
                </a:cubicBezTo>
                <a:lnTo>
                  <a:pt x="8118" y="11245"/>
                </a:lnTo>
                <a:cubicBezTo>
                  <a:pt x="8122" y="11103"/>
                  <a:pt x="8093" y="10924"/>
                  <a:pt x="7934" y="10856"/>
                </a:cubicBezTo>
                <a:cubicBezTo>
                  <a:pt x="7940" y="10849"/>
                  <a:pt x="7647" y="10735"/>
                  <a:pt x="7647" y="10735"/>
                </a:cubicBezTo>
                <a:lnTo>
                  <a:pt x="7752" y="10022"/>
                </a:lnTo>
                <a:lnTo>
                  <a:pt x="8297" y="10252"/>
                </a:lnTo>
                <a:lnTo>
                  <a:pt x="8296" y="10255"/>
                </a:lnTo>
                <a:cubicBezTo>
                  <a:pt x="8378" y="10289"/>
                  <a:pt x="8462" y="10322"/>
                  <a:pt x="8548" y="10356"/>
                </a:cubicBezTo>
                <a:lnTo>
                  <a:pt x="8709" y="9258"/>
                </a:lnTo>
                <a:lnTo>
                  <a:pt x="9103" y="9424"/>
                </a:lnTo>
                <a:lnTo>
                  <a:pt x="8945" y="10500"/>
                </a:lnTo>
                <a:cubicBezTo>
                  <a:pt x="9051" y="10541"/>
                  <a:pt x="9158" y="10582"/>
                  <a:pt x="9261" y="10627"/>
                </a:cubicBezTo>
                <a:lnTo>
                  <a:pt x="9418" y="9557"/>
                </a:lnTo>
                <a:lnTo>
                  <a:pt x="9813" y="9724"/>
                </a:lnTo>
                <a:lnTo>
                  <a:pt x="9651" y="10822"/>
                </a:lnTo>
                <a:cubicBezTo>
                  <a:pt x="10149" y="11112"/>
                  <a:pt x="10513" y="11548"/>
                  <a:pt x="10442" y="12358"/>
                </a:cubicBezTo>
                <a:moveTo>
                  <a:pt x="8836" y="7714"/>
                </a:moveTo>
                <a:cubicBezTo>
                  <a:pt x="6938" y="7714"/>
                  <a:pt x="5400" y="10132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2"/>
                  <a:pt x="10734" y="7714"/>
                  <a:pt x="8836" y="7714"/>
                </a:cubicBezTo>
                <a:moveTo>
                  <a:pt x="13255" y="16971"/>
                </a:moveTo>
                <a:cubicBezTo>
                  <a:pt x="12983" y="16971"/>
                  <a:pt x="12764" y="17318"/>
                  <a:pt x="12764" y="17743"/>
                </a:cubicBezTo>
                <a:cubicBezTo>
                  <a:pt x="12764" y="18169"/>
                  <a:pt x="12983" y="18514"/>
                  <a:pt x="13255" y="18514"/>
                </a:cubicBezTo>
                <a:cubicBezTo>
                  <a:pt x="13526" y="18514"/>
                  <a:pt x="13745" y="18169"/>
                  <a:pt x="13745" y="17743"/>
                </a:cubicBezTo>
                <a:cubicBezTo>
                  <a:pt x="13745" y="17318"/>
                  <a:pt x="13526" y="16971"/>
                  <a:pt x="13255" y="16971"/>
                </a:cubicBezTo>
                <a:moveTo>
                  <a:pt x="8839" y="11290"/>
                </a:moveTo>
                <a:lnTo>
                  <a:pt x="8643" y="12624"/>
                </a:lnTo>
                <a:cubicBezTo>
                  <a:pt x="8865" y="12718"/>
                  <a:pt x="9552" y="13102"/>
                  <a:pt x="9663" y="12347"/>
                </a:cubicBezTo>
                <a:cubicBezTo>
                  <a:pt x="9778" y="11559"/>
                  <a:pt x="9062" y="11384"/>
                  <a:pt x="8839" y="1129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90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4" y="15429"/>
                  <a:pt x="18655" y="15774"/>
                  <a:pt x="18655" y="16200"/>
                </a:cubicBezTo>
                <a:cubicBezTo>
                  <a:pt x="18655" y="16626"/>
                  <a:pt x="18874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7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7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300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300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7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7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1" y="20057"/>
                  <a:pt x="982" y="19712"/>
                  <a:pt x="982" y="19286"/>
                </a:cubicBezTo>
                <a:cubicBezTo>
                  <a:pt x="982" y="18860"/>
                  <a:pt x="1201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1" y="7714"/>
                  <a:pt x="982" y="7369"/>
                  <a:pt x="982" y="6943"/>
                </a:cubicBezTo>
                <a:cubicBezTo>
                  <a:pt x="982" y="6517"/>
                  <a:pt x="1201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8543" y="13297"/>
                </a:moveTo>
                <a:lnTo>
                  <a:pt x="8327" y="14769"/>
                </a:lnTo>
                <a:cubicBezTo>
                  <a:pt x="8595" y="14882"/>
                  <a:pt x="9419" y="15330"/>
                  <a:pt x="9541" y="14500"/>
                </a:cubicBezTo>
                <a:cubicBezTo>
                  <a:pt x="9669" y="13634"/>
                  <a:pt x="8811" y="13410"/>
                  <a:pt x="8543" y="13297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90" y="9257"/>
                  <a:pt x="4909" y="8912"/>
                  <a:pt x="4909" y="8486"/>
                </a:cubicBezTo>
                <a:cubicBezTo>
                  <a:pt x="4909" y="8060"/>
                  <a:pt x="4690" y="7714"/>
                  <a:pt x="4418" y="771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807"/>
          <p:cNvSpPr/>
          <p:nvPr/>
        </p:nvSpPr>
        <p:spPr>
          <a:xfrm>
            <a:off x="4604138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808"/>
          <p:cNvSpPr/>
          <p:nvPr/>
        </p:nvSpPr>
        <p:spPr>
          <a:xfrm>
            <a:off x="5137399" y="23370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5" y="14727"/>
                  <a:pt x="17075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6" y="9447"/>
                </a:lnTo>
                <a:lnTo>
                  <a:pt x="21577" y="9444"/>
                </a:lnTo>
                <a:cubicBezTo>
                  <a:pt x="21586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6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1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2907" y="7711"/>
                </a:moveTo>
                <a:cubicBezTo>
                  <a:pt x="12996" y="7800"/>
                  <a:pt x="13119" y="7855"/>
                  <a:pt x="13255" y="7855"/>
                </a:cubicBezTo>
                <a:cubicBezTo>
                  <a:pt x="13390" y="7855"/>
                  <a:pt x="13513" y="7800"/>
                  <a:pt x="13602" y="7711"/>
                </a:cubicBezTo>
                <a:lnTo>
                  <a:pt x="15565" y="5747"/>
                </a:lnTo>
                <a:cubicBezTo>
                  <a:pt x="15654" y="5658"/>
                  <a:pt x="15709" y="5536"/>
                  <a:pt x="15709" y="5400"/>
                </a:cubicBezTo>
                <a:cubicBezTo>
                  <a:pt x="15709" y="5129"/>
                  <a:pt x="15490" y="4910"/>
                  <a:pt x="15218" y="4910"/>
                </a:cubicBezTo>
                <a:cubicBezTo>
                  <a:pt x="15083" y="4910"/>
                  <a:pt x="14960" y="4964"/>
                  <a:pt x="14871" y="5053"/>
                </a:cubicBezTo>
                <a:lnTo>
                  <a:pt x="13745" y="6179"/>
                </a:lnTo>
                <a:lnTo>
                  <a:pt x="13745" y="491"/>
                </a:lnTo>
                <a:lnTo>
                  <a:pt x="13745" y="491"/>
                </a:lnTo>
                <a:cubicBezTo>
                  <a:pt x="13745" y="220"/>
                  <a:pt x="13526" y="0"/>
                  <a:pt x="13255" y="0"/>
                </a:cubicBezTo>
                <a:cubicBezTo>
                  <a:pt x="12983" y="0"/>
                  <a:pt x="12764" y="220"/>
                  <a:pt x="12764" y="491"/>
                </a:cubicBezTo>
                <a:lnTo>
                  <a:pt x="12764" y="6179"/>
                </a:lnTo>
                <a:lnTo>
                  <a:pt x="11638" y="5053"/>
                </a:lnTo>
                <a:cubicBezTo>
                  <a:pt x="11549" y="4964"/>
                  <a:pt x="11427" y="4910"/>
                  <a:pt x="11291" y="4910"/>
                </a:cubicBezTo>
                <a:cubicBezTo>
                  <a:pt x="11020" y="4910"/>
                  <a:pt x="10800" y="5129"/>
                  <a:pt x="10800" y="5400"/>
                </a:cubicBezTo>
                <a:cubicBezTo>
                  <a:pt x="10800" y="5536"/>
                  <a:pt x="10855" y="5658"/>
                  <a:pt x="10944" y="5747"/>
                </a:cubicBezTo>
                <a:cubicBezTo>
                  <a:pt x="10944" y="5747"/>
                  <a:pt x="12907" y="7711"/>
                  <a:pt x="12907" y="771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809"/>
          <p:cNvSpPr/>
          <p:nvPr/>
        </p:nvSpPr>
        <p:spPr>
          <a:xfrm>
            <a:off x="5670660" y="23370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6" y="14727"/>
                  <a:pt x="17076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5" y="9447"/>
                </a:lnTo>
                <a:lnTo>
                  <a:pt x="21577" y="9444"/>
                </a:lnTo>
                <a:cubicBezTo>
                  <a:pt x="21587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5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2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1291" y="2945"/>
                </a:moveTo>
                <a:cubicBezTo>
                  <a:pt x="11427" y="2945"/>
                  <a:pt x="11549" y="2891"/>
                  <a:pt x="11638" y="2802"/>
                </a:cubicBezTo>
                <a:lnTo>
                  <a:pt x="12764" y="1676"/>
                </a:lnTo>
                <a:lnTo>
                  <a:pt x="12764" y="7364"/>
                </a:lnTo>
                <a:cubicBezTo>
                  <a:pt x="12764" y="7634"/>
                  <a:pt x="12983" y="7855"/>
                  <a:pt x="13255" y="7855"/>
                </a:cubicBezTo>
                <a:cubicBezTo>
                  <a:pt x="13526" y="7855"/>
                  <a:pt x="13745" y="7634"/>
                  <a:pt x="13745" y="7364"/>
                </a:cubicBezTo>
                <a:lnTo>
                  <a:pt x="13745" y="1676"/>
                </a:lnTo>
                <a:lnTo>
                  <a:pt x="14871" y="2802"/>
                </a:lnTo>
                <a:cubicBezTo>
                  <a:pt x="14959" y="2891"/>
                  <a:pt x="15082" y="2945"/>
                  <a:pt x="15218" y="2945"/>
                </a:cubicBezTo>
                <a:cubicBezTo>
                  <a:pt x="15490" y="2945"/>
                  <a:pt x="15709" y="2726"/>
                  <a:pt x="15709" y="2455"/>
                </a:cubicBezTo>
                <a:cubicBezTo>
                  <a:pt x="15709" y="2319"/>
                  <a:pt x="15654" y="2196"/>
                  <a:pt x="15565" y="2107"/>
                </a:cubicBezTo>
                <a:lnTo>
                  <a:pt x="13602" y="144"/>
                </a:lnTo>
                <a:cubicBezTo>
                  <a:pt x="13513" y="55"/>
                  <a:pt x="13390" y="0"/>
                  <a:pt x="13255" y="0"/>
                </a:cubicBezTo>
                <a:cubicBezTo>
                  <a:pt x="13118" y="0"/>
                  <a:pt x="12996" y="55"/>
                  <a:pt x="12907" y="144"/>
                </a:cubicBezTo>
                <a:lnTo>
                  <a:pt x="10944" y="2107"/>
                </a:lnTo>
                <a:cubicBezTo>
                  <a:pt x="10855" y="2196"/>
                  <a:pt x="10800" y="2319"/>
                  <a:pt x="10800" y="2455"/>
                </a:cubicBezTo>
                <a:cubicBezTo>
                  <a:pt x="10800" y="2726"/>
                  <a:pt x="11020" y="2945"/>
                  <a:pt x="11291" y="29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810"/>
          <p:cNvSpPr/>
          <p:nvPr/>
        </p:nvSpPr>
        <p:spPr>
          <a:xfrm>
            <a:off x="6219569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5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9327" y="3240"/>
                </a:moveTo>
                <a:lnTo>
                  <a:pt x="15015" y="3240"/>
                </a:lnTo>
                <a:lnTo>
                  <a:pt x="13889" y="4478"/>
                </a:lnTo>
                <a:cubicBezTo>
                  <a:pt x="13801" y="4577"/>
                  <a:pt x="13745" y="4711"/>
                  <a:pt x="13745" y="4860"/>
                </a:cubicBezTo>
                <a:cubicBezTo>
                  <a:pt x="13745" y="5159"/>
                  <a:pt x="13966" y="5400"/>
                  <a:pt x="14236" y="5400"/>
                </a:cubicBezTo>
                <a:cubicBezTo>
                  <a:pt x="14373" y="5400"/>
                  <a:pt x="14495" y="5340"/>
                  <a:pt x="14583" y="5242"/>
                </a:cubicBezTo>
                <a:lnTo>
                  <a:pt x="16547" y="3082"/>
                </a:lnTo>
                <a:cubicBezTo>
                  <a:pt x="16636" y="2984"/>
                  <a:pt x="16691" y="2849"/>
                  <a:pt x="16691" y="2700"/>
                </a:cubicBezTo>
                <a:cubicBezTo>
                  <a:pt x="16691" y="2552"/>
                  <a:pt x="16636" y="2417"/>
                  <a:pt x="16547" y="2318"/>
                </a:cubicBezTo>
                <a:lnTo>
                  <a:pt x="14583" y="158"/>
                </a:lnTo>
                <a:cubicBezTo>
                  <a:pt x="14495" y="61"/>
                  <a:pt x="14373" y="0"/>
                  <a:pt x="14236" y="0"/>
                </a:cubicBezTo>
                <a:cubicBezTo>
                  <a:pt x="13966" y="0"/>
                  <a:pt x="13745" y="242"/>
                  <a:pt x="13745" y="540"/>
                </a:cubicBezTo>
                <a:cubicBezTo>
                  <a:pt x="13745" y="689"/>
                  <a:pt x="13801" y="824"/>
                  <a:pt x="13889" y="922"/>
                </a:cubicBezTo>
                <a:lnTo>
                  <a:pt x="15015" y="2160"/>
                </a:lnTo>
                <a:lnTo>
                  <a:pt x="9327" y="2160"/>
                </a:lnTo>
                <a:cubicBezTo>
                  <a:pt x="9056" y="2160"/>
                  <a:pt x="8836" y="2402"/>
                  <a:pt x="8836" y="2700"/>
                </a:cubicBezTo>
                <a:cubicBezTo>
                  <a:pt x="8836" y="2999"/>
                  <a:pt x="9056" y="3240"/>
                  <a:pt x="9327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811"/>
          <p:cNvSpPr/>
          <p:nvPr/>
        </p:nvSpPr>
        <p:spPr>
          <a:xfrm>
            <a:off x="6752831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6" y="18643"/>
                  <a:pt x="19342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944" y="5242"/>
                </a:moveTo>
                <a:cubicBezTo>
                  <a:pt x="11033" y="5340"/>
                  <a:pt x="11155" y="5400"/>
                  <a:pt x="11291" y="5400"/>
                </a:cubicBezTo>
                <a:cubicBezTo>
                  <a:pt x="11562" y="5400"/>
                  <a:pt x="11782" y="5159"/>
                  <a:pt x="11782" y="4860"/>
                </a:cubicBezTo>
                <a:cubicBezTo>
                  <a:pt x="11782" y="4711"/>
                  <a:pt x="11727" y="4577"/>
                  <a:pt x="11638" y="4478"/>
                </a:cubicBezTo>
                <a:lnTo>
                  <a:pt x="10512" y="3240"/>
                </a:lnTo>
                <a:lnTo>
                  <a:pt x="16200" y="3240"/>
                </a:lnTo>
                <a:cubicBezTo>
                  <a:pt x="16471" y="3240"/>
                  <a:pt x="16691" y="2999"/>
                  <a:pt x="16691" y="2700"/>
                </a:cubicBezTo>
                <a:cubicBezTo>
                  <a:pt x="16691" y="2402"/>
                  <a:pt x="16471" y="2160"/>
                  <a:pt x="16200" y="2160"/>
                </a:cubicBezTo>
                <a:lnTo>
                  <a:pt x="10512" y="2160"/>
                </a:lnTo>
                <a:lnTo>
                  <a:pt x="11638" y="922"/>
                </a:lnTo>
                <a:cubicBezTo>
                  <a:pt x="11727" y="824"/>
                  <a:pt x="11782" y="689"/>
                  <a:pt x="11782" y="540"/>
                </a:cubicBezTo>
                <a:cubicBezTo>
                  <a:pt x="11782" y="242"/>
                  <a:pt x="11562" y="0"/>
                  <a:pt x="11291" y="0"/>
                </a:cubicBezTo>
                <a:cubicBezTo>
                  <a:pt x="11155" y="0"/>
                  <a:pt x="11033" y="61"/>
                  <a:pt x="10944" y="158"/>
                </a:cubicBezTo>
                <a:lnTo>
                  <a:pt x="8980" y="2318"/>
                </a:lnTo>
                <a:cubicBezTo>
                  <a:pt x="8891" y="2417"/>
                  <a:pt x="8836" y="2552"/>
                  <a:pt x="8836" y="2700"/>
                </a:cubicBezTo>
                <a:cubicBezTo>
                  <a:pt x="8836" y="2849"/>
                  <a:pt x="8891" y="2984"/>
                  <a:pt x="8980" y="3082"/>
                </a:cubicBezTo>
                <a:cubicBezTo>
                  <a:pt x="8980" y="3082"/>
                  <a:pt x="10944" y="5242"/>
                  <a:pt x="10944" y="524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812"/>
          <p:cNvSpPr/>
          <p:nvPr/>
        </p:nvSpPr>
        <p:spPr>
          <a:xfrm>
            <a:off x="7286092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4040"/>
                </a:moveTo>
                <a:lnTo>
                  <a:pt x="17294" y="11880"/>
                </a:lnTo>
                <a:lnTo>
                  <a:pt x="19843" y="11880"/>
                </a:lnTo>
                <a:lnTo>
                  <a:pt x="19407" y="14040"/>
                </a:lnTo>
                <a:cubicBezTo>
                  <a:pt x="19407" y="14040"/>
                  <a:pt x="17076" y="14040"/>
                  <a:pt x="17076" y="14040"/>
                </a:cubicBezTo>
                <a:close/>
                <a:moveTo>
                  <a:pt x="18752" y="17280"/>
                </a:moveTo>
                <a:lnTo>
                  <a:pt x="16748" y="17280"/>
                </a:lnTo>
                <a:lnTo>
                  <a:pt x="16967" y="15120"/>
                </a:lnTo>
                <a:lnTo>
                  <a:pt x="19188" y="15120"/>
                </a:lnTo>
                <a:cubicBezTo>
                  <a:pt x="19188" y="15120"/>
                  <a:pt x="18752" y="17280"/>
                  <a:pt x="18752" y="17280"/>
                </a:cubicBezTo>
                <a:close/>
                <a:moveTo>
                  <a:pt x="17673" y="20520"/>
                </a:moveTo>
                <a:cubicBezTo>
                  <a:pt x="17131" y="20520"/>
                  <a:pt x="16691" y="20036"/>
                  <a:pt x="16691" y="19440"/>
                </a:cubicBezTo>
                <a:cubicBezTo>
                  <a:pt x="16691" y="18844"/>
                  <a:pt x="17131" y="18360"/>
                  <a:pt x="17673" y="18360"/>
                </a:cubicBezTo>
                <a:cubicBezTo>
                  <a:pt x="18215" y="18360"/>
                  <a:pt x="18655" y="18844"/>
                  <a:pt x="18655" y="19440"/>
                </a:cubicBezTo>
                <a:cubicBezTo>
                  <a:pt x="18655" y="20036"/>
                  <a:pt x="18215" y="20520"/>
                  <a:pt x="17673" y="20520"/>
                </a:cubicBezTo>
                <a:moveTo>
                  <a:pt x="16415" y="10800"/>
                </a:moveTo>
                <a:lnTo>
                  <a:pt x="13745" y="10800"/>
                </a:lnTo>
                <a:lnTo>
                  <a:pt x="13745" y="8640"/>
                </a:lnTo>
                <a:lnTo>
                  <a:pt x="16634" y="8640"/>
                </a:lnTo>
                <a:cubicBezTo>
                  <a:pt x="16634" y="8640"/>
                  <a:pt x="16415" y="10800"/>
                  <a:pt x="16415" y="10800"/>
                </a:cubicBezTo>
                <a:close/>
                <a:moveTo>
                  <a:pt x="16088" y="14040"/>
                </a:moveTo>
                <a:lnTo>
                  <a:pt x="13745" y="14040"/>
                </a:lnTo>
                <a:lnTo>
                  <a:pt x="13745" y="11880"/>
                </a:lnTo>
                <a:lnTo>
                  <a:pt x="16307" y="11880"/>
                </a:lnTo>
                <a:cubicBezTo>
                  <a:pt x="16307" y="11880"/>
                  <a:pt x="16088" y="14040"/>
                  <a:pt x="16088" y="14040"/>
                </a:cubicBezTo>
                <a:close/>
                <a:moveTo>
                  <a:pt x="15761" y="17280"/>
                </a:moveTo>
                <a:lnTo>
                  <a:pt x="13745" y="17280"/>
                </a:lnTo>
                <a:lnTo>
                  <a:pt x="13745" y="15120"/>
                </a:lnTo>
                <a:lnTo>
                  <a:pt x="15979" y="15120"/>
                </a:lnTo>
                <a:cubicBezTo>
                  <a:pt x="15979" y="15120"/>
                  <a:pt x="15761" y="17280"/>
                  <a:pt x="15761" y="17280"/>
                </a:cubicBezTo>
                <a:close/>
                <a:moveTo>
                  <a:pt x="12764" y="10800"/>
                </a:moveTo>
                <a:lnTo>
                  <a:pt x="10094" y="10800"/>
                </a:lnTo>
                <a:lnTo>
                  <a:pt x="9876" y="8640"/>
                </a:lnTo>
                <a:lnTo>
                  <a:pt x="12764" y="8640"/>
                </a:lnTo>
                <a:cubicBezTo>
                  <a:pt x="12764" y="8640"/>
                  <a:pt x="12764" y="10800"/>
                  <a:pt x="12764" y="10800"/>
                </a:cubicBezTo>
                <a:close/>
                <a:moveTo>
                  <a:pt x="12764" y="14040"/>
                </a:moveTo>
                <a:lnTo>
                  <a:pt x="10422" y="14040"/>
                </a:lnTo>
                <a:lnTo>
                  <a:pt x="10203" y="11880"/>
                </a:lnTo>
                <a:lnTo>
                  <a:pt x="12764" y="11880"/>
                </a:lnTo>
                <a:cubicBezTo>
                  <a:pt x="12764" y="11880"/>
                  <a:pt x="12764" y="14040"/>
                  <a:pt x="12764" y="14040"/>
                </a:cubicBezTo>
                <a:close/>
                <a:moveTo>
                  <a:pt x="12764" y="17280"/>
                </a:moveTo>
                <a:lnTo>
                  <a:pt x="10748" y="17280"/>
                </a:lnTo>
                <a:lnTo>
                  <a:pt x="10531" y="15120"/>
                </a:lnTo>
                <a:lnTo>
                  <a:pt x="12764" y="15120"/>
                </a:lnTo>
                <a:cubicBezTo>
                  <a:pt x="12764" y="15120"/>
                  <a:pt x="12764" y="17280"/>
                  <a:pt x="12764" y="17280"/>
                </a:cubicBezTo>
                <a:close/>
                <a:moveTo>
                  <a:pt x="8836" y="20520"/>
                </a:moveTo>
                <a:cubicBezTo>
                  <a:pt x="8294" y="20520"/>
                  <a:pt x="7855" y="20036"/>
                  <a:pt x="7855" y="19440"/>
                </a:cubicBezTo>
                <a:cubicBezTo>
                  <a:pt x="7855" y="18844"/>
                  <a:pt x="8294" y="18360"/>
                  <a:pt x="8836" y="18360"/>
                </a:cubicBezTo>
                <a:cubicBezTo>
                  <a:pt x="9379" y="18360"/>
                  <a:pt x="9818" y="18844"/>
                  <a:pt x="9818" y="19440"/>
                </a:cubicBezTo>
                <a:cubicBezTo>
                  <a:pt x="9818" y="20036"/>
                  <a:pt x="9379" y="20520"/>
                  <a:pt x="8836" y="20520"/>
                </a:cubicBezTo>
                <a:moveTo>
                  <a:pt x="7214" y="15120"/>
                </a:moveTo>
                <a:lnTo>
                  <a:pt x="9543" y="15120"/>
                </a:lnTo>
                <a:lnTo>
                  <a:pt x="9761" y="17280"/>
                </a:lnTo>
                <a:lnTo>
                  <a:pt x="7740" y="17280"/>
                </a:lnTo>
                <a:cubicBezTo>
                  <a:pt x="7740" y="17280"/>
                  <a:pt x="7214" y="15120"/>
                  <a:pt x="7214" y="15120"/>
                </a:cubicBezTo>
                <a:close/>
                <a:moveTo>
                  <a:pt x="6950" y="14040"/>
                </a:moveTo>
                <a:lnTo>
                  <a:pt x="6424" y="11880"/>
                </a:lnTo>
                <a:lnTo>
                  <a:pt x="9215" y="11880"/>
                </a:lnTo>
                <a:lnTo>
                  <a:pt x="9434" y="14040"/>
                </a:lnTo>
                <a:cubicBezTo>
                  <a:pt x="9434" y="14040"/>
                  <a:pt x="6950" y="14040"/>
                  <a:pt x="6950" y="14040"/>
                </a:cubicBezTo>
                <a:close/>
                <a:moveTo>
                  <a:pt x="5633" y="8640"/>
                </a:moveTo>
                <a:lnTo>
                  <a:pt x="8888" y="8640"/>
                </a:lnTo>
                <a:lnTo>
                  <a:pt x="9107" y="10800"/>
                </a:lnTo>
                <a:lnTo>
                  <a:pt x="6160" y="10800"/>
                </a:lnTo>
                <a:cubicBezTo>
                  <a:pt x="6160" y="10800"/>
                  <a:pt x="5633" y="8640"/>
                  <a:pt x="5633" y="8640"/>
                </a:cubicBezTo>
                <a:close/>
                <a:moveTo>
                  <a:pt x="17621" y="8640"/>
                </a:moveTo>
                <a:lnTo>
                  <a:pt x="20498" y="8640"/>
                </a:lnTo>
                <a:lnTo>
                  <a:pt x="20061" y="10800"/>
                </a:lnTo>
                <a:lnTo>
                  <a:pt x="17403" y="10800"/>
                </a:lnTo>
                <a:cubicBezTo>
                  <a:pt x="17403" y="10800"/>
                  <a:pt x="17621" y="8640"/>
                  <a:pt x="17621" y="8640"/>
                </a:cubicBezTo>
                <a:close/>
                <a:moveTo>
                  <a:pt x="19619" y="17950"/>
                </a:moveTo>
                <a:lnTo>
                  <a:pt x="19622" y="17951"/>
                </a:lnTo>
                <a:lnTo>
                  <a:pt x="21586" y="8231"/>
                </a:lnTo>
                <a:lnTo>
                  <a:pt x="21577" y="8229"/>
                </a:lnTo>
                <a:cubicBezTo>
                  <a:pt x="21586" y="8186"/>
                  <a:pt x="21600" y="8145"/>
                  <a:pt x="21600" y="8100"/>
                </a:cubicBezTo>
                <a:cubicBezTo>
                  <a:pt x="21600" y="7802"/>
                  <a:pt x="21380" y="7560"/>
                  <a:pt x="21109" y="7560"/>
                </a:cubicBezTo>
                <a:lnTo>
                  <a:pt x="5370" y="7560"/>
                </a:lnTo>
                <a:lnTo>
                  <a:pt x="4674" y="4705"/>
                </a:lnTo>
                <a:lnTo>
                  <a:pt x="4667" y="4707"/>
                </a:lnTo>
                <a:cubicBezTo>
                  <a:pt x="4606" y="4485"/>
                  <a:pt x="4426" y="4320"/>
                  <a:pt x="4204" y="4320"/>
                </a:cubicBezTo>
                <a:lnTo>
                  <a:pt x="491" y="4320"/>
                </a:lnTo>
                <a:cubicBezTo>
                  <a:pt x="220" y="4320"/>
                  <a:pt x="0" y="4562"/>
                  <a:pt x="0" y="4860"/>
                </a:cubicBezTo>
                <a:cubicBezTo>
                  <a:pt x="0" y="5159"/>
                  <a:pt x="220" y="5400"/>
                  <a:pt x="491" y="5400"/>
                </a:cubicBezTo>
                <a:lnTo>
                  <a:pt x="3827" y="5400"/>
                </a:lnTo>
                <a:lnTo>
                  <a:pt x="6893" y="17975"/>
                </a:lnTo>
                <a:lnTo>
                  <a:pt x="6894" y="17975"/>
                </a:lnTo>
                <a:cubicBezTo>
                  <a:pt x="6936" y="18127"/>
                  <a:pt x="7037" y="18251"/>
                  <a:pt x="7168" y="18314"/>
                </a:cubicBezTo>
                <a:cubicBezTo>
                  <a:pt x="6984" y="18643"/>
                  <a:pt x="6873" y="19026"/>
                  <a:pt x="6873" y="19440"/>
                </a:cubicBezTo>
                <a:cubicBezTo>
                  <a:pt x="6873" y="20633"/>
                  <a:pt x="7752" y="21600"/>
                  <a:pt x="8836" y="21600"/>
                </a:cubicBezTo>
                <a:cubicBezTo>
                  <a:pt x="9921" y="21600"/>
                  <a:pt x="10800" y="20633"/>
                  <a:pt x="10800" y="19440"/>
                </a:cubicBezTo>
                <a:cubicBezTo>
                  <a:pt x="10800" y="19045"/>
                  <a:pt x="10696" y="18679"/>
                  <a:pt x="10528" y="18360"/>
                </a:cubicBezTo>
                <a:lnTo>
                  <a:pt x="15982" y="18360"/>
                </a:lnTo>
                <a:cubicBezTo>
                  <a:pt x="15813" y="18679"/>
                  <a:pt x="15709" y="19045"/>
                  <a:pt x="15709" y="19440"/>
                </a:cubicBezTo>
                <a:cubicBezTo>
                  <a:pt x="15709" y="20633"/>
                  <a:pt x="16588" y="21600"/>
                  <a:pt x="17673" y="21600"/>
                </a:cubicBezTo>
                <a:cubicBezTo>
                  <a:pt x="18757" y="21600"/>
                  <a:pt x="19636" y="20633"/>
                  <a:pt x="19636" y="19440"/>
                </a:cubicBezTo>
                <a:cubicBezTo>
                  <a:pt x="19636" y="19026"/>
                  <a:pt x="19525" y="18643"/>
                  <a:pt x="19341" y="18314"/>
                </a:cubicBezTo>
                <a:cubicBezTo>
                  <a:pt x="19479" y="18248"/>
                  <a:pt x="19581" y="18113"/>
                  <a:pt x="19619" y="17950"/>
                </a:cubicBezTo>
                <a:moveTo>
                  <a:pt x="10800" y="3780"/>
                </a:moveTo>
                <a:lnTo>
                  <a:pt x="12764" y="3780"/>
                </a:lnTo>
                <a:lnTo>
                  <a:pt x="12764" y="5940"/>
                </a:lnTo>
                <a:cubicBezTo>
                  <a:pt x="12764" y="6239"/>
                  <a:pt x="12984" y="6480"/>
                  <a:pt x="13255" y="6480"/>
                </a:cubicBezTo>
                <a:cubicBezTo>
                  <a:pt x="13526" y="6480"/>
                  <a:pt x="13745" y="6239"/>
                  <a:pt x="13745" y="5940"/>
                </a:cubicBezTo>
                <a:lnTo>
                  <a:pt x="13745" y="3780"/>
                </a:lnTo>
                <a:lnTo>
                  <a:pt x="15709" y="3780"/>
                </a:lnTo>
                <a:cubicBezTo>
                  <a:pt x="15980" y="3780"/>
                  <a:pt x="16200" y="3539"/>
                  <a:pt x="16200" y="3240"/>
                </a:cubicBezTo>
                <a:cubicBezTo>
                  <a:pt x="16200" y="2942"/>
                  <a:pt x="15980" y="2700"/>
                  <a:pt x="15709" y="2700"/>
                </a:cubicBezTo>
                <a:lnTo>
                  <a:pt x="13745" y="2700"/>
                </a:lnTo>
                <a:lnTo>
                  <a:pt x="13745" y="540"/>
                </a:lnTo>
                <a:cubicBezTo>
                  <a:pt x="13745" y="242"/>
                  <a:pt x="13526" y="0"/>
                  <a:pt x="13255" y="0"/>
                </a:cubicBezTo>
                <a:cubicBezTo>
                  <a:pt x="12984" y="0"/>
                  <a:pt x="12764" y="242"/>
                  <a:pt x="12764" y="540"/>
                </a:cubicBezTo>
                <a:lnTo>
                  <a:pt x="12764" y="2700"/>
                </a:lnTo>
                <a:lnTo>
                  <a:pt x="10800" y="2700"/>
                </a:lnTo>
                <a:cubicBezTo>
                  <a:pt x="10529" y="2700"/>
                  <a:pt x="10309" y="2942"/>
                  <a:pt x="10309" y="3240"/>
                </a:cubicBezTo>
                <a:cubicBezTo>
                  <a:pt x="10309" y="3539"/>
                  <a:pt x="10529" y="3780"/>
                  <a:pt x="10800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813"/>
          <p:cNvSpPr/>
          <p:nvPr/>
        </p:nvSpPr>
        <p:spPr>
          <a:xfrm>
            <a:off x="7819353" y="1835553"/>
            <a:ext cx="279328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6" y="12960"/>
                </a:moveTo>
                <a:lnTo>
                  <a:pt x="17294" y="10491"/>
                </a:lnTo>
                <a:lnTo>
                  <a:pt x="19843" y="10491"/>
                </a:lnTo>
                <a:lnTo>
                  <a:pt x="19407" y="12960"/>
                </a:lnTo>
                <a:cubicBezTo>
                  <a:pt x="19407" y="12960"/>
                  <a:pt x="17076" y="12960"/>
                  <a:pt x="17076" y="12960"/>
                </a:cubicBezTo>
                <a:close/>
                <a:moveTo>
                  <a:pt x="18752" y="16663"/>
                </a:moveTo>
                <a:lnTo>
                  <a:pt x="16748" y="16663"/>
                </a:lnTo>
                <a:lnTo>
                  <a:pt x="16967" y="14194"/>
                </a:lnTo>
                <a:lnTo>
                  <a:pt x="19188" y="14194"/>
                </a:lnTo>
                <a:cubicBezTo>
                  <a:pt x="19188" y="14194"/>
                  <a:pt x="18752" y="16663"/>
                  <a:pt x="18752" y="16663"/>
                </a:cubicBezTo>
                <a:close/>
                <a:moveTo>
                  <a:pt x="17673" y="20366"/>
                </a:moveTo>
                <a:cubicBezTo>
                  <a:pt x="17131" y="20366"/>
                  <a:pt x="16691" y="19813"/>
                  <a:pt x="16691" y="19131"/>
                </a:cubicBezTo>
                <a:cubicBezTo>
                  <a:pt x="16691" y="18450"/>
                  <a:pt x="17131" y="17897"/>
                  <a:pt x="17673" y="17897"/>
                </a:cubicBezTo>
                <a:cubicBezTo>
                  <a:pt x="18215" y="17897"/>
                  <a:pt x="18655" y="18450"/>
                  <a:pt x="18655" y="19131"/>
                </a:cubicBezTo>
                <a:cubicBezTo>
                  <a:pt x="18655" y="19813"/>
                  <a:pt x="18215" y="20366"/>
                  <a:pt x="17673" y="20366"/>
                </a:cubicBezTo>
                <a:moveTo>
                  <a:pt x="16415" y="9257"/>
                </a:moveTo>
                <a:lnTo>
                  <a:pt x="13745" y="9257"/>
                </a:lnTo>
                <a:lnTo>
                  <a:pt x="13745" y="6789"/>
                </a:lnTo>
                <a:lnTo>
                  <a:pt x="16634" y="6789"/>
                </a:lnTo>
                <a:cubicBezTo>
                  <a:pt x="16634" y="6789"/>
                  <a:pt x="16415" y="9257"/>
                  <a:pt x="16415" y="9257"/>
                </a:cubicBezTo>
                <a:close/>
                <a:moveTo>
                  <a:pt x="16088" y="12960"/>
                </a:moveTo>
                <a:lnTo>
                  <a:pt x="13745" y="12960"/>
                </a:lnTo>
                <a:lnTo>
                  <a:pt x="13745" y="10491"/>
                </a:lnTo>
                <a:lnTo>
                  <a:pt x="16307" y="10491"/>
                </a:lnTo>
                <a:cubicBezTo>
                  <a:pt x="16307" y="10491"/>
                  <a:pt x="16088" y="12960"/>
                  <a:pt x="16088" y="12960"/>
                </a:cubicBezTo>
                <a:close/>
                <a:moveTo>
                  <a:pt x="15761" y="16663"/>
                </a:moveTo>
                <a:lnTo>
                  <a:pt x="13745" y="16663"/>
                </a:lnTo>
                <a:lnTo>
                  <a:pt x="13745" y="14194"/>
                </a:lnTo>
                <a:lnTo>
                  <a:pt x="15979" y="14194"/>
                </a:lnTo>
                <a:cubicBezTo>
                  <a:pt x="15979" y="14194"/>
                  <a:pt x="15761" y="16663"/>
                  <a:pt x="15761" y="16663"/>
                </a:cubicBezTo>
                <a:close/>
                <a:moveTo>
                  <a:pt x="12764" y="9257"/>
                </a:moveTo>
                <a:lnTo>
                  <a:pt x="10094" y="9257"/>
                </a:lnTo>
                <a:lnTo>
                  <a:pt x="9876" y="6789"/>
                </a:lnTo>
                <a:lnTo>
                  <a:pt x="12764" y="6789"/>
                </a:lnTo>
                <a:cubicBezTo>
                  <a:pt x="12764" y="6789"/>
                  <a:pt x="12764" y="9257"/>
                  <a:pt x="12764" y="9257"/>
                </a:cubicBezTo>
                <a:close/>
                <a:moveTo>
                  <a:pt x="12764" y="12960"/>
                </a:moveTo>
                <a:lnTo>
                  <a:pt x="10422" y="12960"/>
                </a:lnTo>
                <a:lnTo>
                  <a:pt x="10203" y="10491"/>
                </a:lnTo>
                <a:lnTo>
                  <a:pt x="12764" y="10491"/>
                </a:lnTo>
                <a:cubicBezTo>
                  <a:pt x="12764" y="10491"/>
                  <a:pt x="12764" y="12960"/>
                  <a:pt x="12764" y="12960"/>
                </a:cubicBezTo>
                <a:close/>
                <a:moveTo>
                  <a:pt x="12764" y="16663"/>
                </a:moveTo>
                <a:lnTo>
                  <a:pt x="10748" y="16663"/>
                </a:lnTo>
                <a:lnTo>
                  <a:pt x="10531" y="14194"/>
                </a:lnTo>
                <a:lnTo>
                  <a:pt x="12764" y="14194"/>
                </a:lnTo>
                <a:cubicBezTo>
                  <a:pt x="12764" y="14194"/>
                  <a:pt x="12764" y="16663"/>
                  <a:pt x="12764" y="16663"/>
                </a:cubicBezTo>
                <a:close/>
                <a:moveTo>
                  <a:pt x="8836" y="20366"/>
                </a:moveTo>
                <a:cubicBezTo>
                  <a:pt x="8294" y="20366"/>
                  <a:pt x="7855" y="19813"/>
                  <a:pt x="7855" y="19131"/>
                </a:cubicBezTo>
                <a:cubicBezTo>
                  <a:pt x="7855" y="18450"/>
                  <a:pt x="8294" y="17897"/>
                  <a:pt x="8836" y="17897"/>
                </a:cubicBezTo>
                <a:cubicBezTo>
                  <a:pt x="9379" y="17897"/>
                  <a:pt x="9818" y="18450"/>
                  <a:pt x="9818" y="19131"/>
                </a:cubicBezTo>
                <a:cubicBezTo>
                  <a:pt x="9818" y="19813"/>
                  <a:pt x="9379" y="20366"/>
                  <a:pt x="8836" y="20366"/>
                </a:cubicBezTo>
                <a:moveTo>
                  <a:pt x="7214" y="14194"/>
                </a:moveTo>
                <a:lnTo>
                  <a:pt x="9543" y="14194"/>
                </a:lnTo>
                <a:lnTo>
                  <a:pt x="9761" y="16663"/>
                </a:lnTo>
                <a:lnTo>
                  <a:pt x="7740" y="16663"/>
                </a:lnTo>
                <a:cubicBezTo>
                  <a:pt x="7740" y="16663"/>
                  <a:pt x="7214" y="14194"/>
                  <a:pt x="7214" y="14194"/>
                </a:cubicBezTo>
                <a:close/>
                <a:moveTo>
                  <a:pt x="6950" y="12960"/>
                </a:moveTo>
                <a:lnTo>
                  <a:pt x="6424" y="10491"/>
                </a:lnTo>
                <a:lnTo>
                  <a:pt x="9215" y="10491"/>
                </a:lnTo>
                <a:lnTo>
                  <a:pt x="9434" y="12960"/>
                </a:lnTo>
                <a:cubicBezTo>
                  <a:pt x="9434" y="12960"/>
                  <a:pt x="6950" y="12960"/>
                  <a:pt x="6950" y="12960"/>
                </a:cubicBezTo>
                <a:close/>
                <a:moveTo>
                  <a:pt x="5633" y="6789"/>
                </a:moveTo>
                <a:lnTo>
                  <a:pt x="8888" y="6789"/>
                </a:lnTo>
                <a:lnTo>
                  <a:pt x="9107" y="9257"/>
                </a:lnTo>
                <a:lnTo>
                  <a:pt x="6160" y="9257"/>
                </a:lnTo>
                <a:cubicBezTo>
                  <a:pt x="6160" y="9257"/>
                  <a:pt x="5633" y="6789"/>
                  <a:pt x="5633" y="6789"/>
                </a:cubicBezTo>
                <a:close/>
                <a:moveTo>
                  <a:pt x="17621" y="6789"/>
                </a:moveTo>
                <a:lnTo>
                  <a:pt x="20498" y="6789"/>
                </a:lnTo>
                <a:lnTo>
                  <a:pt x="20061" y="9257"/>
                </a:lnTo>
                <a:lnTo>
                  <a:pt x="17403" y="9257"/>
                </a:lnTo>
                <a:cubicBezTo>
                  <a:pt x="17403" y="9257"/>
                  <a:pt x="17621" y="6789"/>
                  <a:pt x="17621" y="6789"/>
                </a:cubicBezTo>
                <a:close/>
                <a:moveTo>
                  <a:pt x="19619" y="17429"/>
                </a:moveTo>
                <a:lnTo>
                  <a:pt x="19622" y="17429"/>
                </a:lnTo>
                <a:lnTo>
                  <a:pt x="21585" y="6321"/>
                </a:lnTo>
                <a:lnTo>
                  <a:pt x="21577" y="6318"/>
                </a:lnTo>
                <a:cubicBezTo>
                  <a:pt x="21586" y="6270"/>
                  <a:pt x="21600" y="6224"/>
                  <a:pt x="21600" y="6171"/>
                </a:cubicBezTo>
                <a:cubicBezTo>
                  <a:pt x="21600" y="5830"/>
                  <a:pt x="21380" y="5554"/>
                  <a:pt x="21109" y="5554"/>
                </a:cubicBezTo>
                <a:lnTo>
                  <a:pt x="5370" y="5554"/>
                </a:lnTo>
                <a:lnTo>
                  <a:pt x="4674" y="2291"/>
                </a:lnTo>
                <a:lnTo>
                  <a:pt x="4667" y="2294"/>
                </a:lnTo>
                <a:cubicBezTo>
                  <a:pt x="4606" y="2040"/>
                  <a:pt x="4426" y="1851"/>
                  <a:pt x="4204" y="1851"/>
                </a:cubicBezTo>
                <a:lnTo>
                  <a:pt x="491" y="1851"/>
                </a:lnTo>
                <a:cubicBezTo>
                  <a:pt x="220" y="1851"/>
                  <a:pt x="0" y="2127"/>
                  <a:pt x="0" y="2469"/>
                </a:cubicBezTo>
                <a:cubicBezTo>
                  <a:pt x="0" y="2810"/>
                  <a:pt x="220" y="3086"/>
                  <a:pt x="491" y="3086"/>
                </a:cubicBezTo>
                <a:lnTo>
                  <a:pt x="3827" y="3086"/>
                </a:lnTo>
                <a:lnTo>
                  <a:pt x="6893" y="17457"/>
                </a:lnTo>
                <a:lnTo>
                  <a:pt x="6894" y="17457"/>
                </a:lnTo>
                <a:cubicBezTo>
                  <a:pt x="6936" y="17631"/>
                  <a:pt x="7037" y="17772"/>
                  <a:pt x="7168" y="17845"/>
                </a:cubicBezTo>
                <a:cubicBezTo>
                  <a:pt x="6984" y="18220"/>
                  <a:pt x="6873" y="18658"/>
                  <a:pt x="6873" y="19131"/>
                </a:cubicBezTo>
                <a:cubicBezTo>
                  <a:pt x="6873" y="20495"/>
                  <a:pt x="7752" y="21600"/>
                  <a:pt x="8836" y="21600"/>
                </a:cubicBezTo>
                <a:cubicBezTo>
                  <a:pt x="9921" y="21600"/>
                  <a:pt x="10800" y="20495"/>
                  <a:pt x="10800" y="19131"/>
                </a:cubicBezTo>
                <a:cubicBezTo>
                  <a:pt x="10800" y="18680"/>
                  <a:pt x="10696" y="18262"/>
                  <a:pt x="10528" y="17897"/>
                </a:cubicBezTo>
                <a:lnTo>
                  <a:pt x="15982" y="17897"/>
                </a:lnTo>
                <a:cubicBezTo>
                  <a:pt x="15813" y="18262"/>
                  <a:pt x="15709" y="18680"/>
                  <a:pt x="15709" y="19131"/>
                </a:cubicBezTo>
                <a:cubicBezTo>
                  <a:pt x="15709" y="20495"/>
                  <a:pt x="16588" y="21600"/>
                  <a:pt x="17673" y="21600"/>
                </a:cubicBezTo>
                <a:cubicBezTo>
                  <a:pt x="18757" y="21600"/>
                  <a:pt x="19636" y="20495"/>
                  <a:pt x="19636" y="19131"/>
                </a:cubicBezTo>
                <a:cubicBezTo>
                  <a:pt x="19636" y="18658"/>
                  <a:pt x="19525" y="18220"/>
                  <a:pt x="19341" y="17845"/>
                </a:cubicBezTo>
                <a:cubicBezTo>
                  <a:pt x="19479" y="17769"/>
                  <a:pt x="19581" y="17615"/>
                  <a:pt x="19619" y="17429"/>
                </a:cubicBezTo>
                <a:moveTo>
                  <a:pt x="10800" y="1234"/>
                </a:moveTo>
                <a:lnTo>
                  <a:pt x="15709" y="1234"/>
                </a:lnTo>
                <a:cubicBezTo>
                  <a:pt x="15980" y="1234"/>
                  <a:pt x="16200" y="959"/>
                  <a:pt x="16200" y="617"/>
                </a:cubicBezTo>
                <a:cubicBezTo>
                  <a:pt x="16200" y="276"/>
                  <a:pt x="15980" y="0"/>
                  <a:pt x="15709" y="0"/>
                </a:cubicBezTo>
                <a:lnTo>
                  <a:pt x="10800" y="0"/>
                </a:lnTo>
                <a:cubicBezTo>
                  <a:pt x="10529" y="0"/>
                  <a:pt x="10309" y="276"/>
                  <a:pt x="10309" y="617"/>
                </a:cubicBezTo>
                <a:cubicBezTo>
                  <a:pt x="10309" y="959"/>
                  <a:pt x="10529" y="1234"/>
                  <a:pt x="10800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814"/>
          <p:cNvSpPr/>
          <p:nvPr/>
        </p:nvSpPr>
        <p:spPr>
          <a:xfrm>
            <a:off x="8378007" y="1803811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0800"/>
                </a:moveTo>
                <a:lnTo>
                  <a:pt x="13200" y="10800"/>
                </a:lnTo>
                <a:lnTo>
                  <a:pt x="13200" y="11782"/>
                </a:lnTo>
                <a:lnTo>
                  <a:pt x="14400" y="11782"/>
                </a:lnTo>
                <a:cubicBezTo>
                  <a:pt x="14400" y="11782"/>
                  <a:pt x="14400" y="10800"/>
                  <a:pt x="14400" y="10800"/>
                </a:cubicBezTo>
                <a:close/>
                <a:moveTo>
                  <a:pt x="15600" y="11782"/>
                </a:moveTo>
                <a:lnTo>
                  <a:pt x="16800" y="11782"/>
                </a:lnTo>
                <a:lnTo>
                  <a:pt x="16800" y="10800"/>
                </a:lnTo>
                <a:lnTo>
                  <a:pt x="15600" y="10800"/>
                </a:lnTo>
                <a:cubicBezTo>
                  <a:pt x="15600" y="10800"/>
                  <a:pt x="15600" y="11782"/>
                  <a:pt x="15600" y="11782"/>
                </a:cubicBezTo>
                <a:close/>
                <a:moveTo>
                  <a:pt x="15600" y="15709"/>
                </a:moveTo>
                <a:lnTo>
                  <a:pt x="19200" y="15709"/>
                </a:lnTo>
                <a:lnTo>
                  <a:pt x="19200" y="14727"/>
                </a:lnTo>
                <a:lnTo>
                  <a:pt x="15600" y="14727"/>
                </a:lnTo>
                <a:cubicBezTo>
                  <a:pt x="15600" y="14727"/>
                  <a:pt x="15600" y="15709"/>
                  <a:pt x="15600" y="15709"/>
                </a:cubicBezTo>
                <a:close/>
                <a:moveTo>
                  <a:pt x="14400" y="8836"/>
                </a:moveTo>
                <a:lnTo>
                  <a:pt x="13200" y="8836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8836"/>
                  <a:pt x="14400" y="8836"/>
                </a:cubicBezTo>
                <a:close/>
                <a:moveTo>
                  <a:pt x="16800" y="8836"/>
                </a:moveTo>
                <a:lnTo>
                  <a:pt x="15600" y="8836"/>
                </a:lnTo>
                <a:lnTo>
                  <a:pt x="15600" y="9818"/>
                </a:lnTo>
                <a:lnTo>
                  <a:pt x="16800" y="9818"/>
                </a:lnTo>
                <a:cubicBezTo>
                  <a:pt x="16800" y="9818"/>
                  <a:pt x="16800" y="8836"/>
                  <a:pt x="16800" y="8836"/>
                </a:cubicBezTo>
                <a:close/>
                <a:moveTo>
                  <a:pt x="19200" y="6873"/>
                </a:moveTo>
                <a:lnTo>
                  <a:pt x="13200" y="6873"/>
                </a:lnTo>
                <a:lnTo>
                  <a:pt x="13200" y="7855"/>
                </a:lnTo>
                <a:lnTo>
                  <a:pt x="19200" y="7855"/>
                </a:lnTo>
                <a:cubicBezTo>
                  <a:pt x="19200" y="7855"/>
                  <a:pt x="19200" y="6873"/>
                  <a:pt x="19200" y="6873"/>
                </a:cubicBezTo>
                <a:close/>
                <a:moveTo>
                  <a:pt x="18000" y="9818"/>
                </a:moveTo>
                <a:lnTo>
                  <a:pt x="19200" y="9818"/>
                </a:lnTo>
                <a:lnTo>
                  <a:pt x="19200" y="8836"/>
                </a:lnTo>
                <a:lnTo>
                  <a:pt x="18000" y="8836"/>
                </a:lnTo>
                <a:cubicBezTo>
                  <a:pt x="18000" y="8836"/>
                  <a:pt x="18000" y="9818"/>
                  <a:pt x="18000" y="9818"/>
                </a:cubicBezTo>
                <a:close/>
                <a:moveTo>
                  <a:pt x="18000" y="11782"/>
                </a:moveTo>
                <a:lnTo>
                  <a:pt x="19200" y="11782"/>
                </a:lnTo>
                <a:lnTo>
                  <a:pt x="19200" y="10800"/>
                </a:lnTo>
                <a:lnTo>
                  <a:pt x="18000" y="10800"/>
                </a:lnTo>
                <a:cubicBezTo>
                  <a:pt x="18000" y="10800"/>
                  <a:pt x="18000" y="11782"/>
                  <a:pt x="18000" y="11782"/>
                </a:cubicBezTo>
                <a:close/>
                <a:moveTo>
                  <a:pt x="15600" y="13745"/>
                </a:moveTo>
                <a:lnTo>
                  <a:pt x="16800" y="13745"/>
                </a:lnTo>
                <a:lnTo>
                  <a:pt x="16800" y="12764"/>
                </a:lnTo>
                <a:lnTo>
                  <a:pt x="15600" y="12764"/>
                </a:lnTo>
                <a:cubicBezTo>
                  <a:pt x="15600" y="12764"/>
                  <a:pt x="15600" y="13745"/>
                  <a:pt x="15600" y="13745"/>
                </a:cubicBezTo>
                <a:close/>
                <a:moveTo>
                  <a:pt x="18000" y="13745"/>
                </a:moveTo>
                <a:lnTo>
                  <a:pt x="19200" y="13745"/>
                </a:lnTo>
                <a:lnTo>
                  <a:pt x="19200" y="12764"/>
                </a:lnTo>
                <a:lnTo>
                  <a:pt x="18000" y="12764"/>
                </a:lnTo>
                <a:cubicBezTo>
                  <a:pt x="18000" y="12764"/>
                  <a:pt x="18000" y="13745"/>
                  <a:pt x="18000" y="13745"/>
                </a:cubicBezTo>
                <a:close/>
                <a:moveTo>
                  <a:pt x="20400" y="16691"/>
                </a:moveTo>
                <a:lnTo>
                  <a:pt x="1200" y="16691"/>
                </a:lnTo>
                <a:lnTo>
                  <a:pt x="1200" y="5891"/>
                </a:lnTo>
                <a:lnTo>
                  <a:pt x="20400" y="5891"/>
                </a:lnTo>
                <a:cubicBezTo>
                  <a:pt x="20400" y="5891"/>
                  <a:pt x="20400" y="16691"/>
                  <a:pt x="20400" y="166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17673"/>
                </a:lnTo>
                <a:lnTo>
                  <a:pt x="20400" y="17673"/>
                </a:lnTo>
                <a:cubicBezTo>
                  <a:pt x="20400" y="17673"/>
                  <a:pt x="20400" y="20618"/>
                  <a:pt x="20400" y="20618"/>
                </a:cubicBezTo>
                <a:close/>
                <a:moveTo>
                  <a:pt x="15000" y="4909"/>
                </a:moveTo>
                <a:lnTo>
                  <a:pt x="13800" y="4909"/>
                </a:lnTo>
                <a:lnTo>
                  <a:pt x="13800" y="2945"/>
                </a:lnTo>
                <a:lnTo>
                  <a:pt x="15000" y="2945"/>
                </a:lnTo>
                <a:cubicBezTo>
                  <a:pt x="15000" y="2945"/>
                  <a:pt x="15000" y="4909"/>
                  <a:pt x="15000" y="4909"/>
                </a:cubicBezTo>
                <a:close/>
                <a:moveTo>
                  <a:pt x="132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13200" y="1964"/>
                </a:lnTo>
                <a:cubicBezTo>
                  <a:pt x="13200" y="1964"/>
                  <a:pt x="13200" y="982"/>
                  <a:pt x="13200" y="982"/>
                </a:cubicBezTo>
                <a:close/>
                <a:moveTo>
                  <a:pt x="12000" y="1964"/>
                </a:moveTo>
                <a:lnTo>
                  <a:pt x="10800" y="1964"/>
                </a:lnTo>
                <a:lnTo>
                  <a:pt x="10800" y="982"/>
                </a:lnTo>
                <a:lnTo>
                  <a:pt x="12000" y="982"/>
                </a:lnTo>
                <a:cubicBezTo>
                  <a:pt x="12000" y="982"/>
                  <a:pt x="12000" y="1964"/>
                  <a:pt x="12000" y="1964"/>
                </a:cubicBezTo>
                <a:close/>
                <a:moveTo>
                  <a:pt x="20400" y="4909"/>
                </a:moveTo>
                <a:lnTo>
                  <a:pt x="16200" y="4909"/>
                </a:lnTo>
                <a:lnTo>
                  <a:pt x="16200" y="2945"/>
                </a:lnTo>
                <a:lnTo>
                  <a:pt x="18000" y="2945"/>
                </a:lnTo>
                <a:cubicBezTo>
                  <a:pt x="18662" y="2945"/>
                  <a:pt x="19200" y="2506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10800" y="0"/>
                </a:lnTo>
                <a:cubicBezTo>
                  <a:pt x="10138" y="0"/>
                  <a:pt x="9600" y="440"/>
                  <a:pt x="9600" y="982"/>
                </a:cubicBezTo>
                <a:lnTo>
                  <a:pt x="9600" y="1964"/>
                </a:lnTo>
                <a:cubicBezTo>
                  <a:pt x="9600" y="2506"/>
                  <a:pt x="10138" y="2945"/>
                  <a:pt x="10800" y="2945"/>
                </a:cubicBezTo>
                <a:lnTo>
                  <a:pt x="12600" y="2945"/>
                </a:lnTo>
                <a:lnTo>
                  <a:pt x="12600" y="4909"/>
                </a:lnTo>
                <a:lnTo>
                  <a:pt x="1200" y="4909"/>
                </a:lnTo>
                <a:cubicBezTo>
                  <a:pt x="538" y="4909"/>
                  <a:pt x="0" y="5349"/>
                  <a:pt x="0" y="5891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5891"/>
                </a:lnTo>
                <a:cubicBezTo>
                  <a:pt x="21600" y="5349"/>
                  <a:pt x="21062" y="4909"/>
                  <a:pt x="20400" y="4909"/>
                </a:cubicBezTo>
                <a:moveTo>
                  <a:pt x="3600" y="14727"/>
                </a:moveTo>
                <a:lnTo>
                  <a:pt x="2400" y="14727"/>
                </a:lnTo>
                <a:lnTo>
                  <a:pt x="2400" y="15709"/>
                </a:lnTo>
                <a:lnTo>
                  <a:pt x="3600" y="15709"/>
                </a:lnTo>
                <a:cubicBezTo>
                  <a:pt x="3600" y="15709"/>
                  <a:pt x="3600" y="14727"/>
                  <a:pt x="3600" y="14727"/>
                </a:cubicBezTo>
                <a:close/>
                <a:moveTo>
                  <a:pt x="4800" y="15709"/>
                </a:moveTo>
                <a:lnTo>
                  <a:pt x="6000" y="15709"/>
                </a:lnTo>
                <a:lnTo>
                  <a:pt x="6000" y="14727"/>
                </a:lnTo>
                <a:lnTo>
                  <a:pt x="4800" y="14727"/>
                </a:lnTo>
                <a:cubicBezTo>
                  <a:pt x="4800" y="14727"/>
                  <a:pt x="4800" y="15709"/>
                  <a:pt x="4800" y="15709"/>
                </a:cubicBezTo>
                <a:close/>
                <a:moveTo>
                  <a:pt x="9000" y="19636"/>
                </a:moveTo>
                <a:lnTo>
                  <a:pt x="12600" y="19636"/>
                </a:lnTo>
                <a:cubicBezTo>
                  <a:pt x="12931" y="19636"/>
                  <a:pt x="13200" y="19417"/>
                  <a:pt x="13200" y="19145"/>
                </a:cubicBezTo>
                <a:cubicBezTo>
                  <a:pt x="13200" y="18875"/>
                  <a:pt x="12931" y="18655"/>
                  <a:pt x="12600" y="18655"/>
                </a:cubicBezTo>
                <a:lnTo>
                  <a:pt x="9000" y="18655"/>
                </a:lnTo>
                <a:cubicBezTo>
                  <a:pt x="8669" y="18655"/>
                  <a:pt x="8400" y="18875"/>
                  <a:pt x="8400" y="19145"/>
                </a:cubicBezTo>
                <a:cubicBezTo>
                  <a:pt x="8400" y="19417"/>
                  <a:pt x="8669" y="19636"/>
                  <a:pt x="9000" y="19636"/>
                </a:cubicBezTo>
                <a:moveTo>
                  <a:pt x="7200" y="15709"/>
                </a:moveTo>
                <a:lnTo>
                  <a:pt x="8400" y="15709"/>
                </a:lnTo>
                <a:lnTo>
                  <a:pt x="8400" y="14727"/>
                </a:lnTo>
                <a:lnTo>
                  <a:pt x="7200" y="14727"/>
                </a:lnTo>
                <a:cubicBezTo>
                  <a:pt x="7200" y="14727"/>
                  <a:pt x="7200" y="15709"/>
                  <a:pt x="7200" y="15709"/>
                </a:cubicBezTo>
                <a:close/>
                <a:moveTo>
                  <a:pt x="14400" y="12764"/>
                </a:moveTo>
                <a:lnTo>
                  <a:pt x="13200" y="12764"/>
                </a:lnTo>
                <a:lnTo>
                  <a:pt x="13200" y="13745"/>
                </a:lnTo>
                <a:lnTo>
                  <a:pt x="14400" y="13745"/>
                </a:lnTo>
                <a:cubicBezTo>
                  <a:pt x="14400" y="13745"/>
                  <a:pt x="14400" y="12764"/>
                  <a:pt x="14400" y="12764"/>
                </a:cubicBezTo>
                <a:close/>
                <a:moveTo>
                  <a:pt x="10800" y="12764"/>
                </a:moveTo>
                <a:lnTo>
                  <a:pt x="3600" y="12764"/>
                </a:lnTo>
                <a:lnTo>
                  <a:pt x="3600" y="7855"/>
                </a:lnTo>
                <a:lnTo>
                  <a:pt x="10800" y="7855"/>
                </a:lnTo>
                <a:cubicBezTo>
                  <a:pt x="10800" y="7855"/>
                  <a:pt x="10800" y="12764"/>
                  <a:pt x="10800" y="12764"/>
                </a:cubicBezTo>
                <a:close/>
                <a:moveTo>
                  <a:pt x="12000" y="6873"/>
                </a:moveTo>
                <a:lnTo>
                  <a:pt x="2400" y="6873"/>
                </a:lnTo>
                <a:lnTo>
                  <a:pt x="2400" y="13745"/>
                </a:lnTo>
                <a:lnTo>
                  <a:pt x="12000" y="13745"/>
                </a:lnTo>
                <a:cubicBezTo>
                  <a:pt x="12000" y="13745"/>
                  <a:pt x="12000" y="6873"/>
                  <a:pt x="12000" y="687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815"/>
          <p:cNvSpPr/>
          <p:nvPr/>
        </p:nvSpPr>
        <p:spPr>
          <a:xfrm>
            <a:off x="8898571" y="1803811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7" y="20618"/>
                </a:moveTo>
                <a:lnTo>
                  <a:pt x="1300" y="19636"/>
                </a:lnTo>
                <a:lnTo>
                  <a:pt x="20300" y="19636"/>
                </a:lnTo>
                <a:lnTo>
                  <a:pt x="20443" y="20618"/>
                </a:lnTo>
                <a:cubicBezTo>
                  <a:pt x="20443" y="20618"/>
                  <a:pt x="1157" y="20618"/>
                  <a:pt x="1157" y="20618"/>
                </a:cubicBezTo>
                <a:close/>
                <a:moveTo>
                  <a:pt x="3172" y="6873"/>
                </a:moveTo>
                <a:lnTo>
                  <a:pt x="6480" y="6873"/>
                </a:lnTo>
                <a:lnTo>
                  <a:pt x="6480" y="8973"/>
                </a:lnTo>
                <a:cubicBezTo>
                  <a:pt x="6158" y="9143"/>
                  <a:pt x="5940" y="9456"/>
                  <a:pt x="5940" y="9818"/>
                </a:cubicBezTo>
                <a:cubicBezTo>
                  <a:pt x="5940" y="10360"/>
                  <a:pt x="6424" y="10800"/>
                  <a:pt x="7020" y="10800"/>
                </a:cubicBezTo>
                <a:cubicBezTo>
                  <a:pt x="7616" y="10800"/>
                  <a:pt x="8100" y="10360"/>
                  <a:pt x="8100" y="9818"/>
                </a:cubicBezTo>
                <a:cubicBezTo>
                  <a:pt x="8100" y="9456"/>
                  <a:pt x="7882" y="9143"/>
                  <a:pt x="7560" y="8973"/>
                </a:cubicBezTo>
                <a:lnTo>
                  <a:pt x="7560" y="6873"/>
                </a:lnTo>
                <a:lnTo>
                  <a:pt x="14040" y="6873"/>
                </a:lnTo>
                <a:lnTo>
                  <a:pt x="14040" y="8973"/>
                </a:lnTo>
                <a:cubicBezTo>
                  <a:pt x="13718" y="9143"/>
                  <a:pt x="13500" y="9456"/>
                  <a:pt x="13500" y="9818"/>
                </a:cubicBezTo>
                <a:cubicBezTo>
                  <a:pt x="13500" y="10360"/>
                  <a:pt x="13984" y="10800"/>
                  <a:pt x="14580" y="10800"/>
                </a:cubicBezTo>
                <a:cubicBezTo>
                  <a:pt x="15176" y="10800"/>
                  <a:pt x="15660" y="10360"/>
                  <a:pt x="15660" y="9818"/>
                </a:cubicBezTo>
                <a:cubicBezTo>
                  <a:pt x="15660" y="9456"/>
                  <a:pt x="15442" y="9143"/>
                  <a:pt x="15120" y="8973"/>
                </a:cubicBezTo>
                <a:lnTo>
                  <a:pt x="15120" y="6873"/>
                </a:lnTo>
                <a:lnTo>
                  <a:pt x="18428" y="6873"/>
                </a:lnTo>
                <a:lnTo>
                  <a:pt x="20155" y="18655"/>
                </a:lnTo>
                <a:lnTo>
                  <a:pt x="1445" y="18655"/>
                </a:lnTo>
                <a:cubicBezTo>
                  <a:pt x="1445" y="18655"/>
                  <a:pt x="3172" y="6873"/>
                  <a:pt x="3172" y="6873"/>
                </a:cubicBezTo>
                <a:close/>
                <a:moveTo>
                  <a:pt x="7560" y="3927"/>
                </a:moveTo>
                <a:cubicBezTo>
                  <a:pt x="7560" y="2301"/>
                  <a:pt x="9011" y="982"/>
                  <a:pt x="10800" y="982"/>
                </a:cubicBezTo>
                <a:cubicBezTo>
                  <a:pt x="12590" y="982"/>
                  <a:pt x="14040" y="2301"/>
                  <a:pt x="14040" y="3927"/>
                </a:cubicBezTo>
                <a:lnTo>
                  <a:pt x="14040" y="5891"/>
                </a:lnTo>
                <a:lnTo>
                  <a:pt x="7560" y="5891"/>
                </a:lnTo>
                <a:cubicBezTo>
                  <a:pt x="7560" y="5891"/>
                  <a:pt x="7560" y="3927"/>
                  <a:pt x="7560" y="3927"/>
                </a:cubicBezTo>
                <a:close/>
                <a:moveTo>
                  <a:pt x="21586" y="21045"/>
                </a:moveTo>
                <a:lnTo>
                  <a:pt x="21595" y="21044"/>
                </a:lnTo>
                <a:lnTo>
                  <a:pt x="19435" y="6317"/>
                </a:lnTo>
                <a:lnTo>
                  <a:pt x="19426" y="6318"/>
                </a:lnTo>
                <a:cubicBezTo>
                  <a:pt x="19390" y="6079"/>
                  <a:pt x="19173" y="5891"/>
                  <a:pt x="18900" y="5891"/>
                </a:cubicBezTo>
                <a:lnTo>
                  <a:pt x="15120" y="5891"/>
                </a:lnTo>
                <a:lnTo>
                  <a:pt x="15120" y="3927"/>
                </a:lnTo>
                <a:cubicBezTo>
                  <a:pt x="15120" y="1758"/>
                  <a:pt x="13186" y="0"/>
                  <a:pt x="10800" y="0"/>
                </a:cubicBezTo>
                <a:cubicBezTo>
                  <a:pt x="8414" y="0"/>
                  <a:pt x="6480" y="1758"/>
                  <a:pt x="6480" y="3927"/>
                </a:cubicBezTo>
                <a:lnTo>
                  <a:pt x="6480" y="5891"/>
                </a:lnTo>
                <a:lnTo>
                  <a:pt x="2700" y="5891"/>
                </a:lnTo>
                <a:cubicBezTo>
                  <a:pt x="2427" y="5891"/>
                  <a:pt x="2210" y="6079"/>
                  <a:pt x="2174" y="6318"/>
                </a:cubicBezTo>
                <a:lnTo>
                  <a:pt x="2165" y="6317"/>
                </a:lnTo>
                <a:lnTo>
                  <a:pt x="5" y="21044"/>
                </a:lnTo>
                <a:lnTo>
                  <a:pt x="14" y="21045"/>
                </a:lnTo>
                <a:cubicBezTo>
                  <a:pt x="11" y="21067"/>
                  <a:pt x="0" y="21087"/>
                  <a:pt x="0" y="21109"/>
                </a:cubicBezTo>
                <a:cubicBezTo>
                  <a:pt x="0" y="21381"/>
                  <a:pt x="242" y="21600"/>
                  <a:pt x="540" y="21600"/>
                </a:cubicBezTo>
                <a:lnTo>
                  <a:pt x="21060" y="21600"/>
                </a:lnTo>
                <a:cubicBezTo>
                  <a:pt x="21358" y="21600"/>
                  <a:pt x="21600" y="21381"/>
                  <a:pt x="21600" y="21109"/>
                </a:cubicBezTo>
                <a:cubicBezTo>
                  <a:pt x="21600" y="21087"/>
                  <a:pt x="21589" y="21067"/>
                  <a:pt x="21586" y="210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816"/>
          <p:cNvSpPr/>
          <p:nvPr/>
        </p:nvSpPr>
        <p:spPr>
          <a:xfrm>
            <a:off x="9412788" y="180381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87" y="18100"/>
                </a:moveTo>
                <a:lnTo>
                  <a:pt x="21596" y="18099"/>
                </a:lnTo>
                <a:lnTo>
                  <a:pt x="20614" y="5335"/>
                </a:lnTo>
                <a:lnTo>
                  <a:pt x="20605" y="5337"/>
                </a:lnTo>
                <a:cubicBezTo>
                  <a:pt x="20573" y="5097"/>
                  <a:pt x="20376" y="4909"/>
                  <a:pt x="20127" y="4909"/>
                </a:cubicBezTo>
                <a:lnTo>
                  <a:pt x="16691" y="4909"/>
                </a:lnTo>
                <a:lnTo>
                  <a:pt x="16691" y="3927"/>
                </a:lnTo>
                <a:cubicBezTo>
                  <a:pt x="16691" y="1758"/>
                  <a:pt x="14932" y="0"/>
                  <a:pt x="12764" y="0"/>
                </a:cubicBezTo>
                <a:cubicBezTo>
                  <a:pt x="11300" y="0"/>
                  <a:pt x="10025" y="803"/>
                  <a:pt x="9350" y="1991"/>
                </a:cubicBezTo>
                <a:cubicBezTo>
                  <a:pt x="9705" y="2027"/>
                  <a:pt x="10048" y="2105"/>
                  <a:pt x="10377" y="2214"/>
                </a:cubicBezTo>
                <a:cubicBezTo>
                  <a:pt x="10911" y="1470"/>
                  <a:pt x="11778" y="982"/>
                  <a:pt x="12764" y="982"/>
                </a:cubicBezTo>
                <a:cubicBezTo>
                  <a:pt x="14390" y="982"/>
                  <a:pt x="15709" y="2301"/>
                  <a:pt x="15709" y="3927"/>
                </a:cubicBezTo>
                <a:lnTo>
                  <a:pt x="15709" y="4909"/>
                </a:lnTo>
                <a:lnTo>
                  <a:pt x="13337" y="4909"/>
                </a:lnTo>
                <a:cubicBezTo>
                  <a:pt x="13474" y="5221"/>
                  <a:pt x="13581" y="5549"/>
                  <a:pt x="13651" y="5891"/>
                </a:cubicBezTo>
                <a:lnTo>
                  <a:pt x="15709" y="5891"/>
                </a:lnTo>
                <a:lnTo>
                  <a:pt x="15709" y="6873"/>
                </a:lnTo>
                <a:lnTo>
                  <a:pt x="16204" y="6873"/>
                </a:lnTo>
                <a:cubicBezTo>
                  <a:pt x="16375" y="6873"/>
                  <a:pt x="16537" y="6905"/>
                  <a:pt x="16691" y="6961"/>
                </a:cubicBezTo>
                <a:lnTo>
                  <a:pt x="16691" y="5891"/>
                </a:lnTo>
                <a:lnTo>
                  <a:pt x="19674" y="5891"/>
                </a:lnTo>
                <a:lnTo>
                  <a:pt x="20429" y="15709"/>
                </a:lnTo>
                <a:lnTo>
                  <a:pt x="18247" y="15709"/>
                </a:lnTo>
                <a:lnTo>
                  <a:pt x="18323" y="16691"/>
                </a:lnTo>
                <a:lnTo>
                  <a:pt x="20504" y="16691"/>
                </a:lnTo>
                <a:lnTo>
                  <a:pt x="20580" y="17673"/>
                </a:lnTo>
                <a:lnTo>
                  <a:pt x="18398" y="17673"/>
                </a:lnTo>
                <a:lnTo>
                  <a:pt x="18474" y="18655"/>
                </a:lnTo>
                <a:lnTo>
                  <a:pt x="21109" y="18655"/>
                </a:lnTo>
                <a:cubicBezTo>
                  <a:pt x="21380" y="18655"/>
                  <a:pt x="21600" y="18435"/>
                  <a:pt x="21600" y="18164"/>
                </a:cubicBezTo>
                <a:cubicBezTo>
                  <a:pt x="21600" y="18141"/>
                  <a:pt x="21590" y="18122"/>
                  <a:pt x="21587" y="18100"/>
                </a:cubicBezTo>
                <a:moveTo>
                  <a:pt x="1020" y="20618"/>
                </a:moveTo>
                <a:lnTo>
                  <a:pt x="1096" y="19636"/>
                </a:lnTo>
                <a:lnTo>
                  <a:pt x="16577" y="19636"/>
                </a:lnTo>
                <a:lnTo>
                  <a:pt x="16653" y="20618"/>
                </a:lnTo>
                <a:cubicBezTo>
                  <a:pt x="16653" y="20618"/>
                  <a:pt x="1020" y="20618"/>
                  <a:pt x="1020" y="20618"/>
                </a:cubicBezTo>
                <a:close/>
                <a:moveTo>
                  <a:pt x="1926" y="8836"/>
                </a:moveTo>
                <a:lnTo>
                  <a:pt x="4909" y="8836"/>
                </a:lnTo>
                <a:lnTo>
                  <a:pt x="4909" y="10936"/>
                </a:lnTo>
                <a:cubicBezTo>
                  <a:pt x="4617" y="11106"/>
                  <a:pt x="4418" y="11420"/>
                  <a:pt x="4418" y="11782"/>
                </a:cubicBezTo>
                <a:cubicBezTo>
                  <a:pt x="4418" y="12324"/>
                  <a:pt x="4858" y="12764"/>
                  <a:pt x="5400" y="12764"/>
                </a:cubicBezTo>
                <a:cubicBezTo>
                  <a:pt x="5942" y="12764"/>
                  <a:pt x="6382" y="12324"/>
                  <a:pt x="6382" y="11782"/>
                </a:cubicBezTo>
                <a:cubicBezTo>
                  <a:pt x="6382" y="11420"/>
                  <a:pt x="6183" y="11106"/>
                  <a:pt x="5891" y="10936"/>
                </a:cubicBezTo>
                <a:lnTo>
                  <a:pt x="5891" y="8836"/>
                </a:lnTo>
                <a:lnTo>
                  <a:pt x="11782" y="8836"/>
                </a:lnTo>
                <a:lnTo>
                  <a:pt x="11782" y="10936"/>
                </a:lnTo>
                <a:cubicBezTo>
                  <a:pt x="11489" y="11106"/>
                  <a:pt x="11291" y="11420"/>
                  <a:pt x="11291" y="11782"/>
                </a:cubicBezTo>
                <a:cubicBezTo>
                  <a:pt x="11291" y="12324"/>
                  <a:pt x="11731" y="12764"/>
                  <a:pt x="12273" y="12764"/>
                </a:cubicBezTo>
                <a:cubicBezTo>
                  <a:pt x="12815" y="12764"/>
                  <a:pt x="13255" y="12324"/>
                  <a:pt x="13255" y="11782"/>
                </a:cubicBezTo>
                <a:cubicBezTo>
                  <a:pt x="13255" y="11420"/>
                  <a:pt x="13056" y="11106"/>
                  <a:pt x="12764" y="10936"/>
                </a:cubicBezTo>
                <a:lnTo>
                  <a:pt x="12764" y="8836"/>
                </a:lnTo>
                <a:lnTo>
                  <a:pt x="15746" y="8836"/>
                </a:lnTo>
                <a:lnTo>
                  <a:pt x="16502" y="18655"/>
                </a:lnTo>
                <a:lnTo>
                  <a:pt x="1172" y="18655"/>
                </a:lnTo>
                <a:cubicBezTo>
                  <a:pt x="1172" y="18655"/>
                  <a:pt x="1926" y="8836"/>
                  <a:pt x="1926" y="8836"/>
                </a:cubicBezTo>
                <a:close/>
                <a:moveTo>
                  <a:pt x="5891" y="6873"/>
                </a:moveTo>
                <a:cubicBezTo>
                  <a:pt x="5891" y="5246"/>
                  <a:pt x="7210" y="3927"/>
                  <a:pt x="8836" y="3927"/>
                </a:cubicBezTo>
                <a:cubicBezTo>
                  <a:pt x="10463" y="3927"/>
                  <a:pt x="11782" y="5246"/>
                  <a:pt x="11782" y="6873"/>
                </a:cubicBezTo>
                <a:lnTo>
                  <a:pt x="11782" y="7855"/>
                </a:lnTo>
                <a:lnTo>
                  <a:pt x="5891" y="7855"/>
                </a:lnTo>
                <a:cubicBezTo>
                  <a:pt x="5891" y="7855"/>
                  <a:pt x="5891" y="6873"/>
                  <a:pt x="5891" y="6873"/>
                </a:cubicBezTo>
                <a:close/>
                <a:moveTo>
                  <a:pt x="17668" y="21044"/>
                </a:moveTo>
                <a:lnTo>
                  <a:pt x="16687" y="8281"/>
                </a:lnTo>
                <a:lnTo>
                  <a:pt x="16678" y="8282"/>
                </a:lnTo>
                <a:cubicBezTo>
                  <a:pt x="16646" y="8043"/>
                  <a:pt x="16448" y="7855"/>
                  <a:pt x="16200" y="7855"/>
                </a:cubicBezTo>
                <a:lnTo>
                  <a:pt x="12764" y="7855"/>
                </a:lnTo>
                <a:lnTo>
                  <a:pt x="12764" y="6873"/>
                </a:lnTo>
                <a:cubicBezTo>
                  <a:pt x="12764" y="4704"/>
                  <a:pt x="11005" y="2945"/>
                  <a:pt x="8836" y="2945"/>
                </a:cubicBezTo>
                <a:cubicBezTo>
                  <a:pt x="6668" y="2945"/>
                  <a:pt x="4909" y="4704"/>
                  <a:pt x="4909" y="6873"/>
                </a:cubicBezTo>
                <a:lnTo>
                  <a:pt x="4909" y="7855"/>
                </a:lnTo>
                <a:lnTo>
                  <a:pt x="1473" y="7855"/>
                </a:lnTo>
                <a:cubicBezTo>
                  <a:pt x="1224" y="7855"/>
                  <a:pt x="1027" y="8043"/>
                  <a:pt x="995" y="8282"/>
                </a:cubicBezTo>
                <a:lnTo>
                  <a:pt x="986" y="8281"/>
                </a:lnTo>
                <a:lnTo>
                  <a:pt x="4" y="21044"/>
                </a:lnTo>
                <a:lnTo>
                  <a:pt x="13" y="21045"/>
                </a:lnTo>
                <a:cubicBezTo>
                  <a:pt x="10" y="21067"/>
                  <a:pt x="0" y="21087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1"/>
                  <a:pt x="17673" y="21109"/>
                </a:cubicBezTo>
                <a:cubicBezTo>
                  <a:pt x="17673" y="21087"/>
                  <a:pt x="17663" y="21067"/>
                  <a:pt x="17660" y="21045"/>
                </a:cubicBezTo>
                <a:cubicBezTo>
                  <a:pt x="17660" y="21045"/>
                  <a:pt x="17668" y="21044"/>
                  <a:pt x="17668" y="2104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817"/>
          <p:cNvSpPr/>
          <p:nvPr/>
        </p:nvSpPr>
        <p:spPr>
          <a:xfrm>
            <a:off x="9952397" y="1829204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0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0"/>
                  <a:pt x="10800" y="1320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4"/>
                  <a:pt x="10941" y="0"/>
                  <a:pt x="10800" y="0"/>
                </a:cubicBezTo>
                <a:cubicBezTo>
                  <a:pt x="10659" y="0"/>
                  <a:pt x="10534" y="74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818"/>
          <p:cNvSpPr/>
          <p:nvPr/>
        </p:nvSpPr>
        <p:spPr>
          <a:xfrm>
            <a:off x="10485658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10453" y="7402"/>
                </a:moveTo>
                <a:cubicBezTo>
                  <a:pt x="10542" y="7500"/>
                  <a:pt x="10665" y="7560"/>
                  <a:pt x="10800" y="7560"/>
                </a:cubicBezTo>
                <a:cubicBezTo>
                  <a:pt x="10936" y="7560"/>
                  <a:pt x="11058" y="7500"/>
                  <a:pt x="11147" y="7402"/>
                </a:cubicBezTo>
                <a:lnTo>
                  <a:pt x="13111" y="5242"/>
                </a:lnTo>
                <a:cubicBezTo>
                  <a:pt x="13200" y="5144"/>
                  <a:pt x="13255" y="5009"/>
                  <a:pt x="13255" y="4860"/>
                </a:cubicBezTo>
                <a:cubicBezTo>
                  <a:pt x="13255" y="4562"/>
                  <a:pt x="13035" y="4320"/>
                  <a:pt x="12764" y="4320"/>
                </a:cubicBezTo>
                <a:cubicBezTo>
                  <a:pt x="12628" y="4320"/>
                  <a:pt x="12506" y="4381"/>
                  <a:pt x="12417" y="4478"/>
                </a:cubicBezTo>
                <a:lnTo>
                  <a:pt x="11291" y="57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5716"/>
                </a:lnTo>
                <a:lnTo>
                  <a:pt x="9183" y="4478"/>
                </a:lnTo>
                <a:cubicBezTo>
                  <a:pt x="9095" y="4381"/>
                  <a:pt x="8972" y="4320"/>
                  <a:pt x="8836" y="4320"/>
                </a:cubicBezTo>
                <a:cubicBezTo>
                  <a:pt x="8565" y="4320"/>
                  <a:pt x="8345" y="4562"/>
                  <a:pt x="8345" y="4860"/>
                </a:cubicBezTo>
                <a:cubicBezTo>
                  <a:pt x="8345" y="5009"/>
                  <a:pt x="8400" y="5144"/>
                  <a:pt x="8489" y="5242"/>
                </a:cubicBezTo>
                <a:cubicBezTo>
                  <a:pt x="8489" y="5242"/>
                  <a:pt x="10453" y="7402"/>
                  <a:pt x="10453" y="740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819"/>
          <p:cNvSpPr/>
          <p:nvPr/>
        </p:nvSpPr>
        <p:spPr>
          <a:xfrm>
            <a:off x="11018919" y="181650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836" y="3240"/>
                </a:moveTo>
                <a:cubicBezTo>
                  <a:pt x="8972" y="3240"/>
                  <a:pt x="9095" y="3179"/>
                  <a:pt x="9183" y="3082"/>
                </a:cubicBezTo>
                <a:lnTo>
                  <a:pt x="10309" y="1844"/>
                </a:lnTo>
                <a:lnTo>
                  <a:pt x="10309" y="7020"/>
                </a:lnTo>
                <a:cubicBezTo>
                  <a:pt x="10309" y="7318"/>
                  <a:pt x="10529" y="7560"/>
                  <a:pt x="10800" y="7560"/>
                </a:cubicBezTo>
                <a:cubicBezTo>
                  <a:pt x="11071" y="7560"/>
                  <a:pt x="11291" y="7318"/>
                  <a:pt x="11291" y="7020"/>
                </a:cubicBezTo>
                <a:lnTo>
                  <a:pt x="11291" y="1844"/>
                </a:lnTo>
                <a:lnTo>
                  <a:pt x="12417" y="3082"/>
                </a:lnTo>
                <a:cubicBezTo>
                  <a:pt x="12505" y="3179"/>
                  <a:pt x="12628" y="3240"/>
                  <a:pt x="12764" y="3240"/>
                </a:cubicBezTo>
                <a:cubicBezTo>
                  <a:pt x="13035" y="3240"/>
                  <a:pt x="13255" y="2998"/>
                  <a:pt x="13255" y="2700"/>
                </a:cubicBezTo>
                <a:cubicBezTo>
                  <a:pt x="13255" y="2551"/>
                  <a:pt x="13199" y="2416"/>
                  <a:pt x="13111" y="231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0"/>
                  <a:pt x="10453" y="158"/>
                </a:cubicBezTo>
                <a:lnTo>
                  <a:pt x="8489" y="2318"/>
                </a:lnTo>
                <a:cubicBezTo>
                  <a:pt x="8400" y="2416"/>
                  <a:pt x="8345" y="2551"/>
                  <a:pt x="8345" y="2700"/>
                </a:cubicBezTo>
                <a:cubicBezTo>
                  <a:pt x="8345" y="2998"/>
                  <a:pt x="8565" y="3240"/>
                  <a:pt x="8836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820"/>
          <p:cNvSpPr/>
          <p:nvPr/>
        </p:nvSpPr>
        <p:spPr>
          <a:xfrm>
            <a:off x="6219569" y="234976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507" y="3082"/>
                </a:moveTo>
                <a:lnTo>
                  <a:pt x="7507" y="3082"/>
                </a:lnTo>
                <a:lnTo>
                  <a:pt x="9471" y="5242"/>
                </a:lnTo>
                <a:cubicBezTo>
                  <a:pt x="9560" y="5340"/>
                  <a:pt x="9683" y="5400"/>
                  <a:pt x="9818" y="5400"/>
                </a:cubicBezTo>
                <a:cubicBezTo>
                  <a:pt x="10089" y="5400"/>
                  <a:pt x="10309" y="5158"/>
                  <a:pt x="10309" y="4860"/>
                </a:cubicBezTo>
                <a:cubicBezTo>
                  <a:pt x="10309" y="4712"/>
                  <a:pt x="10254" y="4577"/>
                  <a:pt x="10165" y="4478"/>
                </a:cubicBezTo>
                <a:lnTo>
                  <a:pt x="9040" y="3240"/>
                </a:lnTo>
                <a:lnTo>
                  <a:pt x="13745" y="3240"/>
                </a:lnTo>
                <a:lnTo>
                  <a:pt x="13745" y="3240"/>
                </a:lnTo>
                <a:cubicBezTo>
                  <a:pt x="14016" y="3240"/>
                  <a:pt x="14236" y="2998"/>
                  <a:pt x="14236" y="2700"/>
                </a:cubicBezTo>
                <a:cubicBezTo>
                  <a:pt x="14236" y="2402"/>
                  <a:pt x="14016" y="2160"/>
                  <a:pt x="13745" y="2160"/>
                </a:cubicBezTo>
                <a:lnTo>
                  <a:pt x="9040" y="2160"/>
                </a:lnTo>
                <a:lnTo>
                  <a:pt x="10165" y="922"/>
                </a:lnTo>
                <a:cubicBezTo>
                  <a:pt x="10254" y="824"/>
                  <a:pt x="10309" y="689"/>
                  <a:pt x="10309" y="540"/>
                </a:cubicBezTo>
                <a:cubicBezTo>
                  <a:pt x="10309" y="242"/>
                  <a:pt x="10089" y="0"/>
                  <a:pt x="9818" y="0"/>
                </a:cubicBezTo>
                <a:cubicBezTo>
                  <a:pt x="9683" y="0"/>
                  <a:pt x="9560" y="61"/>
                  <a:pt x="9471" y="158"/>
                </a:cubicBezTo>
                <a:lnTo>
                  <a:pt x="7507" y="2318"/>
                </a:lnTo>
                <a:lnTo>
                  <a:pt x="7507" y="2318"/>
                </a:lnTo>
                <a:cubicBezTo>
                  <a:pt x="7419" y="2417"/>
                  <a:pt x="7364" y="2552"/>
                  <a:pt x="7364" y="2700"/>
                </a:cubicBezTo>
                <a:cubicBezTo>
                  <a:pt x="7364" y="2849"/>
                  <a:pt x="7419" y="2984"/>
                  <a:pt x="7507" y="30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821"/>
          <p:cNvSpPr/>
          <p:nvPr/>
        </p:nvSpPr>
        <p:spPr>
          <a:xfrm>
            <a:off x="6752831" y="234976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7855" y="3240"/>
                </a:moveTo>
                <a:lnTo>
                  <a:pt x="7855" y="3240"/>
                </a:lnTo>
                <a:lnTo>
                  <a:pt x="12560" y="3240"/>
                </a:lnTo>
                <a:lnTo>
                  <a:pt x="11435" y="4478"/>
                </a:lnTo>
                <a:cubicBezTo>
                  <a:pt x="11346" y="4577"/>
                  <a:pt x="11291" y="4712"/>
                  <a:pt x="11291" y="4860"/>
                </a:cubicBezTo>
                <a:cubicBezTo>
                  <a:pt x="11291" y="5158"/>
                  <a:pt x="11511" y="5400"/>
                  <a:pt x="11782" y="5400"/>
                </a:cubicBezTo>
                <a:cubicBezTo>
                  <a:pt x="11917" y="5400"/>
                  <a:pt x="12040" y="5340"/>
                  <a:pt x="12129" y="5242"/>
                </a:cubicBezTo>
                <a:lnTo>
                  <a:pt x="14093" y="3082"/>
                </a:lnTo>
                <a:cubicBezTo>
                  <a:pt x="14181" y="2984"/>
                  <a:pt x="14236" y="2849"/>
                  <a:pt x="14236" y="2700"/>
                </a:cubicBezTo>
                <a:cubicBezTo>
                  <a:pt x="14236" y="2552"/>
                  <a:pt x="14181" y="2417"/>
                  <a:pt x="14093" y="2318"/>
                </a:cubicBezTo>
                <a:lnTo>
                  <a:pt x="12129" y="158"/>
                </a:lnTo>
                <a:cubicBezTo>
                  <a:pt x="12040" y="61"/>
                  <a:pt x="11917" y="0"/>
                  <a:pt x="11782" y="0"/>
                </a:cubicBezTo>
                <a:cubicBezTo>
                  <a:pt x="11511" y="0"/>
                  <a:pt x="11291" y="242"/>
                  <a:pt x="11291" y="540"/>
                </a:cubicBezTo>
                <a:cubicBezTo>
                  <a:pt x="11291" y="689"/>
                  <a:pt x="11346" y="824"/>
                  <a:pt x="11435" y="922"/>
                </a:cubicBezTo>
                <a:lnTo>
                  <a:pt x="12560" y="2160"/>
                </a:lnTo>
                <a:lnTo>
                  <a:pt x="7855" y="2160"/>
                </a:lnTo>
                <a:cubicBezTo>
                  <a:pt x="7584" y="2160"/>
                  <a:pt x="7364" y="2402"/>
                  <a:pt x="7364" y="2700"/>
                </a:cubicBezTo>
                <a:cubicBezTo>
                  <a:pt x="7364" y="2998"/>
                  <a:pt x="7584" y="3240"/>
                  <a:pt x="7855" y="32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822"/>
          <p:cNvSpPr/>
          <p:nvPr/>
        </p:nvSpPr>
        <p:spPr>
          <a:xfrm>
            <a:off x="7286092" y="234976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6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6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8345" y="3780"/>
                </a:moveTo>
                <a:lnTo>
                  <a:pt x="10309" y="3780"/>
                </a:lnTo>
                <a:lnTo>
                  <a:pt x="10309" y="5940"/>
                </a:lnTo>
                <a:cubicBezTo>
                  <a:pt x="10309" y="6238"/>
                  <a:pt x="10529" y="6480"/>
                  <a:pt x="10800" y="6480"/>
                </a:cubicBezTo>
                <a:cubicBezTo>
                  <a:pt x="11071" y="6480"/>
                  <a:pt x="11291" y="6238"/>
                  <a:pt x="11291" y="5940"/>
                </a:cubicBezTo>
                <a:lnTo>
                  <a:pt x="11291" y="3780"/>
                </a:lnTo>
                <a:lnTo>
                  <a:pt x="13255" y="3780"/>
                </a:lnTo>
                <a:cubicBezTo>
                  <a:pt x="13525" y="3780"/>
                  <a:pt x="13745" y="3538"/>
                  <a:pt x="13745" y="3240"/>
                </a:cubicBezTo>
                <a:cubicBezTo>
                  <a:pt x="13745" y="2942"/>
                  <a:pt x="13525" y="2700"/>
                  <a:pt x="13255" y="2700"/>
                </a:cubicBezTo>
                <a:lnTo>
                  <a:pt x="11291" y="2700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2700"/>
                </a:lnTo>
                <a:lnTo>
                  <a:pt x="8345" y="2700"/>
                </a:lnTo>
                <a:cubicBezTo>
                  <a:pt x="8075" y="2700"/>
                  <a:pt x="7855" y="2942"/>
                  <a:pt x="7855" y="3240"/>
                </a:cubicBezTo>
                <a:cubicBezTo>
                  <a:pt x="7855" y="3538"/>
                  <a:pt x="8075" y="3780"/>
                  <a:pt x="8345" y="37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823"/>
          <p:cNvSpPr/>
          <p:nvPr/>
        </p:nvSpPr>
        <p:spPr>
          <a:xfrm>
            <a:off x="7819353" y="2368814"/>
            <a:ext cx="279328" cy="222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257"/>
                </a:moveTo>
                <a:lnTo>
                  <a:pt x="982" y="9257"/>
                </a:lnTo>
                <a:lnTo>
                  <a:pt x="982" y="8023"/>
                </a:lnTo>
                <a:lnTo>
                  <a:pt x="20618" y="8023"/>
                </a:lnTo>
                <a:cubicBezTo>
                  <a:pt x="20618" y="8023"/>
                  <a:pt x="20618" y="9257"/>
                  <a:pt x="20618" y="9257"/>
                </a:cubicBezTo>
                <a:close/>
                <a:moveTo>
                  <a:pt x="19006" y="12960"/>
                </a:moveTo>
                <a:lnTo>
                  <a:pt x="15735" y="12960"/>
                </a:lnTo>
                <a:lnTo>
                  <a:pt x="16045" y="10491"/>
                </a:lnTo>
                <a:lnTo>
                  <a:pt x="19419" y="10491"/>
                </a:lnTo>
                <a:cubicBezTo>
                  <a:pt x="19419" y="10491"/>
                  <a:pt x="19006" y="12960"/>
                  <a:pt x="19006" y="12960"/>
                </a:cubicBezTo>
                <a:close/>
                <a:moveTo>
                  <a:pt x="18386" y="16663"/>
                </a:moveTo>
                <a:lnTo>
                  <a:pt x="15270" y="16663"/>
                </a:lnTo>
                <a:lnTo>
                  <a:pt x="15580" y="14194"/>
                </a:lnTo>
                <a:lnTo>
                  <a:pt x="18799" y="14194"/>
                </a:lnTo>
                <a:cubicBezTo>
                  <a:pt x="18799" y="14194"/>
                  <a:pt x="18386" y="16663"/>
                  <a:pt x="18386" y="16663"/>
                </a:cubicBezTo>
                <a:close/>
                <a:moveTo>
                  <a:pt x="17765" y="20366"/>
                </a:moveTo>
                <a:lnTo>
                  <a:pt x="14805" y="20366"/>
                </a:lnTo>
                <a:lnTo>
                  <a:pt x="15115" y="17897"/>
                </a:lnTo>
                <a:lnTo>
                  <a:pt x="18179" y="17897"/>
                </a:lnTo>
                <a:cubicBezTo>
                  <a:pt x="18179" y="17897"/>
                  <a:pt x="17765" y="20366"/>
                  <a:pt x="17765" y="20366"/>
                </a:cubicBezTo>
                <a:close/>
                <a:moveTo>
                  <a:pt x="11291" y="12960"/>
                </a:moveTo>
                <a:lnTo>
                  <a:pt x="11291" y="10491"/>
                </a:lnTo>
                <a:lnTo>
                  <a:pt x="15063" y="10491"/>
                </a:lnTo>
                <a:lnTo>
                  <a:pt x="14753" y="12960"/>
                </a:lnTo>
                <a:cubicBezTo>
                  <a:pt x="14753" y="12960"/>
                  <a:pt x="11291" y="12960"/>
                  <a:pt x="11291" y="12960"/>
                </a:cubicBezTo>
                <a:close/>
                <a:moveTo>
                  <a:pt x="14288" y="16663"/>
                </a:moveTo>
                <a:lnTo>
                  <a:pt x="11291" y="16663"/>
                </a:lnTo>
                <a:lnTo>
                  <a:pt x="11291" y="14194"/>
                </a:lnTo>
                <a:lnTo>
                  <a:pt x="14598" y="14194"/>
                </a:lnTo>
                <a:cubicBezTo>
                  <a:pt x="14598" y="14194"/>
                  <a:pt x="14288" y="16663"/>
                  <a:pt x="14288" y="16663"/>
                </a:cubicBezTo>
                <a:close/>
                <a:moveTo>
                  <a:pt x="13823" y="20366"/>
                </a:moveTo>
                <a:lnTo>
                  <a:pt x="11291" y="20366"/>
                </a:lnTo>
                <a:lnTo>
                  <a:pt x="11291" y="17897"/>
                </a:lnTo>
                <a:lnTo>
                  <a:pt x="14133" y="17897"/>
                </a:lnTo>
                <a:cubicBezTo>
                  <a:pt x="14133" y="17897"/>
                  <a:pt x="13823" y="20366"/>
                  <a:pt x="13823" y="20366"/>
                </a:cubicBezTo>
                <a:close/>
                <a:moveTo>
                  <a:pt x="10309" y="12960"/>
                </a:moveTo>
                <a:lnTo>
                  <a:pt x="6847" y="12960"/>
                </a:lnTo>
                <a:lnTo>
                  <a:pt x="6537" y="10491"/>
                </a:lnTo>
                <a:lnTo>
                  <a:pt x="10309" y="10491"/>
                </a:lnTo>
                <a:cubicBezTo>
                  <a:pt x="10309" y="10491"/>
                  <a:pt x="10309" y="12960"/>
                  <a:pt x="10309" y="12960"/>
                </a:cubicBezTo>
                <a:close/>
                <a:moveTo>
                  <a:pt x="10309" y="16663"/>
                </a:moveTo>
                <a:lnTo>
                  <a:pt x="7312" y="16663"/>
                </a:lnTo>
                <a:lnTo>
                  <a:pt x="7002" y="14194"/>
                </a:lnTo>
                <a:lnTo>
                  <a:pt x="10309" y="14194"/>
                </a:lnTo>
                <a:cubicBezTo>
                  <a:pt x="10309" y="14194"/>
                  <a:pt x="10309" y="16663"/>
                  <a:pt x="10309" y="16663"/>
                </a:cubicBezTo>
                <a:close/>
                <a:moveTo>
                  <a:pt x="10309" y="20366"/>
                </a:moveTo>
                <a:lnTo>
                  <a:pt x="7777" y="20366"/>
                </a:lnTo>
                <a:lnTo>
                  <a:pt x="7467" y="17897"/>
                </a:lnTo>
                <a:lnTo>
                  <a:pt x="10309" y="17897"/>
                </a:lnTo>
                <a:cubicBezTo>
                  <a:pt x="10309" y="17897"/>
                  <a:pt x="10309" y="20366"/>
                  <a:pt x="10309" y="20366"/>
                </a:cubicBezTo>
                <a:close/>
                <a:moveTo>
                  <a:pt x="3834" y="20366"/>
                </a:moveTo>
                <a:lnTo>
                  <a:pt x="3421" y="17897"/>
                </a:lnTo>
                <a:lnTo>
                  <a:pt x="6485" y="17897"/>
                </a:lnTo>
                <a:lnTo>
                  <a:pt x="6795" y="20366"/>
                </a:lnTo>
                <a:cubicBezTo>
                  <a:pt x="6795" y="20366"/>
                  <a:pt x="3834" y="20366"/>
                  <a:pt x="3834" y="20366"/>
                </a:cubicBezTo>
                <a:close/>
                <a:moveTo>
                  <a:pt x="2801" y="14194"/>
                </a:moveTo>
                <a:lnTo>
                  <a:pt x="6020" y="14194"/>
                </a:lnTo>
                <a:lnTo>
                  <a:pt x="6330" y="16663"/>
                </a:lnTo>
                <a:lnTo>
                  <a:pt x="3214" y="16663"/>
                </a:lnTo>
                <a:cubicBezTo>
                  <a:pt x="3214" y="16663"/>
                  <a:pt x="2801" y="14194"/>
                  <a:pt x="2801" y="14194"/>
                </a:cubicBezTo>
                <a:close/>
                <a:moveTo>
                  <a:pt x="2181" y="10491"/>
                </a:moveTo>
                <a:lnTo>
                  <a:pt x="5555" y="10491"/>
                </a:lnTo>
                <a:lnTo>
                  <a:pt x="5865" y="12960"/>
                </a:lnTo>
                <a:lnTo>
                  <a:pt x="2594" y="12960"/>
                </a:lnTo>
                <a:cubicBezTo>
                  <a:pt x="2594" y="12960"/>
                  <a:pt x="2181" y="10491"/>
                  <a:pt x="2181" y="10491"/>
                </a:cubicBezTo>
                <a:close/>
                <a:moveTo>
                  <a:pt x="20618" y="6789"/>
                </a:moveTo>
                <a:lnTo>
                  <a:pt x="982" y="6789"/>
                </a:lnTo>
                <a:cubicBezTo>
                  <a:pt x="440" y="6789"/>
                  <a:pt x="0" y="7342"/>
                  <a:pt x="0" y="8023"/>
                </a:cubicBezTo>
                <a:lnTo>
                  <a:pt x="0" y="9257"/>
                </a:lnTo>
                <a:cubicBezTo>
                  <a:pt x="0" y="9939"/>
                  <a:pt x="440" y="10491"/>
                  <a:pt x="982" y="10491"/>
                </a:cubicBezTo>
                <a:lnTo>
                  <a:pt x="1178" y="10491"/>
                </a:lnTo>
                <a:lnTo>
                  <a:pt x="2960" y="21133"/>
                </a:lnTo>
                <a:lnTo>
                  <a:pt x="2969" y="21130"/>
                </a:lnTo>
                <a:cubicBezTo>
                  <a:pt x="3023" y="21398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398"/>
                  <a:pt x="18631" y="21130"/>
                </a:cubicBezTo>
                <a:lnTo>
                  <a:pt x="18640" y="21133"/>
                </a:lnTo>
                <a:lnTo>
                  <a:pt x="20422" y="10491"/>
                </a:lnTo>
                <a:lnTo>
                  <a:pt x="20618" y="10491"/>
                </a:lnTo>
                <a:cubicBezTo>
                  <a:pt x="21160" y="10491"/>
                  <a:pt x="21600" y="9939"/>
                  <a:pt x="21600" y="9257"/>
                </a:cubicBezTo>
                <a:lnTo>
                  <a:pt x="21600" y="8023"/>
                </a:lnTo>
                <a:cubicBezTo>
                  <a:pt x="21600" y="7342"/>
                  <a:pt x="21160" y="6789"/>
                  <a:pt x="20618" y="6789"/>
                </a:cubicBezTo>
                <a:moveTo>
                  <a:pt x="8345" y="1234"/>
                </a:moveTo>
                <a:lnTo>
                  <a:pt x="13255" y="1234"/>
                </a:lnTo>
                <a:cubicBezTo>
                  <a:pt x="13525" y="1234"/>
                  <a:pt x="13745" y="958"/>
                  <a:pt x="13745" y="617"/>
                </a:cubicBezTo>
                <a:cubicBezTo>
                  <a:pt x="13745" y="276"/>
                  <a:pt x="13525" y="0"/>
                  <a:pt x="13255" y="0"/>
                </a:cubicBezTo>
                <a:lnTo>
                  <a:pt x="8345" y="0"/>
                </a:lnTo>
                <a:cubicBezTo>
                  <a:pt x="8075" y="0"/>
                  <a:pt x="7855" y="276"/>
                  <a:pt x="7855" y="617"/>
                </a:cubicBezTo>
                <a:cubicBezTo>
                  <a:pt x="7855" y="958"/>
                  <a:pt x="8075" y="1234"/>
                  <a:pt x="8345" y="123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824"/>
          <p:cNvSpPr/>
          <p:nvPr/>
        </p:nvSpPr>
        <p:spPr>
          <a:xfrm>
            <a:off x="8352614" y="2337072"/>
            <a:ext cx="279328" cy="279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8" extrusionOk="0">
                <a:moveTo>
                  <a:pt x="10309" y="9720"/>
                </a:moveTo>
                <a:lnTo>
                  <a:pt x="9327" y="9720"/>
                </a:lnTo>
                <a:cubicBezTo>
                  <a:pt x="9056" y="9720"/>
                  <a:pt x="8836" y="9937"/>
                  <a:pt x="8836" y="10206"/>
                </a:cubicBezTo>
                <a:cubicBezTo>
                  <a:pt x="8836" y="10475"/>
                  <a:pt x="9056" y="10692"/>
                  <a:pt x="9327" y="10692"/>
                </a:cubicBezTo>
                <a:lnTo>
                  <a:pt x="10309" y="10692"/>
                </a:lnTo>
                <a:cubicBezTo>
                  <a:pt x="10580" y="10692"/>
                  <a:pt x="10800" y="10475"/>
                  <a:pt x="10800" y="10206"/>
                </a:cubicBezTo>
                <a:cubicBezTo>
                  <a:pt x="10800" y="9937"/>
                  <a:pt x="10580" y="9720"/>
                  <a:pt x="10309" y="9720"/>
                </a:cubicBezTo>
                <a:moveTo>
                  <a:pt x="13255" y="18471"/>
                </a:moveTo>
                <a:lnTo>
                  <a:pt x="12273" y="18471"/>
                </a:lnTo>
                <a:cubicBezTo>
                  <a:pt x="12002" y="18471"/>
                  <a:pt x="11782" y="18689"/>
                  <a:pt x="11782" y="18957"/>
                </a:cubicBezTo>
                <a:cubicBezTo>
                  <a:pt x="11782" y="19226"/>
                  <a:pt x="12002" y="19443"/>
                  <a:pt x="12273" y="19443"/>
                </a:cubicBezTo>
                <a:lnTo>
                  <a:pt x="13255" y="19443"/>
                </a:lnTo>
                <a:cubicBezTo>
                  <a:pt x="13525" y="19443"/>
                  <a:pt x="13745" y="19226"/>
                  <a:pt x="13745" y="18957"/>
                </a:cubicBezTo>
                <a:cubicBezTo>
                  <a:pt x="13745" y="18689"/>
                  <a:pt x="13525" y="18471"/>
                  <a:pt x="13255" y="18471"/>
                </a:cubicBezTo>
                <a:moveTo>
                  <a:pt x="10309" y="18471"/>
                </a:moveTo>
                <a:lnTo>
                  <a:pt x="9327" y="18471"/>
                </a:lnTo>
                <a:cubicBezTo>
                  <a:pt x="9056" y="18471"/>
                  <a:pt x="8836" y="18689"/>
                  <a:pt x="8836" y="18957"/>
                </a:cubicBezTo>
                <a:cubicBezTo>
                  <a:pt x="8836" y="19226"/>
                  <a:pt x="9056" y="19443"/>
                  <a:pt x="9327" y="19443"/>
                </a:cubicBezTo>
                <a:lnTo>
                  <a:pt x="10309" y="19443"/>
                </a:lnTo>
                <a:cubicBezTo>
                  <a:pt x="10580" y="19443"/>
                  <a:pt x="10800" y="19226"/>
                  <a:pt x="10800" y="18957"/>
                </a:cubicBezTo>
                <a:cubicBezTo>
                  <a:pt x="10800" y="18689"/>
                  <a:pt x="10580" y="18471"/>
                  <a:pt x="10309" y="18471"/>
                </a:cubicBezTo>
                <a:moveTo>
                  <a:pt x="20618" y="15554"/>
                </a:moveTo>
                <a:cubicBezTo>
                  <a:pt x="20618" y="16091"/>
                  <a:pt x="20178" y="16526"/>
                  <a:pt x="19636" y="16526"/>
                </a:cubicBezTo>
                <a:lnTo>
                  <a:pt x="16691" y="16526"/>
                </a:lnTo>
                <a:cubicBezTo>
                  <a:pt x="16149" y="16526"/>
                  <a:pt x="15709" y="16091"/>
                  <a:pt x="15709" y="15554"/>
                </a:cubicBezTo>
                <a:lnTo>
                  <a:pt x="15709" y="13609"/>
                </a:lnTo>
                <a:cubicBezTo>
                  <a:pt x="15709" y="13073"/>
                  <a:pt x="16149" y="12637"/>
                  <a:pt x="16691" y="12637"/>
                </a:cubicBezTo>
                <a:lnTo>
                  <a:pt x="19636" y="12637"/>
                </a:lnTo>
                <a:cubicBezTo>
                  <a:pt x="20178" y="12637"/>
                  <a:pt x="20618" y="13073"/>
                  <a:pt x="20618" y="13609"/>
                </a:cubicBezTo>
                <a:cubicBezTo>
                  <a:pt x="20618" y="13609"/>
                  <a:pt x="20618" y="15554"/>
                  <a:pt x="20618" y="15554"/>
                </a:cubicBezTo>
                <a:close/>
                <a:moveTo>
                  <a:pt x="18655" y="19443"/>
                </a:moveTo>
                <a:cubicBezTo>
                  <a:pt x="18655" y="19980"/>
                  <a:pt x="18215" y="20416"/>
                  <a:pt x="17673" y="20416"/>
                </a:cubicBezTo>
                <a:lnTo>
                  <a:pt x="1964" y="20416"/>
                </a:lnTo>
                <a:cubicBezTo>
                  <a:pt x="1422" y="20416"/>
                  <a:pt x="982" y="19980"/>
                  <a:pt x="982" y="19443"/>
                </a:cubicBezTo>
                <a:lnTo>
                  <a:pt x="982" y="9720"/>
                </a:lnTo>
                <a:cubicBezTo>
                  <a:pt x="982" y="9183"/>
                  <a:pt x="1422" y="8747"/>
                  <a:pt x="1964" y="8747"/>
                </a:cubicBezTo>
                <a:lnTo>
                  <a:pt x="17673" y="8747"/>
                </a:lnTo>
                <a:cubicBezTo>
                  <a:pt x="18215" y="8747"/>
                  <a:pt x="18655" y="9183"/>
                  <a:pt x="18655" y="9720"/>
                </a:cubicBezTo>
                <a:lnTo>
                  <a:pt x="18655" y="11664"/>
                </a:lnTo>
                <a:lnTo>
                  <a:pt x="16691" y="11664"/>
                </a:lnTo>
                <a:cubicBezTo>
                  <a:pt x="15606" y="11664"/>
                  <a:pt x="14727" y="12535"/>
                  <a:pt x="14727" y="13609"/>
                </a:cubicBezTo>
                <a:lnTo>
                  <a:pt x="14727" y="15554"/>
                </a:lnTo>
                <a:cubicBezTo>
                  <a:pt x="14727" y="16628"/>
                  <a:pt x="15606" y="17499"/>
                  <a:pt x="16691" y="17499"/>
                </a:cubicBezTo>
                <a:lnTo>
                  <a:pt x="18655" y="17499"/>
                </a:lnTo>
                <a:cubicBezTo>
                  <a:pt x="18655" y="17499"/>
                  <a:pt x="18655" y="19443"/>
                  <a:pt x="18655" y="19443"/>
                </a:cubicBezTo>
                <a:close/>
                <a:moveTo>
                  <a:pt x="982" y="7775"/>
                </a:moveTo>
                <a:cubicBezTo>
                  <a:pt x="982" y="7238"/>
                  <a:pt x="1422" y="6803"/>
                  <a:pt x="1964" y="6803"/>
                </a:cubicBezTo>
                <a:lnTo>
                  <a:pt x="2555" y="6803"/>
                </a:lnTo>
                <a:lnTo>
                  <a:pt x="2817" y="7775"/>
                </a:lnTo>
                <a:lnTo>
                  <a:pt x="1964" y="7775"/>
                </a:lnTo>
                <a:cubicBezTo>
                  <a:pt x="1604" y="7775"/>
                  <a:pt x="1271" y="7878"/>
                  <a:pt x="982" y="8045"/>
                </a:cubicBezTo>
                <a:cubicBezTo>
                  <a:pt x="982" y="8045"/>
                  <a:pt x="982" y="7775"/>
                  <a:pt x="982" y="7775"/>
                </a:cubicBezTo>
                <a:close/>
                <a:moveTo>
                  <a:pt x="3721" y="3600"/>
                </a:moveTo>
                <a:lnTo>
                  <a:pt x="13629" y="1005"/>
                </a:lnTo>
                <a:cubicBezTo>
                  <a:pt x="14152" y="866"/>
                  <a:pt x="14690" y="1174"/>
                  <a:pt x="14831" y="1693"/>
                </a:cubicBezTo>
                <a:lnTo>
                  <a:pt x="15085" y="2631"/>
                </a:lnTo>
                <a:lnTo>
                  <a:pt x="3281" y="5731"/>
                </a:lnTo>
                <a:lnTo>
                  <a:pt x="3026" y="4791"/>
                </a:lnTo>
                <a:cubicBezTo>
                  <a:pt x="2886" y="4272"/>
                  <a:pt x="3197" y="3739"/>
                  <a:pt x="3721" y="3600"/>
                </a:cubicBezTo>
                <a:moveTo>
                  <a:pt x="15847" y="5448"/>
                </a:moveTo>
                <a:lnTo>
                  <a:pt x="16476" y="7775"/>
                </a:lnTo>
                <a:lnTo>
                  <a:pt x="6989" y="7775"/>
                </a:lnTo>
                <a:cubicBezTo>
                  <a:pt x="6989" y="7775"/>
                  <a:pt x="15847" y="5448"/>
                  <a:pt x="15847" y="5448"/>
                </a:cubicBezTo>
                <a:close/>
                <a:moveTo>
                  <a:pt x="17673" y="6803"/>
                </a:moveTo>
                <a:cubicBezTo>
                  <a:pt x="18215" y="6803"/>
                  <a:pt x="18655" y="7238"/>
                  <a:pt x="18655" y="7775"/>
                </a:cubicBezTo>
                <a:lnTo>
                  <a:pt x="18655" y="8045"/>
                </a:lnTo>
                <a:cubicBezTo>
                  <a:pt x="18365" y="7878"/>
                  <a:pt x="18032" y="7775"/>
                  <a:pt x="17673" y="7775"/>
                </a:cubicBezTo>
                <a:lnTo>
                  <a:pt x="17493" y="7775"/>
                </a:lnTo>
                <a:lnTo>
                  <a:pt x="17230" y="6803"/>
                </a:lnTo>
                <a:cubicBezTo>
                  <a:pt x="17230" y="6803"/>
                  <a:pt x="17673" y="6803"/>
                  <a:pt x="17673" y="6803"/>
                </a:cubicBezTo>
                <a:close/>
                <a:moveTo>
                  <a:pt x="19636" y="11664"/>
                </a:moveTo>
                <a:lnTo>
                  <a:pt x="19636" y="7775"/>
                </a:lnTo>
                <a:cubicBezTo>
                  <a:pt x="19636" y="6701"/>
                  <a:pt x="18757" y="5830"/>
                  <a:pt x="17673" y="5830"/>
                </a:cubicBezTo>
                <a:lnTo>
                  <a:pt x="16967" y="5830"/>
                </a:lnTo>
                <a:lnTo>
                  <a:pt x="15779" y="1441"/>
                </a:lnTo>
                <a:cubicBezTo>
                  <a:pt x="15498" y="404"/>
                  <a:pt x="14422" y="-212"/>
                  <a:pt x="13374" y="66"/>
                </a:cubicBezTo>
                <a:lnTo>
                  <a:pt x="3467" y="2660"/>
                </a:lnTo>
                <a:cubicBezTo>
                  <a:pt x="2419" y="2939"/>
                  <a:pt x="1798" y="4005"/>
                  <a:pt x="2078" y="5042"/>
                </a:cubicBezTo>
                <a:lnTo>
                  <a:pt x="2291" y="5830"/>
                </a:lnTo>
                <a:lnTo>
                  <a:pt x="1964" y="5830"/>
                </a:lnTo>
                <a:cubicBezTo>
                  <a:pt x="879" y="5830"/>
                  <a:pt x="0" y="6701"/>
                  <a:pt x="0" y="7775"/>
                </a:cubicBezTo>
                <a:lnTo>
                  <a:pt x="0" y="19443"/>
                </a:lnTo>
                <a:cubicBezTo>
                  <a:pt x="0" y="20517"/>
                  <a:pt x="879" y="21388"/>
                  <a:pt x="1964" y="21388"/>
                </a:cubicBezTo>
                <a:lnTo>
                  <a:pt x="17673" y="21388"/>
                </a:lnTo>
                <a:cubicBezTo>
                  <a:pt x="18757" y="21388"/>
                  <a:pt x="19636" y="20517"/>
                  <a:pt x="19636" y="19443"/>
                </a:cubicBezTo>
                <a:lnTo>
                  <a:pt x="19636" y="17499"/>
                </a:lnTo>
                <a:cubicBezTo>
                  <a:pt x="20721" y="17499"/>
                  <a:pt x="21600" y="16628"/>
                  <a:pt x="21600" y="15554"/>
                </a:cubicBezTo>
                <a:lnTo>
                  <a:pt x="21600" y="13609"/>
                </a:lnTo>
                <a:cubicBezTo>
                  <a:pt x="21600" y="12535"/>
                  <a:pt x="20721" y="11664"/>
                  <a:pt x="19636" y="11664"/>
                </a:cubicBezTo>
                <a:moveTo>
                  <a:pt x="13255" y="9720"/>
                </a:moveTo>
                <a:lnTo>
                  <a:pt x="12273" y="9720"/>
                </a:lnTo>
                <a:cubicBezTo>
                  <a:pt x="12002" y="9720"/>
                  <a:pt x="11782" y="9937"/>
                  <a:pt x="11782" y="10206"/>
                </a:cubicBezTo>
                <a:cubicBezTo>
                  <a:pt x="11782" y="10475"/>
                  <a:pt x="12002" y="10692"/>
                  <a:pt x="12273" y="10692"/>
                </a:cubicBezTo>
                <a:lnTo>
                  <a:pt x="13255" y="10692"/>
                </a:lnTo>
                <a:cubicBezTo>
                  <a:pt x="13525" y="10692"/>
                  <a:pt x="13745" y="10475"/>
                  <a:pt x="13745" y="10206"/>
                </a:cubicBezTo>
                <a:cubicBezTo>
                  <a:pt x="13745" y="9937"/>
                  <a:pt x="13525" y="9720"/>
                  <a:pt x="13255" y="9720"/>
                </a:cubicBezTo>
                <a:moveTo>
                  <a:pt x="7364" y="9720"/>
                </a:moveTo>
                <a:lnTo>
                  <a:pt x="6382" y="9720"/>
                </a:lnTo>
                <a:cubicBezTo>
                  <a:pt x="6111" y="9720"/>
                  <a:pt x="5891" y="9937"/>
                  <a:pt x="5891" y="10206"/>
                </a:cubicBezTo>
                <a:cubicBezTo>
                  <a:pt x="5891" y="10475"/>
                  <a:pt x="6111" y="10692"/>
                  <a:pt x="6382" y="10692"/>
                </a:cubicBezTo>
                <a:lnTo>
                  <a:pt x="7364" y="10692"/>
                </a:lnTo>
                <a:cubicBezTo>
                  <a:pt x="7634" y="10692"/>
                  <a:pt x="7855" y="10475"/>
                  <a:pt x="7855" y="10206"/>
                </a:cubicBezTo>
                <a:cubicBezTo>
                  <a:pt x="7855" y="9937"/>
                  <a:pt x="7634" y="9720"/>
                  <a:pt x="7364" y="9720"/>
                </a:cubicBezTo>
                <a:moveTo>
                  <a:pt x="17182" y="14095"/>
                </a:moveTo>
                <a:cubicBezTo>
                  <a:pt x="16911" y="14095"/>
                  <a:pt x="16691" y="14313"/>
                  <a:pt x="16691" y="14581"/>
                </a:cubicBezTo>
                <a:cubicBezTo>
                  <a:pt x="16691" y="14850"/>
                  <a:pt x="16911" y="15068"/>
                  <a:pt x="17182" y="15068"/>
                </a:cubicBezTo>
                <a:cubicBezTo>
                  <a:pt x="17453" y="15068"/>
                  <a:pt x="17673" y="14850"/>
                  <a:pt x="17673" y="14581"/>
                </a:cubicBezTo>
                <a:cubicBezTo>
                  <a:pt x="17673" y="14313"/>
                  <a:pt x="17453" y="14095"/>
                  <a:pt x="17182" y="14095"/>
                </a:cubicBezTo>
                <a:moveTo>
                  <a:pt x="16200" y="18471"/>
                </a:moveTo>
                <a:lnTo>
                  <a:pt x="15218" y="18471"/>
                </a:lnTo>
                <a:cubicBezTo>
                  <a:pt x="14947" y="18471"/>
                  <a:pt x="14727" y="18689"/>
                  <a:pt x="14727" y="18957"/>
                </a:cubicBezTo>
                <a:cubicBezTo>
                  <a:pt x="14727" y="19226"/>
                  <a:pt x="14947" y="19443"/>
                  <a:pt x="15218" y="19443"/>
                </a:cubicBezTo>
                <a:lnTo>
                  <a:pt x="16200" y="19443"/>
                </a:lnTo>
                <a:cubicBezTo>
                  <a:pt x="16471" y="19443"/>
                  <a:pt x="16691" y="19226"/>
                  <a:pt x="16691" y="18957"/>
                </a:cubicBezTo>
                <a:cubicBezTo>
                  <a:pt x="16691" y="18689"/>
                  <a:pt x="16471" y="18471"/>
                  <a:pt x="16200" y="18471"/>
                </a:cubicBezTo>
                <a:moveTo>
                  <a:pt x="15218" y="10692"/>
                </a:moveTo>
                <a:lnTo>
                  <a:pt x="16200" y="10692"/>
                </a:lnTo>
                <a:cubicBezTo>
                  <a:pt x="16471" y="10692"/>
                  <a:pt x="16691" y="10475"/>
                  <a:pt x="16691" y="10206"/>
                </a:cubicBezTo>
                <a:cubicBezTo>
                  <a:pt x="16691" y="9937"/>
                  <a:pt x="16471" y="9720"/>
                  <a:pt x="16200" y="9720"/>
                </a:cubicBezTo>
                <a:lnTo>
                  <a:pt x="15218" y="9720"/>
                </a:lnTo>
                <a:cubicBezTo>
                  <a:pt x="14947" y="9720"/>
                  <a:pt x="14727" y="9937"/>
                  <a:pt x="14727" y="10206"/>
                </a:cubicBezTo>
                <a:cubicBezTo>
                  <a:pt x="14727" y="10475"/>
                  <a:pt x="14947" y="10692"/>
                  <a:pt x="15218" y="10692"/>
                </a:cubicBezTo>
                <a:moveTo>
                  <a:pt x="4418" y="18471"/>
                </a:moveTo>
                <a:lnTo>
                  <a:pt x="3436" y="18471"/>
                </a:lnTo>
                <a:cubicBezTo>
                  <a:pt x="3166" y="18471"/>
                  <a:pt x="2945" y="18689"/>
                  <a:pt x="2945" y="18957"/>
                </a:cubicBezTo>
                <a:cubicBezTo>
                  <a:pt x="2945" y="19226"/>
                  <a:pt x="3166" y="19443"/>
                  <a:pt x="3436" y="19443"/>
                </a:cubicBezTo>
                <a:lnTo>
                  <a:pt x="4418" y="19443"/>
                </a:lnTo>
                <a:cubicBezTo>
                  <a:pt x="4689" y="19443"/>
                  <a:pt x="4909" y="19226"/>
                  <a:pt x="4909" y="18957"/>
                </a:cubicBezTo>
                <a:cubicBezTo>
                  <a:pt x="4909" y="18689"/>
                  <a:pt x="4689" y="18471"/>
                  <a:pt x="4418" y="18471"/>
                </a:cubicBezTo>
                <a:moveTo>
                  <a:pt x="7364" y="18471"/>
                </a:moveTo>
                <a:lnTo>
                  <a:pt x="6382" y="18471"/>
                </a:lnTo>
                <a:cubicBezTo>
                  <a:pt x="6111" y="18471"/>
                  <a:pt x="5891" y="18689"/>
                  <a:pt x="5891" y="18957"/>
                </a:cubicBezTo>
                <a:cubicBezTo>
                  <a:pt x="5891" y="19226"/>
                  <a:pt x="6111" y="19443"/>
                  <a:pt x="6382" y="19443"/>
                </a:cubicBezTo>
                <a:lnTo>
                  <a:pt x="7364" y="19443"/>
                </a:lnTo>
                <a:cubicBezTo>
                  <a:pt x="7634" y="19443"/>
                  <a:pt x="7855" y="19226"/>
                  <a:pt x="7855" y="18957"/>
                </a:cubicBezTo>
                <a:cubicBezTo>
                  <a:pt x="7855" y="18689"/>
                  <a:pt x="7634" y="18471"/>
                  <a:pt x="7364" y="18471"/>
                </a:cubicBezTo>
                <a:moveTo>
                  <a:pt x="4418" y="9720"/>
                </a:moveTo>
                <a:lnTo>
                  <a:pt x="3436" y="9720"/>
                </a:lnTo>
                <a:cubicBezTo>
                  <a:pt x="3166" y="9720"/>
                  <a:pt x="2945" y="9937"/>
                  <a:pt x="2945" y="10206"/>
                </a:cubicBezTo>
                <a:cubicBezTo>
                  <a:pt x="2945" y="10475"/>
                  <a:pt x="3166" y="10692"/>
                  <a:pt x="3436" y="10692"/>
                </a:cubicBezTo>
                <a:lnTo>
                  <a:pt x="4418" y="10692"/>
                </a:lnTo>
                <a:cubicBezTo>
                  <a:pt x="4689" y="10692"/>
                  <a:pt x="4909" y="10475"/>
                  <a:pt x="4909" y="10206"/>
                </a:cubicBezTo>
                <a:cubicBezTo>
                  <a:pt x="4909" y="9937"/>
                  <a:pt x="4689" y="9720"/>
                  <a:pt x="4418" y="97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825"/>
          <p:cNvSpPr/>
          <p:nvPr/>
        </p:nvSpPr>
        <p:spPr>
          <a:xfrm>
            <a:off x="8885875" y="2375162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55" y="17550"/>
                </a:moveTo>
                <a:lnTo>
                  <a:pt x="12273" y="17550"/>
                </a:lnTo>
                <a:cubicBezTo>
                  <a:pt x="12001" y="17550"/>
                  <a:pt x="11782" y="17853"/>
                  <a:pt x="11782" y="18225"/>
                </a:cubicBezTo>
                <a:cubicBezTo>
                  <a:pt x="11782" y="18598"/>
                  <a:pt x="12001" y="18900"/>
                  <a:pt x="12273" y="18900"/>
                </a:cubicBezTo>
                <a:lnTo>
                  <a:pt x="13255" y="18900"/>
                </a:lnTo>
                <a:cubicBezTo>
                  <a:pt x="13526" y="18900"/>
                  <a:pt x="13745" y="18598"/>
                  <a:pt x="13745" y="18225"/>
                </a:cubicBezTo>
                <a:cubicBezTo>
                  <a:pt x="13745" y="17853"/>
                  <a:pt x="13526" y="17550"/>
                  <a:pt x="13255" y="17550"/>
                </a:cubicBezTo>
                <a:moveTo>
                  <a:pt x="10309" y="5400"/>
                </a:moveTo>
                <a:lnTo>
                  <a:pt x="9327" y="5400"/>
                </a:lnTo>
                <a:cubicBezTo>
                  <a:pt x="9056" y="5400"/>
                  <a:pt x="8836" y="5702"/>
                  <a:pt x="8836" y="6075"/>
                </a:cubicBezTo>
                <a:cubicBezTo>
                  <a:pt x="8836" y="6448"/>
                  <a:pt x="9056" y="6750"/>
                  <a:pt x="9327" y="6750"/>
                </a:cubicBezTo>
                <a:lnTo>
                  <a:pt x="10309" y="6750"/>
                </a:lnTo>
                <a:cubicBezTo>
                  <a:pt x="10580" y="6750"/>
                  <a:pt x="10800" y="6448"/>
                  <a:pt x="10800" y="6075"/>
                </a:cubicBezTo>
                <a:cubicBezTo>
                  <a:pt x="10800" y="5702"/>
                  <a:pt x="10580" y="5400"/>
                  <a:pt x="10309" y="5400"/>
                </a:cubicBezTo>
                <a:moveTo>
                  <a:pt x="16200" y="17550"/>
                </a:moveTo>
                <a:lnTo>
                  <a:pt x="15218" y="17550"/>
                </a:lnTo>
                <a:cubicBezTo>
                  <a:pt x="14947" y="17550"/>
                  <a:pt x="14727" y="17853"/>
                  <a:pt x="14727" y="18225"/>
                </a:cubicBezTo>
                <a:cubicBezTo>
                  <a:pt x="14727" y="18598"/>
                  <a:pt x="14947" y="18900"/>
                  <a:pt x="15218" y="18900"/>
                </a:cubicBezTo>
                <a:lnTo>
                  <a:pt x="16200" y="18900"/>
                </a:lnTo>
                <a:cubicBezTo>
                  <a:pt x="16471" y="18900"/>
                  <a:pt x="16691" y="18598"/>
                  <a:pt x="16691" y="18225"/>
                </a:cubicBezTo>
                <a:cubicBezTo>
                  <a:pt x="16691" y="17853"/>
                  <a:pt x="16471" y="17550"/>
                  <a:pt x="16200" y="17550"/>
                </a:cubicBezTo>
                <a:moveTo>
                  <a:pt x="13255" y="5400"/>
                </a:moveTo>
                <a:lnTo>
                  <a:pt x="12273" y="5400"/>
                </a:lnTo>
                <a:cubicBezTo>
                  <a:pt x="12001" y="5400"/>
                  <a:pt x="11782" y="5702"/>
                  <a:pt x="11782" y="6075"/>
                </a:cubicBezTo>
                <a:cubicBezTo>
                  <a:pt x="11782" y="6448"/>
                  <a:pt x="12001" y="6750"/>
                  <a:pt x="12273" y="6750"/>
                </a:cubicBezTo>
                <a:lnTo>
                  <a:pt x="13255" y="6750"/>
                </a:lnTo>
                <a:cubicBezTo>
                  <a:pt x="13526" y="6750"/>
                  <a:pt x="13745" y="6448"/>
                  <a:pt x="13745" y="6075"/>
                </a:cubicBezTo>
                <a:cubicBezTo>
                  <a:pt x="13745" y="5702"/>
                  <a:pt x="13526" y="5400"/>
                  <a:pt x="13255" y="5400"/>
                </a:cubicBezTo>
                <a:moveTo>
                  <a:pt x="10309" y="17550"/>
                </a:moveTo>
                <a:lnTo>
                  <a:pt x="9327" y="17550"/>
                </a:lnTo>
                <a:cubicBezTo>
                  <a:pt x="9056" y="17550"/>
                  <a:pt x="8836" y="17853"/>
                  <a:pt x="8836" y="18225"/>
                </a:cubicBezTo>
                <a:cubicBezTo>
                  <a:pt x="8836" y="18598"/>
                  <a:pt x="9056" y="18900"/>
                  <a:pt x="9327" y="18900"/>
                </a:cubicBezTo>
                <a:lnTo>
                  <a:pt x="10309" y="18900"/>
                </a:lnTo>
                <a:cubicBezTo>
                  <a:pt x="10580" y="18900"/>
                  <a:pt x="10800" y="18598"/>
                  <a:pt x="10800" y="18225"/>
                </a:cubicBezTo>
                <a:cubicBezTo>
                  <a:pt x="10800" y="17853"/>
                  <a:pt x="10580" y="17550"/>
                  <a:pt x="10309" y="17550"/>
                </a:cubicBezTo>
                <a:moveTo>
                  <a:pt x="4418" y="17550"/>
                </a:moveTo>
                <a:lnTo>
                  <a:pt x="3436" y="17550"/>
                </a:lnTo>
                <a:cubicBezTo>
                  <a:pt x="3165" y="17550"/>
                  <a:pt x="2945" y="1785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lnTo>
                  <a:pt x="4418" y="18900"/>
                </a:lnTo>
                <a:cubicBezTo>
                  <a:pt x="4690" y="18900"/>
                  <a:pt x="4909" y="18598"/>
                  <a:pt x="4909" y="18225"/>
                </a:cubicBezTo>
                <a:cubicBezTo>
                  <a:pt x="4909" y="17853"/>
                  <a:pt x="4690" y="17550"/>
                  <a:pt x="4418" y="17550"/>
                </a:cubicBezTo>
                <a:moveTo>
                  <a:pt x="15218" y="6750"/>
                </a:moveTo>
                <a:lnTo>
                  <a:pt x="16200" y="6750"/>
                </a:lnTo>
                <a:cubicBezTo>
                  <a:pt x="16471" y="6750"/>
                  <a:pt x="16691" y="6448"/>
                  <a:pt x="16691" y="6075"/>
                </a:cubicBezTo>
                <a:cubicBezTo>
                  <a:pt x="16691" y="5702"/>
                  <a:pt x="16471" y="5400"/>
                  <a:pt x="16200" y="5400"/>
                </a:cubicBezTo>
                <a:lnTo>
                  <a:pt x="15218" y="5400"/>
                </a:lnTo>
                <a:cubicBezTo>
                  <a:pt x="14947" y="5400"/>
                  <a:pt x="14727" y="5702"/>
                  <a:pt x="14727" y="6075"/>
                </a:cubicBezTo>
                <a:cubicBezTo>
                  <a:pt x="14727" y="6448"/>
                  <a:pt x="14947" y="6750"/>
                  <a:pt x="15218" y="6750"/>
                </a:cubicBezTo>
                <a:moveTo>
                  <a:pt x="20618" y="13500"/>
                </a:moveTo>
                <a:cubicBezTo>
                  <a:pt x="20618" y="14245"/>
                  <a:pt x="20178" y="14850"/>
                  <a:pt x="19636" y="14850"/>
                </a:cubicBezTo>
                <a:lnTo>
                  <a:pt x="16691" y="14850"/>
                </a:lnTo>
                <a:cubicBezTo>
                  <a:pt x="16149" y="14850"/>
                  <a:pt x="15709" y="14245"/>
                  <a:pt x="15709" y="13500"/>
                </a:cubicBezTo>
                <a:lnTo>
                  <a:pt x="15709" y="10800"/>
                </a:lnTo>
                <a:cubicBezTo>
                  <a:pt x="15709" y="10055"/>
                  <a:pt x="16149" y="9450"/>
                  <a:pt x="16691" y="9450"/>
                </a:cubicBezTo>
                <a:lnTo>
                  <a:pt x="19636" y="9450"/>
                </a:lnTo>
                <a:cubicBezTo>
                  <a:pt x="20178" y="9450"/>
                  <a:pt x="20618" y="10055"/>
                  <a:pt x="20618" y="10800"/>
                </a:cubicBezTo>
                <a:cubicBezTo>
                  <a:pt x="20618" y="10800"/>
                  <a:pt x="20618" y="13500"/>
                  <a:pt x="20618" y="13500"/>
                </a:cubicBezTo>
                <a:close/>
                <a:moveTo>
                  <a:pt x="18655" y="18900"/>
                </a:moveTo>
                <a:cubicBezTo>
                  <a:pt x="18655" y="19645"/>
                  <a:pt x="18214" y="20250"/>
                  <a:pt x="17673" y="20250"/>
                </a:cubicBezTo>
                <a:lnTo>
                  <a:pt x="1964" y="20250"/>
                </a:lnTo>
                <a:cubicBezTo>
                  <a:pt x="1422" y="20250"/>
                  <a:pt x="982" y="19645"/>
                  <a:pt x="982" y="18900"/>
                </a:cubicBezTo>
                <a:lnTo>
                  <a:pt x="982" y="5400"/>
                </a:lnTo>
                <a:cubicBezTo>
                  <a:pt x="982" y="4655"/>
                  <a:pt x="1422" y="4050"/>
                  <a:pt x="1964" y="4050"/>
                </a:cubicBezTo>
                <a:lnTo>
                  <a:pt x="17673" y="4050"/>
                </a:lnTo>
                <a:cubicBezTo>
                  <a:pt x="18214" y="4050"/>
                  <a:pt x="18655" y="4655"/>
                  <a:pt x="18655" y="5400"/>
                </a:cubicBezTo>
                <a:lnTo>
                  <a:pt x="18655" y="8100"/>
                </a:lnTo>
                <a:lnTo>
                  <a:pt x="16691" y="8100"/>
                </a:lnTo>
                <a:cubicBezTo>
                  <a:pt x="15606" y="8100"/>
                  <a:pt x="14727" y="9309"/>
                  <a:pt x="14727" y="10800"/>
                </a:cubicBezTo>
                <a:lnTo>
                  <a:pt x="14727" y="13500"/>
                </a:lnTo>
                <a:cubicBezTo>
                  <a:pt x="14727" y="14991"/>
                  <a:pt x="15606" y="16200"/>
                  <a:pt x="16691" y="16200"/>
                </a:cubicBezTo>
                <a:lnTo>
                  <a:pt x="18655" y="16200"/>
                </a:lnTo>
                <a:cubicBezTo>
                  <a:pt x="18655" y="16200"/>
                  <a:pt x="18655" y="18900"/>
                  <a:pt x="18655" y="18900"/>
                </a:cubicBezTo>
                <a:close/>
                <a:moveTo>
                  <a:pt x="982" y="2700"/>
                </a:moveTo>
                <a:cubicBezTo>
                  <a:pt x="982" y="1955"/>
                  <a:pt x="1422" y="1350"/>
                  <a:pt x="1964" y="1350"/>
                </a:cubicBezTo>
                <a:lnTo>
                  <a:pt x="17673" y="1350"/>
                </a:lnTo>
                <a:cubicBezTo>
                  <a:pt x="18214" y="1350"/>
                  <a:pt x="18655" y="1955"/>
                  <a:pt x="18655" y="2700"/>
                </a:cubicBezTo>
                <a:lnTo>
                  <a:pt x="18655" y="3075"/>
                </a:lnTo>
                <a:cubicBezTo>
                  <a:pt x="18365" y="2842"/>
                  <a:pt x="18032" y="2700"/>
                  <a:pt x="17673" y="2700"/>
                </a:cubicBezTo>
                <a:lnTo>
                  <a:pt x="1964" y="2700"/>
                </a:lnTo>
                <a:cubicBezTo>
                  <a:pt x="1604" y="2700"/>
                  <a:pt x="1271" y="2842"/>
                  <a:pt x="982" y="3075"/>
                </a:cubicBezTo>
                <a:cubicBezTo>
                  <a:pt x="982" y="3075"/>
                  <a:pt x="982" y="2700"/>
                  <a:pt x="982" y="2700"/>
                </a:cubicBezTo>
                <a:close/>
                <a:moveTo>
                  <a:pt x="19636" y="8100"/>
                </a:moveTo>
                <a:lnTo>
                  <a:pt x="19636" y="2700"/>
                </a:lnTo>
                <a:cubicBezTo>
                  <a:pt x="19636" y="1209"/>
                  <a:pt x="18757" y="0"/>
                  <a:pt x="17673" y="0"/>
                </a:cubicBez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391"/>
                  <a:pt x="19636" y="18900"/>
                </a:cubicBezTo>
                <a:lnTo>
                  <a:pt x="19636" y="16200"/>
                </a:lnTo>
                <a:cubicBezTo>
                  <a:pt x="20721" y="16200"/>
                  <a:pt x="21600" y="14991"/>
                  <a:pt x="21600" y="13500"/>
                </a:cubicBezTo>
                <a:lnTo>
                  <a:pt x="21600" y="10800"/>
                </a:lnTo>
                <a:cubicBezTo>
                  <a:pt x="21600" y="9309"/>
                  <a:pt x="20721" y="8100"/>
                  <a:pt x="19636" y="8100"/>
                </a:cubicBezTo>
                <a:moveTo>
                  <a:pt x="17182" y="11475"/>
                </a:moveTo>
                <a:cubicBezTo>
                  <a:pt x="16910" y="11475"/>
                  <a:pt x="16691" y="11777"/>
                  <a:pt x="16691" y="12150"/>
                </a:cubicBezTo>
                <a:cubicBezTo>
                  <a:pt x="16691" y="12523"/>
                  <a:pt x="16910" y="12825"/>
                  <a:pt x="17182" y="12825"/>
                </a:cubicBezTo>
                <a:cubicBezTo>
                  <a:pt x="17453" y="12825"/>
                  <a:pt x="17673" y="12523"/>
                  <a:pt x="17673" y="12150"/>
                </a:cubicBezTo>
                <a:cubicBezTo>
                  <a:pt x="17673" y="11777"/>
                  <a:pt x="17453" y="11475"/>
                  <a:pt x="17182" y="11475"/>
                </a:cubicBezTo>
                <a:moveTo>
                  <a:pt x="7364" y="17550"/>
                </a:moveTo>
                <a:lnTo>
                  <a:pt x="6382" y="17550"/>
                </a:lnTo>
                <a:cubicBezTo>
                  <a:pt x="6110" y="17550"/>
                  <a:pt x="5891" y="17853"/>
                  <a:pt x="5891" y="18225"/>
                </a:cubicBezTo>
                <a:cubicBezTo>
                  <a:pt x="5891" y="18598"/>
                  <a:pt x="6110" y="18900"/>
                  <a:pt x="6382" y="18900"/>
                </a:cubicBezTo>
                <a:lnTo>
                  <a:pt x="7364" y="18900"/>
                </a:lnTo>
                <a:cubicBezTo>
                  <a:pt x="7635" y="18900"/>
                  <a:pt x="7855" y="18598"/>
                  <a:pt x="7855" y="18225"/>
                </a:cubicBezTo>
                <a:cubicBezTo>
                  <a:pt x="7855" y="17853"/>
                  <a:pt x="7635" y="17550"/>
                  <a:pt x="7364" y="17550"/>
                </a:cubicBezTo>
                <a:moveTo>
                  <a:pt x="7364" y="5400"/>
                </a:moveTo>
                <a:lnTo>
                  <a:pt x="6382" y="5400"/>
                </a:lnTo>
                <a:cubicBezTo>
                  <a:pt x="6110" y="5400"/>
                  <a:pt x="5891" y="5702"/>
                  <a:pt x="5891" y="6075"/>
                </a:cubicBezTo>
                <a:cubicBezTo>
                  <a:pt x="5891" y="6448"/>
                  <a:pt x="6110" y="6750"/>
                  <a:pt x="6382" y="6750"/>
                </a:cubicBezTo>
                <a:lnTo>
                  <a:pt x="7364" y="6750"/>
                </a:lnTo>
                <a:cubicBezTo>
                  <a:pt x="7635" y="6750"/>
                  <a:pt x="7855" y="6448"/>
                  <a:pt x="7855" y="6075"/>
                </a:cubicBezTo>
                <a:cubicBezTo>
                  <a:pt x="7855" y="5702"/>
                  <a:pt x="7635" y="5400"/>
                  <a:pt x="7364" y="5400"/>
                </a:cubicBezTo>
                <a:moveTo>
                  <a:pt x="4418" y="5400"/>
                </a:moveTo>
                <a:lnTo>
                  <a:pt x="3436" y="5400"/>
                </a:lnTo>
                <a:cubicBezTo>
                  <a:pt x="3165" y="5400"/>
                  <a:pt x="2945" y="5702"/>
                  <a:pt x="2945" y="6075"/>
                </a:cubicBezTo>
                <a:cubicBezTo>
                  <a:pt x="2945" y="6448"/>
                  <a:pt x="3165" y="6750"/>
                  <a:pt x="3436" y="6750"/>
                </a:cubicBezTo>
                <a:lnTo>
                  <a:pt x="4418" y="6750"/>
                </a:lnTo>
                <a:cubicBezTo>
                  <a:pt x="4690" y="6750"/>
                  <a:pt x="4909" y="6448"/>
                  <a:pt x="4909" y="6075"/>
                </a:cubicBezTo>
                <a:cubicBezTo>
                  <a:pt x="4909" y="5702"/>
                  <a:pt x="4690" y="5400"/>
                  <a:pt x="4418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826"/>
          <p:cNvSpPr/>
          <p:nvPr/>
        </p:nvSpPr>
        <p:spPr>
          <a:xfrm>
            <a:off x="9419136" y="2362465"/>
            <a:ext cx="279328" cy="228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7214"/>
                </a:moveTo>
                <a:lnTo>
                  <a:pt x="9327" y="7214"/>
                </a:lnTo>
                <a:cubicBezTo>
                  <a:pt x="9056" y="7214"/>
                  <a:pt x="8836" y="7482"/>
                  <a:pt x="8836" y="7813"/>
                </a:cubicBezTo>
                <a:cubicBezTo>
                  <a:pt x="8836" y="8145"/>
                  <a:pt x="9056" y="8413"/>
                  <a:pt x="9327" y="8413"/>
                </a:cubicBezTo>
                <a:lnTo>
                  <a:pt x="10309" y="8413"/>
                </a:lnTo>
                <a:cubicBezTo>
                  <a:pt x="10580" y="8413"/>
                  <a:pt x="10800" y="8145"/>
                  <a:pt x="10800" y="7813"/>
                </a:cubicBezTo>
                <a:cubicBezTo>
                  <a:pt x="10800" y="7482"/>
                  <a:pt x="10580" y="7214"/>
                  <a:pt x="10309" y="7214"/>
                </a:cubicBezTo>
                <a:moveTo>
                  <a:pt x="7364" y="7214"/>
                </a:moveTo>
                <a:lnTo>
                  <a:pt x="6382" y="7214"/>
                </a:lnTo>
                <a:cubicBezTo>
                  <a:pt x="6110" y="7214"/>
                  <a:pt x="5891" y="7482"/>
                  <a:pt x="5891" y="7813"/>
                </a:cubicBezTo>
                <a:cubicBezTo>
                  <a:pt x="5891" y="8145"/>
                  <a:pt x="6110" y="8413"/>
                  <a:pt x="6382" y="8413"/>
                </a:cubicBezTo>
                <a:lnTo>
                  <a:pt x="7364" y="8413"/>
                </a:lnTo>
                <a:cubicBezTo>
                  <a:pt x="7635" y="8413"/>
                  <a:pt x="7855" y="8145"/>
                  <a:pt x="7855" y="7813"/>
                </a:cubicBezTo>
                <a:cubicBezTo>
                  <a:pt x="7855" y="7482"/>
                  <a:pt x="7635" y="7214"/>
                  <a:pt x="7364" y="7214"/>
                </a:cubicBezTo>
                <a:moveTo>
                  <a:pt x="10309" y="18004"/>
                </a:moveTo>
                <a:lnTo>
                  <a:pt x="9327" y="18004"/>
                </a:lnTo>
                <a:cubicBezTo>
                  <a:pt x="9056" y="18004"/>
                  <a:pt x="8836" y="18272"/>
                  <a:pt x="8836" y="18603"/>
                </a:cubicBezTo>
                <a:cubicBezTo>
                  <a:pt x="8836" y="18935"/>
                  <a:pt x="9056" y="19202"/>
                  <a:pt x="9327" y="19202"/>
                </a:cubicBezTo>
                <a:lnTo>
                  <a:pt x="10309" y="19202"/>
                </a:lnTo>
                <a:cubicBezTo>
                  <a:pt x="10580" y="19202"/>
                  <a:pt x="10800" y="18935"/>
                  <a:pt x="10800" y="18603"/>
                </a:cubicBezTo>
                <a:cubicBezTo>
                  <a:pt x="10800" y="18272"/>
                  <a:pt x="10580" y="18004"/>
                  <a:pt x="10309" y="18004"/>
                </a:cubicBezTo>
                <a:moveTo>
                  <a:pt x="13255" y="18004"/>
                </a:moveTo>
                <a:lnTo>
                  <a:pt x="12273" y="18004"/>
                </a:lnTo>
                <a:cubicBezTo>
                  <a:pt x="12001" y="18004"/>
                  <a:pt x="11782" y="18272"/>
                  <a:pt x="11782" y="18603"/>
                </a:cubicBezTo>
                <a:cubicBezTo>
                  <a:pt x="11782" y="18935"/>
                  <a:pt x="12001" y="19202"/>
                  <a:pt x="12273" y="19202"/>
                </a:cubicBezTo>
                <a:lnTo>
                  <a:pt x="13255" y="19202"/>
                </a:lnTo>
                <a:cubicBezTo>
                  <a:pt x="13526" y="19202"/>
                  <a:pt x="13745" y="18935"/>
                  <a:pt x="13745" y="18603"/>
                </a:cubicBezTo>
                <a:cubicBezTo>
                  <a:pt x="13745" y="18272"/>
                  <a:pt x="13526" y="18004"/>
                  <a:pt x="13255" y="18004"/>
                </a:cubicBezTo>
                <a:moveTo>
                  <a:pt x="20618" y="14407"/>
                </a:moveTo>
                <a:cubicBezTo>
                  <a:pt x="20618" y="15069"/>
                  <a:pt x="20178" y="15606"/>
                  <a:pt x="19636" y="15606"/>
                </a:cubicBezTo>
                <a:lnTo>
                  <a:pt x="16691" y="15606"/>
                </a:lnTo>
                <a:cubicBezTo>
                  <a:pt x="16148" y="15606"/>
                  <a:pt x="15709" y="15069"/>
                  <a:pt x="15709" y="14407"/>
                </a:cubicBezTo>
                <a:lnTo>
                  <a:pt x="15709" y="12009"/>
                </a:lnTo>
                <a:cubicBezTo>
                  <a:pt x="15709" y="11348"/>
                  <a:pt x="16148" y="10811"/>
                  <a:pt x="16691" y="10811"/>
                </a:cubicBezTo>
                <a:lnTo>
                  <a:pt x="19636" y="10811"/>
                </a:lnTo>
                <a:cubicBezTo>
                  <a:pt x="20178" y="10811"/>
                  <a:pt x="20618" y="11348"/>
                  <a:pt x="20618" y="12009"/>
                </a:cubicBezTo>
                <a:cubicBezTo>
                  <a:pt x="20618" y="12009"/>
                  <a:pt x="20618" y="14407"/>
                  <a:pt x="20618" y="14407"/>
                </a:cubicBezTo>
                <a:close/>
                <a:moveTo>
                  <a:pt x="18655" y="19202"/>
                </a:moveTo>
                <a:cubicBezTo>
                  <a:pt x="18655" y="19864"/>
                  <a:pt x="18214" y="20401"/>
                  <a:pt x="17673" y="20401"/>
                </a:cubicBezTo>
                <a:lnTo>
                  <a:pt x="1964" y="20401"/>
                </a:lnTo>
                <a:cubicBezTo>
                  <a:pt x="1421" y="20401"/>
                  <a:pt x="982" y="19864"/>
                  <a:pt x="982" y="19202"/>
                </a:cubicBezTo>
                <a:lnTo>
                  <a:pt x="982" y="7214"/>
                </a:lnTo>
                <a:cubicBezTo>
                  <a:pt x="982" y="6553"/>
                  <a:pt x="1421" y="6015"/>
                  <a:pt x="1964" y="6015"/>
                </a:cubicBezTo>
                <a:lnTo>
                  <a:pt x="17673" y="6015"/>
                </a:lnTo>
                <a:cubicBezTo>
                  <a:pt x="18214" y="6015"/>
                  <a:pt x="18655" y="6553"/>
                  <a:pt x="18655" y="7214"/>
                </a:cubicBezTo>
                <a:lnTo>
                  <a:pt x="18655" y="9612"/>
                </a:lnTo>
                <a:lnTo>
                  <a:pt x="16691" y="9612"/>
                </a:lnTo>
                <a:cubicBezTo>
                  <a:pt x="15606" y="9612"/>
                  <a:pt x="14727" y="10685"/>
                  <a:pt x="14727" y="12009"/>
                </a:cubicBezTo>
                <a:lnTo>
                  <a:pt x="14727" y="14407"/>
                </a:lnTo>
                <a:cubicBezTo>
                  <a:pt x="14727" y="15731"/>
                  <a:pt x="15606" y="16805"/>
                  <a:pt x="16691" y="16805"/>
                </a:cubicBezTo>
                <a:lnTo>
                  <a:pt x="18655" y="16805"/>
                </a:lnTo>
                <a:cubicBezTo>
                  <a:pt x="18655" y="16805"/>
                  <a:pt x="18655" y="19202"/>
                  <a:pt x="18655" y="19202"/>
                </a:cubicBezTo>
                <a:close/>
                <a:moveTo>
                  <a:pt x="982" y="4816"/>
                </a:moveTo>
                <a:cubicBezTo>
                  <a:pt x="982" y="4155"/>
                  <a:pt x="1420" y="3618"/>
                  <a:pt x="1963" y="3618"/>
                </a:cubicBezTo>
                <a:lnTo>
                  <a:pt x="1692" y="4850"/>
                </a:lnTo>
                <a:cubicBezTo>
                  <a:pt x="1436" y="4894"/>
                  <a:pt x="1197" y="4996"/>
                  <a:pt x="982" y="5149"/>
                </a:cubicBezTo>
                <a:cubicBezTo>
                  <a:pt x="982" y="5149"/>
                  <a:pt x="982" y="4816"/>
                  <a:pt x="982" y="4816"/>
                </a:cubicBezTo>
                <a:close/>
                <a:moveTo>
                  <a:pt x="3451" y="1468"/>
                </a:moveTo>
                <a:lnTo>
                  <a:pt x="13684" y="4816"/>
                </a:lnTo>
                <a:lnTo>
                  <a:pt x="2716" y="4816"/>
                </a:lnTo>
                <a:cubicBezTo>
                  <a:pt x="2716" y="4816"/>
                  <a:pt x="3451" y="1468"/>
                  <a:pt x="3451" y="1468"/>
                </a:cubicBezTo>
                <a:close/>
                <a:moveTo>
                  <a:pt x="16776" y="2582"/>
                </a:moveTo>
                <a:lnTo>
                  <a:pt x="16982" y="4654"/>
                </a:lnTo>
                <a:lnTo>
                  <a:pt x="12560" y="3208"/>
                </a:lnTo>
                <a:cubicBezTo>
                  <a:pt x="12560" y="3208"/>
                  <a:pt x="16776" y="2582"/>
                  <a:pt x="16776" y="2582"/>
                </a:cubicBezTo>
                <a:close/>
                <a:moveTo>
                  <a:pt x="18655" y="4816"/>
                </a:moveTo>
                <a:lnTo>
                  <a:pt x="18655" y="5149"/>
                </a:lnTo>
                <a:cubicBezTo>
                  <a:pt x="18453" y="5005"/>
                  <a:pt x="18231" y="4904"/>
                  <a:pt x="17992" y="4856"/>
                </a:cubicBezTo>
                <a:lnTo>
                  <a:pt x="17871" y="3642"/>
                </a:lnTo>
                <a:cubicBezTo>
                  <a:pt x="18318" y="3754"/>
                  <a:pt x="18655" y="4237"/>
                  <a:pt x="18655" y="4816"/>
                </a:cubicBezTo>
                <a:moveTo>
                  <a:pt x="19636" y="9612"/>
                </a:moveTo>
                <a:lnTo>
                  <a:pt x="19636" y="4816"/>
                </a:lnTo>
                <a:cubicBezTo>
                  <a:pt x="19636" y="3525"/>
                  <a:pt x="18798" y="2479"/>
                  <a:pt x="17750" y="2428"/>
                </a:cubicBezTo>
                <a:lnTo>
                  <a:pt x="17633" y="1247"/>
                </a:lnTo>
                <a:lnTo>
                  <a:pt x="10020" y="2377"/>
                </a:lnTo>
                <a:lnTo>
                  <a:pt x="2757" y="0"/>
                </a:lnTo>
                <a:lnTo>
                  <a:pt x="2226" y="2419"/>
                </a:lnTo>
                <a:lnTo>
                  <a:pt x="1964" y="2419"/>
                </a:lnTo>
                <a:cubicBezTo>
                  <a:pt x="879" y="2419"/>
                  <a:pt x="0" y="3492"/>
                  <a:pt x="0" y="4816"/>
                </a:cubicBezTo>
                <a:lnTo>
                  <a:pt x="0" y="19202"/>
                </a:lnTo>
                <a:cubicBezTo>
                  <a:pt x="0" y="20526"/>
                  <a:pt x="879" y="21600"/>
                  <a:pt x="1964" y="21600"/>
                </a:cubicBezTo>
                <a:lnTo>
                  <a:pt x="17673" y="21600"/>
                </a:lnTo>
                <a:cubicBezTo>
                  <a:pt x="18757" y="21600"/>
                  <a:pt x="19636" y="20526"/>
                  <a:pt x="19636" y="19202"/>
                </a:cubicBezTo>
                <a:lnTo>
                  <a:pt x="19636" y="16805"/>
                </a:lnTo>
                <a:cubicBezTo>
                  <a:pt x="20721" y="16805"/>
                  <a:pt x="21600" y="15731"/>
                  <a:pt x="21600" y="14407"/>
                </a:cubicBezTo>
                <a:lnTo>
                  <a:pt x="21600" y="12009"/>
                </a:lnTo>
                <a:cubicBezTo>
                  <a:pt x="21600" y="10685"/>
                  <a:pt x="20721" y="9612"/>
                  <a:pt x="19636" y="9612"/>
                </a:cubicBezTo>
                <a:moveTo>
                  <a:pt x="13255" y="7214"/>
                </a:moveTo>
                <a:lnTo>
                  <a:pt x="12273" y="7214"/>
                </a:lnTo>
                <a:cubicBezTo>
                  <a:pt x="12001" y="7214"/>
                  <a:pt x="11782" y="7482"/>
                  <a:pt x="11782" y="7813"/>
                </a:cubicBezTo>
                <a:cubicBezTo>
                  <a:pt x="11782" y="8145"/>
                  <a:pt x="12001" y="8413"/>
                  <a:pt x="12273" y="8413"/>
                </a:cubicBezTo>
                <a:lnTo>
                  <a:pt x="13255" y="8413"/>
                </a:lnTo>
                <a:cubicBezTo>
                  <a:pt x="13526" y="8413"/>
                  <a:pt x="13745" y="8145"/>
                  <a:pt x="13745" y="7813"/>
                </a:cubicBezTo>
                <a:cubicBezTo>
                  <a:pt x="13745" y="7482"/>
                  <a:pt x="13526" y="7214"/>
                  <a:pt x="13255" y="7214"/>
                </a:cubicBezTo>
                <a:moveTo>
                  <a:pt x="16200" y="18004"/>
                </a:moveTo>
                <a:lnTo>
                  <a:pt x="15218" y="18004"/>
                </a:lnTo>
                <a:cubicBezTo>
                  <a:pt x="14947" y="18004"/>
                  <a:pt x="14727" y="18272"/>
                  <a:pt x="14727" y="18603"/>
                </a:cubicBezTo>
                <a:cubicBezTo>
                  <a:pt x="14727" y="18935"/>
                  <a:pt x="14947" y="19202"/>
                  <a:pt x="15218" y="19202"/>
                </a:cubicBezTo>
                <a:lnTo>
                  <a:pt x="16200" y="19202"/>
                </a:lnTo>
                <a:cubicBezTo>
                  <a:pt x="16471" y="19202"/>
                  <a:pt x="16691" y="18935"/>
                  <a:pt x="16691" y="18603"/>
                </a:cubicBezTo>
                <a:cubicBezTo>
                  <a:pt x="16691" y="18272"/>
                  <a:pt x="16471" y="18004"/>
                  <a:pt x="16200" y="18004"/>
                </a:cubicBezTo>
                <a:moveTo>
                  <a:pt x="17182" y="12609"/>
                </a:moveTo>
                <a:cubicBezTo>
                  <a:pt x="16910" y="12609"/>
                  <a:pt x="16691" y="12877"/>
                  <a:pt x="16691" y="13208"/>
                </a:cubicBezTo>
                <a:cubicBezTo>
                  <a:pt x="16691" y="13540"/>
                  <a:pt x="16910" y="13808"/>
                  <a:pt x="17182" y="13808"/>
                </a:cubicBezTo>
                <a:cubicBezTo>
                  <a:pt x="17453" y="13808"/>
                  <a:pt x="17673" y="13540"/>
                  <a:pt x="17673" y="13208"/>
                </a:cubicBezTo>
                <a:cubicBezTo>
                  <a:pt x="17673" y="12877"/>
                  <a:pt x="17453" y="12609"/>
                  <a:pt x="17182" y="12609"/>
                </a:cubicBezTo>
                <a:moveTo>
                  <a:pt x="4418" y="7214"/>
                </a:moveTo>
                <a:lnTo>
                  <a:pt x="3436" y="7214"/>
                </a:lnTo>
                <a:cubicBezTo>
                  <a:pt x="3165" y="7214"/>
                  <a:pt x="2945" y="7482"/>
                  <a:pt x="2945" y="7813"/>
                </a:cubicBezTo>
                <a:cubicBezTo>
                  <a:pt x="2945" y="8145"/>
                  <a:pt x="3165" y="8413"/>
                  <a:pt x="3436" y="8413"/>
                </a:cubicBezTo>
                <a:lnTo>
                  <a:pt x="4418" y="8413"/>
                </a:lnTo>
                <a:cubicBezTo>
                  <a:pt x="4690" y="8413"/>
                  <a:pt x="4909" y="8145"/>
                  <a:pt x="4909" y="7813"/>
                </a:cubicBezTo>
                <a:cubicBezTo>
                  <a:pt x="4909" y="7482"/>
                  <a:pt x="4690" y="7214"/>
                  <a:pt x="4418" y="7214"/>
                </a:cubicBezTo>
                <a:moveTo>
                  <a:pt x="15218" y="8413"/>
                </a:moveTo>
                <a:lnTo>
                  <a:pt x="16200" y="8413"/>
                </a:lnTo>
                <a:cubicBezTo>
                  <a:pt x="16471" y="8413"/>
                  <a:pt x="16691" y="8145"/>
                  <a:pt x="16691" y="7813"/>
                </a:cubicBezTo>
                <a:cubicBezTo>
                  <a:pt x="16691" y="7482"/>
                  <a:pt x="16471" y="7214"/>
                  <a:pt x="16200" y="7214"/>
                </a:cubicBezTo>
                <a:lnTo>
                  <a:pt x="15218" y="7214"/>
                </a:lnTo>
                <a:cubicBezTo>
                  <a:pt x="14947" y="7214"/>
                  <a:pt x="14727" y="7482"/>
                  <a:pt x="14727" y="7813"/>
                </a:cubicBezTo>
                <a:cubicBezTo>
                  <a:pt x="14727" y="8145"/>
                  <a:pt x="14947" y="8413"/>
                  <a:pt x="15218" y="8413"/>
                </a:cubicBezTo>
                <a:moveTo>
                  <a:pt x="7364" y="18004"/>
                </a:moveTo>
                <a:lnTo>
                  <a:pt x="6382" y="18004"/>
                </a:lnTo>
                <a:cubicBezTo>
                  <a:pt x="6110" y="18004"/>
                  <a:pt x="5891" y="18272"/>
                  <a:pt x="5891" y="18603"/>
                </a:cubicBezTo>
                <a:cubicBezTo>
                  <a:pt x="5891" y="18935"/>
                  <a:pt x="6110" y="19202"/>
                  <a:pt x="6382" y="19202"/>
                </a:cubicBezTo>
                <a:lnTo>
                  <a:pt x="7364" y="19202"/>
                </a:lnTo>
                <a:cubicBezTo>
                  <a:pt x="7635" y="19202"/>
                  <a:pt x="7855" y="18935"/>
                  <a:pt x="7855" y="18603"/>
                </a:cubicBezTo>
                <a:cubicBezTo>
                  <a:pt x="7855" y="18272"/>
                  <a:pt x="7635" y="18004"/>
                  <a:pt x="7364" y="18004"/>
                </a:cubicBezTo>
                <a:moveTo>
                  <a:pt x="4418" y="18004"/>
                </a:moveTo>
                <a:lnTo>
                  <a:pt x="3436" y="18004"/>
                </a:lnTo>
                <a:cubicBezTo>
                  <a:pt x="3165" y="18004"/>
                  <a:pt x="2945" y="18272"/>
                  <a:pt x="2945" y="18603"/>
                </a:cubicBezTo>
                <a:cubicBezTo>
                  <a:pt x="2945" y="18935"/>
                  <a:pt x="3165" y="19202"/>
                  <a:pt x="3436" y="19202"/>
                </a:cubicBezTo>
                <a:lnTo>
                  <a:pt x="4418" y="19202"/>
                </a:lnTo>
                <a:cubicBezTo>
                  <a:pt x="4690" y="19202"/>
                  <a:pt x="4909" y="18935"/>
                  <a:pt x="4909" y="18603"/>
                </a:cubicBezTo>
                <a:cubicBezTo>
                  <a:pt x="4909" y="18272"/>
                  <a:pt x="4690" y="18004"/>
                  <a:pt x="4418" y="1800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827"/>
          <p:cNvSpPr/>
          <p:nvPr/>
        </p:nvSpPr>
        <p:spPr>
          <a:xfrm>
            <a:off x="9990487" y="2337072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9818"/>
                </a:moveTo>
                <a:lnTo>
                  <a:pt x="2700" y="9818"/>
                </a:lnTo>
                <a:lnTo>
                  <a:pt x="2700" y="10800"/>
                </a:lnTo>
                <a:lnTo>
                  <a:pt x="13500" y="10800"/>
                </a:lnTo>
                <a:cubicBezTo>
                  <a:pt x="13500" y="10800"/>
                  <a:pt x="13500" y="9818"/>
                  <a:pt x="13500" y="9818"/>
                </a:cubicBezTo>
                <a:close/>
                <a:moveTo>
                  <a:pt x="18900" y="11782"/>
                </a:moveTo>
                <a:lnTo>
                  <a:pt x="2700" y="11782"/>
                </a:lnTo>
                <a:lnTo>
                  <a:pt x="2700" y="12764"/>
                </a:lnTo>
                <a:lnTo>
                  <a:pt x="18900" y="12764"/>
                </a:lnTo>
                <a:cubicBezTo>
                  <a:pt x="18900" y="12764"/>
                  <a:pt x="18900" y="11782"/>
                  <a:pt x="18900" y="11782"/>
                </a:cubicBezTo>
                <a:close/>
                <a:moveTo>
                  <a:pt x="4050" y="1964"/>
                </a:moveTo>
                <a:lnTo>
                  <a:pt x="2700" y="1964"/>
                </a:lnTo>
                <a:lnTo>
                  <a:pt x="2700" y="7855"/>
                </a:lnTo>
                <a:lnTo>
                  <a:pt x="4050" y="7855"/>
                </a:lnTo>
                <a:cubicBezTo>
                  <a:pt x="4050" y="7855"/>
                  <a:pt x="4050" y="1964"/>
                  <a:pt x="4050" y="1964"/>
                </a:cubicBezTo>
                <a:close/>
                <a:moveTo>
                  <a:pt x="18900" y="13745"/>
                </a:moveTo>
                <a:lnTo>
                  <a:pt x="2700" y="13745"/>
                </a:lnTo>
                <a:lnTo>
                  <a:pt x="2700" y="14727"/>
                </a:lnTo>
                <a:lnTo>
                  <a:pt x="18900" y="14727"/>
                </a:lnTo>
                <a:cubicBezTo>
                  <a:pt x="18900" y="14727"/>
                  <a:pt x="18900" y="13745"/>
                  <a:pt x="18900" y="13745"/>
                </a:cubicBezTo>
                <a:close/>
                <a:moveTo>
                  <a:pt x="16200" y="15709"/>
                </a:moveTo>
                <a:lnTo>
                  <a:pt x="2700" y="15709"/>
                </a:lnTo>
                <a:lnTo>
                  <a:pt x="2700" y="16691"/>
                </a:lnTo>
                <a:lnTo>
                  <a:pt x="16200" y="16691"/>
                </a:lnTo>
                <a:cubicBezTo>
                  <a:pt x="16200" y="16691"/>
                  <a:pt x="16200" y="15709"/>
                  <a:pt x="16200" y="15709"/>
                </a:cubicBezTo>
                <a:close/>
                <a:moveTo>
                  <a:pt x="20250" y="19924"/>
                </a:moveTo>
                <a:lnTo>
                  <a:pt x="18702" y="18798"/>
                </a:lnTo>
                <a:cubicBezTo>
                  <a:pt x="18580" y="18710"/>
                  <a:pt x="18412" y="18655"/>
                  <a:pt x="18225" y="18655"/>
                </a:cubicBezTo>
                <a:cubicBezTo>
                  <a:pt x="18039" y="18655"/>
                  <a:pt x="17870" y="18710"/>
                  <a:pt x="17748" y="18798"/>
                </a:cubicBezTo>
                <a:lnTo>
                  <a:pt x="15525" y="20415"/>
                </a:lnTo>
                <a:lnTo>
                  <a:pt x="13302" y="18798"/>
                </a:lnTo>
                <a:cubicBezTo>
                  <a:pt x="13180" y="18710"/>
                  <a:pt x="13012" y="18655"/>
                  <a:pt x="12825" y="18655"/>
                </a:cubicBezTo>
                <a:cubicBezTo>
                  <a:pt x="12604" y="18655"/>
                  <a:pt x="12418" y="18737"/>
                  <a:pt x="12294" y="18856"/>
                </a:cubicBezTo>
                <a:lnTo>
                  <a:pt x="12285" y="18851"/>
                </a:lnTo>
                <a:lnTo>
                  <a:pt x="10800" y="20291"/>
                </a:lnTo>
                <a:lnTo>
                  <a:pt x="9315" y="18851"/>
                </a:lnTo>
                <a:lnTo>
                  <a:pt x="9306" y="18856"/>
                </a:lnTo>
                <a:cubicBezTo>
                  <a:pt x="9182" y="18737"/>
                  <a:pt x="8996" y="18655"/>
                  <a:pt x="8775" y="18655"/>
                </a:cubicBezTo>
                <a:cubicBezTo>
                  <a:pt x="8589" y="18655"/>
                  <a:pt x="8420" y="18710"/>
                  <a:pt x="8298" y="18798"/>
                </a:cubicBezTo>
                <a:lnTo>
                  <a:pt x="6075" y="20415"/>
                </a:lnTo>
                <a:lnTo>
                  <a:pt x="3852" y="18798"/>
                </a:lnTo>
                <a:cubicBezTo>
                  <a:pt x="3730" y="18710"/>
                  <a:pt x="3562" y="18655"/>
                  <a:pt x="3375" y="18655"/>
                </a:cubicBezTo>
                <a:cubicBezTo>
                  <a:pt x="3188" y="18655"/>
                  <a:pt x="3020" y="18710"/>
                  <a:pt x="2898" y="18798"/>
                </a:cubicBezTo>
                <a:lnTo>
                  <a:pt x="1350" y="19924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19924"/>
                  <a:pt x="20250" y="19924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62" y="21600"/>
                  <a:pt x="1031" y="21545"/>
                  <a:pt x="1152" y="21456"/>
                </a:cubicBezTo>
                <a:lnTo>
                  <a:pt x="3375" y="19840"/>
                </a:lnTo>
                <a:lnTo>
                  <a:pt x="5598" y="21456"/>
                </a:lnTo>
                <a:cubicBezTo>
                  <a:pt x="5720" y="21545"/>
                  <a:pt x="5888" y="21600"/>
                  <a:pt x="6075" y="21600"/>
                </a:cubicBezTo>
                <a:cubicBezTo>
                  <a:pt x="6262" y="21600"/>
                  <a:pt x="6431" y="21545"/>
                  <a:pt x="6552" y="21456"/>
                </a:cubicBezTo>
                <a:lnTo>
                  <a:pt x="8702" y="19893"/>
                </a:lnTo>
                <a:lnTo>
                  <a:pt x="10260" y="21404"/>
                </a:lnTo>
                <a:lnTo>
                  <a:pt x="10269" y="21399"/>
                </a:lnTo>
                <a:cubicBezTo>
                  <a:pt x="10393" y="21518"/>
                  <a:pt x="10579" y="21600"/>
                  <a:pt x="10800" y="21600"/>
                </a:cubicBezTo>
                <a:cubicBezTo>
                  <a:pt x="11021" y="21600"/>
                  <a:pt x="11207" y="21518"/>
                  <a:pt x="11331" y="21399"/>
                </a:cubicBezTo>
                <a:lnTo>
                  <a:pt x="11340" y="21404"/>
                </a:lnTo>
                <a:lnTo>
                  <a:pt x="12898" y="19893"/>
                </a:lnTo>
                <a:lnTo>
                  <a:pt x="15048" y="21456"/>
                </a:lnTo>
                <a:cubicBezTo>
                  <a:pt x="15170" y="21545"/>
                  <a:pt x="15338" y="21600"/>
                  <a:pt x="15525" y="21600"/>
                </a:cubicBezTo>
                <a:cubicBezTo>
                  <a:pt x="15712" y="21600"/>
                  <a:pt x="15881" y="21545"/>
                  <a:pt x="16002" y="21456"/>
                </a:cubicBezTo>
                <a:lnTo>
                  <a:pt x="18225" y="19840"/>
                </a:lnTo>
                <a:lnTo>
                  <a:pt x="20448" y="21456"/>
                </a:lnTo>
                <a:cubicBezTo>
                  <a:pt x="20570" y="21545"/>
                  <a:pt x="2073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16200" y="1964"/>
                </a:moveTo>
                <a:lnTo>
                  <a:pt x="14850" y="1964"/>
                </a:lnTo>
                <a:lnTo>
                  <a:pt x="14850" y="7855"/>
                </a:lnTo>
                <a:lnTo>
                  <a:pt x="16200" y="7855"/>
                </a:lnTo>
                <a:cubicBezTo>
                  <a:pt x="16200" y="7855"/>
                  <a:pt x="16200" y="1964"/>
                  <a:pt x="16200" y="1964"/>
                </a:cubicBezTo>
                <a:close/>
                <a:moveTo>
                  <a:pt x="18900" y="1964"/>
                </a:moveTo>
                <a:lnTo>
                  <a:pt x="17550" y="1964"/>
                </a:lnTo>
                <a:lnTo>
                  <a:pt x="17550" y="7855"/>
                </a:lnTo>
                <a:lnTo>
                  <a:pt x="18900" y="7855"/>
                </a:lnTo>
                <a:cubicBezTo>
                  <a:pt x="18900" y="7855"/>
                  <a:pt x="18900" y="1964"/>
                  <a:pt x="18900" y="1964"/>
                </a:cubicBezTo>
                <a:close/>
                <a:moveTo>
                  <a:pt x="10800" y="1964"/>
                </a:moveTo>
                <a:lnTo>
                  <a:pt x="9450" y="1964"/>
                </a:lnTo>
                <a:lnTo>
                  <a:pt x="9450" y="7855"/>
                </a:lnTo>
                <a:lnTo>
                  <a:pt x="10800" y="7855"/>
                </a:lnTo>
                <a:cubicBezTo>
                  <a:pt x="10800" y="7855"/>
                  <a:pt x="10800" y="1964"/>
                  <a:pt x="10800" y="1964"/>
                </a:cubicBezTo>
                <a:close/>
                <a:moveTo>
                  <a:pt x="8100" y="1964"/>
                </a:moveTo>
                <a:lnTo>
                  <a:pt x="5400" y="1964"/>
                </a:lnTo>
                <a:lnTo>
                  <a:pt x="5400" y="7855"/>
                </a:lnTo>
                <a:lnTo>
                  <a:pt x="8100" y="7855"/>
                </a:lnTo>
                <a:cubicBezTo>
                  <a:pt x="8100" y="7855"/>
                  <a:pt x="8100" y="1964"/>
                  <a:pt x="8100" y="1964"/>
                </a:cubicBezTo>
                <a:close/>
                <a:moveTo>
                  <a:pt x="13500" y="1964"/>
                </a:moveTo>
                <a:lnTo>
                  <a:pt x="12150" y="1964"/>
                </a:lnTo>
                <a:lnTo>
                  <a:pt x="12150" y="7855"/>
                </a:lnTo>
                <a:lnTo>
                  <a:pt x="13500" y="7855"/>
                </a:lnTo>
                <a:cubicBezTo>
                  <a:pt x="13500" y="7855"/>
                  <a:pt x="13500" y="1964"/>
                  <a:pt x="13500" y="196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828"/>
          <p:cNvSpPr/>
          <p:nvPr/>
        </p:nvSpPr>
        <p:spPr>
          <a:xfrm>
            <a:off x="10511051" y="2337072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2400" y="13745"/>
                </a:lnTo>
                <a:lnTo>
                  <a:pt x="2400" y="14727"/>
                </a:lnTo>
                <a:lnTo>
                  <a:pt x="14400" y="14727"/>
                </a:lnTo>
                <a:cubicBezTo>
                  <a:pt x="14400" y="14727"/>
                  <a:pt x="14400" y="13745"/>
                  <a:pt x="14400" y="13745"/>
                </a:cubicBezTo>
                <a:close/>
                <a:moveTo>
                  <a:pt x="15600" y="20092"/>
                </a:moveTo>
                <a:lnTo>
                  <a:pt x="13624" y="18798"/>
                </a:lnTo>
                <a:cubicBezTo>
                  <a:pt x="13515" y="18710"/>
                  <a:pt x="13366" y="18655"/>
                  <a:pt x="13200" y="18655"/>
                </a:cubicBezTo>
                <a:cubicBezTo>
                  <a:pt x="13035" y="18655"/>
                  <a:pt x="12885" y="18710"/>
                  <a:pt x="12776" y="18798"/>
                </a:cubicBezTo>
                <a:lnTo>
                  <a:pt x="10800" y="20415"/>
                </a:lnTo>
                <a:lnTo>
                  <a:pt x="8824" y="18798"/>
                </a:lnTo>
                <a:cubicBezTo>
                  <a:pt x="8716" y="18710"/>
                  <a:pt x="8566" y="18655"/>
                  <a:pt x="8400" y="18655"/>
                </a:cubicBezTo>
                <a:cubicBezTo>
                  <a:pt x="8235" y="18655"/>
                  <a:pt x="8085" y="18710"/>
                  <a:pt x="7976" y="18798"/>
                </a:cubicBezTo>
                <a:lnTo>
                  <a:pt x="6000" y="20415"/>
                </a:lnTo>
                <a:lnTo>
                  <a:pt x="4024" y="18798"/>
                </a:lnTo>
                <a:cubicBezTo>
                  <a:pt x="3915" y="18710"/>
                  <a:pt x="3766" y="18655"/>
                  <a:pt x="3600" y="18655"/>
                </a:cubicBezTo>
                <a:cubicBezTo>
                  <a:pt x="3435" y="18655"/>
                  <a:pt x="3285" y="18710"/>
                  <a:pt x="3176" y="18798"/>
                </a:cubicBezTo>
                <a:lnTo>
                  <a:pt x="1200" y="20092"/>
                </a:lnTo>
                <a:lnTo>
                  <a:pt x="1200" y="3927"/>
                </a:lnTo>
                <a:lnTo>
                  <a:pt x="15600" y="3927"/>
                </a:lnTo>
                <a:cubicBezTo>
                  <a:pt x="15600" y="3927"/>
                  <a:pt x="15600" y="20092"/>
                  <a:pt x="15600" y="20092"/>
                </a:cubicBezTo>
                <a:close/>
                <a:moveTo>
                  <a:pt x="16200" y="2945"/>
                </a:moveTo>
                <a:lnTo>
                  <a:pt x="600" y="2945"/>
                </a:lnTo>
                <a:cubicBezTo>
                  <a:pt x="268" y="2945"/>
                  <a:pt x="0" y="3165"/>
                  <a:pt x="0" y="3436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766" y="21600"/>
                  <a:pt x="916" y="21545"/>
                  <a:pt x="1024" y="21456"/>
                </a:cubicBezTo>
                <a:lnTo>
                  <a:pt x="3553" y="19801"/>
                </a:lnTo>
                <a:lnTo>
                  <a:pt x="5576" y="21456"/>
                </a:lnTo>
                <a:cubicBezTo>
                  <a:pt x="5684" y="21545"/>
                  <a:pt x="5834" y="21600"/>
                  <a:pt x="6000" y="21600"/>
                </a:cubicBezTo>
                <a:cubicBezTo>
                  <a:pt x="6166" y="21600"/>
                  <a:pt x="6316" y="21545"/>
                  <a:pt x="6424" y="21456"/>
                </a:cubicBezTo>
                <a:lnTo>
                  <a:pt x="8400" y="19840"/>
                </a:lnTo>
                <a:lnTo>
                  <a:pt x="10376" y="21456"/>
                </a:lnTo>
                <a:cubicBezTo>
                  <a:pt x="10484" y="21545"/>
                  <a:pt x="10634" y="21600"/>
                  <a:pt x="10800" y="21600"/>
                </a:cubicBezTo>
                <a:cubicBezTo>
                  <a:pt x="10966" y="21600"/>
                  <a:pt x="11116" y="21545"/>
                  <a:pt x="11224" y="21456"/>
                </a:cubicBezTo>
                <a:lnTo>
                  <a:pt x="13247" y="19801"/>
                </a:lnTo>
                <a:lnTo>
                  <a:pt x="15776" y="21456"/>
                </a:lnTo>
                <a:cubicBezTo>
                  <a:pt x="15884" y="21545"/>
                  <a:pt x="16034" y="21600"/>
                  <a:pt x="16200" y="21600"/>
                </a:cubicBezTo>
                <a:cubicBezTo>
                  <a:pt x="16532" y="21600"/>
                  <a:pt x="16800" y="21380"/>
                  <a:pt x="16800" y="21109"/>
                </a:cubicBezTo>
                <a:lnTo>
                  <a:pt x="16800" y="3436"/>
                </a:lnTo>
                <a:cubicBezTo>
                  <a:pt x="16800" y="3165"/>
                  <a:pt x="16532" y="2945"/>
                  <a:pt x="16200" y="2945"/>
                </a:cubicBezTo>
                <a:moveTo>
                  <a:pt x="8400" y="11782"/>
                </a:moveTo>
                <a:lnTo>
                  <a:pt x="2400" y="11782"/>
                </a:lnTo>
                <a:lnTo>
                  <a:pt x="2400" y="12764"/>
                </a:lnTo>
                <a:lnTo>
                  <a:pt x="8400" y="12764"/>
                </a:lnTo>
                <a:cubicBezTo>
                  <a:pt x="8400" y="12764"/>
                  <a:pt x="8400" y="11782"/>
                  <a:pt x="8400" y="11782"/>
                </a:cubicBezTo>
                <a:close/>
                <a:moveTo>
                  <a:pt x="21000" y="0"/>
                </a:moveTo>
                <a:lnTo>
                  <a:pt x="5400" y="0"/>
                </a:lnTo>
                <a:cubicBezTo>
                  <a:pt x="5068" y="0"/>
                  <a:pt x="4800" y="220"/>
                  <a:pt x="4800" y="491"/>
                </a:cubicBezTo>
                <a:lnTo>
                  <a:pt x="4800" y="1964"/>
                </a:lnTo>
                <a:lnTo>
                  <a:pt x="6000" y="1964"/>
                </a:lnTo>
                <a:lnTo>
                  <a:pt x="6000" y="982"/>
                </a:lnTo>
                <a:lnTo>
                  <a:pt x="20400" y="982"/>
                </a:lnTo>
                <a:lnTo>
                  <a:pt x="20400" y="17146"/>
                </a:lnTo>
                <a:lnTo>
                  <a:pt x="18424" y="15853"/>
                </a:lnTo>
                <a:cubicBezTo>
                  <a:pt x="18316" y="15764"/>
                  <a:pt x="18166" y="15709"/>
                  <a:pt x="18000" y="15709"/>
                </a:cubicBezTo>
                <a:lnTo>
                  <a:pt x="18000" y="16894"/>
                </a:lnTo>
                <a:lnTo>
                  <a:pt x="18047" y="16856"/>
                </a:lnTo>
                <a:lnTo>
                  <a:pt x="20576" y="18511"/>
                </a:lnTo>
                <a:cubicBezTo>
                  <a:pt x="20684" y="18599"/>
                  <a:pt x="20834" y="18655"/>
                  <a:pt x="21000" y="18655"/>
                </a:cubicBezTo>
                <a:cubicBezTo>
                  <a:pt x="21332" y="18655"/>
                  <a:pt x="21600" y="18435"/>
                  <a:pt x="21600" y="18164"/>
                </a:cubicBezTo>
                <a:lnTo>
                  <a:pt x="21600" y="491"/>
                </a:lnTo>
                <a:cubicBezTo>
                  <a:pt x="21600" y="220"/>
                  <a:pt x="21332" y="0"/>
                  <a:pt x="21000" y="0"/>
                </a:cubicBezTo>
                <a:moveTo>
                  <a:pt x="10800" y="15709"/>
                </a:moveTo>
                <a:lnTo>
                  <a:pt x="2400" y="15709"/>
                </a:lnTo>
                <a:lnTo>
                  <a:pt x="2400" y="16691"/>
                </a:lnTo>
                <a:lnTo>
                  <a:pt x="10800" y="16691"/>
                </a:lnTo>
                <a:cubicBezTo>
                  <a:pt x="10800" y="16691"/>
                  <a:pt x="10800" y="15709"/>
                  <a:pt x="10800" y="15709"/>
                </a:cubicBezTo>
                <a:close/>
                <a:moveTo>
                  <a:pt x="12000" y="4909"/>
                </a:moveTo>
                <a:lnTo>
                  <a:pt x="10800" y="4909"/>
                </a:lnTo>
                <a:lnTo>
                  <a:pt x="10800" y="9818"/>
                </a:lnTo>
                <a:lnTo>
                  <a:pt x="12000" y="9818"/>
                </a:lnTo>
                <a:cubicBezTo>
                  <a:pt x="12000" y="9818"/>
                  <a:pt x="12000" y="4909"/>
                  <a:pt x="12000" y="4909"/>
                </a:cubicBezTo>
                <a:close/>
                <a:moveTo>
                  <a:pt x="14400" y="4909"/>
                </a:moveTo>
                <a:lnTo>
                  <a:pt x="13200" y="4909"/>
                </a:lnTo>
                <a:lnTo>
                  <a:pt x="13200" y="9818"/>
                </a:lnTo>
                <a:lnTo>
                  <a:pt x="14400" y="9818"/>
                </a:lnTo>
                <a:cubicBezTo>
                  <a:pt x="14400" y="9818"/>
                  <a:pt x="14400" y="4909"/>
                  <a:pt x="14400" y="4909"/>
                </a:cubicBezTo>
                <a:close/>
                <a:moveTo>
                  <a:pt x="7200" y="4909"/>
                </a:moveTo>
                <a:lnTo>
                  <a:pt x="4800" y="4909"/>
                </a:lnTo>
                <a:lnTo>
                  <a:pt x="4800" y="9818"/>
                </a:lnTo>
                <a:lnTo>
                  <a:pt x="7200" y="9818"/>
                </a:lnTo>
                <a:cubicBezTo>
                  <a:pt x="7200" y="9818"/>
                  <a:pt x="7200" y="4909"/>
                  <a:pt x="7200" y="4909"/>
                </a:cubicBezTo>
                <a:close/>
                <a:moveTo>
                  <a:pt x="3600" y="4909"/>
                </a:moveTo>
                <a:lnTo>
                  <a:pt x="2400" y="4909"/>
                </a:lnTo>
                <a:lnTo>
                  <a:pt x="2400" y="9818"/>
                </a:lnTo>
                <a:lnTo>
                  <a:pt x="3600" y="9818"/>
                </a:lnTo>
                <a:cubicBezTo>
                  <a:pt x="3600" y="9818"/>
                  <a:pt x="3600" y="4909"/>
                  <a:pt x="3600" y="4909"/>
                </a:cubicBezTo>
                <a:close/>
                <a:moveTo>
                  <a:pt x="9600" y="4909"/>
                </a:moveTo>
                <a:lnTo>
                  <a:pt x="8400" y="4909"/>
                </a:lnTo>
                <a:lnTo>
                  <a:pt x="8400" y="9818"/>
                </a:lnTo>
                <a:lnTo>
                  <a:pt x="9600" y="9818"/>
                </a:lnTo>
                <a:cubicBezTo>
                  <a:pt x="9600" y="9818"/>
                  <a:pt x="9600" y="4909"/>
                  <a:pt x="9600" y="490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829"/>
          <p:cNvSpPr/>
          <p:nvPr/>
        </p:nvSpPr>
        <p:spPr>
          <a:xfrm>
            <a:off x="11018919" y="2337072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2764"/>
                </a:moveTo>
                <a:cubicBezTo>
                  <a:pt x="10529" y="12764"/>
                  <a:pt x="10309" y="12544"/>
                  <a:pt x="10309" y="12273"/>
                </a:cubicBezTo>
                <a:cubicBezTo>
                  <a:pt x="10309" y="12001"/>
                  <a:pt x="10529" y="11782"/>
                  <a:pt x="10800" y="11782"/>
                </a:cubicBezTo>
                <a:cubicBezTo>
                  <a:pt x="11071" y="11782"/>
                  <a:pt x="11291" y="12001"/>
                  <a:pt x="11291" y="12273"/>
                </a:cubicBezTo>
                <a:cubicBezTo>
                  <a:pt x="11291" y="12544"/>
                  <a:pt x="11071" y="12764"/>
                  <a:pt x="10800" y="12764"/>
                </a:cubicBezTo>
                <a:moveTo>
                  <a:pt x="10800" y="10800"/>
                </a:moveTo>
                <a:cubicBezTo>
                  <a:pt x="9987" y="10800"/>
                  <a:pt x="9327" y="11460"/>
                  <a:pt x="9327" y="12273"/>
                </a:cubicBezTo>
                <a:cubicBezTo>
                  <a:pt x="9327" y="13086"/>
                  <a:pt x="9987" y="13745"/>
                  <a:pt x="10800" y="13745"/>
                </a:cubicBezTo>
                <a:cubicBezTo>
                  <a:pt x="11613" y="13745"/>
                  <a:pt x="12273" y="13086"/>
                  <a:pt x="12273" y="12273"/>
                </a:cubicBezTo>
                <a:cubicBezTo>
                  <a:pt x="12273" y="11460"/>
                  <a:pt x="11613" y="10800"/>
                  <a:pt x="10800" y="10800"/>
                </a:cubicBezTo>
                <a:moveTo>
                  <a:pt x="20469" y="11563"/>
                </a:moveTo>
                <a:lnTo>
                  <a:pt x="19745" y="13686"/>
                </a:lnTo>
                <a:cubicBezTo>
                  <a:pt x="17492" y="14931"/>
                  <a:pt x="14436" y="15709"/>
                  <a:pt x="11045" y="15709"/>
                </a:cubicBezTo>
                <a:cubicBezTo>
                  <a:pt x="7337" y="15709"/>
                  <a:pt x="4024" y="14783"/>
                  <a:pt x="1732" y="13326"/>
                </a:cubicBezTo>
                <a:lnTo>
                  <a:pt x="1132" y="11568"/>
                </a:lnTo>
                <a:cubicBezTo>
                  <a:pt x="1132" y="11568"/>
                  <a:pt x="982" y="11171"/>
                  <a:pt x="982" y="10800"/>
                </a:cubicBezTo>
                <a:cubicBezTo>
                  <a:pt x="982" y="9718"/>
                  <a:pt x="1863" y="8836"/>
                  <a:pt x="2945" y="8836"/>
                </a:cubicBezTo>
                <a:lnTo>
                  <a:pt x="18655" y="8836"/>
                </a:lnTo>
                <a:cubicBezTo>
                  <a:pt x="19738" y="8836"/>
                  <a:pt x="20618" y="9718"/>
                  <a:pt x="20618" y="10800"/>
                </a:cubicBezTo>
                <a:cubicBezTo>
                  <a:pt x="20618" y="11173"/>
                  <a:pt x="20469" y="11563"/>
                  <a:pt x="20469" y="11563"/>
                </a:cubicBezTo>
                <a:moveTo>
                  <a:pt x="17640" y="19860"/>
                </a:moveTo>
                <a:cubicBezTo>
                  <a:pt x="17636" y="19861"/>
                  <a:pt x="17438" y="20618"/>
                  <a:pt x="16691" y="20618"/>
                </a:cubicBezTo>
                <a:lnTo>
                  <a:pt x="4909" y="20618"/>
                </a:lnTo>
                <a:cubicBezTo>
                  <a:pt x="4169" y="20618"/>
                  <a:pt x="3960" y="19860"/>
                  <a:pt x="3960" y="19860"/>
                </a:cubicBezTo>
                <a:lnTo>
                  <a:pt x="2196" y="14687"/>
                </a:lnTo>
                <a:cubicBezTo>
                  <a:pt x="4567" y="15928"/>
                  <a:pt x="7651" y="16691"/>
                  <a:pt x="11045" y="16691"/>
                </a:cubicBezTo>
                <a:cubicBezTo>
                  <a:pt x="14163" y="16691"/>
                  <a:pt x="17019" y="16046"/>
                  <a:pt x="19304" y="14981"/>
                </a:cubicBezTo>
                <a:cubicBezTo>
                  <a:pt x="19304" y="14981"/>
                  <a:pt x="17640" y="19860"/>
                  <a:pt x="17640" y="19860"/>
                </a:cubicBezTo>
                <a:close/>
                <a:moveTo>
                  <a:pt x="10800" y="982"/>
                </a:moveTo>
                <a:cubicBezTo>
                  <a:pt x="13436" y="982"/>
                  <a:pt x="15657" y="3875"/>
                  <a:pt x="16409" y="7855"/>
                </a:cubicBezTo>
                <a:lnTo>
                  <a:pt x="5191" y="7855"/>
                </a:lnTo>
                <a:cubicBezTo>
                  <a:pt x="5943" y="3875"/>
                  <a:pt x="8164" y="982"/>
                  <a:pt x="10800" y="982"/>
                </a:cubicBezTo>
                <a:moveTo>
                  <a:pt x="18655" y="7855"/>
                </a:moveTo>
                <a:lnTo>
                  <a:pt x="17401" y="7855"/>
                </a:lnTo>
                <a:cubicBezTo>
                  <a:pt x="16584" y="3325"/>
                  <a:pt x="13944" y="0"/>
                  <a:pt x="10800" y="0"/>
                </a:cubicBezTo>
                <a:cubicBezTo>
                  <a:pt x="7656" y="0"/>
                  <a:pt x="5016" y="3325"/>
                  <a:pt x="4200" y="7855"/>
                </a:cubicBezTo>
                <a:lnTo>
                  <a:pt x="2945" y="7855"/>
                </a:lnTo>
                <a:cubicBezTo>
                  <a:pt x="1319" y="7855"/>
                  <a:pt x="0" y="9174"/>
                  <a:pt x="0" y="10800"/>
                </a:cubicBezTo>
                <a:cubicBezTo>
                  <a:pt x="0" y="11348"/>
                  <a:pt x="151" y="11732"/>
                  <a:pt x="151" y="11732"/>
                </a:cubicBezTo>
                <a:lnTo>
                  <a:pt x="3118" y="20435"/>
                </a:lnTo>
                <a:cubicBezTo>
                  <a:pt x="3118" y="20435"/>
                  <a:pt x="3452" y="21600"/>
                  <a:pt x="4909" y="21600"/>
                </a:cubicBezTo>
                <a:lnTo>
                  <a:pt x="16691" y="21600"/>
                </a:lnTo>
                <a:cubicBezTo>
                  <a:pt x="18153" y="21600"/>
                  <a:pt x="18565" y="20194"/>
                  <a:pt x="18570" y="20177"/>
                </a:cubicBezTo>
                <a:lnTo>
                  <a:pt x="21437" y="11727"/>
                </a:lnTo>
                <a:cubicBezTo>
                  <a:pt x="21534" y="11434"/>
                  <a:pt x="21600" y="11126"/>
                  <a:pt x="21600" y="10800"/>
                </a:cubicBezTo>
                <a:cubicBezTo>
                  <a:pt x="21600" y="9174"/>
                  <a:pt x="20281" y="7855"/>
                  <a:pt x="18655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831"/>
          <p:cNvSpPr/>
          <p:nvPr/>
        </p:nvSpPr>
        <p:spPr>
          <a:xfrm>
            <a:off x="909401" y="3708315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832"/>
          <p:cNvSpPr/>
          <p:nvPr/>
        </p:nvSpPr>
        <p:spPr>
          <a:xfrm>
            <a:off x="1442662" y="3708315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833"/>
          <p:cNvSpPr/>
          <p:nvPr/>
        </p:nvSpPr>
        <p:spPr>
          <a:xfrm>
            <a:off x="1937833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834"/>
          <p:cNvSpPr/>
          <p:nvPr/>
        </p:nvSpPr>
        <p:spPr>
          <a:xfrm>
            <a:off x="2471094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835"/>
          <p:cNvSpPr/>
          <p:nvPr/>
        </p:nvSpPr>
        <p:spPr>
          <a:xfrm>
            <a:off x="3004355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836"/>
          <p:cNvSpPr/>
          <p:nvPr/>
        </p:nvSpPr>
        <p:spPr>
          <a:xfrm>
            <a:off x="3537616" y="3746405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837"/>
          <p:cNvSpPr/>
          <p:nvPr/>
        </p:nvSpPr>
        <p:spPr>
          <a:xfrm>
            <a:off x="4070877" y="3740057"/>
            <a:ext cx="279328" cy="21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838"/>
          <p:cNvSpPr/>
          <p:nvPr/>
        </p:nvSpPr>
        <p:spPr>
          <a:xfrm>
            <a:off x="4604138" y="373370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839"/>
          <p:cNvSpPr/>
          <p:nvPr/>
        </p:nvSpPr>
        <p:spPr>
          <a:xfrm>
            <a:off x="5137399" y="37210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840"/>
          <p:cNvSpPr/>
          <p:nvPr/>
        </p:nvSpPr>
        <p:spPr>
          <a:xfrm>
            <a:off x="5670660" y="3721012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841"/>
          <p:cNvSpPr/>
          <p:nvPr/>
        </p:nvSpPr>
        <p:spPr>
          <a:xfrm>
            <a:off x="871311" y="4266969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842"/>
          <p:cNvSpPr/>
          <p:nvPr/>
        </p:nvSpPr>
        <p:spPr>
          <a:xfrm>
            <a:off x="1404572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843"/>
          <p:cNvSpPr/>
          <p:nvPr/>
        </p:nvSpPr>
        <p:spPr>
          <a:xfrm>
            <a:off x="1937833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844"/>
          <p:cNvSpPr/>
          <p:nvPr/>
        </p:nvSpPr>
        <p:spPr>
          <a:xfrm>
            <a:off x="2471094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845"/>
          <p:cNvSpPr/>
          <p:nvPr/>
        </p:nvSpPr>
        <p:spPr>
          <a:xfrm>
            <a:off x="3029748" y="424157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846"/>
          <p:cNvSpPr/>
          <p:nvPr/>
        </p:nvSpPr>
        <p:spPr>
          <a:xfrm>
            <a:off x="3563009" y="4241576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847"/>
          <p:cNvSpPr/>
          <p:nvPr/>
        </p:nvSpPr>
        <p:spPr>
          <a:xfrm>
            <a:off x="4070877" y="4241576"/>
            <a:ext cx="279328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848"/>
          <p:cNvSpPr/>
          <p:nvPr/>
        </p:nvSpPr>
        <p:spPr>
          <a:xfrm>
            <a:off x="4604138" y="4241576"/>
            <a:ext cx="279328" cy="279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849"/>
          <p:cNvSpPr/>
          <p:nvPr/>
        </p:nvSpPr>
        <p:spPr>
          <a:xfrm>
            <a:off x="5137399" y="4260621"/>
            <a:ext cx="279328" cy="241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850"/>
          <p:cNvSpPr/>
          <p:nvPr/>
        </p:nvSpPr>
        <p:spPr>
          <a:xfrm>
            <a:off x="5670660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851"/>
          <p:cNvSpPr/>
          <p:nvPr/>
        </p:nvSpPr>
        <p:spPr>
          <a:xfrm>
            <a:off x="871311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852"/>
          <p:cNvSpPr/>
          <p:nvPr/>
        </p:nvSpPr>
        <p:spPr>
          <a:xfrm>
            <a:off x="1417268" y="4774837"/>
            <a:ext cx="25393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853"/>
          <p:cNvSpPr/>
          <p:nvPr/>
        </p:nvSpPr>
        <p:spPr>
          <a:xfrm>
            <a:off x="1963226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854"/>
          <p:cNvSpPr/>
          <p:nvPr/>
        </p:nvSpPr>
        <p:spPr>
          <a:xfrm>
            <a:off x="2471093" y="4774837"/>
            <a:ext cx="279263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855"/>
          <p:cNvSpPr/>
          <p:nvPr/>
        </p:nvSpPr>
        <p:spPr>
          <a:xfrm>
            <a:off x="3017051" y="4774837"/>
            <a:ext cx="253869" cy="279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856"/>
          <p:cNvSpPr/>
          <p:nvPr/>
        </p:nvSpPr>
        <p:spPr>
          <a:xfrm>
            <a:off x="3537616" y="4774837"/>
            <a:ext cx="279464" cy="279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857"/>
          <p:cNvSpPr/>
          <p:nvPr/>
        </p:nvSpPr>
        <p:spPr>
          <a:xfrm>
            <a:off x="4070877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858"/>
          <p:cNvSpPr/>
          <p:nvPr/>
        </p:nvSpPr>
        <p:spPr>
          <a:xfrm>
            <a:off x="4629531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859"/>
          <p:cNvSpPr/>
          <p:nvPr/>
        </p:nvSpPr>
        <p:spPr>
          <a:xfrm>
            <a:off x="5137399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860"/>
          <p:cNvSpPr/>
          <p:nvPr/>
        </p:nvSpPr>
        <p:spPr>
          <a:xfrm>
            <a:off x="5670660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861"/>
          <p:cNvSpPr/>
          <p:nvPr/>
        </p:nvSpPr>
        <p:spPr>
          <a:xfrm>
            <a:off x="6242012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862"/>
          <p:cNvSpPr/>
          <p:nvPr/>
        </p:nvSpPr>
        <p:spPr>
          <a:xfrm>
            <a:off x="6775273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672" y="6382"/>
                </a:moveTo>
                <a:cubicBezTo>
                  <a:pt x="10464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9" y="11643"/>
                </a:cubicBezTo>
                <a:cubicBezTo>
                  <a:pt x="8462" y="11568"/>
                  <a:pt x="8536" y="11425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7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7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7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2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7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1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863"/>
          <p:cNvSpPr/>
          <p:nvPr/>
        </p:nvSpPr>
        <p:spPr>
          <a:xfrm>
            <a:off x="7308534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5" y="8897"/>
                  <a:pt x="11997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4" y="9937"/>
                  <a:pt x="12643" y="10393"/>
                  <a:pt x="12232" y="10991"/>
                </a:cubicBezTo>
                <a:cubicBezTo>
                  <a:pt x="11821" y="11589"/>
                  <a:pt x="11513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5"/>
                  <a:pt x="8774" y="6973"/>
                </a:cubicBezTo>
                <a:cubicBezTo>
                  <a:pt x="8450" y="7000"/>
                  <a:pt x="7966" y="7272"/>
                  <a:pt x="7320" y="7789"/>
                </a:cubicBezTo>
                <a:cubicBezTo>
                  <a:pt x="6849" y="8183"/>
                  <a:pt x="6372" y="8577"/>
                  <a:pt x="5888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2"/>
                </a:cubicBezTo>
                <a:cubicBezTo>
                  <a:pt x="8333" y="11460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2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8"/>
                  <a:pt x="14281" y="687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864"/>
          <p:cNvSpPr/>
          <p:nvPr/>
        </p:nvSpPr>
        <p:spPr>
          <a:xfrm>
            <a:off x="7841795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5" y="7359"/>
                </a:moveTo>
                <a:lnTo>
                  <a:pt x="13743" y="7359"/>
                </a:lnTo>
                <a:lnTo>
                  <a:pt x="13743" y="8833"/>
                </a:lnTo>
                <a:lnTo>
                  <a:pt x="12265" y="8833"/>
                </a:lnTo>
                <a:lnTo>
                  <a:pt x="12265" y="9816"/>
                </a:lnTo>
                <a:lnTo>
                  <a:pt x="13743" y="9816"/>
                </a:lnTo>
                <a:lnTo>
                  <a:pt x="13743" y="11283"/>
                </a:lnTo>
                <a:lnTo>
                  <a:pt x="14725" y="11283"/>
                </a:lnTo>
                <a:lnTo>
                  <a:pt x="14725" y="9816"/>
                </a:lnTo>
                <a:lnTo>
                  <a:pt x="16205" y="9816"/>
                </a:lnTo>
                <a:lnTo>
                  <a:pt x="16205" y="8833"/>
                </a:lnTo>
                <a:lnTo>
                  <a:pt x="14725" y="8833"/>
                </a:lnTo>
                <a:cubicBezTo>
                  <a:pt x="14725" y="8833"/>
                  <a:pt x="14725" y="7359"/>
                  <a:pt x="14725" y="7359"/>
                </a:cubicBezTo>
                <a:close/>
                <a:moveTo>
                  <a:pt x="9321" y="13946"/>
                </a:moveTo>
                <a:cubicBezTo>
                  <a:pt x="8620" y="13946"/>
                  <a:pt x="8071" y="13495"/>
                  <a:pt x="8071" y="12919"/>
                </a:cubicBezTo>
                <a:cubicBezTo>
                  <a:pt x="8071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47" y="11723"/>
                </a:lnTo>
                <a:lnTo>
                  <a:pt x="9465" y="11929"/>
                </a:lnTo>
                <a:cubicBezTo>
                  <a:pt x="9624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40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5" y="8362"/>
                  <a:pt x="8574" y="8014"/>
                  <a:pt x="8754" y="7806"/>
                </a:cubicBezTo>
                <a:cubicBezTo>
                  <a:pt x="8864" y="7680"/>
                  <a:pt x="9006" y="7613"/>
                  <a:pt x="9164" y="7613"/>
                </a:cubicBez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5" y="9596"/>
                  <a:pt x="9970" y="9809"/>
                </a:cubicBezTo>
                <a:cubicBezTo>
                  <a:pt x="9860" y="9935"/>
                  <a:pt x="9722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6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6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5"/>
                  <a:pt x="11386" y="8784"/>
                </a:cubicBezTo>
                <a:cubicBezTo>
                  <a:pt x="11386" y="8342"/>
                  <a:pt x="11262" y="7947"/>
                  <a:pt x="11050" y="7659"/>
                </a:cubicBezTo>
                <a:lnTo>
                  <a:pt x="11238" y="7659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5" y="6873"/>
                  <a:pt x="7345" y="7759"/>
                  <a:pt x="7345" y="8769"/>
                </a:cubicBezTo>
                <a:cubicBezTo>
                  <a:pt x="7345" y="9812"/>
                  <a:pt x="8109" y="10605"/>
                  <a:pt x="9137" y="10648"/>
                </a:cubicBezTo>
                <a:cubicBezTo>
                  <a:pt x="9121" y="10722"/>
                  <a:pt x="9113" y="10795"/>
                  <a:pt x="9113" y="10868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3" y="11309"/>
                  <a:pt x="6870" y="12161"/>
                  <a:pt x="6870" y="13167"/>
                </a:cubicBezTo>
                <a:cubicBezTo>
                  <a:pt x="6870" y="14071"/>
                  <a:pt x="7903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865"/>
          <p:cNvSpPr/>
          <p:nvPr/>
        </p:nvSpPr>
        <p:spPr>
          <a:xfrm>
            <a:off x="8375056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866"/>
          <p:cNvSpPr/>
          <p:nvPr/>
        </p:nvSpPr>
        <p:spPr>
          <a:xfrm>
            <a:off x="8908317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591" y="13291"/>
                </a:moveTo>
                <a:cubicBezTo>
                  <a:pt x="11452" y="13214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9" y="13478"/>
                  <a:pt x="9448" y="13667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20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6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1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867"/>
          <p:cNvSpPr/>
          <p:nvPr/>
        </p:nvSpPr>
        <p:spPr>
          <a:xfrm>
            <a:off x="9441578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2"/>
                </a:lnTo>
                <a:cubicBezTo>
                  <a:pt x="13281" y="13032"/>
                  <a:pt x="13386" y="13050"/>
                  <a:pt x="13473" y="13085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7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8" y="14187"/>
                  <a:pt x="12550" y="14335"/>
                  <a:pt x="12631" y="14459"/>
                </a:cubicBezTo>
                <a:cubicBezTo>
                  <a:pt x="12706" y="14574"/>
                  <a:pt x="12831" y="14661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6"/>
                  <a:pt x="13722" y="13990"/>
                  <a:pt x="13643" y="13857"/>
                </a:cubicBezTo>
                <a:cubicBezTo>
                  <a:pt x="13567" y="13732"/>
                  <a:pt x="13439" y="13644"/>
                  <a:pt x="13280" y="13606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98" y="6884"/>
                </a:moveTo>
                <a:lnTo>
                  <a:pt x="12930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2" y="6884"/>
                </a:lnTo>
                <a:lnTo>
                  <a:pt x="9988" y="10156"/>
                </a:lnTo>
                <a:lnTo>
                  <a:pt x="8067" y="6873"/>
                </a:lnTo>
                <a:lnTo>
                  <a:pt x="8000" y="6891"/>
                </a:lnTo>
                <a:cubicBezTo>
                  <a:pt x="7739" y="6962"/>
                  <a:pt x="7347" y="6960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6"/>
                  <a:pt x="10190" y="14646"/>
                  <a:pt x="10449" y="14719"/>
                </a:cubicBezTo>
                <a:lnTo>
                  <a:pt x="10573" y="14722"/>
                </a:lnTo>
                <a:lnTo>
                  <a:pt x="10512" y="11391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5" y="7029"/>
                </a:cubicBezTo>
                <a:cubicBezTo>
                  <a:pt x="13015" y="7029"/>
                  <a:pt x="13098" y="6884"/>
                  <a:pt x="13098" y="688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868"/>
          <p:cNvSpPr/>
          <p:nvPr/>
        </p:nvSpPr>
        <p:spPr>
          <a:xfrm>
            <a:off x="9974839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2965" y="14699"/>
                </a:moveTo>
                <a:lnTo>
                  <a:pt x="12958" y="14707"/>
                </a:lnTo>
                <a:lnTo>
                  <a:pt x="10801" y="13100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0" y="14627"/>
                </a:lnTo>
                <a:lnTo>
                  <a:pt x="14000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2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75" y="13002"/>
                </a:lnTo>
                <a:lnTo>
                  <a:pt x="8631" y="13516"/>
                </a:lnTo>
                <a:lnTo>
                  <a:pt x="10063" y="12429"/>
                </a:lnTo>
                <a:lnTo>
                  <a:pt x="10780" y="11880"/>
                </a:lnTo>
                <a:lnTo>
                  <a:pt x="10782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5" y="11880"/>
                </a:lnTo>
                <a:lnTo>
                  <a:pt x="12509" y="13148"/>
                </a:lnTo>
                <a:lnTo>
                  <a:pt x="13007" y="13515"/>
                </a:lnTo>
                <a:lnTo>
                  <a:pt x="16198" y="11575"/>
                </a:lnTo>
                <a:lnTo>
                  <a:pt x="13925" y="9727"/>
                </a:lnTo>
                <a:lnTo>
                  <a:pt x="10788" y="11715"/>
                </a:lnTo>
                <a:cubicBezTo>
                  <a:pt x="10788" y="11715"/>
                  <a:pt x="7642" y="9766"/>
                  <a:pt x="7642" y="9766"/>
                </a:cubicBezTo>
                <a:close/>
                <a:moveTo>
                  <a:pt x="13925" y="9727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7"/>
                  <a:pt x="13925" y="97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869"/>
          <p:cNvSpPr/>
          <p:nvPr/>
        </p:nvSpPr>
        <p:spPr>
          <a:xfrm>
            <a:off x="10508100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870"/>
          <p:cNvSpPr/>
          <p:nvPr/>
        </p:nvSpPr>
        <p:spPr>
          <a:xfrm>
            <a:off x="11041361" y="370831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7"/>
                </a:lnTo>
                <a:cubicBezTo>
                  <a:pt x="15118" y="9995"/>
                  <a:pt x="15213" y="9425"/>
                  <a:pt x="15213" y="8919"/>
                </a:cubicBezTo>
                <a:cubicBezTo>
                  <a:pt x="15213" y="8812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7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1" y="8413"/>
                </a:cubicBezTo>
                <a:cubicBezTo>
                  <a:pt x="9351" y="8413"/>
                  <a:pt x="9605" y="8444"/>
                  <a:pt x="9874" y="8460"/>
                </a:cubicBezTo>
                <a:lnTo>
                  <a:pt x="10651" y="10590"/>
                </a:lnTo>
                <a:lnTo>
                  <a:pt x="9559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1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5" y="8063"/>
                  <a:pt x="6726" y="8060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90" y="12162"/>
                </a:cubicBezTo>
                <a:lnTo>
                  <a:pt x="13291" y="13825"/>
                </a:lnTo>
                <a:cubicBezTo>
                  <a:pt x="13291" y="13825"/>
                  <a:pt x="11487" y="8460"/>
                  <a:pt x="11487" y="8460"/>
                </a:cubicBezTo>
                <a:close/>
                <a:moveTo>
                  <a:pt x="10800" y="15709"/>
                </a:moveTo>
                <a:cubicBezTo>
                  <a:pt x="10320" y="15709"/>
                  <a:pt x="9857" y="15637"/>
                  <a:pt x="9417" y="15508"/>
                </a:cubicBezTo>
                <a:lnTo>
                  <a:pt x="10887" y="11237"/>
                </a:lnTo>
                <a:cubicBezTo>
                  <a:pt x="10887" y="11237"/>
                  <a:pt x="12211" y="14864"/>
                  <a:pt x="12426" y="15428"/>
                </a:cubicBezTo>
                <a:cubicBezTo>
                  <a:pt x="11916" y="15607"/>
                  <a:pt x="11370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8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4" y="16691"/>
                  <a:pt x="16691" y="14054"/>
                  <a:pt x="16691" y="10800"/>
                </a:cubicBezTo>
                <a:cubicBezTo>
                  <a:pt x="16691" y="7547"/>
                  <a:pt x="14054" y="4909"/>
                  <a:pt x="10800" y="49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871"/>
          <p:cNvSpPr/>
          <p:nvPr/>
        </p:nvSpPr>
        <p:spPr>
          <a:xfrm>
            <a:off x="6242012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236" y="10309"/>
                </a:moveTo>
                <a:cubicBezTo>
                  <a:pt x="13552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9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9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1" y="10800"/>
                  <a:pt x="9313" y="10470"/>
                  <a:pt x="10852" y="9873"/>
                </a:cubicBezTo>
                <a:cubicBezTo>
                  <a:pt x="11016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9"/>
                  <a:pt x="10353" y="9000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3"/>
                  <a:pt x="7547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872"/>
          <p:cNvSpPr/>
          <p:nvPr/>
        </p:nvSpPr>
        <p:spPr>
          <a:xfrm>
            <a:off x="6775273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40" y="7246"/>
                  <a:pt x="15108" y="7411"/>
                  <a:pt x="14650" y="7499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6" y="7236"/>
                </a:cubicBezTo>
                <a:cubicBezTo>
                  <a:pt x="6892" y="7529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1"/>
                  <a:pt x="7483" y="11638"/>
                </a:cubicBezTo>
                <a:cubicBezTo>
                  <a:pt x="7739" y="12426"/>
                  <a:pt x="8482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3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29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0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873"/>
          <p:cNvSpPr/>
          <p:nvPr/>
        </p:nvSpPr>
        <p:spPr>
          <a:xfrm>
            <a:off x="7308534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8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874"/>
          <p:cNvSpPr/>
          <p:nvPr/>
        </p:nvSpPr>
        <p:spPr>
          <a:xfrm>
            <a:off x="7841795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8" y="14762"/>
                  <a:pt x="11688" y="14621"/>
                </a:cubicBezTo>
                <a:lnTo>
                  <a:pt x="11688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8" y="10446"/>
                </a:lnTo>
                <a:lnTo>
                  <a:pt x="11688" y="11888"/>
                </a:lnTo>
                <a:cubicBezTo>
                  <a:pt x="11788" y="11782"/>
                  <a:pt x="12037" y="11558"/>
                  <a:pt x="12347" y="11558"/>
                </a:cubicBezTo>
                <a:cubicBezTo>
                  <a:pt x="12752" y="11558"/>
                  <a:pt x="12905" y="11896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1" y="9334"/>
                  <a:pt x="7074" y="9430"/>
                  <a:pt x="7074" y="9430"/>
                </a:cubicBezTo>
                <a:cubicBezTo>
                  <a:pt x="6234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4" y="16104"/>
                  <a:pt x="7074" y="16104"/>
                </a:cubicBezTo>
                <a:cubicBezTo>
                  <a:pt x="7074" y="16104"/>
                  <a:pt x="8905" y="16200"/>
                  <a:pt x="10800" y="16200"/>
                </a:cubicBezTo>
                <a:cubicBezTo>
                  <a:pt x="12631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0"/>
                  <a:pt x="14527" y="9430"/>
                </a:cubicBezTo>
                <a:moveTo>
                  <a:pt x="11992" y="12090"/>
                </a:moveTo>
                <a:cubicBezTo>
                  <a:pt x="11860" y="12090"/>
                  <a:pt x="11757" y="12167"/>
                  <a:pt x="11688" y="12243"/>
                </a:cubicBezTo>
                <a:lnTo>
                  <a:pt x="11688" y="14276"/>
                </a:lnTo>
                <a:cubicBezTo>
                  <a:pt x="11751" y="14345"/>
                  <a:pt x="11848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2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3" y="6332"/>
                  <a:pt x="10471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1" y="8348"/>
                </a:cubicBezTo>
                <a:cubicBezTo>
                  <a:pt x="10303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  <a:moveTo>
                  <a:pt x="12398" y="8801"/>
                </a:moveTo>
                <a:cubicBezTo>
                  <a:pt x="12803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50" y="8348"/>
                  <a:pt x="12550" y="8197"/>
                  <a:pt x="12550" y="8197"/>
                </a:cubicBezTo>
                <a:lnTo>
                  <a:pt x="12550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2" y="8801"/>
                  <a:pt x="12398" y="880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875"/>
          <p:cNvSpPr/>
          <p:nvPr/>
        </p:nvSpPr>
        <p:spPr>
          <a:xfrm>
            <a:off x="8375056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672" y="6382"/>
                </a:moveTo>
                <a:cubicBezTo>
                  <a:pt x="10463" y="6409"/>
                  <a:pt x="10255" y="6435"/>
                  <a:pt x="10045" y="6460"/>
                </a:cubicBezTo>
                <a:cubicBezTo>
                  <a:pt x="9652" y="6558"/>
                  <a:pt x="9223" y="6650"/>
                  <a:pt x="8905" y="6836"/>
                </a:cubicBezTo>
                <a:cubicBezTo>
                  <a:pt x="8055" y="7333"/>
                  <a:pt x="7467" y="7913"/>
                  <a:pt x="7073" y="8856"/>
                </a:cubicBezTo>
                <a:cubicBezTo>
                  <a:pt x="7009" y="9009"/>
                  <a:pt x="7007" y="9157"/>
                  <a:pt x="6960" y="9326"/>
                </a:cubicBezTo>
                <a:cubicBezTo>
                  <a:pt x="6658" y="10425"/>
                  <a:pt x="7194" y="11563"/>
                  <a:pt x="7844" y="11956"/>
                </a:cubicBezTo>
                <a:cubicBezTo>
                  <a:pt x="7969" y="12032"/>
                  <a:pt x="8254" y="12166"/>
                  <a:pt x="8358" y="11987"/>
                </a:cubicBezTo>
                <a:cubicBezTo>
                  <a:pt x="8416" y="11889"/>
                  <a:pt x="8403" y="11758"/>
                  <a:pt x="8438" y="11643"/>
                </a:cubicBezTo>
                <a:cubicBezTo>
                  <a:pt x="8462" y="11568"/>
                  <a:pt x="8536" y="11424"/>
                  <a:pt x="8519" y="11330"/>
                </a:cubicBezTo>
                <a:cubicBezTo>
                  <a:pt x="8490" y="11170"/>
                  <a:pt x="8318" y="11068"/>
                  <a:pt x="8246" y="10939"/>
                </a:cubicBezTo>
                <a:cubicBezTo>
                  <a:pt x="8099" y="10676"/>
                  <a:pt x="8092" y="10444"/>
                  <a:pt x="8020" y="10093"/>
                </a:cubicBezTo>
                <a:cubicBezTo>
                  <a:pt x="8026" y="10046"/>
                  <a:pt x="8031" y="9999"/>
                  <a:pt x="8037" y="9952"/>
                </a:cubicBezTo>
                <a:cubicBezTo>
                  <a:pt x="8058" y="9559"/>
                  <a:pt x="8124" y="9276"/>
                  <a:pt x="8246" y="8997"/>
                </a:cubicBezTo>
                <a:cubicBezTo>
                  <a:pt x="8601" y="8177"/>
                  <a:pt x="9172" y="7720"/>
                  <a:pt x="10094" y="7447"/>
                </a:cubicBezTo>
                <a:cubicBezTo>
                  <a:pt x="10300" y="7386"/>
                  <a:pt x="10882" y="7288"/>
                  <a:pt x="11187" y="7353"/>
                </a:cubicBezTo>
                <a:cubicBezTo>
                  <a:pt x="11369" y="7385"/>
                  <a:pt x="11551" y="7415"/>
                  <a:pt x="11733" y="7447"/>
                </a:cubicBezTo>
                <a:cubicBezTo>
                  <a:pt x="12393" y="7655"/>
                  <a:pt x="12874" y="8038"/>
                  <a:pt x="13131" y="8637"/>
                </a:cubicBezTo>
                <a:cubicBezTo>
                  <a:pt x="13292" y="9010"/>
                  <a:pt x="13339" y="9724"/>
                  <a:pt x="13227" y="10203"/>
                </a:cubicBezTo>
                <a:cubicBezTo>
                  <a:pt x="13174" y="10429"/>
                  <a:pt x="13183" y="10624"/>
                  <a:pt x="13115" y="10829"/>
                </a:cubicBezTo>
                <a:cubicBezTo>
                  <a:pt x="12865" y="11589"/>
                  <a:pt x="12498" y="12293"/>
                  <a:pt x="11668" y="12488"/>
                </a:cubicBezTo>
                <a:cubicBezTo>
                  <a:pt x="11121" y="12618"/>
                  <a:pt x="10711" y="12284"/>
                  <a:pt x="10576" y="11941"/>
                </a:cubicBezTo>
                <a:cubicBezTo>
                  <a:pt x="10538" y="11846"/>
                  <a:pt x="10474" y="11676"/>
                  <a:pt x="10512" y="11518"/>
                </a:cubicBezTo>
                <a:cubicBezTo>
                  <a:pt x="10656" y="10901"/>
                  <a:pt x="10865" y="10349"/>
                  <a:pt x="11026" y="9733"/>
                </a:cubicBezTo>
                <a:cubicBezTo>
                  <a:pt x="11179" y="9146"/>
                  <a:pt x="10888" y="8683"/>
                  <a:pt x="10431" y="8575"/>
                </a:cubicBezTo>
                <a:cubicBezTo>
                  <a:pt x="9863" y="8439"/>
                  <a:pt x="9424" y="8966"/>
                  <a:pt x="9274" y="9310"/>
                </a:cubicBezTo>
                <a:cubicBezTo>
                  <a:pt x="9155" y="9584"/>
                  <a:pt x="9083" y="10089"/>
                  <a:pt x="9177" y="10453"/>
                </a:cubicBezTo>
                <a:cubicBezTo>
                  <a:pt x="9208" y="10569"/>
                  <a:pt x="9347" y="10878"/>
                  <a:pt x="9322" y="10986"/>
                </a:cubicBezTo>
                <a:cubicBezTo>
                  <a:pt x="9213" y="11462"/>
                  <a:pt x="9088" y="11974"/>
                  <a:pt x="8953" y="12441"/>
                </a:cubicBezTo>
                <a:cubicBezTo>
                  <a:pt x="8812" y="12929"/>
                  <a:pt x="8736" y="13427"/>
                  <a:pt x="8599" y="13898"/>
                </a:cubicBezTo>
                <a:cubicBezTo>
                  <a:pt x="8536" y="14114"/>
                  <a:pt x="8539" y="14346"/>
                  <a:pt x="8487" y="14571"/>
                </a:cubicBezTo>
                <a:lnTo>
                  <a:pt x="8487" y="14900"/>
                </a:lnTo>
                <a:cubicBezTo>
                  <a:pt x="8440" y="15108"/>
                  <a:pt x="8475" y="15478"/>
                  <a:pt x="8519" y="15683"/>
                </a:cubicBezTo>
                <a:cubicBezTo>
                  <a:pt x="8548" y="15815"/>
                  <a:pt x="8502" y="15978"/>
                  <a:pt x="8567" y="16074"/>
                </a:cubicBezTo>
                <a:cubicBezTo>
                  <a:pt x="8568" y="16144"/>
                  <a:pt x="8577" y="16160"/>
                  <a:pt x="8599" y="16200"/>
                </a:cubicBezTo>
                <a:cubicBezTo>
                  <a:pt x="8800" y="16194"/>
                  <a:pt x="9078" y="15665"/>
                  <a:pt x="9177" y="15511"/>
                </a:cubicBezTo>
                <a:cubicBezTo>
                  <a:pt x="9369" y="15216"/>
                  <a:pt x="9546" y="14901"/>
                  <a:pt x="9692" y="14556"/>
                </a:cubicBezTo>
                <a:cubicBezTo>
                  <a:pt x="9823" y="14245"/>
                  <a:pt x="9844" y="13901"/>
                  <a:pt x="9949" y="13569"/>
                </a:cubicBezTo>
                <a:cubicBezTo>
                  <a:pt x="10025" y="13329"/>
                  <a:pt x="10133" y="13049"/>
                  <a:pt x="10158" y="12786"/>
                </a:cubicBezTo>
                <a:lnTo>
                  <a:pt x="10174" y="12786"/>
                </a:lnTo>
                <a:cubicBezTo>
                  <a:pt x="10216" y="12930"/>
                  <a:pt x="10367" y="13035"/>
                  <a:pt x="10480" y="13115"/>
                </a:cubicBezTo>
                <a:cubicBezTo>
                  <a:pt x="10833" y="13367"/>
                  <a:pt x="11442" y="13600"/>
                  <a:pt x="12102" y="13444"/>
                </a:cubicBezTo>
                <a:cubicBezTo>
                  <a:pt x="12850" y="13267"/>
                  <a:pt x="13446" y="12916"/>
                  <a:pt x="13838" y="12394"/>
                </a:cubicBezTo>
                <a:cubicBezTo>
                  <a:pt x="14127" y="12011"/>
                  <a:pt x="14345" y="11567"/>
                  <a:pt x="14513" y="11064"/>
                </a:cubicBezTo>
                <a:cubicBezTo>
                  <a:pt x="14596" y="10817"/>
                  <a:pt x="14613" y="10543"/>
                  <a:pt x="14674" y="10281"/>
                </a:cubicBezTo>
                <a:cubicBezTo>
                  <a:pt x="14827" y="9624"/>
                  <a:pt x="14623" y="8833"/>
                  <a:pt x="14433" y="8402"/>
                </a:cubicBezTo>
                <a:cubicBezTo>
                  <a:pt x="13856" y="7098"/>
                  <a:pt x="12630" y="6354"/>
                  <a:pt x="10672" y="63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876"/>
          <p:cNvSpPr/>
          <p:nvPr/>
        </p:nvSpPr>
        <p:spPr>
          <a:xfrm>
            <a:off x="8908317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81" y="6871"/>
                </a:moveTo>
                <a:cubicBezTo>
                  <a:pt x="12915" y="6830"/>
                  <a:pt x="11990" y="7537"/>
                  <a:pt x="11505" y="8992"/>
                </a:cubicBezTo>
                <a:cubicBezTo>
                  <a:pt x="11754" y="8897"/>
                  <a:pt x="11998" y="8849"/>
                  <a:pt x="12232" y="8849"/>
                </a:cubicBezTo>
                <a:cubicBezTo>
                  <a:pt x="12732" y="8849"/>
                  <a:pt x="12952" y="9108"/>
                  <a:pt x="12893" y="9624"/>
                </a:cubicBezTo>
                <a:cubicBezTo>
                  <a:pt x="12863" y="9937"/>
                  <a:pt x="12643" y="10393"/>
                  <a:pt x="12232" y="10991"/>
                </a:cubicBezTo>
                <a:cubicBezTo>
                  <a:pt x="11821" y="11589"/>
                  <a:pt x="11512" y="11888"/>
                  <a:pt x="11307" y="11888"/>
                </a:cubicBezTo>
                <a:cubicBezTo>
                  <a:pt x="11043" y="11888"/>
                  <a:pt x="10800" y="11426"/>
                  <a:pt x="10580" y="10502"/>
                </a:cubicBezTo>
                <a:cubicBezTo>
                  <a:pt x="10506" y="10230"/>
                  <a:pt x="10374" y="9536"/>
                  <a:pt x="10183" y="8421"/>
                </a:cubicBezTo>
                <a:cubicBezTo>
                  <a:pt x="10007" y="7388"/>
                  <a:pt x="9537" y="6904"/>
                  <a:pt x="8773" y="6972"/>
                </a:cubicBezTo>
                <a:cubicBezTo>
                  <a:pt x="8450" y="7000"/>
                  <a:pt x="7966" y="7272"/>
                  <a:pt x="7320" y="7788"/>
                </a:cubicBezTo>
                <a:cubicBezTo>
                  <a:pt x="6849" y="8183"/>
                  <a:pt x="6372" y="8577"/>
                  <a:pt x="5887" y="8972"/>
                </a:cubicBezTo>
                <a:lnTo>
                  <a:pt x="6350" y="9522"/>
                </a:lnTo>
                <a:cubicBezTo>
                  <a:pt x="6790" y="9237"/>
                  <a:pt x="7047" y="9094"/>
                  <a:pt x="7121" y="9094"/>
                </a:cubicBezTo>
                <a:cubicBezTo>
                  <a:pt x="7459" y="9094"/>
                  <a:pt x="7774" y="9583"/>
                  <a:pt x="8068" y="10563"/>
                </a:cubicBezTo>
                <a:cubicBezTo>
                  <a:pt x="8333" y="11461"/>
                  <a:pt x="8597" y="12358"/>
                  <a:pt x="8861" y="13255"/>
                </a:cubicBezTo>
                <a:cubicBezTo>
                  <a:pt x="9258" y="14234"/>
                  <a:pt x="9743" y="14723"/>
                  <a:pt x="10316" y="14723"/>
                </a:cubicBezTo>
                <a:cubicBezTo>
                  <a:pt x="11241" y="14723"/>
                  <a:pt x="12371" y="13921"/>
                  <a:pt x="13709" y="12317"/>
                </a:cubicBezTo>
                <a:cubicBezTo>
                  <a:pt x="15001" y="10780"/>
                  <a:pt x="15669" y="9570"/>
                  <a:pt x="15713" y="8686"/>
                </a:cubicBezTo>
                <a:cubicBezTo>
                  <a:pt x="15772" y="7503"/>
                  <a:pt x="15295" y="6899"/>
                  <a:pt x="14281" y="6871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877"/>
          <p:cNvSpPr/>
          <p:nvPr/>
        </p:nvSpPr>
        <p:spPr>
          <a:xfrm>
            <a:off x="9441578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19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4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2"/>
                  <a:pt x="8574" y="8014"/>
                  <a:pt x="8754" y="7806"/>
                </a:cubicBezTo>
                <a:cubicBezTo>
                  <a:pt x="8864" y="7680"/>
                  <a:pt x="9006" y="7612"/>
                  <a:pt x="9163" y="7612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5"/>
                </a:cubicBezTo>
                <a:cubicBezTo>
                  <a:pt x="10237" y="9239"/>
                  <a:pt x="10154" y="9595"/>
                  <a:pt x="9969" y="9809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1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2"/>
                  <a:pt x="11262" y="7947"/>
                  <a:pt x="11049" y="7660"/>
                </a:cubicBezTo>
                <a:lnTo>
                  <a:pt x="11238" y="7660"/>
                </a:lnTo>
                <a:lnTo>
                  <a:pt x="12276" y="6873"/>
                </a:lnTo>
                <a:lnTo>
                  <a:pt x="9463" y="6873"/>
                </a:lnTo>
                <a:cubicBezTo>
                  <a:pt x="8334" y="6873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8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8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878"/>
          <p:cNvSpPr/>
          <p:nvPr/>
        </p:nvSpPr>
        <p:spPr>
          <a:xfrm>
            <a:off x="9974839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879"/>
          <p:cNvSpPr/>
          <p:nvPr/>
        </p:nvSpPr>
        <p:spPr>
          <a:xfrm>
            <a:off x="10508100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1592" y="13291"/>
                </a:moveTo>
                <a:cubicBezTo>
                  <a:pt x="11452" y="13213"/>
                  <a:pt x="11342" y="13108"/>
                  <a:pt x="11291" y="12978"/>
                </a:cubicBezTo>
                <a:cubicBezTo>
                  <a:pt x="11284" y="12956"/>
                  <a:pt x="11290" y="10299"/>
                  <a:pt x="11290" y="10299"/>
                </a:cubicBezTo>
                <a:lnTo>
                  <a:pt x="13256" y="10299"/>
                </a:lnTo>
                <a:lnTo>
                  <a:pt x="13256" y="8836"/>
                </a:lnTo>
                <a:lnTo>
                  <a:pt x="11292" y="8836"/>
                </a:lnTo>
                <a:lnTo>
                  <a:pt x="11292" y="6873"/>
                </a:lnTo>
                <a:lnTo>
                  <a:pt x="10042" y="6879"/>
                </a:lnTo>
                <a:cubicBezTo>
                  <a:pt x="9988" y="7284"/>
                  <a:pt x="9891" y="7618"/>
                  <a:pt x="9750" y="7879"/>
                </a:cubicBezTo>
                <a:cubicBezTo>
                  <a:pt x="9608" y="8142"/>
                  <a:pt x="9420" y="8366"/>
                  <a:pt x="9187" y="8553"/>
                </a:cubicBezTo>
                <a:cubicBezTo>
                  <a:pt x="8953" y="8740"/>
                  <a:pt x="8672" y="8883"/>
                  <a:pt x="8344" y="8984"/>
                </a:cubicBezTo>
                <a:lnTo>
                  <a:pt x="8345" y="10309"/>
                </a:lnTo>
                <a:lnTo>
                  <a:pt x="9328" y="10299"/>
                </a:lnTo>
                <a:lnTo>
                  <a:pt x="9328" y="12846"/>
                </a:lnTo>
                <a:cubicBezTo>
                  <a:pt x="9328" y="13204"/>
                  <a:pt x="9368" y="13478"/>
                  <a:pt x="9448" y="13666"/>
                </a:cubicBezTo>
                <a:cubicBezTo>
                  <a:pt x="9528" y="13856"/>
                  <a:pt x="9671" y="14034"/>
                  <a:pt x="9879" y="14202"/>
                </a:cubicBezTo>
                <a:cubicBezTo>
                  <a:pt x="10086" y="14370"/>
                  <a:pt x="10336" y="14498"/>
                  <a:pt x="10629" y="14589"/>
                </a:cubicBezTo>
                <a:cubicBezTo>
                  <a:pt x="10922" y="14679"/>
                  <a:pt x="11238" y="14727"/>
                  <a:pt x="11619" y="14727"/>
                </a:cubicBezTo>
                <a:cubicBezTo>
                  <a:pt x="11955" y="14727"/>
                  <a:pt x="12228" y="14693"/>
                  <a:pt x="12517" y="14629"/>
                </a:cubicBezTo>
                <a:cubicBezTo>
                  <a:pt x="12806" y="14565"/>
                  <a:pt x="13221" y="14455"/>
                  <a:pt x="13578" y="14297"/>
                </a:cubicBezTo>
                <a:lnTo>
                  <a:pt x="13583" y="13091"/>
                </a:lnTo>
                <a:cubicBezTo>
                  <a:pt x="13165" y="13349"/>
                  <a:pt x="12648" y="13447"/>
                  <a:pt x="12225" y="13447"/>
                </a:cubicBezTo>
                <a:cubicBezTo>
                  <a:pt x="11987" y="13447"/>
                  <a:pt x="11776" y="13395"/>
                  <a:pt x="11592" y="13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880"/>
          <p:cNvSpPr/>
          <p:nvPr/>
        </p:nvSpPr>
        <p:spPr>
          <a:xfrm>
            <a:off x="11041361" y="424157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291" y="6986"/>
                </a:moveTo>
                <a:cubicBezTo>
                  <a:pt x="14241" y="6976"/>
                  <a:pt x="14187" y="6971"/>
                  <a:pt x="14134" y="6971"/>
                </a:cubicBezTo>
                <a:cubicBezTo>
                  <a:pt x="13808" y="6971"/>
                  <a:pt x="13598" y="7166"/>
                  <a:pt x="13572" y="7494"/>
                </a:cubicBezTo>
                <a:cubicBezTo>
                  <a:pt x="13242" y="11704"/>
                  <a:pt x="13044" y="12909"/>
                  <a:pt x="13042" y="12921"/>
                </a:cubicBezTo>
                <a:lnTo>
                  <a:pt x="13046" y="13020"/>
                </a:lnTo>
                <a:lnTo>
                  <a:pt x="13142" y="13032"/>
                </a:lnTo>
                <a:lnTo>
                  <a:pt x="13172" y="13031"/>
                </a:lnTo>
                <a:cubicBezTo>
                  <a:pt x="13281" y="13031"/>
                  <a:pt x="13386" y="13050"/>
                  <a:pt x="13473" y="13084"/>
                </a:cubicBezTo>
                <a:lnTo>
                  <a:pt x="13579" y="13126"/>
                </a:lnTo>
                <a:lnTo>
                  <a:pt x="13598" y="13012"/>
                </a:lnTo>
                <a:cubicBezTo>
                  <a:pt x="13837" y="11522"/>
                  <a:pt x="14296" y="9525"/>
                  <a:pt x="14542" y="8453"/>
                </a:cubicBezTo>
                <a:cubicBezTo>
                  <a:pt x="14618" y="8121"/>
                  <a:pt x="14675" y="7877"/>
                  <a:pt x="14698" y="7763"/>
                </a:cubicBezTo>
                <a:cubicBezTo>
                  <a:pt x="14745" y="7530"/>
                  <a:pt x="14724" y="7343"/>
                  <a:pt x="14636" y="7206"/>
                </a:cubicBezTo>
                <a:cubicBezTo>
                  <a:pt x="14563" y="7092"/>
                  <a:pt x="14447" y="7018"/>
                  <a:pt x="14291" y="6986"/>
                </a:cubicBezTo>
                <a:moveTo>
                  <a:pt x="13280" y="13606"/>
                </a:moveTo>
                <a:cubicBezTo>
                  <a:pt x="12921" y="13524"/>
                  <a:pt x="12660" y="13682"/>
                  <a:pt x="12569" y="14030"/>
                </a:cubicBezTo>
                <a:cubicBezTo>
                  <a:pt x="12529" y="14187"/>
                  <a:pt x="12549" y="14335"/>
                  <a:pt x="12630" y="14459"/>
                </a:cubicBezTo>
                <a:cubicBezTo>
                  <a:pt x="12706" y="14574"/>
                  <a:pt x="12831" y="14660"/>
                  <a:pt x="12982" y="14701"/>
                </a:cubicBezTo>
                <a:cubicBezTo>
                  <a:pt x="13045" y="14719"/>
                  <a:pt x="13109" y="14728"/>
                  <a:pt x="13172" y="14728"/>
                </a:cubicBezTo>
                <a:cubicBezTo>
                  <a:pt x="13438" y="14728"/>
                  <a:pt x="13639" y="14578"/>
                  <a:pt x="13698" y="14338"/>
                </a:cubicBezTo>
                <a:cubicBezTo>
                  <a:pt x="13741" y="14155"/>
                  <a:pt x="13722" y="13989"/>
                  <a:pt x="13642" y="13858"/>
                </a:cubicBezTo>
                <a:cubicBezTo>
                  <a:pt x="13567" y="13733"/>
                  <a:pt x="13439" y="13643"/>
                  <a:pt x="13280" y="13606"/>
                </a:cubicBezTo>
                <a:moveTo>
                  <a:pt x="13014" y="7028"/>
                </a:moveTo>
                <a:lnTo>
                  <a:pt x="13098" y="6884"/>
                </a:lnTo>
                <a:lnTo>
                  <a:pt x="12931" y="6884"/>
                </a:lnTo>
                <a:lnTo>
                  <a:pt x="12906" y="6887"/>
                </a:lnTo>
                <a:cubicBezTo>
                  <a:pt x="12646" y="6961"/>
                  <a:pt x="12244" y="6961"/>
                  <a:pt x="11983" y="6887"/>
                </a:cubicBezTo>
                <a:lnTo>
                  <a:pt x="11901" y="6884"/>
                </a:lnTo>
                <a:lnTo>
                  <a:pt x="9988" y="10156"/>
                </a:lnTo>
                <a:lnTo>
                  <a:pt x="8067" y="6872"/>
                </a:lnTo>
                <a:lnTo>
                  <a:pt x="8000" y="6890"/>
                </a:lnTo>
                <a:cubicBezTo>
                  <a:pt x="7739" y="6962"/>
                  <a:pt x="7347" y="6961"/>
                  <a:pt x="7088" y="6887"/>
                </a:cubicBezTo>
                <a:lnTo>
                  <a:pt x="6878" y="6884"/>
                </a:lnTo>
                <a:lnTo>
                  <a:pt x="9482" y="11392"/>
                </a:lnTo>
                <a:lnTo>
                  <a:pt x="9404" y="14626"/>
                </a:lnTo>
                <a:lnTo>
                  <a:pt x="9407" y="14722"/>
                </a:lnTo>
                <a:lnTo>
                  <a:pt x="9502" y="14722"/>
                </a:lnTo>
                <a:lnTo>
                  <a:pt x="9526" y="14719"/>
                </a:lnTo>
                <a:cubicBezTo>
                  <a:pt x="9786" y="14645"/>
                  <a:pt x="10190" y="14645"/>
                  <a:pt x="10449" y="14719"/>
                </a:cubicBezTo>
                <a:lnTo>
                  <a:pt x="10573" y="14722"/>
                </a:lnTo>
                <a:lnTo>
                  <a:pt x="10512" y="11390"/>
                </a:lnTo>
                <a:cubicBezTo>
                  <a:pt x="10600" y="11229"/>
                  <a:pt x="11150" y="10205"/>
                  <a:pt x="11738" y="9180"/>
                </a:cubicBezTo>
                <a:cubicBezTo>
                  <a:pt x="12342" y="8126"/>
                  <a:pt x="13008" y="7040"/>
                  <a:pt x="13014" y="702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3" name="Shape 2881"/>
          <p:cNvSpPr/>
          <p:nvPr/>
        </p:nvSpPr>
        <p:spPr>
          <a:xfrm>
            <a:off x="6242012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62" y="5890"/>
                </a:moveTo>
                <a:lnTo>
                  <a:pt x="10786" y="7776"/>
                </a:lnTo>
                <a:lnTo>
                  <a:pt x="13925" y="9725"/>
                </a:lnTo>
                <a:lnTo>
                  <a:pt x="16200" y="7926"/>
                </a:lnTo>
                <a:cubicBezTo>
                  <a:pt x="16200" y="7926"/>
                  <a:pt x="13062" y="5890"/>
                  <a:pt x="13062" y="5890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5400" y="8027"/>
                </a:moveTo>
                <a:lnTo>
                  <a:pt x="7647" y="9763"/>
                </a:lnTo>
                <a:lnTo>
                  <a:pt x="10786" y="7776"/>
                </a:lnTo>
                <a:lnTo>
                  <a:pt x="8630" y="5891"/>
                </a:lnTo>
                <a:cubicBezTo>
                  <a:pt x="8630" y="5891"/>
                  <a:pt x="5400" y="8027"/>
                  <a:pt x="5400" y="8027"/>
                </a:cubicBezTo>
                <a:close/>
                <a:moveTo>
                  <a:pt x="13925" y="9726"/>
                </a:moveTo>
                <a:lnTo>
                  <a:pt x="13925" y="9725"/>
                </a:lnTo>
                <a:lnTo>
                  <a:pt x="13925" y="9725"/>
                </a:lnTo>
                <a:lnTo>
                  <a:pt x="13924" y="9725"/>
                </a:lnTo>
                <a:cubicBezTo>
                  <a:pt x="13924" y="9725"/>
                  <a:pt x="13925" y="9726"/>
                  <a:pt x="13925" y="9726"/>
                </a:cubicBezTo>
                <a:close/>
                <a:moveTo>
                  <a:pt x="12965" y="14699"/>
                </a:moveTo>
                <a:lnTo>
                  <a:pt x="12959" y="14707"/>
                </a:lnTo>
                <a:lnTo>
                  <a:pt x="10801" y="13101"/>
                </a:lnTo>
                <a:lnTo>
                  <a:pt x="8731" y="14685"/>
                </a:lnTo>
                <a:lnTo>
                  <a:pt x="8712" y="14715"/>
                </a:lnTo>
                <a:lnTo>
                  <a:pt x="7571" y="14025"/>
                </a:lnTo>
                <a:lnTo>
                  <a:pt x="7571" y="14627"/>
                </a:lnTo>
                <a:lnTo>
                  <a:pt x="10799" y="16692"/>
                </a:lnTo>
                <a:lnTo>
                  <a:pt x="14001" y="14627"/>
                </a:lnTo>
                <a:lnTo>
                  <a:pt x="14001" y="14067"/>
                </a:lnTo>
                <a:lnTo>
                  <a:pt x="12965" y="14699"/>
                </a:lnTo>
                <a:cubicBezTo>
                  <a:pt x="12965" y="14699"/>
                  <a:pt x="12965" y="14699"/>
                  <a:pt x="12965" y="14699"/>
                </a:cubicBezTo>
                <a:close/>
                <a:moveTo>
                  <a:pt x="7641" y="9766"/>
                </a:moveTo>
                <a:lnTo>
                  <a:pt x="5404" y="11577"/>
                </a:lnTo>
                <a:lnTo>
                  <a:pt x="7350" y="12746"/>
                </a:lnTo>
                <a:lnTo>
                  <a:pt x="7351" y="12745"/>
                </a:lnTo>
                <a:lnTo>
                  <a:pt x="7742" y="12982"/>
                </a:lnTo>
                <a:lnTo>
                  <a:pt x="8631" y="13516"/>
                </a:lnTo>
                <a:lnTo>
                  <a:pt x="10060" y="12431"/>
                </a:lnTo>
                <a:lnTo>
                  <a:pt x="10780" y="11879"/>
                </a:lnTo>
                <a:lnTo>
                  <a:pt x="10783" y="11882"/>
                </a:lnTo>
                <a:lnTo>
                  <a:pt x="10786" y="11880"/>
                </a:lnTo>
                <a:lnTo>
                  <a:pt x="10798" y="11888"/>
                </a:lnTo>
                <a:lnTo>
                  <a:pt x="10804" y="11879"/>
                </a:lnTo>
                <a:lnTo>
                  <a:pt x="12515" y="13153"/>
                </a:lnTo>
                <a:lnTo>
                  <a:pt x="13007" y="13515"/>
                </a:lnTo>
                <a:lnTo>
                  <a:pt x="16199" y="11575"/>
                </a:lnTo>
                <a:lnTo>
                  <a:pt x="13925" y="9726"/>
                </a:lnTo>
                <a:lnTo>
                  <a:pt x="10787" y="11715"/>
                </a:lnTo>
                <a:cubicBezTo>
                  <a:pt x="10787" y="11715"/>
                  <a:pt x="7641" y="9766"/>
                  <a:pt x="7641" y="976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4" name="Shape 2882"/>
          <p:cNvSpPr/>
          <p:nvPr/>
        </p:nvSpPr>
        <p:spPr>
          <a:xfrm>
            <a:off x="6775273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8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8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5" name="Shape 2883"/>
          <p:cNvSpPr/>
          <p:nvPr/>
        </p:nvSpPr>
        <p:spPr>
          <a:xfrm>
            <a:off x="7308534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800"/>
                </a:moveTo>
                <a:cubicBezTo>
                  <a:pt x="15709" y="12575"/>
                  <a:pt x="14764" y="14125"/>
                  <a:pt x="13353" y="14987"/>
                </a:cubicBezTo>
                <a:lnTo>
                  <a:pt x="14834" y="10706"/>
                </a:lnTo>
                <a:cubicBezTo>
                  <a:pt x="15118" y="9994"/>
                  <a:pt x="15213" y="9425"/>
                  <a:pt x="15213" y="8918"/>
                </a:cubicBezTo>
                <a:cubicBezTo>
                  <a:pt x="15213" y="8811"/>
                  <a:pt x="15201" y="8718"/>
                  <a:pt x="15194" y="8620"/>
                </a:cubicBezTo>
                <a:cubicBezTo>
                  <a:pt x="15521" y="9277"/>
                  <a:pt x="15709" y="10016"/>
                  <a:pt x="15709" y="10800"/>
                </a:cubicBezTo>
                <a:moveTo>
                  <a:pt x="11488" y="8460"/>
                </a:moveTo>
                <a:cubicBezTo>
                  <a:pt x="11788" y="8444"/>
                  <a:pt x="12059" y="8413"/>
                  <a:pt x="12059" y="8413"/>
                </a:cubicBezTo>
                <a:cubicBezTo>
                  <a:pt x="12328" y="8380"/>
                  <a:pt x="12296" y="7986"/>
                  <a:pt x="12027" y="8001"/>
                </a:cubicBezTo>
                <a:cubicBezTo>
                  <a:pt x="12027" y="8001"/>
                  <a:pt x="11219" y="8065"/>
                  <a:pt x="10697" y="8065"/>
                </a:cubicBezTo>
                <a:cubicBezTo>
                  <a:pt x="10206" y="8065"/>
                  <a:pt x="9382" y="8001"/>
                  <a:pt x="9382" y="8001"/>
                </a:cubicBezTo>
                <a:cubicBezTo>
                  <a:pt x="9113" y="7986"/>
                  <a:pt x="9082" y="8396"/>
                  <a:pt x="9350" y="8413"/>
                </a:cubicBezTo>
                <a:cubicBezTo>
                  <a:pt x="9350" y="8413"/>
                  <a:pt x="9605" y="8444"/>
                  <a:pt x="9874" y="8460"/>
                </a:cubicBezTo>
                <a:lnTo>
                  <a:pt x="10652" y="10591"/>
                </a:lnTo>
                <a:lnTo>
                  <a:pt x="9560" y="13866"/>
                </a:lnTo>
                <a:lnTo>
                  <a:pt x="7742" y="8460"/>
                </a:lnTo>
                <a:cubicBezTo>
                  <a:pt x="8042" y="8444"/>
                  <a:pt x="8313" y="8413"/>
                  <a:pt x="8313" y="8413"/>
                </a:cubicBezTo>
                <a:cubicBezTo>
                  <a:pt x="8582" y="8380"/>
                  <a:pt x="8550" y="7986"/>
                  <a:pt x="8281" y="8001"/>
                </a:cubicBezTo>
                <a:cubicBezTo>
                  <a:pt x="8281" y="8001"/>
                  <a:pt x="7473" y="8065"/>
                  <a:pt x="6951" y="8065"/>
                </a:cubicBezTo>
                <a:cubicBezTo>
                  <a:pt x="6885" y="8065"/>
                  <a:pt x="6804" y="8063"/>
                  <a:pt x="6727" y="8061"/>
                </a:cubicBezTo>
                <a:cubicBezTo>
                  <a:pt x="7608" y="6752"/>
                  <a:pt x="9103" y="5891"/>
                  <a:pt x="10800" y="5891"/>
                </a:cubicBezTo>
                <a:cubicBezTo>
                  <a:pt x="12045" y="5891"/>
                  <a:pt x="13178" y="6358"/>
                  <a:pt x="14044" y="7122"/>
                </a:cubicBezTo>
                <a:cubicBezTo>
                  <a:pt x="13590" y="7157"/>
                  <a:pt x="13299" y="7563"/>
                  <a:pt x="13299" y="8001"/>
                </a:cubicBezTo>
                <a:cubicBezTo>
                  <a:pt x="13299" y="8413"/>
                  <a:pt x="13505" y="8761"/>
                  <a:pt x="13758" y="9172"/>
                </a:cubicBezTo>
                <a:cubicBezTo>
                  <a:pt x="13948" y="9504"/>
                  <a:pt x="14169" y="9931"/>
                  <a:pt x="14169" y="10548"/>
                </a:cubicBezTo>
                <a:cubicBezTo>
                  <a:pt x="14169" y="10975"/>
                  <a:pt x="14005" y="11471"/>
                  <a:pt x="13789" y="12162"/>
                </a:cubicBezTo>
                <a:lnTo>
                  <a:pt x="13291" y="13825"/>
                </a:lnTo>
                <a:cubicBezTo>
                  <a:pt x="13291" y="13825"/>
                  <a:pt x="11488" y="8460"/>
                  <a:pt x="11488" y="8460"/>
                </a:cubicBezTo>
                <a:close/>
                <a:moveTo>
                  <a:pt x="10800" y="15709"/>
                </a:moveTo>
                <a:cubicBezTo>
                  <a:pt x="10319" y="15709"/>
                  <a:pt x="9857" y="15637"/>
                  <a:pt x="9418" y="15508"/>
                </a:cubicBezTo>
                <a:lnTo>
                  <a:pt x="10887" y="11236"/>
                </a:lnTo>
                <a:cubicBezTo>
                  <a:pt x="10887" y="11236"/>
                  <a:pt x="12211" y="14865"/>
                  <a:pt x="12425" y="15428"/>
                </a:cubicBezTo>
                <a:cubicBezTo>
                  <a:pt x="11916" y="15607"/>
                  <a:pt x="11371" y="15709"/>
                  <a:pt x="10800" y="15709"/>
                </a:cubicBezTo>
                <a:moveTo>
                  <a:pt x="5891" y="10800"/>
                </a:moveTo>
                <a:cubicBezTo>
                  <a:pt x="5891" y="10118"/>
                  <a:pt x="6030" y="9470"/>
                  <a:pt x="6281" y="8880"/>
                </a:cubicBezTo>
                <a:lnTo>
                  <a:pt x="8579" y="15174"/>
                </a:lnTo>
                <a:cubicBezTo>
                  <a:pt x="6985" y="14362"/>
                  <a:pt x="5891" y="12711"/>
                  <a:pt x="5891" y="10800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6" name="Shape 2884"/>
          <p:cNvSpPr/>
          <p:nvPr/>
        </p:nvSpPr>
        <p:spPr>
          <a:xfrm>
            <a:off x="7841795" y="477483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36" y="10309"/>
                </a:moveTo>
                <a:cubicBezTo>
                  <a:pt x="13551" y="10309"/>
                  <a:pt x="12889" y="10401"/>
                  <a:pt x="12252" y="10556"/>
                </a:cubicBezTo>
                <a:cubicBezTo>
                  <a:pt x="12104" y="10191"/>
                  <a:pt x="11941" y="9834"/>
                  <a:pt x="11763" y="9484"/>
                </a:cubicBezTo>
                <a:cubicBezTo>
                  <a:pt x="12783" y="9001"/>
                  <a:pt x="13728" y="8390"/>
                  <a:pt x="14592" y="7682"/>
                </a:cubicBezTo>
                <a:cubicBezTo>
                  <a:pt x="15222" y="8448"/>
                  <a:pt x="15619" y="9407"/>
                  <a:pt x="15692" y="10457"/>
                </a:cubicBezTo>
                <a:cubicBezTo>
                  <a:pt x="15218" y="10370"/>
                  <a:pt x="14736" y="10309"/>
                  <a:pt x="14236" y="10309"/>
                </a:cubicBezTo>
                <a:moveTo>
                  <a:pt x="13226" y="15065"/>
                </a:moveTo>
                <a:cubicBezTo>
                  <a:pt x="13168" y="13821"/>
                  <a:pt x="12957" y="12618"/>
                  <a:pt x="12590" y="11483"/>
                </a:cubicBezTo>
                <a:cubicBezTo>
                  <a:pt x="13120" y="11361"/>
                  <a:pt x="13669" y="11291"/>
                  <a:pt x="14236" y="11291"/>
                </a:cubicBezTo>
                <a:cubicBezTo>
                  <a:pt x="14726" y="11291"/>
                  <a:pt x="15199" y="11358"/>
                  <a:pt x="15661" y="11451"/>
                </a:cubicBezTo>
                <a:cubicBezTo>
                  <a:pt x="15455" y="13001"/>
                  <a:pt x="14528" y="14322"/>
                  <a:pt x="13226" y="15065"/>
                </a:cubicBezTo>
                <a:moveTo>
                  <a:pt x="10800" y="15709"/>
                </a:moveTo>
                <a:cubicBezTo>
                  <a:pt x="9746" y="15709"/>
                  <a:pt x="8772" y="15374"/>
                  <a:pt x="7971" y="14808"/>
                </a:cubicBezTo>
                <a:cubicBezTo>
                  <a:pt x="8822" y="13429"/>
                  <a:pt x="10108" y="12348"/>
                  <a:pt x="11646" y="11768"/>
                </a:cubicBezTo>
                <a:cubicBezTo>
                  <a:pt x="12027" y="12943"/>
                  <a:pt x="12241" y="14191"/>
                  <a:pt x="12264" y="15487"/>
                </a:cubicBezTo>
                <a:cubicBezTo>
                  <a:pt x="11801" y="15631"/>
                  <a:pt x="11310" y="15709"/>
                  <a:pt x="10800" y="15709"/>
                </a:cubicBezTo>
                <a:moveTo>
                  <a:pt x="5891" y="10800"/>
                </a:moveTo>
                <a:cubicBezTo>
                  <a:pt x="7640" y="10800"/>
                  <a:pt x="9312" y="10469"/>
                  <a:pt x="10852" y="9873"/>
                </a:cubicBezTo>
                <a:cubicBezTo>
                  <a:pt x="11015" y="10192"/>
                  <a:pt x="11171" y="10515"/>
                  <a:pt x="11309" y="10848"/>
                </a:cubicBezTo>
                <a:cubicBezTo>
                  <a:pt x="9614" y="11484"/>
                  <a:pt x="8190" y="12658"/>
                  <a:pt x="7225" y="14157"/>
                </a:cubicBezTo>
                <a:cubicBezTo>
                  <a:pt x="6400" y="13279"/>
                  <a:pt x="5891" y="12100"/>
                  <a:pt x="5891" y="10800"/>
                </a:cubicBezTo>
                <a:moveTo>
                  <a:pt x="8358" y="6546"/>
                </a:moveTo>
                <a:cubicBezTo>
                  <a:pt x="9117" y="7279"/>
                  <a:pt x="9793" y="8098"/>
                  <a:pt x="10353" y="9001"/>
                </a:cubicBezTo>
                <a:cubicBezTo>
                  <a:pt x="8991" y="9509"/>
                  <a:pt x="7526" y="9801"/>
                  <a:pt x="5990" y="9813"/>
                </a:cubicBezTo>
                <a:cubicBezTo>
                  <a:pt x="6276" y="8414"/>
                  <a:pt x="7158" y="7236"/>
                  <a:pt x="8358" y="6546"/>
                </a:cubicBezTo>
                <a:moveTo>
                  <a:pt x="10800" y="5891"/>
                </a:moveTo>
                <a:cubicBezTo>
                  <a:pt x="11968" y="5891"/>
                  <a:pt x="13040" y="6300"/>
                  <a:pt x="13882" y="6982"/>
                </a:cubicBezTo>
                <a:cubicBezTo>
                  <a:pt x="13087" y="7622"/>
                  <a:pt x="12217" y="8174"/>
                  <a:pt x="11282" y="8612"/>
                </a:cubicBezTo>
                <a:cubicBezTo>
                  <a:pt x="10732" y="7702"/>
                  <a:pt x="10073" y="6869"/>
                  <a:pt x="9333" y="6114"/>
                </a:cubicBezTo>
                <a:cubicBezTo>
                  <a:pt x="9797" y="5970"/>
                  <a:pt x="10289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7" name="Shape 2885"/>
          <p:cNvSpPr/>
          <p:nvPr/>
        </p:nvSpPr>
        <p:spPr>
          <a:xfrm>
            <a:off x="8400449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00" y="13698"/>
                </a:moveTo>
                <a:cubicBezTo>
                  <a:pt x="15500" y="14629"/>
                  <a:pt x="14906" y="15067"/>
                  <a:pt x="13996" y="15061"/>
                </a:cubicBezTo>
                <a:cubicBezTo>
                  <a:pt x="13870" y="15061"/>
                  <a:pt x="13731" y="15061"/>
                  <a:pt x="13646" y="15044"/>
                </a:cubicBezTo>
                <a:lnTo>
                  <a:pt x="13646" y="12497"/>
                </a:lnTo>
                <a:cubicBezTo>
                  <a:pt x="13731" y="12480"/>
                  <a:pt x="13877" y="12463"/>
                  <a:pt x="14101" y="12463"/>
                </a:cubicBezTo>
                <a:cubicBezTo>
                  <a:pt x="14966" y="12463"/>
                  <a:pt x="15507" y="12890"/>
                  <a:pt x="15500" y="13698"/>
                </a:cubicBezTo>
                <a:moveTo>
                  <a:pt x="12636" y="11868"/>
                </a:moveTo>
                <a:lnTo>
                  <a:pt x="12636" y="15691"/>
                </a:lnTo>
                <a:cubicBezTo>
                  <a:pt x="12886" y="15720"/>
                  <a:pt x="13256" y="15748"/>
                  <a:pt x="13778" y="15748"/>
                </a:cubicBezTo>
                <a:cubicBezTo>
                  <a:pt x="14649" y="15748"/>
                  <a:pt x="15362" y="15587"/>
                  <a:pt x="15830" y="15246"/>
                </a:cubicBezTo>
                <a:cubicBezTo>
                  <a:pt x="16260" y="14929"/>
                  <a:pt x="16570" y="14415"/>
                  <a:pt x="16570" y="13670"/>
                </a:cubicBezTo>
                <a:cubicBezTo>
                  <a:pt x="16570" y="12982"/>
                  <a:pt x="16279" y="12503"/>
                  <a:pt x="15817" y="12203"/>
                </a:cubicBezTo>
                <a:cubicBezTo>
                  <a:pt x="15388" y="11919"/>
                  <a:pt x="14840" y="11787"/>
                  <a:pt x="13996" y="11787"/>
                </a:cubicBezTo>
                <a:cubicBezTo>
                  <a:pt x="13487" y="11787"/>
                  <a:pt x="13005" y="11815"/>
                  <a:pt x="12636" y="11868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5"/>
                </a:moveTo>
                <a:cubicBezTo>
                  <a:pt x="20400" y="20178"/>
                  <a:pt x="19863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5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5"/>
                  <a:pt x="20400" y="19635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8"/>
                  <a:pt x="0" y="1964"/>
                </a:cubicBezTo>
                <a:lnTo>
                  <a:pt x="0" y="19635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5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769" y="13658"/>
                </a:moveTo>
                <a:cubicBezTo>
                  <a:pt x="6624" y="13658"/>
                  <a:pt x="6519" y="13652"/>
                  <a:pt x="6433" y="13635"/>
                </a:cubicBezTo>
                <a:lnTo>
                  <a:pt x="6433" y="12486"/>
                </a:lnTo>
                <a:cubicBezTo>
                  <a:pt x="6505" y="12468"/>
                  <a:pt x="6644" y="12451"/>
                  <a:pt x="6848" y="12451"/>
                </a:cubicBezTo>
                <a:cubicBezTo>
                  <a:pt x="7350" y="12451"/>
                  <a:pt x="7634" y="12665"/>
                  <a:pt x="7634" y="13023"/>
                </a:cubicBezTo>
                <a:cubicBezTo>
                  <a:pt x="7634" y="13421"/>
                  <a:pt x="7304" y="13658"/>
                  <a:pt x="6769" y="13658"/>
                </a:cubicBezTo>
                <a:moveTo>
                  <a:pt x="6796" y="11787"/>
                </a:moveTo>
                <a:cubicBezTo>
                  <a:pt x="6182" y="11787"/>
                  <a:pt x="5746" y="11821"/>
                  <a:pt x="5436" y="11868"/>
                </a:cubicBezTo>
                <a:lnTo>
                  <a:pt x="5436" y="15708"/>
                </a:lnTo>
                <a:lnTo>
                  <a:pt x="6433" y="15708"/>
                </a:lnTo>
                <a:lnTo>
                  <a:pt x="6433" y="14316"/>
                </a:lnTo>
                <a:cubicBezTo>
                  <a:pt x="6524" y="14328"/>
                  <a:pt x="6644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5" y="13704"/>
                  <a:pt x="8630" y="13381"/>
                  <a:pt x="8630" y="13000"/>
                </a:cubicBezTo>
                <a:cubicBezTo>
                  <a:pt x="8630" y="12618"/>
                  <a:pt x="8439" y="12296"/>
                  <a:pt x="8155" y="12099"/>
                </a:cubicBezTo>
                <a:cubicBezTo>
                  <a:pt x="7858" y="11891"/>
                  <a:pt x="7416" y="11787"/>
                  <a:pt x="6796" y="11787"/>
                </a:cubicBezTo>
                <a:moveTo>
                  <a:pt x="10765" y="13398"/>
                </a:moveTo>
                <a:cubicBezTo>
                  <a:pt x="10191" y="13208"/>
                  <a:pt x="9940" y="13098"/>
                  <a:pt x="9940" y="12850"/>
                </a:cubicBezTo>
                <a:cubicBezTo>
                  <a:pt x="9940" y="12648"/>
                  <a:pt x="10151" y="12474"/>
                  <a:pt x="10587" y="12474"/>
                </a:cubicBezTo>
                <a:cubicBezTo>
                  <a:pt x="11023" y="12474"/>
                  <a:pt x="11339" y="12583"/>
                  <a:pt x="11517" y="12659"/>
                </a:cubicBezTo>
                <a:lnTo>
                  <a:pt x="11742" y="11949"/>
                </a:lnTo>
                <a:cubicBezTo>
                  <a:pt x="11478" y="11845"/>
                  <a:pt x="11108" y="11752"/>
                  <a:pt x="10607" y="11752"/>
                </a:cubicBezTo>
                <a:cubicBezTo>
                  <a:pt x="9558" y="11752"/>
                  <a:pt x="8924" y="12260"/>
                  <a:pt x="8924" y="12924"/>
                </a:cubicBezTo>
                <a:cubicBezTo>
                  <a:pt x="8924" y="13490"/>
                  <a:pt x="9405" y="13849"/>
                  <a:pt x="10145" y="14074"/>
                </a:cubicBezTo>
                <a:cubicBezTo>
                  <a:pt x="10679" y="14241"/>
                  <a:pt x="10891" y="14380"/>
                  <a:pt x="10891" y="14623"/>
                </a:cubicBezTo>
                <a:cubicBezTo>
                  <a:pt x="10891" y="14877"/>
                  <a:pt x="10646" y="15044"/>
                  <a:pt x="10184" y="15044"/>
                </a:cubicBezTo>
                <a:cubicBezTo>
                  <a:pt x="9755" y="15044"/>
                  <a:pt x="9339" y="14923"/>
                  <a:pt x="9069" y="14802"/>
                </a:cubicBezTo>
                <a:lnTo>
                  <a:pt x="8864" y="15529"/>
                </a:lnTo>
                <a:cubicBezTo>
                  <a:pt x="9115" y="15651"/>
                  <a:pt x="9616" y="15766"/>
                  <a:pt x="10124" y="15766"/>
                </a:cubicBezTo>
                <a:cubicBezTo>
                  <a:pt x="11346" y="15766"/>
                  <a:pt x="11920" y="15211"/>
                  <a:pt x="11920" y="14559"/>
                </a:cubicBezTo>
                <a:cubicBezTo>
                  <a:pt x="11920" y="14010"/>
                  <a:pt x="11551" y="13652"/>
                  <a:pt x="10765" y="1339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8" name="Shape 2886"/>
          <p:cNvSpPr/>
          <p:nvPr/>
        </p:nvSpPr>
        <p:spPr>
          <a:xfrm>
            <a:off x="8933710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36" y="15709"/>
                </a:moveTo>
                <a:lnTo>
                  <a:pt x="13646" y="15709"/>
                </a:lnTo>
                <a:lnTo>
                  <a:pt x="13646" y="11816"/>
                </a:lnTo>
                <a:lnTo>
                  <a:pt x="12636" y="11816"/>
                </a:lnTo>
                <a:cubicBezTo>
                  <a:pt x="12636" y="11816"/>
                  <a:pt x="12636" y="15709"/>
                  <a:pt x="126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9618" y="14051"/>
                </a:moveTo>
                <a:lnTo>
                  <a:pt x="9881" y="13225"/>
                </a:lnTo>
                <a:cubicBezTo>
                  <a:pt x="9954" y="13000"/>
                  <a:pt x="10020" y="12706"/>
                  <a:pt x="10086" y="12475"/>
                </a:cubicBezTo>
                <a:lnTo>
                  <a:pt x="10099" y="12475"/>
                </a:lnTo>
                <a:cubicBezTo>
                  <a:pt x="10165" y="12706"/>
                  <a:pt x="10245" y="12994"/>
                  <a:pt x="10324" y="13225"/>
                </a:cubicBezTo>
                <a:lnTo>
                  <a:pt x="10601" y="14051"/>
                </a:lnTo>
                <a:cubicBezTo>
                  <a:pt x="10601" y="14051"/>
                  <a:pt x="9618" y="14051"/>
                  <a:pt x="9618" y="14051"/>
                </a:cubicBezTo>
                <a:close/>
                <a:moveTo>
                  <a:pt x="9472" y="11816"/>
                </a:moveTo>
                <a:lnTo>
                  <a:pt x="8113" y="15709"/>
                </a:lnTo>
                <a:lnTo>
                  <a:pt x="9155" y="15709"/>
                </a:lnTo>
                <a:lnTo>
                  <a:pt x="9472" y="14710"/>
                </a:lnTo>
                <a:lnTo>
                  <a:pt x="10746" y="14710"/>
                </a:lnTo>
                <a:lnTo>
                  <a:pt x="11089" y="15709"/>
                </a:lnTo>
                <a:lnTo>
                  <a:pt x="12172" y="15709"/>
                </a:lnTo>
                <a:lnTo>
                  <a:pt x="10792" y="11816"/>
                </a:lnTo>
                <a:cubicBezTo>
                  <a:pt x="10792" y="11816"/>
                  <a:pt x="9472" y="11816"/>
                  <a:pt x="9472" y="1181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9" name="Shape 2887"/>
          <p:cNvSpPr/>
          <p:nvPr/>
        </p:nvSpPr>
        <p:spPr>
          <a:xfrm>
            <a:off x="9466971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36" y="15709"/>
                </a:moveTo>
                <a:lnTo>
                  <a:pt x="14845" y="15709"/>
                </a:lnTo>
                <a:lnTo>
                  <a:pt x="14845" y="14144"/>
                </a:lnTo>
                <a:lnTo>
                  <a:pt x="16443" y="14144"/>
                </a:lnTo>
                <a:lnTo>
                  <a:pt x="16443" y="13428"/>
                </a:lnTo>
                <a:lnTo>
                  <a:pt x="14845" y="13428"/>
                </a:lnTo>
                <a:lnTo>
                  <a:pt x="14845" y="12538"/>
                </a:lnTo>
                <a:lnTo>
                  <a:pt x="16555" y="12538"/>
                </a:lnTo>
                <a:lnTo>
                  <a:pt x="16555" y="11816"/>
                </a:lnTo>
                <a:lnTo>
                  <a:pt x="13836" y="11816"/>
                </a:lnTo>
                <a:cubicBezTo>
                  <a:pt x="13836" y="11816"/>
                  <a:pt x="13836" y="15709"/>
                  <a:pt x="138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0396" y="15062"/>
                </a:moveTo>
                <a:cubicBezTo>
                  <a:pt x="10270" y="15062"/>
                  <a:pt x="10131" y="15062"/>
                  <a:pt x="10045" y="15045"/>
                </a:cubicBezTo>
                <a:lnTo>
                  <a:pt x="10045" y="12498"/>
                </a:lnTo>
                <a:cubicBezTo>
                  <a:pt x="10131" y="12480"/>
                  <a:pt x="10277" y="12463"/>
                  <a:pt x="10501" y="12463"/>
                </a:cubicBezTo>
                <a:cubicBezTo>
                  <a:pt x="11366" y="12463"/>
                  <a:pt x="11907" y="12891"/>
                  <a:pt x="11900" y="13699"/>
                </a:cubicBezTo>
                <a:cubicBezTo>
                  <a:pt x="11900" y="14629"/>
                  <a:pt x="11306" y="15068"/>
                  <a:pt x="10396" y="15062"/>
                </a:cubicBezTo>
                <a:moveTo>
                  <a:pt x="10396" y="11787"/>
                </a:moveTo>
                <a:cubicBezTo>
                  <a:pt x="9887" y="11787"/>
                  <a:pt x="9405" y="11816"/>
                  <a:pt x="9036" y="11868"/>
                </a:cubicBezTo>
                <a:lnTo>
                  <a:pt x="9036" y="15691"/>
                </a:lnTo>
                <a:cubicBezTo>
                  <a:pt x="9287" y="15720"/>
                  <a:pt x="9656" y="15749"/>
                  <a:pt x="10178" y="15749"/>
                </a:cubicBezTo>
                <a:cubicBezTo>
                  <a:pt x="11048" y="15749"/>
                  <a:pt x="11762" y="15587"/>
                  <a:pt x="12231" y="15246"/>
                </a:cubicBezTo>
                <a:cubicBezTo>
                  <a:pt x="12660" y="14929"/>
                  <a:pt x="12970" y="14415"/>
                  <a:pt x="12970" y="13670"/>
                </a:cubicBezTo>
                <a:cubicBezTo>
                  <a:pt x="12970" y="12983"/>
                  <a:pt x="12680" y="12503"/>
                  <a:pt x="12217" y="12203"/>
                </a:cubicBezTo>
                <a:cubicBezTo>
                  <a:pt x="11788" y="11920"/>
                  <a:pt x="11241" y="11787"/>
                  <a:pt x="10396" y="11787"/>
                </a:cubicBezTo>
                <a:moveTo>
                  <a:pt x="6769" y="13659"/>
                </a:moveTo>
                <a:cubicBezTo>
                  <a:pt x="6623" y="13659"/>
                  <a:pt x="6518" y="13653"/>
                  <a:pt x="6432" y="13636"/>
                </a:cubicBezTo>
                <a:lnTo>
                  <a:pt x="6432" y="12486"/>
                </a:lnTo>
                <a:cubicBezTo>
                  <a:pt x="6505" y="12469"/>
                  <a:pt x="6643" y="12452"/>
                  <a:pt x="6848" y="12452"/>
                </a:cubicBezTo>
                <a:cubicBezTo>
                  <a:pt x="7350" y="12452"/>
                  <a:pt x="7634" y="12665"/>
                  <a:pt x="7634" y="13023"/>
                </a:cubicBezTo>
                <a:cubicBezTo>
                  <a:pt x="7634" y="13422"/>
                  <a:pt x="7304" y="13659"/>
                  <a:pt x="6769" y="13659"/>
                </a:cubicBezTo>
                <a:moveTo>
                  <a:pt x="6796" y="11787"/>
                </a:moveTo>
                <a:cubicBezTo>
                  <a:pt x="6182" y="11787"/>
                  <a:pt x="5746" y="11822"/>
                  <a:pt x="5436" y="11868"/>
                </a:cubicBezTo>
                <a:lnTo>
                  <a:pt x="5436" y="15709"/>
                </a:lnTo>
                <a:lnTo>
                  <a:pt x="6432" y="15709"/>
                </a:lnTo>
                <a:lnTo>
                  <a:pt x="6432" y="14317"/>
                </a:lnTo>
                <a:cubicBezTo>
                  <a:pt x="6525" y="14328"/>
                  <a:pt x="6643" y="14334"/>
                  <a:pt x="6776" y="14334"/>
                </a:cubicBezTo>
                <a:cubicBezTo>
                  <a:pt x="7370" y="14334"/>
                  <a:pt x="7878" y="14207"/>
                  <a:pt x="8221" y="13924"/>
                </a:cubicBezTo>
                <a:cubicBezTo>
                  <a:pt x="8486" y="13705"/>
                  <a:pt x="8631" y="13381"/>
                  <a:pt x="8631" y="13000"/>
                </a:cubicBezTo>
                <a:cubicBezTo>
                  <a:pt x="8631" y="12619"/>
                  <a:pt x="8439" y="12296"/>
                  <a:pt x="8155" y="12099"/>
                </a:cubicBezTo>
                <a:cubicBezTo>
                  <a:pt x="7859" y="11892"/>
                  <a:pt x="7416" y="11787"/>
                  <a:pt x="6796" y="1178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0" name="Shape 2888"/>
          <p:cNvSpPr/>
          <p:nvPr/>
        </p:nvSpPr>
        <p:spPr>
          <a:xfrm>
            <a:off x="10000233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36" y="15709"/>
                </a:moveTo>
                <a:lnTo>
                  <a:pt x="13945" y="15709"/>
                </a:lnTo>
                <a:lnTo>
                  <a:pt x="13945" y="14144"/>
                </a:lnTo>
                <a:lnTo>
                  <a:pt x="15543" y="14144"/>
                </a:lnTo>
                <a:lnTo>
                  <a:pt x="15543" y="13428"/>
                </a:lnTo>
                <a:lnTo>
                  <a:pt x="13945" y="13428"/>
                </a:lnTo>
                <a:lnTo>
                  <a:pt x="13945" y="12538"/>
                </a:lnTo>
                <a:lnTo>
                  <a:pt x="15655" y="12538"/>
                </a:lnTo>
                <a:lnTo>
                  <a:pt x="15655" y="11816"/>
                </a:lnTo>
                <a:lnTo>
                  <a:pt x="12936" y="11816"/>
                </a:lnTo>
                <a:cubicBezTo>
                  <a:pt x="12936" y="11816"/>
                  <a:pt x="12936" y="15709"/>
                  <a:pt x="12936" y="15709"/>
                </a:cubicBezTo>
                <a:close/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1136" y="15709"/>
                </a:moveTo>
                <a:lnTo>
                  <a:pt x="12145" y="15709"/>
                </a:lnTo>
                <a:lnTo>
                  <a:pt x="12145" y="11816"/>
                </a:lnTo>
                <a:lnTo>
                  <a:pt x="11136" y="11816"/>
                </a:lnTo>
                <a:cubicBezTo>
                  <a:pt x="11136" y="11816"/>
                  <a:pt x="11136" y="15709"/>
                  <a:pt x="11136" y="15709"/>
                </a:cubicBezTo>
                <a:close/>
                <a:moveTo>
                  <a:pt x="8395" y="14167"/>
                </a:moveTo>
                <a:lnTo>
                  <a:pt x="9082" y="14167"/>
                </a:lnTo>
                <a:lnTo>
                  <a:pt x="9082" y="14981"/>
                </a:lnTo>
                <a:cubicBezTo>
                  <a:pt x="9002" y="15015"/>
                  <a:pt x="8818" y="15039"/>
                  <a:pt x="8586" y="15039"/>
                </a:cubicBezTo>
                <a:cubicBezTo>
                  <a:pt x="7761" y="15039"/>
                  <a:pt x="7187" y="14565"/>
                  <a:pt x="7187" y="13762"/>
                </a:cubicBezTo>
                <a:cubicBezTo>
                  <a:pt x="7187" y="12919"/>
                  <a:pt x="7821" y="12503"/>
                  <a:pt x="8659" y="12503"/>
                </a:cubicBezTo>
                <a:cubicBezTo>
                  <a:pt x="9148" y="12503"/>
                  <a:pt x="9451" y="12579"/>
                  <a:pt x="9696" y="12672"/>
                </a:cubicBezTo>
                <a:lnTo>
                  <a:pt x="9907" y="11966"/>
                </a:lnTo>
                <a:cubicBezTo>
                  <a:pt x="9689" y="11874"/>
                  <a:pt x="9247" y="11776"/>
                  <a:pt x="8672" y="11776"/>
                </a:cubicBezTo>
                <a:cubicBezTo>
                  <a:pt x="7213" y="11776"/>
                  <a:pt x="6138" y="12515"/>
                  <a:pt x="6131" y="13809"/>
                </a:cubicBezTo>
                <a:cubicBezTo>
                  <a:pt x="6124" y="14381"/>
                  <a:pt x="6349" y="14888"/>
                  <a:pt x="6758" y="15223"/>
                </a:cubicBezTo>
                <a:cubicBezTo>
                  <a:pt x="7167" y="15570"/>
                  <a:pt x="7755" y="15749"/>
                  <a:pt x="8566" y="15749"/>
                </a:cubicBezTo>
                <a:cubicBezTo>
                  <a:pt x="9155" y="15749"/>
                  <a:pt x="9742" y="15622"/>
                  <a:pt x="10052" y="15530"/>
                </a:cubicBezTo>
                <a:lnTo>
                  <a:pt x="10052" y="13479"/>
                </a:lnTo>
                <a:lnTo>
                  <a:pt x="8395" y="13479"/>
                </a:lnTo>
                <a:cubicBezTo>
                  <a:pt x="8395" y="13479"/>
                  <a:pt x="8395" y="14167"/>
                  <a:pt x="8395" y="1416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1" name="Shape 2889"/>
          <p:cNvSpPr/>
          <p:nvPr/>
        </p:nvSpPr>
        <p:spPr>
          <a:xfrm>
            <a:off x="10533494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69" y="13659"/>
                </a:moveTo>
                <a:cubicBezTo>
                  <a:pt x="9923" y="13659"/>
                  <a:pt x="9818" y="13653"/>
                  <a:pt x="9732" y="13636"/>
                </a:cubicBezTo>
                <a:lnTo>
                  <a:pt x="9732" y="12486"/>
                </a:lnTo>
                <a:cubicBezTo>
                  <a:pt x="9805" y="12469"/>
                  <a:pt x="9943" y="12452"/>
                  <a:pt x="10148" y="12452"/>
                </a:cubicBezTo>
                <a:cubicBezTo>
                  <a:pt x="10650" y="12452"/>
                  <a:pt x="10934" y="12665"/>
                  <a:pt x="10934" y="13023"/>
                </a:cubicBezTo>
                <a:cubicBezTo>
                  <a:pt x="10934" y="13422"/>
                  <a:pt x="10604" y="13659"/>
                  <a:pt x="10069" y="13659"/>
                </a:cubicBezTo>
                <a:moveTo>
                  <a:pt x="10096" y="11787"/>
                </a:moveTo>
                <a:cubicBezTo>
                  <a:pt x="9481" y="11787"/>
                  <a:pt x="9046" y="11822"/>
                  <a:pt x="8736" y="11869"/>
                </a:cubicBezTo>
                <a:lnTo>
                  <a:pt x="8736" y="15709"/>
                </a:lnTo>
                <a:lnTo>
                  <a:pt x="9732" y="15709"/>
                </a:lnTo>
                <a:lnTo>
                  <a:pt x="9732" y="14317"/>
                </a:lnTo>
                <a:cubicBezTo>
                  <a:pt x="9825" y="14328"/>
                  <a:pt x="9943" y="14334"/>
                  <a:pt x="10076" y="14334"/>
                </a:cubicBezTo>
                <a:cubicBezTo>
                  <a:pt x="10670" y="14334"/>
                  <a:pt x="11178" y="14207"/>
                  <a:pt x="11521" y="13924"/>
                </a:cubicBezTo>
                <a:cubicBezTo>
                  <a:pt x="11786" y="13705"/>
                  <a:pt x="11931" y="13382"/>
                  <a:pt x="11931" y="13000"/>
                </a:cubicBezTo>
                <a:cubicBezTo>
                  <a:pt x="11931" y="12619"/>
                  <a:pt x="11739" y="12296"/>
                  <a:pt x="11455" y="12099"/>
                </a:cubicBezTo>
                <a:cubicBezTo>
                  <a:pt x="11159" y="11891"/>
                  <a:pt x="10716" y="11787"/>
                  <a:pt x="10096" y="11787"/>
                </a:cubicBezTo>
                <a:moveTo>
                  <a:pt x="12131" y="13809"/>
                </a:moveTo>
                <a:cubicBezTo>
                  <a:pt x="12124" y="14381"/>
                  <a:pt x="12349" y="14888"/>
                  <a:pt x="12758" y="15224"/>
                </a:cubicBezTo>
                <a:cubicBezTo>
                  <a:pt x="13167" y="15571"/>
                  <a:pt x="13755" y="15749"/>
                  <a:pt x="14566" y="15749"/>
                </a:cubicBezTo>
                <a:cubicBezTo>
                  <a:pt x="15155" y="15749"/>
                  <a:pt x="15742" y="15622"/>
                  <a:pt x="16052" y="15530"/>
                </a:cubicBezTo>
                <a:lnTo>
                  <a:pt x="16052" y="13479"/>
                </a:lnTo>
                <a:lnTo>
                  <a:pt x="14395" y="13479"/>
                </a:lnTo>
                <a:lnTo>
                  <a:pt x="14395" y="14167"/>
                </a:lnTo>
                <a:lnTo>
                  <a:pt x="15081" y="14167"/>
                </a:lnTo>
                <a:lnTo>
                  <a:pt x="15081" y="14981"/>
                </a:lnTo>
                <a:cubicBezTo>
                  <a:pt x="15002" y="15015"/>
                  <a:pt x="14818" y="15039"/>
                  <a:pt x="14586" y="15039"/>
                </a:cubicBezTo>
                <a:cubicBezTo>
                  <a:pt x="13761" y="15039"/>
                  <a:pt x="13187" y="14566"/>
                  <a:pt x="13187" y="13762"/>
                </a:cubicBezTo>
                <a:cubicBezTo>
                  <a:pt x="13187" y="12919"/>
                  <a:pt x="13821" y="12503"/>
                  <a:pt x="14659" y="12503"/>
                </a:cubicBezTo>
                <a:cubicBezTo>
                  <a:pt x="15148" y="12503"/>
                  <a:pt x="15451" y="12579"/>
                  <a:pt x="15696" y="12671"/>
                </a:cubicBezTo>
                <a:lnTo>
                  <a:pt x="15906" y="11966"/>
                </a:lnTo>
                <a:cubicBezTo>
                  <a:pt x="15689" y="11874"/>
                  <a:pt x="15247" y="11776"/>
                  <a:pt x="14672" y="11776"/>
                </a:cubicBezTo>
                <a:cubicBezTo>
                  <a:pt x="13213" y="11776"/>
                  <a:pt x="12138" y="12515"/>
                  <a:pt x="12131" y="13809"/>
                </a:cubicBezTo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3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1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7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6606" y="14265"/>
                </a:moveTo>
                <a:cubicBezTo>
                  <a:pt x="6606" y="14872"/>
                  <a:pt x="6343" y="15039"/>
                  <a:pt x="5920" y="15039"/>
                </a:cubicBezTo>
                <a:cubicBezTo>
                  <a:pt x="5722" y="15039"/>
                  <a:pt x="5544" y="15010"/>
                  <a:pt x="5406" y="14969"/>
                </a:cubicBezTo>
                <a:lnTo>
                  <a:pt x="5293" y="15680"/>
                </a:lnTo>
                <a:cubicBezTo>
                  <a:pt x="5491" y="15738"/>
                  <a:pt x="5795" y="15773"/>
                  <a:pt x="6026" y="15773"/>
                </a:cubicBezTo>
                <a:cubicBezTo>
                  <a:pt x="7003" y="15773"/>
                  <a:pt x="7610" y="15385"/>
                  <a:pt x="7610" y="14276"/>
                </a:cubicBezTo>
                <a:lnTo>
                  <a:pt x="7610" y="11816"/>
                </a:lnTo>
                <a:lnTo>
                  <a:pt x="6606" y="11816"/>
                </a:lnTo>
                <a:cubicBezTo>
                  <a:pt x="6606" y="11816"/>
                  <a:pt x="6606" y="14265"/>
                  <a:pt x="6606" y="14265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2" name="Shape 2890"/>
          <p:cNvSpPr/>
          <p:nvPr/>
        </p:nvSpPr>
        <p:spPr>
          <a:xfrm>
            <a:off x="11066755" y="4774837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13031" y="13809"/>
                </a:moveTo>
                <a:cubicBezTo>
                  <a:pt x="13024" y="14381"/>
                  <a:pt x="13249" y="14888"/>
                  <a:pt x="13658" y="15223"/>
                </a:cubicBezTo>
                <a:cubicBezTo>
                  <a:pt x="14067" y="15570"/>
                  <a:pt x="14655" y="15749"/>
                  <a:pt x="15467" y="15749"/>
                </a:cubicBezTo>
                <a:cubicBezTo>
                  <a:pt x="16054" y="15749"/>
                  <a:pt x="16642" y="15622"/>
                  <a:pt x="16952" y="15530"/>
                </a:cubicBezTo>
                <a:lnTo>
                  <a:pt x="16952" y="13479"/>
                </a:lnTo>
                <a:lnTo>
                  <a:pt x="15295" y="13479"/>
                </a:lnTo>
                <a:lnTo>
                  <a:pt x="15295" y="14167"/>
                </a:lnTo>
                <a:lnTo>
                  <a:pt x="15981" y="14167"/>
                </a:lnTo>
                <a:lnTo>
                  <a:pt x="15981" y="14981"/>
                </a:lnTo>
                <a:cubicBezTo>
                  <a:pt x="15902" y="15015"/>
                  <a:pt x="15718" y="15039"/>
                  <a:pt x="15486" y="15039"/>
                </a:cubicBezTo>
                <a:cubicBezTo>
                  <a:pt x="14661" y="15039"/>
                  <a:pt x="14087" y="14565"/>
                  <a:pt x="14087" y="13762"/>
                </a:cubicBezTo>
                <a:cubicBezTo>
                  <a:pt x="14087" y="12919"/>
                  <a:pt x="14721" y="12503"/>
                  <a:pt x="15559" y="12503"/>
                </a:cubicBezTo>
                <a:cubicBezTo>
                  <a:pt x="16048" y="12503"/>
                  <a:pt x="16351" y="12579"/>
                  <a:pt x="16596" y="12671"/>
                </a:cubicBezTo>
                <a:lnTo>
                  <a:pt x="16807" y="11966"/>
                </a:lnTo>
                <a:cubicBezTo>
                  <a:pt x="16589" y="11874"/>
                  <a:pt x="16147" y="11776"/>
                  <a:pt x="15572" y="11776"/>
                </a:cubicBezTo>
                <a:cubicBezTo>
                  <a:pt x="14113" y="11776"/>
                  <a:pt x="13037" y="12515"/>
                  <a:pt x="13031" y="13809"/>
                </a:cubicBezTo>
                <a:moveTo>
                  <a:pt x="6169" y="13659"/>
                </a:moveTo>
                <a:cubicBezTo>
                  <a:pt x="6023" y="13659"/>
                  <a:pt x="5918" y="13653"/>
                  <a:pt x="5832" y="13636"/>
                </a:cubicBezTo>
                <a:lnTo>
                  <a:pt x="5832" y="12486"/>
                </a:lnTo>
                <a:cubicBezTo>
                  <a:pt x="5905" y="12469"/>
                  <a:pt x="6043" y="12452"/>
                  <a:pt x="6248" y="12452"/>
                </a:cubicBezTo>
                <a:cubicBezTo>
                  <a:pt x="6750" y="12452"/>
                  <a:pt x="7034" y="12665"/>
                  <a:pt x="7034" y="13023"/>
                </a:cubicBezTo>
                <a:cubicBezTo>
                  <a:pt x="7034" y="13422"/>
                  <a:pt x="6704" y="13659"/>
                  <a:pt x="6169" y="13659"/>
                </a:cubicBezTo>
                <a:moveTo>
                  <a:pt x="6196" y="11787"/>
                </a:moveTo>
                <a:cubicBezTo>
                  <a:pt x="5582" y="11787"/>
                  <a:pt x="5146" y="11822"/>
                  <a:pt x="4836" y="11868"/>
                </a:cubicBezTo>
                <a:lnTo>
                  <a:pt x="4836" y="15709"/>
                </a:lnTo>
                <a:lnTo>
                  <a:pt x="5832" y="15709"/>
                </a:lnTo>
                <a:lnTo>
                  <a:pt x="5832" y="14317"/>
                </a:lnTo>
                <a:cubicBezTo>
                  <a:pt x="5925" y="14328"/>
                  <a:pt x="6043" y="14334"/>
                  <a:pt x="6176" y="14334"/>
                </a:cubicBezTo>
                <a:cubicBezTo>
                  <a:pt x="6770" y="14334"/>
                  <a:pt x="7278" y="14207"/>
                  <a:pt x="7621" y="13924"/>
                </a:cubicBezTo>
                <a:cubicBezTo>
                  <a:pt x="7886" y="13705"/>
                  <a:pt x="8031" y="13381"/>
                  <a:pt x="8031" y="13000"/>
                </a:cubicBezTo>
                <a:cubicBezTo>
                  <a:pt x="8031" y="12619"/>
                  <a:pt x="7839" y="12296"/>
                  <a:pt x="7555" y="12099"/>
                </a:cubicBezTo>
                <a:cubicBezTo>
                  <a:pt x="7259" y="11892"/>
                  <a:pt x="6816" y="11787"/>
                  <a:pt x="6196" y="11787"/>
                </a:cubicBezTo>
                <a:moveTo>
                  <a:pt x="11195" y="12954"/>
                </a:moveTo>
                <a:cubicBezTo>
                  <a:pt x="11195" y="13537"/>
                  <a:pt x="11215" y="14063"/>
                  <a:pt x="11280" y="14577"/>
                </a:cubicBezTo>
                <a:lnTo>
                  <a:pt x="11261" y="14577"/>
                </a:lnTo>
                <a:cubicBezTo>
                  <a:pt x="11062" y="14138"/>
                  <a:pt x="10799" y="13653"/>
                  <a:pt x="10535" y="13243"/>
                </a:cubicBezTo>
                <a:lnTo>
                  <a:pt x="9611" y="11816"/>
                </a:lnTo>
                <a:lnTo>
                  <a:pt x="8436" y="11816"/>
                </a:lnTo>
                <a:lnTo>
                  <a:pt x="8436" y="15709"/>
                </a:lnTo>
                <a:lnTo>
                  <a:pt x="9360" y="15709"/>
                </a:lnTo>
                <a:lnTo>
                  <a:pt x="9360" y="14536"/>
                </a:lnTo>
                <a:cubicBezTo>
                  <a:pt x="9360" y="13901"/>
                  <a:pt x="9347" y="13352"/>
                  <a:pt x="9320" y="12838"/>
                </a:cubicBezTo>
                <a:lnTo>
                  <a:pt x="9340" y="12833"/>
                </a:lnTo>
                <a:cubicBezTo>
                  <a:pt x="9558" y="13289"/>
                  <a:pt x="9848" y="13791"/>
                  <a:pt x="10112" y="14207"/>
                </a:cubicBezTo>
                <a:lnTo>
                  <a:pt x="11062" y="15709"/>
                </a:lnTo>
                <a:lnTo>
                  <a:pt x="12119" y="15709"/>
                </a:lnTo>
                <a:lnTo>
                  <a:pt x="12119" y="11816"/>
                </a:lnTo>
                <a:lnTo>
                  <a:pt x="11195" y="11816"/>
                </a:lnTo>
                <a:cubicBezTo>
                  <a:pt x="11195" y="11816"/>
                  <a:pt x="11195" y="12954"/>
                  <a:pt x="11195" y="1295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24190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893"/>
          <p:cNvSpPr/>
          <p:nvPr/>
        </p:nvSpPr>
        <p:spPr>
          <a:xfrm>
            <a:off x="871311" y="141964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07" y="14380"/>
                </a:moveTo>
                <a:cubicBezTo>
                  <a:pt x="12819" y="14469"/>
                  <a:pt x="12764" y="14592"/>
                  <a:pt x="12764" y="14727"/>
                </a:cubicBezTo>
                <a:cubicBezTo>
                  <a:pt x="12764" y="14999"/>
                  <a:pt x="12984" y="15218"/>
                  <a:pt x="13255" y="15218"/>
                </a:cubicBezTo>
                <a:cubicBezTo>
                  <a:pt x="13390" y="15218"/>
                  <a:pt x="13513" y="15164"/>
                  <a:pt x="13602" y="15074"/>
                </a:cubicBezTo>
                <a:lnTo>
                  <a:pt x="17529" y="11147"/>
                </a:lnTo>
                <a:cubicBezTo>
                  <a:pt x="17618" y="11058"/>
                  <a:pt x="17673" y="10936"/>
                  <a:pt x="17673" y="10800"/>
                </a:cubicBezTo>
                <a:cubicBezTo>
                  <a:pt x="17673" y="10665"/>
                  <a:pt x="17618" y="10542"/>
                  <a:pt x="17529" y="10453"/>
                </a:cubicBezTo>
                <a:lnTo>
                  <a:pt x="13602" y="6526"/>
                </a:lnTo>
                <a:cubicBezTo>
                  <a:pt x="13513" y="6437"/>
                  <a:pt x="13390" y="6382"/>
                  <a:pt x="13255" y="6382"/>
                </a:cubicBezTo>
                <a:cubicBezTo>
                  <a:pt x="12984" y="6382"/>
                  <a:pt x="12764" y="6601"/>
                  <a:pt x="12764" y="6873"/>
                </a:cubicBezTo>
                <a:cubicBezTo>
                  <a:pt x="12764" y="7008"/>
                  <a:pt x="12819" y="7131"/>
                  <a:pt x="12907" y="7220"/>
                </a:cubicBezTo>
                <a:lnTo>
                  <a:pt x="15997" y="10309"/>
                </a:ln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15997" y="11291"/>
                </a:lnTo>
                <a:cubicBezTo>
                  <a:pt x="15997" y="11291"/>
                  <a:pt x="12907" y="14380"/>
                  <a:pt x="12907" y="14380"/>
                </a:cubicBezTo>
                <a:close/>
                <a:moveTo>
                  <a:pt x="21109" y="0"/>
                </a:moveTo>
                <a:lnTo>
                  <a:pt x="3436" y="0"/>
                </a:lnTo>
                <a:cubicBezTo>
                  <a:pt x="3166" y="0"/>
                  <a:pt x="2945" y="220"/>
                  <a:pt x="2945" y="491"/>
                </a:cubicBezTo>
                <a:lnTo>
                  <a:pt x="2945" y="7855"/>
                </a:lnTo>
                <a:cubicBezTo>
                  <a:pt x="2945" y="8126"/>
                  <a:pt x="3166" y="8345"/>
                  <a:pt x="3436" y="8345"/>
                </a:cubicBezTo>
                <a:cubicBezTo>
                  <a:pt x="3707" y="8345"/>
                  <a:pt x="3927" y="8126"/>
                  <a:pt x="3927" y="7855"/>
                </a:cubicBezTo>
                <a:lnTo>
                  <a:pt x="3927" y="982"/>
                </a:lnTo>
                <a:lnTo>
                  <a:pt x="20618" y="982"/>
                </a:lnTo>
                <a:lnTo>
                  <a:pt x="20618" y="20618"/>
                </a:lnTo>
                <a:lnTo>
                  <a:pt x="3927" y="20618"/>
                </a:lnTo>
                <a:lnTo>
                  <a:pt x="3927" y="13745"/>
                </a:lnTo>
                <a:cubicBezTo>
                  <a:pt x="3927" y="13475"/>
                  <a:pt x="3707" y="13255"/>
                  <a:pt x="3436" y="13255"/>
                </a:cubicBezTo>
                <a:cubicBezTo>
                  <a:pt x="3166" y="13255"/>
                  <a:pt x="2945" y="13475"/>
                  <a:pt x="2945" y="13745"/>
                </a:cubicBezTo>
                <a:lnTo>
                  <a:pt x="2945" y="21109"/>
                </a:lnTo>
                <a:cubicBezTo>
                  <a:pt x="2945" y="21380"/>
                  <a:pt x="3166" y="21600"/>
                  <a:pt x="3436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" name="Shape 2894"/>
          <p:cNvSpPr/>
          <p:nvPr/>
        </p:nvSpPr>
        <p:spPr>
          <a:xfrm>
            <a:off x="1404572" y="141964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lnTo>
                  <a:pt x="5604" y="10309"/>
                </a:lnTo>
                <a:lnTo>
                  <a:pt x="8693" y="7220"/>
                </a:lnTo>
                <a:cubicBezTo>
                  <a:pt x="8781" y="7131"/>
                  <a:pt x="8836" y="7008"/>
                  <a:pt x="8836" y="6873"/>
                </a:cubicBezTo>
                <a:cubicBezTo>
                  <a:pt x="8836" y="6601"/>
                  <a:pt x="8616" y="6382"/>
                  <a:pt x="8345" y="6382"/>
                </a:cubicBezTo>
                <a:cubicBezTo>
                  <a:pt x="8210" y="6382"/>
                  <a:pt x="8087" y="6437"/>
                  <a:pt x="7998" y="6526"/>
                </a:cubicBezTo>
                <a:lnTo>
                  <a:pt x="4071" y="10453"/>
                </a:lnTo>
                <a:cubicBezTo>
                  <a:pt x="3982" y="10542"/>
                  <a:pt x="3927" y="10665"/>
                  <a:pt x="3927" y="10800"/>
                </a:cubicBezTo>
                <a:cubicBezTo>
                  <a:pt x="3927" y="10936"/>
                  <a:pt x="3982" y="11058"/>
                  <a:pt x="4071" y="11147"/>
                </a:cubicBezTo>
                <a:lnTo>
                  <a:pt x="7998" y="15074"/>
                </a:lnTo>
                <a:cubicBezTo>
                  <a:pt x="8087" y="15164"/>
                  <a:pt x="8210" y="15218"/>
                  <a:pt x="8345" y="15218"/>
                </a:cubicBezTo>
                <a:cubicBezTo>
                  <a:pt x="8616" y="15218"/>
                  <a:pt x="8836" y="14999"/>
                  <a:pt x="8836" y="14727"/>
                </a:cubicBezTo>
                <a:cubicBezTo>
                  <a:pt x="8836" y="14592"/>
                  <a:pt x="8781" y="14469"/>
                  <a:pt x="8693" y="14380"/>
                </a:cubicBezTo>
                <a:lnTo>
                  <a:pt x="5604" y="11291"/>
                </a:ln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18164" y="13255"/>
                </a:moveTo>
                <a:cubicBezTo>
                  <a:pt x="17893" y="13255"/>
                  <a:pt x="17673" y="13475"/>
                  <a:pt x="17673" y="13745"/>
                </a:cubicBezTo>
                <a:lnTo>
                  <a:pt x="17673" y="20618"/>
                </a:lnTo>
                <a:lnTo>
                  <a:pt x="982" y="20618"/>
                </a:lnTo>
                <a:lnTo>
                  <a:pt x="982" y="982"/>
                </a:lnTo>
                <a:lnTo>
                  <a:pt x="17673" y="982"/>
                </a:lnTo>
                <a:lnTo>
                  <a:pt x="17673" y="7855"/>
                </a:lnTo>
                <a:cubicBezTo>
                  <a:pt x="17673" y="8126"/>
                  <a:pt x="17893" y="8345"/>
                  <a:pt x="18164" y="8345"/>
                </a:cubicBezTo>
                <a:cubicBezTo>
                  <a:pt x="18434" y="8345"/>
                  <a:pt x="18655" y="8126"/>
                  <a:pt x="18655" y="7855"/>
                </a:cubicBezTo>
                <a:lnTo>
                  <a:pt x="18655" y="491"/>
                </a:lnTo>
                <a:cubicBezTo>
                  <a:pt x="18655" y="220"/>
                  <a:pt x="18434" y="0"/>
                  <a:pt x="18164" y="0"/>
                </a:cubicBez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8164" y="21600"/>
                </a:lnTo>
                <a:cubicBezTo>
                  <a:pt x="18434" y="21600"/>
                  <a:pt x="18655" y="21380"/>
                  <a:pt x="18655" y="21109"/>
                </a:cubicBezTo>
                <a:lnTo>
                  <a:pt x="18655" y="13745"/>
                </a:lnTo>
                <a:cubicBezTo>
                  <a:pt x="18655" y="13475"/>
                  <a:pt x="18434" y="13255"/>
                  <a:pt x="18164" y="132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" name="Shape 2895"/>
          <p:cNvSpPr/>
          <p:nvPr/>
        </p:nvSpPr>
        <p:spPr>
          <a:xfrm>
            <a:off x="2007665" y="1419644"/>
            <a:ext cx="13966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5709"/>
                </a:moveTo>
                <a:cubicBezTo>
                  <a:pt x="20347" y="15709"/>
                  <a:pt x="20102" y="15764"/>
                  <a:pt x="19924" y="15853"/>
                </a:cubicBezTo>
                <a:lnTo>
                  <a:pt x="11782" y="19924"/>
                </a:lnTo>
                <a:lnTo>
                  <a:pt x="11782" y="491"/>
                </a:lnTo>
                <a:cubicBezTo>
                  <a:pt x="11782" y="220"/>
                  <a:pt x="11342" y="0"/>
                  <a:pt x="10800" y="0"/>
                </a:cubicBezTo>
                <a:cubicBezTo>
                  <a:pt x="10258" y="0"/>
                  <a:pt x="9818" y="220"/>
                  <a:pt x="9818" y="491"/>
                </a:cubicBezTo>
                <a:lnTo>
                  <a:pt x="9818" y="19924"/>
                </a:lnTo>
                <a:lnTo>
                  <a:pt x="1676" y="15853"/>
                </a:lnTo>
                <a:cubicBezTo>
                  <a:pt x="1498" y="15764"/>
                  <a:pt x="1253" y="15709"/>
                  <a:pt x="982" y="15709"/>
                </a:cubicBezTo>
                <a:cubicBezTo>
                  <a:pt x="440" y="15709"/>
                  <a:pt x="0" y="15929"/>
                  <a:pt x="0" y="16200"/>
                </a:cubicBezTo>
                <a:cubicBezTo>
                  <a:pt x="0" y="16336"/>
                  <a:pt x="110" y="16458"/>
                  <a:pt x="288" y="16547"/>
                </a:cubicBezTo>
                <a:lnTo>
                  <a:pt x="10106" y="21456"/>
                </a:lnTo>
                <a:cubicBezTo>
                  <a:pt x="10284" y="21545"/>
                  <a:pt x="10529" y="21600"/>
                  <a:pt x="10800" y="21600"/>
                </a:cubicBezTo>
                <a:cubicBezTo>
                  <a:pt x="11071" y="21600"/>
                  <a:pt x="11316" y="21545"/>
                  <a:pt x="11494" y="21456"/>
                </a:cubicBezTo>
                <a:lnTo>
                  <a:pt x="21312" y="16547"/>
                </a:lnTo>
                <a:cubicBezTo>
                  <a:pt x="21490" y="16458"/>
                  <a:pt x="21600" y="16336"/>
                  <a:pt x="21600" y="16200"/>
                </a:cubicBezTo>
                <a:cubicBezTo>
                  <a:pt x="21600" y="15929"/>
                  <a:pt x="21160" y="15709"/>
                  <a:pt x="20618" y="157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" name="Shape 2896"/>
          <p:cNvSpPr/>
          <p:nvPr/>
        </p:nvSpPr>
        <p:spPr>
          <a:xfrm>
            <a:off x="2540926" y="1419644"/>
            <a:ext cx="13966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12" y="5053"/>
                </a:moveTo>
                <a:lnTo>
                  <a:pt x="11494" y="144"/>
                </a:lnTo>
                <a:cubicBezTo>
                  <a:pt x="11316" y="55"/>
                  <a:pt x="11071" y="0"/>
                  <a:pt x="10800" y="0"/>
                </a:cubicBezTo>
                <a:cubicBezTo>
                  <a:pt x="10529" y="0"/>
                  <a:pt x="10284" y="55"/>
                  <a:pt x="10106" y="144"/>
                </a:cubicBezTo>
                <a:lnTo>
                  <a:pt x="288" y="5053"/>
                </a:lnTo>
                <a:cubicBezTo>
                  <a:pt x="110" y="5142"/>
                  <a:pt x="0" y="5264"/>
                  <a:pt x="0" y="5400"/>
                </a:cubicBezTo>
                <a:cubicBezTo>
                  <a:pt x="0" y="5671"/>
                  <a:pt x="440" y="5891"/>
                  <a:pt x="982" y="5891"/>
                </a:cubicBezTo>
                <a:cubicBezTo>
                  <a:pt x="1253" y="5891"/>
                  <a:pt x="1498" y="5836"/>
                  <a:pt x="1676" y="5747"/>
                </a:cubicBezTo>
                <a:lnTo>
                  <a:pt x="9818" y="1676"/>
                </a:lnTo>
                <a:lnTo>
                  <a:pt x="9818" y="21109"/>
                </a:lnTo>
                <a:cubicBezTo>
                  <a:pt x="9818" y="21380"/>
                  <a:pt x="10258" y="21600"/>
                  <a:pt x="10800" y="21600"/>
                </a:cubicBezTo>
                <a:cubicBezTo>
                  <a:pt x="11342" y="21600"/>
                  <a:pt x="11782" y="21380"/>
                  <a:pt x="11782" y="21109"/>
                </a:cubicBezTo>
                <a:lnTo>
                  <a:pt x="11782" y="1676"/>
                </a:lnTo>
                <a:lnTo>
                  <a:pt x="19924" y="5747"/>
                </a:lnTo>
                <a:cubicBezTo>
                  <a:pt x="20102" y="5836"/>
                  <a:pt x="20347" y="5891"/>
                  <a:pt x="20618" y="5891"/>
                </a:cubicBezTo>
                <a:cubicBezTo>
                  <a:pt x="21160" y="5891"/>
                  <a:pt x="21600" y="5671"/>
                  <a:pt x="21600" y="5400"/>
                </a:cubicBezTo>
                <a:cubicBezTo>
                  <a:pt x="21600" y="5264"/>
                  <a:pt x="21490" y="5142"/>
                  <a:pt x="21312" y="50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2897"/>
          <p:cNvSpPr/>
          <p:nvPr/>
        </p:nvSpPr>
        <p:spPr>
          <a:xfrm>
            <a:off x="3004355" y="1489476"/>
            <a:ext cx="279328" cy="139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9818"/>
                </a:moveTo>
                <a:lnTo>
                  <a:pt x="1676" y="9818"/>
                </a:lnTo>
                <a:lnTo>
                  <a:pt x="5747" y="1676"/>
                </a:lnTo>
                <a:cubicBezTo>
                  <a:pt x="5836" y="1499"/>
                  <a:pt x="5891" y="1253"/>
                  <a:pt x="5891" y="982"/>
                </a:cubicBezTo>
                <a:cubicBezTo>
                  <a:pt x="5891" y="439"/>
                  <a:pt x="5671" y="0"/>
                  <a:pt x="5400" y="0"/>
                </a:cubicBezTo>
                <a:cubicBezTo>
                  <a:pt x="5265" y="0"/>
                  <a:pt x="5142" y="110"/>
                  <a:pt x="5053" y="288"/>
                </a:cubicBezTo>
                <a:lnTo>
                  <a:pt x="144" y="10106"/>
                </a:lnTo>
                <a:cubicBezTo>
                  <a:pt x="55" y="10284"/>
                  <a:pt x="0" y="10530"/>
                  <a:pt x="0" y="10800"/>
                </a:cubicBezTo>
                <a:cubicBezTo>
                  <a:pt x="0" y="11071"/>
                  <a:pt x="55" y="11317"/>
                  <a:pt x="144" y="11494"/>
                </a:cubicBezTo>
                <a:lnTo>
                  <a:pt x="5053" y="21312"/>
                </a:lnTo>
                <a:cubicBezTo>
                  <a:pt x="5142" y="21491"/>
                  <a:pt x="5265" y="21600"/>
                  <a:pt x="5400" y="21600"/>
                </a:cubicBezTo>
                <a:cubicBezTo>
                  <a:pt x="5671" y="21600"/>
                  <a:pt x="5891" y="21161"/>
                  <a:pt x="5891" y="20618"/>
                </a:cubicBezTo>
                <a:cubicBezTo>
                  <a:pt x="5891" y="20348"/>
                  <a:pt x="5836" y="20102"/>
                  <a:pt x="5747" y="19924"/>
                </a:cubicBezTo>
                <a:lnTo>
                  <a:pt x="1676" y="11782"/>
                </a:lnTo>
                <a:lnTo>
                  <a:pt x="21109" y="11782"/>
                </a:lnTo>
                <a:cubicBezTo>
                  <a:pt x="21380" y="11782"/>
                  <a:pt x="21600" y="11343"/>
                  <a:pt x="21600" y="10800"/>
                </a:cubicBezTo>
                <a:cubicBezTo>
                  <a:pt x="21600" y="10257"/>
                  <a:pt x="21380" y="9818"/>
                  <a:pt x="21109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" name="Shape 2898"/>
          <p:cNvSpPr/>
          <p:nvPr/>
        </p:nvSpPr>
        <p:spPr>
          <a:xfrm>
            <a:off x="3537616" y="1489476"/>
            <a:ext cx="279328" cy="139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0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3"/>
                  <a:pt x="15764" y="1499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7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7"/>
                  <a:pt x="21600" y="11071"/>
                  <a:pt x="21600" y="10800"/>
                </a:cubicBezTo>
                <a:cubicBezTo>
                  <a:pt x="21600" y="10529"/>
                  <a:pt x="21545" y="10284"/>
                  <a:pt x="21456" y="1010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" name="Shape 2899"/>
          <p:cNvSpPr/>
          <p:nvPr/>
        </p:nvSpPr>
        <p:spPr>
          <a:xfrm>
            <a:off x="4083574" y="1495824"/>
            <a:ext cx="253935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60" y="0"/>
                </a:moveTo>
                <a:cubicBezTo>
                  <a:pt x="20911" y="0"/>
                  <a:pt x="20776" y="121"/>
                  <a:pt x="20678" y="316"/>
                </a:cubicBezTo>
                <a:lnTo>
                  <a:pt x="10800" y="19033"/>
                </a:lnTo>
                <a:lnTo>
                  <a:pt x="922" y="316"/>
                </a:lnTo>
                <a:cubicBezTo>
                  <a:pt x="824" y="121"/>
                  <a:pt x="689" y="0"/>
                  <a:pt x="540" y="0"/>
                </a:cubicBezTo>
                <a:cubicBezTo>
                  <a:pt x="242" y="0"/>
                  <a:pt x="0" y="483"/>
                  <a:pt x="0" y="1080"/>
                </a:cubicBezTo>
                <a:cubicBezTo>
                  <a:pt x="0" y="1378"/>
                  <a:pt x="60" y="1648"/>
                  <a:pt x="158" y="1844"/>
                </a:cubicBezTo>
                <a:lnTo>
                  <a:pt x="10418" y="21284"/>
                </a:lnTo>
                <a:cubicBezTo>
                  <a:pt x="10516" y="21480"/>
                  <a:pt x="10651" y="21600"/>
                  <a:pt x="10800" y="21600"/>
                </a:cubicBezTo>
                <a:cubicBezTo>
                  <a:pt x="10949" y="21600"/>
                  <a:pt x="11084" y="21480"/>
                  <a:pt x="11182" y="21284"/>
                </a:cubicBezTo>
                <a:lnTo>
                  <a:pt x="21442" y="1844"/>
                </a:lnTo>
                <a:cubicBezTo>
                  <a:pt x="21540" y="1648"/>
                  <a:pt x="21600" y="1378"/>
                  <a:pt x="21600" y="1080"/>
                </a:cubicBezTo>
                <a:cubicBezTo>
                  <a:pt x="21600" y="483"/>
                  <a:pt x="21358" y="0"/>
                  <a:pt x="2106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0" name="Shape 2900"/>
          <p:cNvSpPr/>
          <p:nvPr/>
        </p:nvSpPr>
        <p:spPr>
          <a:xfrm>
            <a:off x="4616835" y="1495824"/>
            <a:ext cx="253935" cy="12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42" y="19756"/>
                </a:moveTo>
                <a:lnTo>
                  <a:pt x="11182" y="316"/>
                </a:lnTo>
                <a:cubicBezTo>
                  <a:pt x="11084" y="121"/>
                  <a:pt x="10949" y="0"/>
                  <a:pt x="10800" y="0"/>
                </a:cubicBezTo>
                <a:cubicBezTo>
                  <a:pt x="10651" y="0"/>
                  <a:pt x="10516" y="121"/>
                  <a:pt x="10418" y="316"/>
                </a:cubicBezTo>
                <a:lnTo>
                  <a:pt x="158" y="19756"/>
                </a:lnTo>
                <a:cubicBezTo>
                  <a:pt x="60" y="19953"/>
                  <a:pt x="0" y="20222"/>
                  <a:pt x="0" y="20520"/>
                </a:cubicBezTo>
                <a:cubicBezTo>
                  <a:pt x="0" y="21117"/>
                  <a:pt x="242" y="21600"/>
                  <a:pt x="540" y="21600"/>
                </a:cubicBezTo>
                <a:cubicBezTo>
                  <a:pt x="689" y="21600"/>
                  <a:pt x="824" y="21480"/>
                  <a:pt x="922" y="21284"/>
                </a:cubicBezTo>
                <a:lnTo>
                  <a:pt x="10800" y="2567"/>
                </a:lnTo>
                <a:lnTo>
                  <a:pt x="20678" y="21284"/>
                </a:lnTo>
                <a:cubicBezTo>
                  <a:pt x="20776" y="21480"/>
                  <a:pt x="20911" y="21600"/>
                  <a:pt x="21060" y="21600"/>
                </a:cubicBezTo>
                <a:cubicBezTo>
                  <a:pt x="21358" y="21600"/>
                  <a:pt x="21600" y="21117"/>
                  <a:pt x="21600" y="20520"/>
                </a:cubicBezTo>
                <a:cubicBezTo>
                  <a:pt x="21600" y="20222"/>
                  <a:pt x="21540" y="19953"/>
                  <a:pt x="21442" y="197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1" name="Shape 2901"/>
          <p:cNvSpPr/>
          <p:nvPr/>
        </p:nvSpPr>
        <p:spPr>
          <a:xfrm>
            <a:off x="5213579" y="1432341"/>
            <a:ext cx="12696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2" name="Shape 2902"/>
          <p:cNvSpPr/>
          <p:nvPr/>
        </p:nvSpPr>
        <p:spPr>
          <a:xfrm>
            <a:off x="5746840" y="1432341"/>
            <a:ext cx="12696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3" name="Shape 2903"/>
          <p:cNvSpPr/>
          <p:nvPr/>
        </p:nvSpPr>
        <p:spPr>
          <a:xfrm>
            <a:off x="871311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6200" y="8836"/>
                </a:moveTo>
                <a:cubicBezTo>
                  <a:pt x="16065" y="8836"/>
                  <a:pt x="15942" y="8891"/>
                  <a:pt x="15852" y="8980"/>
                </a:cubicBezTo>
                <a:lnTo>
                  <a:pt x="10800" y="13574"/>
                </a:lnTo>
                <a:lnTo>
                  <a:pt x="5747" y="8980"/>
                </a:lnTo>
                <a:cubicBezTo>
                  <a:pt x="5658" y="8891"/>
                  <a:pt x="5535" y="8836"/>
                  <a:pt x="5400" y="8836"/>
                </a:cubicBezTo>
                <a:cubicBezTo>
                  <a:pt x="5129" y="8836"/>
                  <a:pt x="4909" y="9056"/>
                  <a:pt x="4909" y="9327"/>
                </a:cubicBezTo>
                <a:cubicBezTo>
                  <a:pt x="4909" y="9463"/>
                  <a:pt x="4964" y="9586"/>
                  <a:pt x="5053" y="9674"/>
                </a:cubicBezTo>
                <a:lnTo>
                  <a:pt x="10453" y="14583"/>
                </a:lnTo>
                <a:cubicBezTo>
                  <a:pt x="10542" y="14673"/>
                  <a:pt x="10665" y="14727"/>
                  <a:pt x="10800" y="14727"/>
                </a:cubicBezTo>
                <a:cubicBezTo>
                  <a:pt x="10935" y="14727"/>
                  <a:pt x="11058" y="14673"/>
                  <a:pt x="11147" y="14583"/>
                </a:cubicBezTo>
                <a:lnTo>
                  <a:pt x="16547" y="9674"/>
                </a:lnTo>
                <a:cubicBezTo>
                  <a:pt x="16636" y="9586"/>
                  <a:pt x="16691" y="9463"/>
                  <a:pt x="16691" y="9327"/>
                </a:cubicBezTo>
                <a:cubicBezTo>
                  <a:pt x="16691" y="9056"/>
                  <a:pt x="16471" y="8836"/>
                  <a:pt x="16200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4" name="Shape 2904"/>
          <p:cNvSpPr/>
          <p:nvPr/>
        </p:nvSpPr>
        <p:spPr>
          <a:xfrm>
            <a:off x="1404572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7" y="7017"/>
                </a:moveTo>
                <a:cubicBezTo>
                  <a:pt x="11058" y="6927"/>
                  <a:pt x="10935" y="6873"/>
                  <a:pt x="10800" y="6873"/>
                </a:cubicBezTo>
                <a:cubicBezTo>
                  <a:pt x="10665" y="6873"/>
                  <a:pt x="10542" y="6927"/>
                  <a:pt x="10453" y="7017"/>
                </a:cubicBezTo>
                <a:lnTo>
                  <a:pt x="5053" y="11926"/>
                </a:lnTo>
                <a:cubicBezTo>
                  <a:pt x="4964" y="12015"/>
                  <a:pt x="4909" y="12138"/>
                  <a:pt x="4909" y="12273"/>
                </a:cubicBezTo>
                <a:cubicBezTo>
                  <a:pt x="4909" y="12544"/>
                  <a:pt x="5129" y="12764"/>
                  <a:pt x="5400" y="12764"/>
                </a:cubicBezTo>
                <a:cubicBezTo>
                  <a:pt x="5535" y="12764"/>
                  <a:pt x="5658" y="12709"/>
                  <a:pt x="5747" y="12620"/>
                </a:cubicBezTo>
                <a:lnTo>
                  <a:pt x="10800" y="8026"/>
                </a:lnTo>
                <a:lnTo>
                  <a:pt x="15853" y="12620"/>
                </a:lnTo>
                <a:cubicBezTo>
                  <a:pt x="15942" y="12709"/>
                  <a:pt x="16065" y="12764"/>
                  <a:pt x="16200" y="12764"/>
                </a:cubicBezTo>
                <a:cubicBezTo>
                  <a:pt x="16471" y="12764"/>
                  <a:pt x="16691" y="12544"/>
                  <a:pt x="16691" y="12273"/>
                </a:cubicBezTo>
                <a:cubicBezTo>
                  <a:pt x="16691" y="12138"/>
                  <a:pt x="16636" y="12015"/>
                  <a:pt x="16547" y="11926"/>
                </a:cubicBezTo>
                <a:cubicBezTo>
                  <a:pt x="16547" y="11926"/>
                  <a:pt x="11147" y="7017"/>
                  <a:pt x="11147" y="7017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5" name="Shape 2905"/>
          <p:cNvSpPr/>
          <p:nvPr/>
        </p:nvSpPr>
        <p:spPr>
          <a:xfrm>
            <a:off x="1937833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764" y="5400"/>
                </a:moveTo>
                <a:cubicBezTo>
                  <a:pt x="12764" y="5129"/>
                  <a:pt x="12544" y="4909"/>
                  <a:pt x="12273" y="4909"/>
                </a:cubicBezTo>
                <a:cubicBezTo>
                  <a:pt x="12137" y="4909"/>
                  <a:pt x="12015" y="4964"/>
                  <a:pt x="11926" y="5053"/>
                </a:cubicBezTo>
                <a:lnTo>
                  <a:pt x="7017" y="10453"/>
                </a:lnTo>
                <a:cubicBezTo>
                  <a:pt x="6928" y="10542"/>
                  <a:pt x="6873" y="10665"/>
                  <a:pt x="6873" y="10800"/>
                </a:cubicBezTo>
                <a:cubicBezTo>
                  <a:pt x="6873" y="10936"/>
                  <a:pt x="6928" y="11058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7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8"/>
                  <a:pt x="12764" y="5536"/>
                  <a:pt x="12764" y="5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6" name="Shape 2906"/>
          <p:cNvSpPr/>
          <p:nvPr/>
        </p:nvSpPr>
        <p:spPr>
          <a:xfrm>
            <a:off x="2471094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9674" y="5053"/>
                </a:moveTo>
                <a:cubicBezTo>
                  <a:pt x="9585" y="4964"/>
                  <a:pt x="9463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36"/>
                  <a:pt x="8891" y="5658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3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2" y="11058"/>
                  <a:pt x="14727" y="10936"/>
                  <a:pt x="14727" y="10800"/>
                </a:cubicBezTo>
                <a:cubicBezTo>
                  <a:pt x="14727" y="10665"/>
                  <a:pt x="14672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7" name="Shape 2907"/>
          <p:cNvSpPr/>
          <p:nvPr/>
        </p:nvSpPr>
        <p:spPr>
          <a:xfrm>
            <a:off x="3004355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Shape 2908"/>
          <p:cNvSpPr/>
          <p:nvPr/>
        </p:nvSpPr>
        <p:spPr>
          <a:xfrm>
            <a:off x="3537616" y="2016388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397"/>
                </a:moveTo>
                <a:lnTo>
                  <a:pt x="1638" y="1800"/>
                </a:lnTo>
                <a:lnTo>
                  <a:pt x="19962" y="1800"/>
                </a:lnTo>
                <a:cubicBezTo>
                  <a:pt x="19962" y="1800"/>
                  <a:pt x="10800" y="19397"/>
                  <a:pt x="10800" y="19397"/>
                </a:cubicBezTo>
                <a:close/>
                <a:moveTo>
                  <a:pt x="21600" y="900"/>
                </a:moveTo>
                <a:cubicBezTo>
                  <a:pt x="21600" y="403"/>
                  <a:pt x="21380" y="0"/>
                  <a:pt x="21109" y="0"/>
                </a:cubicBezTo>
                <a:lnTo>
                  <a:pt x="491" y="0"/>
                </a:lnTo>
                <a:cubicBezTo>
                  <a:pt x="220" y="0"/>
                  <a:pt x="0" y="403"/>
                  <a:pt x="0" y="900"/>
                </a:cubicBezTo>
                <a:cubicBezTo>
                  <a:pt x="0" y="1141"/>
                  <a:pt x="53" y="1357"/>
                  <a:pt x="137" y="1519"/>
                </a:cubicBezTo>
                <a:lnTo>
                  <a:pt x="136" y="1521"/>
                </a:lnTo>
                <a:lnTo>
                  <a:pt x="10445" y="21321"/>
                </a:lnTo>
                <a:lnTo>
                  <a:pt x="10446" y="21319"/>
                </a:lnTo>
                <a:cubicBezTo>
                  <a:pt x="10536" y="21491"/>
                  <a:pt x="10660" y="21600"/>
                  <a:pt x="10800" y="21600"/>
                </a:cubicBezTo>
                <a:cubicBezTo>
                  <a:pt x="10940" y="21600"/>
                  <a:pt x="11064" y="21491"/>
                  <a:pt x="11154" y="21319"/>
                </a:cubicBezTo>
                <a:lnTo>
                  <a:pt x="11155" y="21321"/>
                </a:lnTo>
                <a:lnTo>
                  <a:pt x="21464" y="1521"/>
                </a:lnTo>
                <a:lnTo>
                  <a:pt x="21463" y="1519"/>
                </a:lnTo>
                <a:cubicBezTo>
                  <a:pt x="21547" y="1357"/>
                  <a:pt x="21600" y="1141"/>
                  <a:pt x="21600" y="9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9" name="Shape 2909"/>
          <p:cNvSpPr/>
          <p:nvPr/>
        </p:nvSpPr>
        <p:spPr>
          <a:xfrm>
            <a:off x="4070877" y="2016388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8" y="19800"/>
                </a:moveTo>
                <a:lnTo>
                  <a:pt x="10800" y="2203"/>
                </a:lnTo>
                <a:lnTo>
                  <a:pt x="19962" y="19800"/>
                </a:lnTo>
                <a:cubicBezTo>
                  <a:pt x="19962" y="19800"/>
                  <a:pt x="1638" y="19800"/>
                  <a:pt x="1638" y="19800"/>
                </a:cubicBezTo>
                <a:close/>
                <a:moveTo>
                  <a:pt x="21463" y="20081"/>
                </a:moveTo>
                <a:lnTo>
                  <a:pt x="21464" y="20079"/>
                </a:lnTo>
                <a:lnTo>
                  <a:pt x="11155" y="279"/>
                </a:lnTo>
                <a:lnTo>
                  <a:pt x="11154" y="282"/>
                </a:lnTo>
                <a:cubicBezTo>
                  <a:pt x="11064" y="109"/>
                  <a:pt x="10940" y="0"/>
                  <a:pt x="10800" y="0"/>
                </a:cubicBezTo>
                <a:cubicBezTo>
                  <a:pt x="10660" y="0"/>
                  <a:pt x="10536" y="109"/>
                  <a:pt x="10446" y="282"/>
                </a:cubicBezTo>
                <a:lnTo>
                  <a:pt x="10445" y="279"/>
                </a:lnTo>
                <a:lnTo>
                  <a:pt x="136" y="20079"/>
                </a:lnTo>
                <a:lnTo>
                  <a:pt x="137" y="20081"/>
                </a:lnTo>
                <a:cubicBezTo>
                  <a:pt x="54" y="20243"/>
                  <a:pt x="0" y="20459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20459"/>
                  <a:pt x="21547" y="20243"/>
                  <a:pt x="21463" y="2008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0" name="Shape 2910"/>
          <p:cNvSpPr/>
          <p:nvPr/>
        </p:nvSpPr>
        <p:spPr>
          <a:xfrm>
            <a:off x="4667621" y="1952905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00" y="19962"/>
                </a:moveTo>
                <a:lnTo>
                  <a:pt x="2203" y="10800"/>
                </a:lnTo>
                <a:lnTo>
                  <a:pt x="19800" y="1638"/>
                </a:lnTo>
                <a:cubicBezTo>
                  <a:pt x="19800" y="1638"/>
                  <a:pt x="19800" y="19962"/>
                  <a:pt x="19800" y="19962"/>
                </a:cubicBezTo>
                <a:close/>
                <a:moveTo>
                  <a:pt x="20700" y="0"/>
                </a:moveTo>
                <a:cubicBezTo>
                  <a:pt x="20459" y="0"/>
                  <a:pt x="20243" y="53"/>
                  <a:pt x="20080" y="137"/>
                </a:cubicBezTo>
                <a:lnTo>
                  <a:pt x="20079" y="136"/>
                </a:lnTo>
                <a:lnTo>
                  <a:pt x="279" y="10445"/>
                </a:lnTo>
                <a:lnTo>
                  <a:pt x="281" y="10446"/>
                </a:lnTo>
                <a:cubicBezTo>
                  <a:pt x="109" y="10536"/>
                  <a:pt x="0" y="10660"/>
                  <a:pt x="0" y="10800"/>
                </a:cubicBezTo>
                <a:cubicBezTo>
                  <a:pt x="0" y="10940"/>
                  <a:pt x="109" y="11065"/>
                  <a:pt x="281" y="11154"/>
                </a:cubicBezTo>
                <a:lnTo>
                  <a:pt x="279" y="11155"/>
                </a:lnTo>
                <a:lnTo>
                  <a:pt x="20079" y="21465"/>
                </a:lnTo>
                <a:lnTo>
                  <a:pt x="20080" y="21463"/>
                </a:lnTo>
                <a:cubicBezTo>
                  <a:pt x="20243" y="21547"/>
                  <a:pt x="20459" y="21600"/>
                  <a:pt x="20700" y="21600"/>
                </a:cubicBezTo>
                <a:cubicBezTo>
                  <a:pt x="21197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197" y="0"/>
                  <a:pt x="207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1" name="Shape 2911"/>
          <p:cNvSpPr/>
          <p:nvPr/>
        </p:nvSpPr>
        <p:spPr>
          <a:xfrm>
            <a:off x="5200883" y="1952905"/>
            <a:ext cx="15236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" y="19962"/>
                </a:moveTo>
                <a:lnTo>
                  <a:pt x="1800" y="1638"/>
                </a:lnTo>
                <a:lnTo>
                  <a:pt x="19397" y="10800"/>
                </a:lnTo>
                <a:cubicBezTo>
                  <a:pt x="19397" y="10800"/>
                  <a:pt x="1800" y="19962"/>
                  <a:pt x="1800" y="19962"/>
                </a:cubicBezTo>
                <a:close/>
                <a:moveTo>
                  <a:pt x="21600" y="10800"/>
                </a:moveTo>
                <a:cubicBezTo>
                  <a:pt x="21600" y="10660"/>
                  <a:pt x="21491" y="10536"/>
                  <a:pt x="21318" y="10446"/>
                </a:cubicBezTo>
                <a:lnTo>
                  <a:pt x="21321" y="10445"/>
                </a:lnTo>
                <a:lnTo>
                  <a:pt x="1521" y="136"/>
                </a:lnTo>
                <a:lnTo>
                  <a:pt x="1519" y="137"/>
                </a:lnTo>
                <a:cubicBezTo>
                  <a:pt x="1357" y="53"/>
                  <a:pt x="1141" y="0"/>
                  <a:pt x="900" y="0"/>
                </a:cubicBezTo>
                <a:cubicBezTo>
                  <a:pt x="403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403" y="21600"/>
                  <a:pt x="900" y="21600"/>
                </a:cubicBezTo>
                <a:cubicBezTo>
                  <a:pt x="1141" y="21600"/>
                  <a:pt x="1357" y="21547"/>
                  <a:pt x="1519" y="21463"/>
                </a:cubicBezTo>
                <a:lnTo>
                  <a:pt x="1521" y="21465"/>
                </a:lnTo>
                <a:lnTo>
                  <a:pt x="21321" y="11155"/>
                </a:lnTo>
                <a:lnTo>
                  <a:pt x="21318" y="11154"/>
                </a:lnTo>
                <a:cubicBezTo>
                  <a:pt x="21491" y="11065"/>
                  <a:pt x="21600" y="10940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2" name="Shape 2912"/>
          <p:cNvSpPr/>
          <p:nvPr/>
        </p:nvSpPr>
        <p:spPr>
          <a:xfrm>
            <a:off x="5670660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453"/>
                </a:moveTo>
                <a:lnTo>
                  <a:pt x="18511" y="7507"/>
                </a:lnTo>
                <a:cubicBezTo>
                  <a:pt x="18422" y="7419"/>
                  <a:pt x="18299" y="7364"/>
                  <a:pt x="18164" y="7364"/>
                </a:cubicBezTo>
                <a:cubicBezTo>
                  <a:pt x="17892" y="7364"/>
                  <a:pt x="17673" y="7584"/>
                  <a:pt x="17673" y="7855"/>
                </a:cubicBezTo>
                <a:cubicBezTo>
                  <a:pt x="17673" y="7990"/>
                  <a:pt x="17728" y="8113"/>
                  <a:pt x="17817" y="8202"/>
                </a:cubicBezTo>
                <a:lnTo>
                  <a:pt x="19924" y="10309"/>
                </a:lnTo>
                <a:lnTo>
                  <a:pt x="11291" y="10309"/>
                </a:lnTo>
                <a:lnTo>
                  <a:pt x="11291" y="1676"/>
                </a:lnTo>
                <a:lnTo>
                  <a:pt x="13398" y="3783"/>
                </a:lnTo>
                <a:cubicBezTo>
                  <a:pt x="13487" y="3873"/>
                  <a:pt x="13610" y="3927"/>
                  <a:pt x="13745" y="3927"/>
                </a:cubicBezTo>
                <a:cubicBezTo>
                  <a:pt x="14017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6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8" y="3178"/>
                  <a:pt x="7364" y="3301"/>
                  <a:pt x="7364" y="3436"/>
                </a:cubicBezTo>
                <a:cubicBezTo>
                  <a:pt x="7364" y="3708"/>
                  <a:pt x="7583" y="3927"/>
                  <a:pt x="7855" y="3927"/>
                </a:cubicBezTo>
                <a:cubicBezTo>
                  <a:pt x="7990" y="3927"/>
                  <a:pt x="8113" y="3873"/>
                  <a:pt x="8202" y="3783"/>
                </a:cubicBezTo>
                <a:lnTo>
                  <a:pt x="10309" y="1676"/>
                </a:lnTo>
                <a:lnTo>
                  <a:pt x="10309" y="10309"/>
                </a:lnTo>
                <a:lnTo>
                  <a:pt x="1676" y="10309"/>
                </a:lnTo>
                <a:lnTo>
                  <a:pt x="3783" y="8202"/>
                </a:lnTo>
                <a:cubicBezTo>
                  <a:pt x="3873" y="8113"/>
                  <a:pt x="3927" y="7990"/>
                  <a:pt x="3927" y="7855"/>
                </a:cubicBezTo>
                <a:cubicBezTo>
                  <a:pt x="3927" y="7584"/>
                  <a:pt x="3708" y="7364"/>
                  <a:pt x="3436" y="7364"/>
                </a:cubicBezTo>
                <a:cubicBezTo>
                  <a:pt x="3301" y="7364"/>
                  <a:pt x="3178" y="7419"/>
                  <a:pt x="3089" y="7507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0936"/>
                  <a:pt x="55" y="11058"/>
                  <a:pt x="144" y="11148"/>
                </a:cubicBezTo>
                <a:lnTo>
                  <a:pt x="3089" y="14093"/>
                </a:lnTo>
                <a:cubicBezTo>
                  <a:pt x="3178" y="14182"/>
                  <a:pt x="3301" y="14236"/>
                  <a:pt x="3436" y="14236"/>
                </a:cubicBezTo>
                <a:cubicBezTo>
                  <a:pt x="3708" y="14236"/>
                  <a:pt x="3927" y="14017"/>
                  <a:pt x="3927" y="13745"/>
                </a:cubicBezTo>
                <a:cubicBezTo>
                  <a:pt x="3927" y="13610"/>
                  <a:pt x="3873" y="13488"/>
                  <a:pt x="3783" y="13398"/>
                </a:cubicBezTo>
                <a:lnTo>
                  <a:pt x="1676" y="11291"/>
                </a:lnTo>
                <a:lnTo>
                  <a:pt x="10309" y="11291"/>
                </a:ln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8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  <a:cubicBezTo>
                  <a:pt x="13610" y="17673"/>
                  <a:pt x="13487" y="17728"/>
                  <a:pt x="13398" y="17817"/>
                </a:cubicBezTo>
                <a:lnTo>
                  <a:pt x="11291" y="19924"/>
                </a:lnTo>
                <a:lnTo>
                  <a:pt x="11291" y="11291"/>
                </a:lnTo>
                <a:lnTo>
                  <a:pt x="19924" y="11291"/>
                </a:lnTo>
                <a:lnTo>
                  <a:pt x="17817" y="13398"/>
                </a:lnTo>
                <a:cubicBezTo>
                  <a:pt x="17728" y="13488"/>
                  <a:pt x="17673" y="13610"/>
                  <a:pt x="17673" y="13745"/>
                </a:cubicBezTo>
                <a:cubicBezTo>
                  <a:pt x="17673" y="14017"/>
                  <a:pt x="17892" y="14236"/>
                  <a:pt x="18164" y="14236"/>
                </a:cubicBezTo>
                <a:cubicBezTo>
                  <a:pt x="18299" y="14236"/>
                  <a:pt x="18422" y="14182"/>
                  <a:pt x="18511" y="14093"/>
                </a:cubicBezTo>
                <a:lnTo>
                  <a:pt x="21456" y="11148"/>
                </a:lnTo>
                <a:cubicBezTo>
                  <a:pt x="21545" y="11058"/>
                  <a:pt x="21600" y="10936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3" name="Shape 2913"/>
          <p:cNvSpPr/>
          <p:nvPr/>
        </p:nvSpPr>
        <p:spPr>
          <a:xfrm>
            <a:off x="6203922" y="141964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6200" y="7855"/>
                </a:moveTo>
                <a:cubicBezTo>
                  <a:pt x="16073" y="7855"/>
                  <a:pt x="15959" y="7905"/>
                  <a:pt x="15873" y="7985"/>
                </a:cubicBezTo>
                <a:lnTo>
                  <a:pt x="15870" y="7982"/>
                </a:lnTo>
                <a:lnTo>
                  <a:pt x="10800" y="12591"/>
                </a:lnTo>
                <a:lnTo>
                  <a:pt x="5730" y="7982"/>
                </a:lnTo>
                <a:lnTo>
                  <a:pt x="5727" y="7985"/>
                </a:lnTo>
                <a:cubicBezTo>
                  <a:pt x="5641" y="7905"/>
                  <a:pt x="5527" y="7855"/>
                  <a:pt x="5400" y="7855"/>
                </a:cubicBezTo>
                <a:cubicBezTo>
                  <a:pt x="5129" y="7855"/>
                  <a:pt x="4909" y="8074"/>
                  <a:pt x="4909" y="8345"/>
                </a:cubicBezTo>
                <a:cubicBezTo>
                  <a:pt x="4909" y="8489"/>
                  <a:pt x="4973" y="8616"/>
                  <a:pt x="5073" y="8706"/>
                </a:cubicBezTo>
                <a:lnTo>
                  <a:pt x="5070" y="8709"/>
                </a:lnTo>
                <a:lnTo>
                  <a:pt x="10470" y="13618"/>
                </a:lnTo>
                <a:lnTo>
                  <a:pt x="10473" y="13615"/>
                </a:lnTo>
                <a:cubicBezTo>
                  <a:pt x="10559" y="13695"/>
                  <a:pt x="10673" y="13745"/>
                  <a:pt x="10800" y="13745"/>
                </a:cubicBezTo>
                <a:cubicBezTo>
                  <a:pt x="10927" y="13745"/>
                  <a:pt x="11041" y="13695"/>
                  <a:pt x="11127" y="13615"/>
                </a:cubicBezTo>
                <a:lnTo>
                  <a:pt x="11130" y="13618"/>
                </a:lnTo>
                <a:lnTo>
                  <a:pt x="16530" y="8709"/>
                </a:lnTo>
                <a:lnTo>
                  <a:pt x="16527" y="8706"/>
                </a:lnTo>
                <a:cubicBezTo>
                  <a:pt x="16627" y="8616"/>
                  <a:pt x="16691" y="8489"/>
                  <a:pt x="16691" y="8345"/>
                </a:cubicBezTo>
                <a:cubicBezTo>
                  <a:pt x="16691" y="8074"/>
                  <a:pt x="16471" y="7855"/>
                  <a:pt x="16200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4" name="Shape 2914"/>
          <p:cNvSpPr/>
          <p:nvPr/>
        </p:nvSpPr>
        <p:spPr>
          <a:xfrm>
            <a:off x="6737183" y="141964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30" y="12891"/>
                </a:moveTo>
                <a:lnTo>
                  <a:pt x="11130" y="7982"/>
                </a:lnTo>
                <a:lnTo>
                  <a:pt x="11128" y="7985"/>
                </a:lnTo>
                <a:cubicBezTo>
                  <a:pt x="11040" y="7906"/>
                  <a:pt x="10927" y="7855"/>
                  <a:pt x="10800" y="7855"/>
                </a:cubicBezTo>
                <a:cubicBezTo>
                  <a:pt x="10673" y="7855"/>
                  <a:pt x="10559" y="7906"/>
                  <a:pt x="10473" y="7985"/>
                </a:cubicBezTo>
                <a:lnTo>
                  <a:pt x="10469" y="7982"/>
                </a:lnTo>
                <a:lnTo>
                  <a:pt x="5069" y="12891"/>
                </a:lnTo>
                <a:lnTo>
                  <a:pt x="5073" y="12895"/>
                </a:lnTo>
                <a:cubicBezTo>
                  <a:pt x="4973" y="12984"/>
                  <a:pt x="4909" y="13111"/>
                  <a:pt x="4909" y="13255"/>
                </a:cubicBezTo>
                <a:cubicBezTo>
                  <a:pt x="4909" y="13526"/>
                  <a:pt x="5129" y="13745"/>
                  <a:pt x="5400" y="13745"/>
                </a:cubicBezTo>
                <a:cubicBezTo>
                  <a:pt x="5527" y="13745"/>
                  <a:pt x="5640" y="13694"/>
                  <a:pt x="5728" y="13615"/>
                </a:cubicBezTo>
                <a:lnTo>
                  <a:pt x="5730" y="13618"/>
                </a:lnTo>
                <a:lnTo>
                  <a:pt x="10800" y="9009"/>
                </a:lnTo>
                <a:lnTo>
                  <a:pt x="15869" y="13618"/>
                </a:lnTo>
                <a:lnTo>
                  <a:pt x="15873" y="13615"/>
                </a:lnTo>
                <a:cubicBezTo>
                  <a:pt x="15959" y="13694"/>
                  <a:pt x="16073" y="13745"/>
                  <a:pt x="16200" y="13745"/>
                </a:cubicBezTo>
                <a:cubicBezTo>
                  <a:pt x="16471" y="13745"/>
                  <a:pt x="16691" y="13526"/>
                  <a:pt x="16691" y="13255"/>
                </a:cubicBezTo>
                <a:cubicBezTo>
                  <a:pt x="16691" y="13111"/>
                  <a:pt x="16627" y="12984"/>
                  <a:pt x="16527" y="12895"/>
                </a:cubicBezTo>
                <a:cubicBezTo>
                  <a:pt x="16527" y="12895"/>
                  <a:pt x="16530" y="12891"/>
                  <a:pt x="16530" y="12891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1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5" name="Shape 2915"/>
          <p:cNvSpPr/>
          <p:nvPr/>
        </p:nvSpPr>
        <p:spPr>
          <a:xfrm>
            <a:off x="7270444" y="141964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2273" y="4909"/>
                </a:moveTo>
                <a:cubicBezTo>
                  <a:pt x="12128" y="4909"/>
                  <a:pt x="12002" y="4974"/>
                  <a:pt x="11912" y="5073"/>
                </a:cubicBezTo>
                <a:lnTo>
                  <a:pt x="11909" y="5070"/>
                </a:lnTo>
                <a:lnTo>
                  <a:pt x="7000" y="10470"/>
                </a:lnTo>
                <a:lnTo>
                  <a:pt x="7003" y="10473"/>
                </a:lnTo>
                <a:cubicBezTo>
                  <a:pt x="6924" y="10559"/>
                  <a:pt x="6873" y="10673"/>
                  <a:pt x="6873" y="10800"/>
                </a:cubicBezTo>
                <a:cubicBezTo>
                  <a:pt x="6873" y="10927"/>
                  <a:pt x="6924" y="11041"/>
                  <a:pt x="7003" y="11127"/>
                </a:cubicBezTo>
                <a:lnTo>
                  <a:pt x="7000" y="11130"/>
                </a:lnTo>
                <a:lnTo>
                  <a:pt x="11909" y="16530"/>
                </a:lnTo>
                <a:lnTo>
                  <a:pt x="11912" y="16527"/>
                </a:lnTo>
                <a:cubicBezTo>
                  <a:pt x="12002" y="16627"/>
                  <a:pt x="1212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73"/>
                  <a:pt x="12713" y="15960"/>
                  <a:pt x="12633" y="15873"/>
                </a:cubicBezTo>
                <a:lnTo>
                  <a:pt x="12636" y="15870"/>
                </a:lnTo>
                <a:lnTo>
                  <a:pt x="8027" y="10800"/>
                </a:lnTo>
                <a:lnTo>
                  <a:pt x="12636" y="5730"/>
                </a:lnTo>
                <a:lnTo>
                  <a:pt x="12633" y="5728"/>
                </a:lnTo>
                <a:cubicBezTo>
                  <a:pt x="12713" y="5641"/>
                  <a:pt x="12764" y="5527"/>
                  <a:pt x="12764" y="5400"/>
                </a:cubicBezTo>
                <a:cubicBezTo>
                  <a:pt x="12764" y="5129"/>
                  <a:pt x="12544" y="4909"/>
                  <a:pt x="12273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6" name="Shape 2916"/>
          <p:cNvSpPr/>
          <p:nvPr/>
        </p:nvSpPr>
        <p:spPr>
          <a:xfrm>
            <a:off x="7803705" y="1419644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7" name="Shape 2917"/>
          <p:cNvSpPr/>
          <p:nvPr/>
        </p:nvSpPr>
        <p:spPr>
          <a:xfrm>
            <a:off x="8381404" y="1419644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2459" y="14727"/>
                </a:lnTo>
                <a:lnTo>
                  <a:pt x="8640" y="14727"/>
                </a:lnTo>
                <a:lnTo>
                  <a:pt x="8640" y="1964"/>
                </a:lnTo>
                <a:cubicBezTo>
                  <a:pt x="8640" y="1422"/>
                  <a:pt x="9285" y="982"/>
                  <a:pt x="10080" y="982"/>
                </a:cubicBezTo>
                <a:lnTo>
                  <a:pt x="11520" y="982"/>
                </a:lnTo>
                <a:cubicBezTo>
                  <a:pt x="12315" y="982"/>
                  <a:pt x="12960" y="1422"/>
                  <a:pt x="12960" y="1964"/>
                </a:cubicBezTo>
                <a:lnTo>
                  <a:pt x="12960" y="14727"/>
                </a:lnTo>
                <a:lnTo>
                  <a:pt x="19142" y="14727"/>
                </a:lnTo>
                <a:cubicBezTo>
                  <a:pt x="19142" y="14727"/>
                  <a:pt x="10800" y="20415"/>
                  <a:pt x="10800" y="20415"/>
                </a:cubicBezTo>
                <a:close/>
                <a:moveTo>
                  <a:pt x="20880" y="13745"/>
                </a:moveTo>
                <a:lnTo>
                  <a:pt x="14400" y="13745"/>
                </a:lnTo>
                <a:lnTo>
                  <a:pt x="14400" y="1964"/>
                </a:lnTo>
                <a:cubicBezTo>
                  <a:pt x="14400" y="879"/>
                  <a:pt x="13110" y="0"/>
                  <a:pt x="11520" y="0"/>
                </a:cubicBezTo>
                <a:lnTo>
                  <a:pt x="10080" y="0"/>
                </a:lnTo>
                <a:cubicBezTo>
                  <a:pt x="8490" y="0"/>
                  <a:pt x="7200" y="879"/>
                  <a:pt x="7200" y="1964"/>
                </a:cubicBezTo>
                <a:lnTo>
                  <a:pt x="7200" y="13745"/>
                </a:lnTo>
                <a:lnTo>
                  <a:pt x="720" y="13745"/>
                </a:lnTo>
                <a:cubicBezTo>
                  <a:pt x="323" y="13745"/>
                  <a:pt x="0" y="13966"/>
                  <a:pt x="0" y="14236"/>
                </a:cubicBezTo>
                <a:cubicBezTo>
                  <a:pt x="0" y="14373"/>
                  <a:pt x="81" y="14495"/>
                  <a:pt x="212" y="14584"/>
                </a:cubicBezTo>
                <a:lnTo>
                  <a:pt x="10290" y="21456"/>
                </a:lnTo>
                <a:cubicBezTo>
                  <a:pt x="10421" y="21545"/>
                  <a:pt x="10601" y="21600"/>
                  <a:pt x="10800" y="21600"/>
                </a:cubicBezTo>
                <a:cubicBezTo>
                  <a:pt x="10999" y="21600"/>
                  <a:pt x="11179" y="21545"/>
                  <a:pt x="11310" y="21456"/>
                </a:cubicBezTo>
                <a:lnTo>
                  <a:pt x="21388" y="14584"/>
                </a:lnTo>
                <a:cubicBezTo>
                  <a:pt x="21519" y="14495"/>
                  <a:pt x="21600" y="14373"/>
                  <a:pt x="21600" y="14236"/>
                </a:cubicBezTo>
                <a:cubicBezTo>
                  <a:pt x="21600" y="13966"/>
                  <a:pt x="21277" y="13745"/>
                  <a:pt x="20880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8" name="Shape 2918"/>
          <p:cNvSpPr/>
          <p:nvPr/>
        </p:nvSpPr>
        <p:spPr>
          <a:xfrm>
            <a:off x="8914665" y="1419644"/>
            <a:ext cx="19045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6873"/>
                </a:moveTo>
                <a:lnTo>
                  <a:pt x="12960" y="19636"/>
                </a:lnTo>
                <a:cubicBezTo>
                  <a:pt x="12960" y="20178"/>
                  <a:pt x="12315" y="20618"/>
                  <a:pt x="11520" y="20618"/>
                </a:cubicBezTo>
                <a:lnTo>
                  <a:pt x="10080" y="20618"/>
                </a:lnTo>
                <a:cubicBezTo>
                  <a:pt x="9285" y="20618"/>
                  <a:pt x="8640" y="20178"/>
                  <a:pt x="8640" y="19636"/>
                </a:cubicBezTo>
                <a:lnTo>
                  <a:pt x="8640" y="6873"/>
                </a:lnTo>
                <a:lnTo>
                  <a:pt x="2458" y="6873"/>
                </a:lnTo>
                <a:lnTo>
                  <a:pt x="10800" y="1185"/>
                </a:lnTo>
                <a:lnTo>
                  <a:pt x="19142" y="6873"/>
                </a:lnTo>
                <a:cubicBezTo>
                  <a:pt x="19142" y="6873"/>
                  <a:pt x="12960" y="6873"/>
                  <a:pt x="12960" y="6873"/>
                </a:cubicBezTo>
                <a:close/>
                <a:moveTo>
                  <a:pt x="21389" y="7017"/>
                </a:moveTo>
                <a:lnTo>
                  <a:pt x="11309" y="144"/>
                </a:lnTo>
                <a:cubicBezTo>
                  <a:pt x="11179" y="55"/>
                  <a:pt x="10999" y="0"/>
                  <a:pt x="10800" y="0"/>
                </a:cubicBezTo>
                <a:cubicBezTo>
                  <a:pt x="10601" y="0"/>
                  <a:pt x="10422" y="55"/>
                  <a:pt x="10291" y="144"/>
                </a:cubicBezTo>
                <a:lnTo>
                  <a:pt x="211" y="7017"/>
                </a:lnTo>
                <a:cubicBezTo>
                  <a:pt x="81" y="7106"/>
                  <a:pt x="0" y="7228"/>
                  <a:pt x="0" y="7364"/>
                </a:cubicBezTo>
                <a:cubicBezTo>
                  <a:pt x="0" y="7635"/>
                  <a:pt x="322" y="7855"/>
                  <a:pt x="720" y="7855"/>
                </a:cubicBezTo>
                <a:lnTo>
                  <a:pt x="7200" y="7855"/>
                </a:lnTo>
                <a:lnTo>
                  <a:pt x="7200" y="19636"/>
                </a:lnTo>
                <a:cubicBezTo>
                  <a:pt x="7200" y="20721"/>
                  <a:pt x="8490" y="21600"/>
                  <a:pt x="10080" y="21600"/>
                </a:cubicBezTo>
                <a:lnTo>
                  <a:pt x="11520" y="21600"/>
                </a:lnTo>
                <a:cubicBezTo>
                  <a:pt x="13110" y="21600"/>
                  <a:pt x="14400" y="20721"/>
                  <a:pt x="14400" y="19636"/>
                </a:cubicBezTo>
                <a:lnTo>
                  <a:pt x="14400" y="7855"/>
                </a:lnTo>
                <a:lnTo>
                  <a:pt x="20880" y="7855"/>
                </a:lnTo>
                <a:cubicBezTo>
                  <a:pt x="21278" y="7855"/>
                  <a:pt x="21600" y="7635"/>
                  <a:pt x="21600" y="7364"/>
                </a:cubicBezTo>
                <a:cubicBezTo>
                  <a:pt x="21600" y="7228"/>
                  <a:pt x="21519" y="7106"/>
                  <a:pt x="21389" y="70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29" name="Shape 2919"/>
          <p:cNvSpPr/>
          <p:nvPr/>
        </p:nvSpPr>
        <p:spPr>
          <a:xfrm>
            <a:off x="9403488" y="1464082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520"/>
                </a:moveTo>
                <a:cubicBezTo>
                  <a:pt x="20618" y="12315"/>
                  <a:pt x="20178" y="12960"/>
                  <a:pt x="19636" y="12960"/>
                </a:cubicBezTo>
                <a:lnTo>
                  <a:pt x="6873" y="12960"/>
                </a:lnTo>
                <a:lnTo>
                  <a:pt x="6873" y="19142"/>
                </a:lnTo>
                <a:lnTo>
                  <a:pt x="1185" y="10800"/>
                </a:lnTo>
                <a:lnTo>
                  <a:pt x="6873" y="2458"/>
                </a:lnTo>
                <a:lnTo>
                  <a:pt x="6873" y="8640"/>
                </a:lnTo>
                <a:lnTo>
                  <a:pt x="19636" y="8640"/>
                </a:lnTo>
                <a:cubicBezTo>
                  <a:pt x="20178" y="8640"/>
                  <a:pt x="20618" y="9285"/>
                  <a:pt x="20618" y="10080"/>
                </a:cubicBezTo>
                <a:cubicBezTo>
                  <a:pt x="20618" y="10080"/>
                  <a:pt x="20618" y="11520"/>
                  <a:pt x="20618" y="11520"/>
                </a:cubicBezTo>
                <a:close/>
                <a:moveTo>
                  <a:pt x="19636" y="7200"/>
                </a:moveTo>
                <a:lnTo>
                  <a:pt x="7855" y="7200"/>
                </a:lnTo>
                <a:lnTo>
                  <a:pt x="7855" y="720"/>
                </a:lnTo>
                <a:cubicBezTo>
                  <a:pt x="7855" y="322"/>
                  <a:pt x="7635" y="0"/>
                  <a:pt x="7364" y="0"/>
                </a:cubicBezTo>
                <a:cubicBezTo>
                  <a:pt x="7228" y="0"/>
                  <a:pt x="7105" y="81"/>
                  <a:pt x="7017" y="212"/>
                </a:cubicBezTo>
                <a:lnTo>
                  <a:pt x="144" y="10291"/>
                </a:lnTo>
                <a:cubicBezTo>
                  <a:pt x="55" y="10422"/>
                  <a:pt x="0" y="10602"/>
                  <a:pt x="0" y="10800"/>
                </a:cubicBezTo>
                <a:cubicBezTo>
                  <a:pt x="0" y="11000"/>
                  <a:pt x="55" y="11180"/>
                  <a:pt x="144" y="11310"/>
                </a:cubicBezTo>
                <a:lnTo>
                  <a:pt x="7017" y="21389"/>
                </a:lnTo>
                <a:cubicBezTo>
                  <a:pt x="7105" y="21520"/>
                  <a:pt x="7228" y="21600"/>
                  <a:pt x="7364" y="21600"/>
                </a:cubicBezTo>
                <a:cubicBezTo>
                  <a:pt x="7635" y="21600"/>
                  <a:pt x="7855" y="21278"/>
                  <a:pt x="7855" y="20880"/>
                </a:cubicBezTo>
                <a:lnTo>
                  <a:pt x="7855" y="14400"/>
                </a:lnTo>
                <a:lnTo>
                  <a:pt x="19636" y="14400"/>
                </a:lnTo>
                <a:cubicBezTo>
                  <a:pt x="20721" y="14400"/>
                  <a:pt x="21600" y="13110"/>
                  <a:pt x="21600" y="11520"/>
                </a:cubicBezTo>
                <a:lnTo>
                  <a:pt x="21600" y="10080"/>
                </a:lnTo>
                <a:cubicBezTo>
                  <a:pt x="21600" y="8490"/>
                  <a:pt x="20721" y="7200"/>
                  <a:pt x="19636" y="72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0" name="Shape 2920"/>
          <p:cNvSpPr/>
          <p:nvPr/>
        </p:nvSpPr>
        <p:spPr>
          <a:xfrm>
            <a:off x="9936749" y="1464082"/>
            <a:ext cx="279328" cy="19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1" name="Shape 2921"/>
          <p:cNvSpPr/>
          <p:nvPr/>
        </p:nvSpPr>
        <p:spPr>
          <a:xfrm>
            <a:off x="10508100" y="1419644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2" y="5052"/>
                </a:moveTo>
                <a:lnTo>
                  <a:pt x="14652" y="144"/>
                </a:lnTo>
                <a:cubicBezTo>
                  <a:pt x="14530" y="55"/>
                  <a:pt x="14362" y="0"/>
                  <a:pt x="14175" y="0"/>
                </a:cubicBezTo>
                <a:cubicBezTo>
                  <a:pt x="13802" y="0"/>
                  <a:pt x="13500" y="220"/>
                  <a:pt x="13500" y="491"/>
                </a:cubicBezTo>
                <a:cubicBezTo>
                  <a:pt x="13500" y="627"/>
                  <a:pt x="13576" y="749"/>
                  <a:pt x="13698" y="838"/>
                </a:cubicBezTo>
                <a:lnTo>
                  <a:pt x="19296" y="4909"/>
                </a:lnTo>
                <a:lnTo>
                  <a:pt x="675" y="4909"/>
                </a:lnTo>
                <a:cubicBezTo>
                  <a:pt x="302" y="4909"/>
                  <a:pt x="0" y="5129"/>
                  <a:pt x="0" y="5400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1048" y="21600"/>
                  <a:pt x="1350" y="21380"/>
                  <a:pt x="1350" y="21109"/>
                </a:cubicBezTo>
                <a:lnTo>
                  <a:pt x="1350" y="5891"/>
                </a:lnTo>
                <a:lnTo>
                  <a:pt x="19296" y="5891"/>
                </a:lnTo>
                <a:lnTo>
                  <a:pt x="13698" y="9962"/>
                </a:lnTo>
                <a:cubicBezTo>
                  <a:pt x="13575" y="10051"/>
                  <a:pt x="13500" y="10173"/>
                  <a:pt x="13500" y="10309"/>
                </a:cubicBezTo>
                <a:cubicBezTo>
                  <a:pt x="13500" y="10580"/>
                  <a:pt x="13802" y="10800"/>
                  <a:pt x="14175" y="10800"/>
                </a:cubicBezTo>
                <a:cubicBezTo>
                  <a:pt x="14362" y="10800"/>
                  <a:pt x="14531" y="10745"/>
                  <a:pt x="14653" y="10656"/>
                </a:cubicBezTo>
                <a:lnTo>
                  <a:pt x="21402" y="5747"/>
                </a:lnTo>
                <a:cubicBezTo>
                  <a:pt x="21525" y="5658"/>
                  <a:pt x="21600" y="5536"/>
                  <a:pt x="21600" y="5400"/>
                </a:cubicBezTo>
                <a:cubicBezTo>
                  <a:pt x="21600" y="5264"/>
                  <a:pt x="21524" y="5142"/>
                  <a:pt x="21402" y="505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2" name="Shape 2922"/>
          <p:cNvSpPr/>
          <p:nvPr/>
        </p:nvSpPr>
        <p:spPr>
          <a:xfrm>
            <a:off x="11003271" y="145773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2546"/>
                </a:moveTo>
                <a:lnTo>
                  <a:pt x="16691" y="2304"/>
                </a:lnTo>
                <a:lnTo>
                  <a:pt x="20415" y="7425"/>
                </a:lnTo>
                <a:cubicBezTo>
                  <a:pt x="20415" y="7425"/>
                  <a:pt x="16691" y="12546"/>
                  <a:pt x="16691" y="12546"/>
                </a:cubicBezTo>
                <a:close/>
                <a:moveTo>
                  <a:pt x="21456" y="6948"/>
                </a:moveTo>
                <a:lnTo>
                  <a:pt x="16548" y="198"/>
                </a:lnTo>
                <a:cubicBezTo>
                  <a:pt x="16458" y="76"/>
                  <a:pt x="16336" y="0"/>
                  <a:pt x="16200" y="0"/>
                </a:cubicBezTo>
                <a:cubicBezTo>
                  <a:pt x="15929" y="0"/>
                  <a:pt x="15709" y="302"/>
                  <a:pt x="15709" y="675"/>
                </a:cubicBezTo>
                <a:lnTo>
                  <a:pt x="15709" y="6750"/>
                </a:lnTo>
                <a:lnTo>
                  <a:pt x="491" y="6750"/>
                </a:lnTo>
                <a:cubicBezTo>
                  <a:pt x="220" y="6750"/>
                  <a:pt x="0" y="7052"/>
                  <a:pt x="0" y="7425"/>
                </a:cubicBezTo>
                <a:lnTo>
                  <a:pt x="0" y="20925"/>
                </a:lnTo>
                <a:cubicBezTo>
                  <a:pt x="0" y="21298"/>
                  <a:pt x="220" y="21600"/>
                  <a:pt x="491" y="21600"/>
                </a:cubicBezTo>
                <a:cubicBezTo>
                  <a:pt x="762" y="21600"/>
                  <a:pt x="982" y="21298"/>
                  <a:pt x="982" y="20925"/>
                </a:cubicBezTo>
                <a:lnTo>
                  <a:pt x="982" y="8100"/>
                </a:lnTo>
                <a:lnTo>
                  <a:pt x="15709" y="8100"/>
                </a:lnTo>
                <a:lnTo>
                  <a:pt x="15709" y="14175"/>
                </a:lnTo>
                <a:cubicBezTo>
                  <a:pt x="15709" y="14548"/>
                  <a:pt x="15929" y="14850"/>
                  <a:pt x="16200" y="14850"/>
                </a:cubicBezTo>
                <a:cubicBezTo>
                  <a:pt x="16336" y="14850"/>
                  <a:pt x="16458" y="14775"/>
                  <a:pt x="16547" y="14652"/>
                </a:cubicBezTo>
                <a:lnTo>
                  <a:pt x="21456" y="7903"/>
                </a:lnTo>
                <a:cubicBezTo>
                  <a:pt x="21545" y="7781"/>
                  <a:pt x="21600" y="7612"/>
                  <a:pt x="21600" y="7425"/>
                </a:cubicBezTo>
                <a:cubicBezTo>
                  <a:pt x="21600" y="7238"/>
                  <a:pt x="21545" y="7070"/>
                  <a:pt x="21456" y="694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3" name="Shape 2923"/>
          <p:cNvSpPr/>
          <p:nvPr/>
        </p:nvSpPr>
        <p:spPr>
          <a:xfrm>
            <a:off x="6203922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4236" y="0"/>
                </a:lnTo>
                <a:cubicBezTo>
                  <a:pt x="13966" y="0"/>
                  <a:pt x="13745" y="220"/>
                  <a:pt x="13745" y="491"/>
                </a:cubicBezTo>
                <a:cubicBezTo>
                  <a:pt x="13745" y="762"/>
                  <a:pt x="13966" y="982"/>
                  <a:pt x="14236" y="982"/>
                </a:cubicBezTo>
                <a:lnTo>
                  <a:pt x="19924" y="982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2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20618" y="1676"/>
                </a:lnTo>
                <a:lnTo>
                  <a:pt x="20618" y="7364"/>
                </a:lnTo>
                <a:cubicBezTo>
                  <a:pt x="20618" y="7635"/>
                  <a:pt x="20838" y="7855"/>
                  <a:pt x="21109" y="7855"/>
                </a:cubicBezTo>
                <a:cubicBezTo>
                  <a:pt x="21380" y="7855"/>
                  <a:pt x="21600" y="7635"/>
                  <a:pt x="21600" y="7364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9327" y="11782"/>
                </a:moveTo>
                <a:cubicBezTo>
                  <a:pt x="9192" y="11782"/>
                  <a:pt x="9069" y="11837"/>
                  <a:pt x="8980" y="11926"/>
                </a:cubicBezTo>
                <a:lnTo>
                  <a:pt x="982" y="19924"/>
                </a:lnTo>
                <a:lnTo>
                  <a:pt x="982" y="14236"/>
                </a:lnTo>
                <a:cubicBezTo>
                  <a:pt x="982" y="13966"/>
                  <a:pt x="762" y="13745"/>
                  <a:pt x="491" y="13745"/>
                </a:cubicBezTo>
                <a:cubicBezTo>
                  <a:pt x="220" y="13745"/>
                  <a:pt x="0" y="13966"/>
                  <a:pt x="0" y="14236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7364" y="21600"/>
                </a:lnTo>
                <a:cubicBezTo>
                  <a:pt x="7634" y="21600"/>
                  <a:pt x="7855" y="21380"/>
                  <a:pt x="7855" y="21109"/>
                </a:cubicBezTo>
                <a:cubicBezTo>
                  <a:pt x="7855" y="20838"/>
                  <a:pt x="7634" y="20618"/>
                  <a:pt x="7364" y="20618"/>
                </a:cubicBezTo>
                <a:lnTo>
                  <a:pt x="1676" y="20618"/>
                </a:lnTo>
                <a:lnTo>
                  <a:pt x="9674" y="12620"/>
                </a:lnTo>
                <a:cubicBezTo>
                  <a:pt x="9763" y="12531"/>
                  <a:pt x="9818" y="12408"/>
                  <a:pt x="9818" y="12273"/>
                </a:cubicBez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924"/>
          <p:cNvSpPr/>
          <p:nvPr/>
        </p:nvSpPr>
        <p:spPr>
          <a:xfrm>
            <a:off x="6737183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2764" y="8142"/>
                </a:lnTo>
                <a:lnTo>
                  <a:pt x="12764" y="2455"/>
                </a:lnTo>
                <a:cubicBezTo>
                  <a:pt x="12764" y="2184"/>
                  <a:pt x="12544" y="1964"/>
                  <a:pt x="12273" y="1964"/>
                </a:cubicBezTo>
                <a:cubicBezTo>
                  <a:pt x="12002" y="1964"/>
                  <a:pt x="11782" y="2184"/>
                  <a:pt x="11782" y="2455"/>
                </a:cubicBezTo>
                <a:lnTo>
                  <a:pt x="11782" y="9327"/>
                </a:lnTo>
                <a:cubicBezTo>
                  <a:pt x="11782" y="9599"/>
                  <a:pt x="12002" y="9818"/>
                  <a:pt x="12273" y="9818"/>
                </a:cubicBezTo>
                <a:lnTo>
                  <a:pt x="19145" y="9818"/>
                </a:lnTo>
                <a:cubicBezTo>
                  <a:pt x="19416" y="9818"/>
                  <a:pt x="19636" y="9599"/>
                  <a:pt x="19636" y="9327"/>
                </a:cubicBezTo>
                <a:cubicBezTo>
                  <a:pt x="19636" y="9056"/>
                  <a:pt x="19416" y="8836"/>
                  <a:pt x="19145" y="8836"/>
                </a:cubicBezTo>
                <a:lnTo>
                  <a:pt x="13458" y="8836"/>
                </a:lnTo>
                <a:lnTo>
                  <a:pt x="21456" y="838"/>
                </a:lnTo>
                <a:cubicBezTo>
                  <a:pt x="21545" y="750"/>
                  <a:pt x="21600" y="627"/>
                  <a:pt x="21600" y="491"/>
                </a:cubicBezTo>
                <a:moveTo>
                  <a:pt x="9327" y="11782"/>
                </a:moveTo>
                <a:lnTo>
                  <a:pt x="2455" y="11782"/>
                </a:lnTo>
                <a:cubicBezTo>
                  <a:pt x="2184" y="11782"/>
                  <a:pt x="1964" y="12002"/>
                  <a:pt x="1964" y="12273"/>
                </a:cubicBezTo>
                <a:cubicBezTo>
                  <a:pt x="1964" y="12544"/>
                  <a:pt x="2184" y="12764"/>
                  <a:pt x="2455" y="12764"/>
                </a:cubicBezTo>
                <a:lnTo>
                  <a:pt x="8142" y="12764"/>
                </a:lnTo>
                <a:lnTo>
                  <a:pt x="144" y="20762"/>
                </a:lnTo>
                <a:cubicBezTo>
                  <a:pt x="55" y="20851"/>
                  <a:pt x="0" y="20973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8836" y="13458"/>
                </a:lnTo>
                <a:lnTo>
                  <a:pt x="8836" y="19145"/>
                </a:lnTo>
                <a:cubicBezTo>
                  <a:pt x="8836" y="19417"/>
                  <a:pt x="9056" y="19636"/>
                  <a:pt x="9327" y="19636"/>
                </a:cubicBezTo>
                <a:cubicBezTo>
                  <a:pt x="9598" y="19636"/>
                  <a:pt x="9818" y="19417"/>
                  <a:pt x="9818" y="19145"/>
                </a:cubicBezTo>
                <a:lnTo>
                  <a:pt x="9818" y="12273"/>
                </a:lnTo>
                <a:cubicBezTo>
                  <a:pt x="9818" y="12002"/>
                  <a:pt x="9598" y="11782"/>
                  <a:pt x="9327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5" name="Shape 2925"/>
          <p:cNvSpPr/>
          <p:nvPr/>
        </p:nvSpPr>
        <p:spPr>
          <a:xfrm>
            <a:off x="7270444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6200" y="0"/>
                </a:lnTo>
                <a:cubicBezTo>
                  <a:pt x="15929" y="0"/>
                  <a:pt x="15709" y="220"/>
                  <a:pt x="15709" y="491"/>
                </a:cubicBezTo>
                <a:cubicBezTo>
                  <a:pt x="15709" y="762"/>
                  <a:pt x="15929" y="982"/>
                  <a:pt x="16200" y="982"/>
                </a:cubicBezTo>
                <a:lnTo>
                  <a:pt x="19924" y="982"/>
                </a:lnTo>
                <a:lnTo>
                  <a:pt x="6035" y="14871"/>
                </a:lnTo>
                <a:cubicBezTo>
                  <a:pt x="5946" y="14960"/>
                  <a:pt x="5891" y="15083"/>
                  <a:pt x="5891" y="15218"/>
                </a:cubicBezTo>
                <a:cubicBezTo>
                  <a:pt x="5891" y="15489"/>
                  <a:pt x="6111" y="15709"/>
                  <a:pt x="6382" y="15709"/>
                </a:cubicBezTo>
                <a:cubicBezTo>
                  <a:pt x="6517" y="15709"/>
                  <a:pt x="6640" y="15654"/>
                  <a:pt x="6729" y="15565"/>
                </a:cubicBezTo>
                <a:lnTo>
                  <a:pt x="20618" y="1676"/>
                </a:lnTo>
                <a:lnTo>
                  <a:pt x="20618" y="5400"/>
                </a:lnTo>
                <a:cubicBezTo>
                  <a:pt x="20618" y="5671"/>
                  <a:pt x="20838" y="5890"/>
                  <a:pt x="21109" y="5890"/>
                </a:cubicBezTo>
                <a:cubicBezTo>
                  <a:pt x="21380" y="5890"/>
                  <a:pt x="21600" y="5671"/>
                  <a:pt x="21600" y="5400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17182" y="6873"/>
                </a:moveTo>
                <a:cubicBezTo>
                  <a:pt x="16911" y="6873"/>
                  <a:pt x="16691" y="7092"/>
                  <a:pt x="16691" y="7364"/>
                </a:cubicBezTo>
                <a:lnTo>
                  <a:pt x="16691" y="20618"/>
                </a:lnTo>
                <a:lnTo>
                  <a:pt x="982" y="20618"/>
                </a:lnTo>
                <a:lnTo>
                  <a:pt x="982" y="4909"/>
                </a:lnTo>
                <a:lnTo>
                  <a:pt x="14236" y="4909"/>
                </a:lnTo>
                <a:cubicBezTo>
                  <a:pt x="14507" y="4909"/>
                  <a:pt x="14727" y="4689"/>
                  <a:pt x="14727" y="4418"/>
                </a:cubicBezTo>
                <a:cubicBezTo>
                  <a:pt x="14727" y="4147"/>
                  <a:pt x="14507" y="3927"/>
                  <a:pt x="14236" y="3927"/>
                </a:cubicBezTo>
                <a:lnTo>
                  <a:pt x="491" y="3927"/>
                </a:lnTo>
                <a:cubicBezTo>
                  <a:pt x="220" y="3927"/>
                  <a:pt x="0" y="4147"/>
                  <a:pt x="0" y="44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lnTo>
                  <a:pt x="17673" y="7364"/>
                </a:lnTo>
                <a:cubicBezTo>
                  <a:pt x="17673" y="7092"/>
                  <a:pt x="17453" y="6873"/>
                  <a:pt x="17182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6" name="Shape 2926"/>
          <p:cNvSpPr/>
          <p:nvPr/>
        </p:nvSpPr>
        <p:spPr>
          <a:xfrm>
            <a:off x="7803705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0383"/>
                </a:moveTo>
                <a:lnTo>
                  <a:pt x="11424" y="15709"/>
                </a:lnTo>
                <a:lnTo>
                  <a:pt x="13255" y="15709"/>
                </a:lnTo>
                <a:cubicBezTo>
                  <a:pt x="13525" y="15709"/>
                  <a:pt x="13745" y="15490"/>
                  <a:pt x="13745" y="15218"/>
                </a:cubicBezTo>
                <a:lnTo>
                  <a:pt x="13745" y="14727"/>
                </a:lnTo>
                <a:cubicBezTo>
                  <a:pt x="13635" y="12724"/>
                  <a:pt x="12844" y="5590"/>
                  <a:pt x="7448" y="1949"/>
                </a:cubicBezTo>
                <a:cubicBezTo>
                  <a:pt x="16407" y="4809"/>
                  <a:pt x="17536" y="12588"/>
                  <a:pt x="17673" y="14727"/>
                </a:cubicBezTo>
                <a:lnTo>
                  <a:pt x="17673" y="15218"/>
                </a:lnTo>
                <a:cubicBezTo>
                  <a:pt x="17673" y="15490"/>
                  <a:pt x="17893" y="15709"/>
                  <a:pt x="18164" y="15709"/>
                </a:cubicBezTo>
                <a:lnTo>
                  <a:pt x="19994" y="15709"/>
                </a:lnTo>
                <a:cubicBezTo>
                  <a:pt x="19994" y="15709"/>
                  <a:pt x="15709" y="20383"/>
                  <a:pt x="15709" y="20383"/>
                </a:cubicBezTo>
                <a:close/>
                <a:moveTo>
                  <a:pt x="21109" y="14727"/>
                </a:moveTo>
                <a:lnTo>
                  <a:pt x="18658" y="14727"/>
                </a:lnTo>
                <a:cubicBezTo>
                  <a:pt x="18450" y="12130"/>
                  <a:pt x="16610" y="0"/>
                  <a:pt x="491" y="0"/>
                </a:cubicBezTo>
                <a:cubicBezTo>
                  <a:pt x="219" y="0"/>
                  <a:pt x="0" y="220"/>
                  <a:pt x="0" y="491"/>
                </a:cubicBezTo>
                <a:cubicBezTo>
                  <a:pt x="0" y="762"/>
                  <a:pt x="219" y="982"/>
                  <a:pt x="491" y="982"/>
                </a:cubicBezTo>
                <a:cubicBezTo>
                  <a:pt x="5558" y="982"/>
                  <a:pt x="9160" y="3417"/>
                  <a:pt x="11196" y="8250"/>
                </a:cubicBezTo>
                <a:cubicBezTo>
                  <a:pt x="12394" y="11093"/>
                  <a:pt x="12657" y="13684"/>
                  <a:pt x="12715" y="14727"/>
                </a:cubicBezTo>
                <a:lnTo>
                  <a:pt x="10309" y="14727"/>
                </a:lnTo>
                <a:cubicBezTo>
                  <a:pt x="10038" y="14727"/>
                  <a:pt x="9818" y="14947"/>
                  <a:pt x="9818" y="15218"/>
                </a:cubicBezTo>
                <a:cubicBezTo>
                  <a:pt x="9818" y="15354"/>
                  <a:pt x="9873" y="15477"/>
                  <a:pt x="9962" y="15566"/>
                </a:cubicBezTo>
                <a:lnTo>
                  <a:pt x="15362" y="21456"/>
                </a:lnTo>
                <a:cubicBezTo>
                  <a:pt x="15450" y="21545"/>
                  <a:pt x="15574" y="21600"/>
                  <a:pt x="15709" y="21600"/>
                </a:cubicBezTo>
                <a:cubicBezTo>
                  <a:pt x="15845" y="21600"/>
                  <a:pt x="15967" y="21545"/>
                  <a:pt x="16056" y="21456"/>
                </a:cubicBezTo>
                <a:lnTo>
                  <a:pt x="21456" y="15566"/>
                </a:lnTo>
                <a:cubicBezTo>
                  <a:pt x="21545" y="15477"/>
                  <a:pt x="21600" y="15354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7" name="Shape 2927"/>
          <p:cNvSpPr/>
          <p:nvPr/>
        </p:nvSpPr>
        <p:spPr>
          <a:xfrm>
            <a:off x="8336966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5891"/>
                </a:moveTo>
                <a:cubicBezTo>
                  <a:pt x="17893" y="5891"/>
                  <a:pt x="17673" y="6111"/>
                  <a:pt x="17673" y="6382"/>
                </a:cubicBezTo>
                <a:lnTo>
                  <a:pt x="17673" y="6873"/>
                </a:lnTo>
                <a:cubicBezTo>
                  <a:pt x="17536" y="9012"/>
                  <a:pt x="16407" y="16791"/>
                  <a:pt x="7448" y="19651"/>
                </a:cubicBezTo>
                <a:cubicBezTo>
                  <a:pt x="12844" y="16010"/>
                  <a:pt x="13635" y="8876"/>
                  <a:pt x="13745" y="6873"/>
                </a:cubicBezTo>
                <a:lnTo>
                  <a:pt x="13745" y="6382"/>
                </a:lnTo>
                <a:cubicBezTo>
                  <a:pt x="13745" y="6111"/>
                  <a:pt x="13525" y="5891"/>
                  <a:pt x="13255" y="5891"/>
                </a:cubicBezTo>
                <a:lnTo>
                  <a:pt x="11424" y="5891"/>
                </a:lnTo>
                <a:lnTo>
                  <a:pt x="15709" y="1217"/>
                </a:lnTo>
                <a:lnTo>
                  <a:pt x="19994" y="5891"/>
                </a:lnTo>
                <a:cubicBezTo>
                  <a:pt x="19994" y="5891"/>
                  <a:pt x="18164" y="5891"/>
                  <a:pt x="18164" y="5891"/>
                </a:cubicBezTo>
                <a:close/>
                <a:moveTo>
                  <a:pt x="21456" y="6035"/>
                </a:moveTo>
                <a:lnTo>
                  <a:pt x="16056" y="144"/>
                </a:lnTo>
                <a:cubicBezTo>
                  <a:pt x="15967" y="55"/>
                  <a:pt x="15845" y="0"/>
                  <a:pt x="15709" y="0"/>
                </a:cubicBezTo>
                <a:cubicBezTo>
                  <a:pt x="15573" y="0"/>
                  <a:pt x="15450" y="55"/>
                  <a:pt x="15362" y="144"/>
                </a:cubicBezTo>
                <a:lnTo>
                  <a:pt x="9962" y="6035"/>
                </a:lnTo>
                <a:cubicBezTo>
                  <a:pt x="9873" y="6124"/>
                  <a:pt x="9818" y="6247"/>
                  <a:pt x="9818" y="6382"/>
                </a:cubicBezTo>
                <a:cubicBezTo>
                  <a:pt x="9818" y="6653"/>
                  <a:pt x="10038" y="6873"/>
                  <a:pt x="10309" y="6873"/>
                </a:cubicBezTo>
                <a:lnTo>
                  <a:pt x="12715" y="6873"/>
                </a:lnTo>
                <a:cubicBezTo>
                  <a:pt x="12657" y="7916"/>
                  <a:pt x="12394" y="10507"/>
                  <a:pt x="11196" y="13351"/>
                </a:cubicBezTo>
                <a:cubicBezTo>
                  <a:pt x="9160" y="18184"/>
                  <a:pt x="5558" y="20618"/>
                  <a:pt x="491" y="20618"/>
                </a:cubicBezTo>
                <a:cubicBezTo>
                  <a:pt x="219" y="20618"/>
                  <a:pt x="0" y="20838"/>
                  <a:pt x="0" y="21109"/>
                </a:cubicBezTo>
                <a:cubicBezTo>
                  <a:pt x="0" y="21380"/>
                  <a:pt x="219" y="21600"/>
                  <a:pt x="491" y="21600"/>
                </a:cubicBezTo>
                <a:cubicBezTo>
                  <a:pt x="16610" y="21600"/>
                  <a:pt x="18450" y="9470"/>
                  <a:pt x="18658" y="6873"/>
                </a:cubicBezTo>
                <a:lnTo>
                  <a:pt x="21109" y="6873"/>
                </a:lnTo>
                <a:cubicBezTo>
                  <a:pt x="21380" y="6873"/>
                  <a:pt x="21600" y="6653"/>
                  <a:pt x="21600" y="6382"/>
                </a:cubicBezTo>
                <a:cubicBezTo>
                  <a:pt x="21600" y="6247"/>
                  <a:pt x="21545" y="6124"/>
                  <a:pt x="21456" y="603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8" name="Shape 2928"/>
          <p:cNvSpPr/>
          <p:nvPr/>
        </p:nvSpPr>
        <p:spPr>
          <a:xfrm>
            <a:off x="8870227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7855"/>
                </a:moveTo>
                <a:lnTo>
                  <a:pt x="6382" y="7855"/>
                </a:lnTo>
                <a:cubicBezTo>
                  <a:pt x="6110" y="7855"/>
                  <a:pt x="5891" y="8075"/>
                  <a:pt x="5891" y="8345"/>
                </a:cubicBezTo>
                <a:lnTo>
                  <a:pt x="5891" y="10176"/>
                </a:lnTo>
                <a:lnTo>
                  <a:pt x="1216" y="5891"/>
                </a:lnTo>
                <a:lnTo>
                  <a:pt x="5891" y="1606"/>
                </a:lnTo>
                <a:lnTo>
                  <a:pt x="5891" y="3436"/>
                </a:lnTo>
                <a:cubicBezTo>
                  <a:pt x="5891" y="3708"/>
                  <a:pt x="6110" y="3927"/>
                  <a:pt x="6382" y="3927"/>
                </a:cubicBezTo>
                <a:lnTo>
                  <a:pt x="6873" y="3927"/>
                </a:lnTo>
                <a:cubicBezTo>
                  <a:pt x="9012" y="4064"/>
                  <a:pt x="16791" y="5193"/>
                  <a:pt x="19651" y="14152"/>
                </a:cubicBezTo>
                <a:cubicBezTo>
                  <a:pt x="16010" y="8756"/>
                  <a:pt x="8876" y="7965"/>
                  <a:pt x="6873" y="7855"/>
                </a:cubicBezTo>
                <a:moveTo>
                  <a:pt x="6873" y="2942"/>
                </a:moveTo>
                <a:lnTo>
                  <a:pt x="6873" y="491"/>
                </a:lnTo>
                <a:cubicBezTo>
                  <a:pt x="6873" y="220"/>
                  <a:pt x="6653" y="0"/>
                  <a:pt x="6382" y="0"/>
                </a:cubicBezTo>
                <a:cubicBezTo>
                  <a:pt x="6246" y="0"/>
                  <a:pt x="6123" y="55"/>
                  <a:pt x="6035" y="144"/>
                </a:cubicBezTo>
                <a:lnTo>
                  <a:pt x="144" y="5544"/>
                </a:lnTo>
                <a:cubicBezTo>
                  <a:pt x="55" y="5633"/>
                  <a:pt x="0" y="5756"/>
                  <a:pt x="0" y="5891"/>
                </a:cubicBezTo>
                <a:cubicBezTo>
                  <a:pt x="0" y="6027"/>
                  <a:pt x="55" y="6150"/>
                  <a:pt x="144" y="6238"/>
                </a:cubicBezTo>
                <a:lnTo>
                  <a:pt x="6035" y="11638"/>
                </a:lnTo>
                <a:cubicBezTo>
                  <a:pt x="6123" y="11727"/>
                  <a:pt x="6246" y="11782"/>
                  <a:pt x="6382" y="11782"/>
                </a:cubicBezTo>
                <a:cubicBezTo>
                  <a:pt x="6653" y="11782"/>
                  <a:pt x="6873" y="11562"/>
                  <a:pt x="6873" y="11291"/>
                </a:cubicBezTo>
                <a:lnTo>
                  <a:pt x="6873" y="8884"/>
                </a:lnTo>
                <a:cubicBezTo>
                  <a:pt x="7916" y="8943"/>
                  <a:pt x="10507" y="9206"/>
                  <a:pt x="13350" y="10404"/>
                </a:cubicBezTo>
                <a:cubicBezTo>
                  <a:pt x="18183" y="12440"/>
                  <a:pt x="20618" y="16042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4990"/>
                  <a:pt x="9470" y="3150"/>
                  <a:pt x="6873" y="294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9" name="Shape 2929"/>
          <p:cNvSpPr/>
          <p:nvPr/>
        </p:nvSpPr>
        <p:spPr>
          <a:xfrm>
            <a:off x="9403488" y="1952905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0176"/>
                </a:moveTo>
                <a:lnTo>
                  <a:pt x="15709" y="8345"/>
                </a:lnTo>
                <a:cubicBezTo>
                  <a:pt x="15709" y="8075"/>
                  <a:pt x="15490" y="7855"/>
                  <a:pt x="15218" y="7855"/>
                </a:cubicBezTo>
                <a:lnTo>
                  <a:pt x="14727" y="7855"/>
                </a:lnTo>
                <a:cubicBezTo>
                  <a:pt x="12724" y="7965"/>
                  <a:pt x="5590" y="8756"/>
                  <a:pt x="1949" y="14152"/>
                </a:cubicBezTo>
                <a:cubicBezTo>
                  <a:pt x="4809" y="5193"/>
                  <a:pt x="12588" y="4064"/>
                  <a:pt x="14727" y="3927"/>
                </a:cubicBezTo>
                <a:lnTo>
                  <a:pt x="15218" y="3927"/>
                </a:lnTo>
                <a:cubicBezTo>
                  <a:pt x="15490" y="3927"/>
                  <a:pt x="15709" y="3708"/>
                  <a:pt x="15709" y="3436"/>
                </a:cubicBezTo>
                <a:lnTo>
                  <a:pt x="15709" y="1606"/>
                </a:lnTo>
                <a:lnTo>
                  <a:pt x="20383" y="5891"/>
                </a:lnTo>
                <a:cubicBezTo>
                  <a:pt x="20383" y="5891"/>
                  <a:pt x="15709" y="10176"/>
                  <a:pt x="15709" y="10176"/>
                </a:cubicBezTo>
                <a:close/>
                <a:moveTo>
                  <a:pt x="21456" y="5544"/>
                </a:moveTo>
                <a:lnTo>
                  <a:pt x="15565" y="144"/>
                </a:lnTo>
                <a:cubicBezTo>
                  <a:pt x="15477" y="55"/>
                  <a:pt x="15354" y="0"/>
                  <a:pt x="15218" y="0"/>
                </a:cubicBezTo>
                <a:cubicBezTo>
                  <a:pt x="14947" y="0"/>
                  <a:pt x="14727" y="220"/>
                  <a:pt x="14727" y="491"/>
                </a:cubicBezTo>
                <a:lnTo>
                  <a:pt x="14727" y="2942"/>
                </a:lnTo>
                <a:cubicBezTo>
                  <a:pt x="12130" y="3150"/>
                  <a:pt x="0" y="4991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762" y="21600"/>
                  <a:pt x="982" y="21380"/>
                  <a:pt x="982" y="21109"/>
                </a:cubicBezTo>
                <a:cubicBezTo>
                  <a:pt x="982" y="16042"/>
                  <a:pt x="3417" y="12440"/>
                  <a:pt x="8250" y="10404"/>
                </a:cubicBezTo>
                <a:cubicBezTo>
                  <a:pt x="11093" y="9206"/>
                  <a:pt x="13684" y="8943"/>
                  <a:pt x="14727" y="8884"/>
                </a:cubicBezTo>
                <a:lnTo>
                  <a:pt x="14727" y="11291"/>
                </a:lnTo>
                <a:cubicBezTo>
                  <a:pt x="14727" y="11562"/>
                  <a:pt x="14947" y="11782"/>
                  <a:pt x="15218" y="11782"/>
                </a:cubicBezTo>
                <a:cubicBezTo>
                  <a:pt x="15354" y="11782"/>
                  <a:pt x="15477" y="11727"/>
                  <a:pt x="15565" y="11638"/>
                </a:cubicBezTo>
                <a:lnTo>
                  <a:pt x="21456" y="6238"/>
                </a:lnTo>
                <a:cubicBezTo>
                  <a:pt x="21545" y="6150"/>
                  <a:pt x="21600" y="6027"/>
                  <a:pt x="21600" y="5891"/>
                </a:cubicBezTo>
                <a:cubicBezTo>
                  <a:pt x="21600" y="5756"/>
                  <a:pt x="21545" y="5633"/>
                  <a:pt x="21456" y="554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0" name="Shape 2930"/>
          <p:cNvSpPr/>
          <p:nvPr/>
        </p:nvSpPr>
        <p:spPr>
          <a:xfrm>
            <a:off x="9936749" y="2003692"/>
            <a:ext cx="279328" cy="177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55" y="1543"/>
                </a:moveTo>
                <a:cubicBezTo>
                  <a:pt x="12837" y="1543"/>
                  <a:pt x="10309" y="5515"/>
                  <a:pt x="10309" y="10414"/>
                </a:cubicBezTo>
                <a:lnTo>
                  <a:pt x="10309" y="11186"/>
                </a:lnTo>
                <a:cubicBezTo>
                  <a:pt x="10309" y="15233"/>
                  <a:pt x="8221" y="18514"/>
                  <a:pt x="5645" y="18514"/>
                </a:cubicBezTo>
                <a:cubicBezTo>
                  <a:pt x="3070" y="18514"/>
                  <a:pt x="982" y="15233"/>
                  <a:pt x="982" y="11186"/>
                </a:cubicBezTo>
                <a:lnTo>
                  <a:pt x="982" y="10414"/>
                </a:lnTo>
                <a:cubicBezTo>
                  <a:pt x="982" y="6367"/>
                  <a:pt x="3070" y="3086"/>
                  <a:pt x="5645" y="3086"/>
                </a:cubicBezTo>
                <a:cubicBezTo>
                  <a:pt x="6670" y="3086"/>
                  <a:pt x="7575" y="3630"/>
                  <a:pt x="8321" y="4629"/>
                </a:cubicBezTo>
                <a:lnTo>
                  <a:pt x="6382" y="4629"/>
                </a:lnTo>
                <a:cubicBezTo>
                  <a:pt x="6110" y="4629"/>
                  <a:pt x="5891" y="4974"/>
                  <a:pt x="5891" y="5400"/>
                </a:cubicBezTo>
                <a:cubicBezTo>
                  <a:pt x="5891" y="5826"/>
                  <a:pt x="6110" y="6171"/>
                  <a:pt x="6382" y="6171"/>
                </a:cubicBezTo>
                <a:lnTo>
                  <a:pt x="9327" y="6171"/>
                </a:lnTo>
                <a:cubicBezTo>
                  <a:pt x="9599" y="6171"/>
                  <a:pt x="9818" y="5826"/>
                  <a:pt x="9818" y="5400"/>
                </a:cubicBezTo>
                <a:lnTo>
                  <a:pt x="9818" y="771"/>
                </a:lnTo>
                <a:cubicBezTo>
                  <a:pt x="9818" y="346"/>
                  <a:pt x="9599" y="0"/>
                  <a:pt x="9327" y="0"/>
                </a:cubicBezTo>
                <a:cubicBezTo>
                  <a:pt x="9056" y="0"/>
                  <a:pt x="8836" y="346"/>
                  <a:pt x="8836" y="771"/>
                </a:cubicBezTo>
                <a:lnTo>
                  <a:pt x="8836" y="3321"/>
                </a:lnTo>
                <a:cubicBezTo>
                  <a:pt x="7879" y="2160"/>
                  <a:pt x="6706" y="1543"/>
                  <a:pt x="5645" y="1543"/>
                </a:cubicBezTo>
                <a:cubicBezTo>
                  <a:pt x="2527" y="1543"/>
                  <a:pt x="0" y="5515"/>
                  <a:pt x="0" y="10414"/>
                </a:cubicBezTo>
                <a:lnTo>
                  <a:pt x="0" y="11186"/>
                </a:lnTo>
                <a:cubicBezTo>
                  <a:pt x="0" y="16085"/>
                  <a:pt x="2527" y="20057"/>
                  <a:pt x="5645" y="20057"/>
                </a:cubicBezTo>
                <a:cubicBezTo>
                  <a:pt x="8763" y="20057"/>
                  <a:pt x="11291" y="16085"/>
                  <a:pt x="11291" y="11186"/>
                </a:cubicBezTo>
                <a:lnTo>
                  <a:pt x="11291" y="10414"/>
                </a:lnTo>
                <a:cubicBezTo>
                  <a:pt x="11291" y="6367"/>
                  <a:pt x="13379" y="3086"/>
                  <a:pt x="15955" y="3086"/>
                </a:cubicBezTo>
                <a:cubicBezTo>
                  <a:pt x="18530" y="3086"/>
                  <a:pt x="20618" y="6367"/>
                  <a:pt x="20618" y="10414"/>
                </a:cubicBezTo>
                <a:lnTo>
                  <a:pt x="20618" y="11186"/>
                </a:lnTo>
                <a:cubicBezTo>
                  <a:pt x="20618" y="15233"/>
                  <a:pt x="18530" y="18514"/>
                  <a:pt x="15955" y="18514"/>
                </a:cubicBezTo>
                <a:cubicBezTo>
                  <a:pt x="14930" y="18514"/>
                  <a:pt x="14025" y="17970"/>
                  <a:pt x="13279" y="16971"/>
                </a:cubicBezTo>
                <a:lnTo>
                  <a:pt x="15218" y="16971"/>
                </a:lnTo>
                <a:cubicBezTo>
                  <a:pt x="15490" y="16971"/>
                  <a:pt x="15709" y="16626"/>
                  <a:pt x="15709" y="16200"/>
                </a:cubicBezTo>
                <a:cubicBezTo>
                  <a:pt x="15709" y="15774"/>
                  <a:pt x="15490" y="15429"/>
                  <a:pt x="15218" y="15429"/>
                </a:cubicBezTo>
                <a:lnTo>
                  <a:pt x="12273" y="15429"/>
                </a:lnTo>
                <a:cubicBezTo>
                  <a:pt x="12001" y="15429"/>
                  <a:pt x="11782" y="15774"/>
                  <a:pt x="11782" y="16200"/>
                </a:cubicBezTo>
                <a:lnTo>
                  <a:pt x="11782" y="20829"/>
                </a:lnTo>
                <a:cubicBezTo>
                  <a:pt x="11782" y="21255"/>
                  <a:pt x="12001" y="21600"/>
                  <a:pt x="12273" y="21600"/>
                </a:cubicBezTo>
                <a:cubicBezTo>
                  <a:pt x="12544" y="21600"/>
                  <a:pt x="12764" y="21255"/>
                  <a:pt x="12764" y="20829"/>
                </a:cubicBezTo>
                <a:lnTo>
                  <a:pt x="12764" y="18279"/>
                </a:lnTo>
                <a:cubicBezTo>
                  <a:pt x="13721" y="19441"/>
                  <a:pt x="14894" y="20057"/>
                  <a:pt x="15955" y="20057"/>
                </a:cubicBezTo>
                <a:cubicBezTo>
                  <a:pt x="19073" y="20057"/>
                  <a:pt x="21600" y="16085"/>
                  <a:pt x="21600" y="11186"/>
                </a:cubicBezTo>
                <a:lnTo>
                  <a:pt x="21600" y="10414"/>
                </a:lnTo>
                <a:cubicBezTo>
                  <a:pt x="21600" y="5515"/>
                  <a:pt x="19073" y="1543"/>
                  <a:pt x="15955" y="154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1" name="Shape 2931"/>
          <p:cNvSpPr/>
          <p:nvPr/>
        </p:nvSpPr>
        <p:spPr>
          <a:xfrm>
            <a:off x="10470010" y="1990995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24" y="4050"/>
                </a:moveTo>
                <a:lnTo>
                  <a:pt x="18798" y="5598"/>
                </a:lnTo>
                <a:cubicBezTo>
                  <a:pt x="18709" y="5720"/>
                  <a:pt x="18655" y="5889"/>
                  <a:pt x="18655" y="6075"/>
                </a:cubicBezTo>
                <a:cubicBezTo>
                  <a:pt x="18655" y="6448"/>
                  <a:pt x="18874" y="6750"/>
                  <a:pt x="19145" y="6750"/>
                </a:cubicBezTo>
                <a:cubicBezTo>
                  <a:pt x="19281" y="6750"/>
                  <a:pt x="19404" y="6674"/>
                  <a:pt x="19493" y="6552"/>
                </a:cubicBezTo>
                <a:lnTo>
                  <a:pt x="21456" y="3853"/>
                </a:lnTo>
                <a:cubicBezTo>
                  <a:pt x="21545" y="3731"/>
                  <a:pt x="21600" y="3562"/>
                  <a:pt x="21600" y="3375"/>
                </a:cubicBezTo>
                <a:cubicBezTo>
                  <a:pt x="21600" y="3189"/>
                  <a:pt x="21545" y="3020"/>
                  <a:pt x="21456" y="2898"/>
                </a:cubicBezTo>
                <a:lnTo>
                  <a:pt x="19493" y="198"/>
                </a:lnTo>
                <a:cubicBezTo>
                  <a:pt x="19403" y="76"/>
                  <a:pt x="19281" y="0"/>
                  <a:pt x="19145" y="0"/>
                </a:cubicBezTo>
                <a:cubicBezTo>
                  <a:pt x="18874" y="0"/>
                  <a:pt x="18655" y="303"/>
                  <a:pt x="18655" y="675"/>
                </a:cubicBezTo>
                <a:cubicBezTo>
                  <a:pt x="18655" y="862"/>
                  <a:pt x="18709" y="1031"/>
                  <a:pt x="18799" y="1153"/>
                </a:cubicBezTo>
                <a:lnTo>
                  <a:pt x="19924" y="2700"/>
                </a:lnTo>
                <a:lnTo>
                  <a:pt x="15218" y="2700"/>
                </a:lnTo>
                <a:cubicBezTo>
                  <a:pt x="15065" y="2700"/>
                  <a:pt x="14933" y="2803"/>
                  <a:pt x="14843" y="2954"/>
                </a:cubicBezTo>
                <a:lnTo>
                  <a:pt x="14838" y="2948"/>
                </a:lnTo>
                <a:lnTo>
                  <a:pt x="6149" y="17550"/>
                </a:lnTo>
                <a:lnTo>
                  <a:pt x="491" y="17550"/>
                </a:lnTo>
                <a:cubicBezTo>
                  <a:pt x="220" y="17550"/>
                  <a:pt x="0" y="17853"/>
                  <a:pt x="0" y="18225"/>
                </a:cubicBezTo>
                <a:cubicBezTo>
                  <a:pt x="0" y="18598"/>
                  <a:pt x="220" y="18900"/>
                  <a:pt x="491" y="18900"/>
                </a:cubicBezTo>
                <a:lnTo>
                  <a:pt x="6382" y="18900"/>
                </a:lnTo>
                <a:cubicBezTo>
                  <a:pt x="6535" y="18900"/>
                  <a:pt x="6667" y="18798"/>
                  <a:pt x="6757" y="18647"/>
                </a:cubicBezTo>
                <a:lnTo>
                  <a:pt x="6762" y="18652"/>
                </a:lnTo>
                <a:lnTo>
                  <a:pt x="15451" y="4050"/>
                </a:lnTo>
                <a:cubicBezTo>
                  <a:pt x="15451" y="4050"/>
                  <a:pt x="19924" y="4050"/>
                  <a:pt x="19924" y="4050"/>
                </a:cubicBezTo>
                <a:close/>
                <a:moveTo>
                  <a:pt x="19493" y="15048"/>
                </a:moveTo>
                <a:cubicBezTo>
                  <a:pt x="19403" y="14926"/>
                  <a:pt x="19281" y="14850"/>
                  <a:pt x="19145" y="14850"/>
                </a:cubicBezTo>
                <a:cubicBezTo>
                  <a:pt x="18874" y="14850"/>
                  <a:pt x="18655" y="15153"/>
                  <a:pt x="18655" y="15525"/>
                </a:cubicBezTo>
                <a:cubicBezTo>
                  <a:pt x="18655" y="15712"/>
                  <a:pt x="18709" y="15880"/>
                  <a:pt x="18798" y="16002"/>
                </a:cubicBezTo>
                <a:lnTo>
                  <a:pt x="19924" y="17550"/>
                </a:lnTo>
                <a:lnTo>
                  <a:pt x="15451" y="17550"/>
                </a:lnTo>
                <a:lnTo>
                  <a:pt x="12386" y="12399"/>
                </a:lnTo>
                <a:lnTo>
                  <a:pt x="11751" y="13465"/>
                </a:lnTo>
                <a:lnTo>
                  <a:pt x="14838" y="18652"/>
                </a:lnTo>
                <a:lnTo>
                  <a:pt x="14843" y="18647"/>
                </a:lnTo>
                <a:cubicBezTo>
                  <a:pt x="14933" y="18798"/>
                  <a:pt x="15065" y="18900"/>
                  <a:pt x="15218" y="18900"/>
                </a:cubicBezTo>
                <a:lnTo>
                  <a:pt x="19924" y="18900"/>
                </a:lnTo>
                <a:lnTo>
                  <a:pt x="18798" y="20448"/>
                </a:lnTo>
                <a:cubicBezTo>
                  <a:pt x="18709" y="20570"/>
                  <a:pt x="18655" y="20739"/>
                  <a:pt x="18655" y="20925"/>
                </a:cubicBezTo>
                <a:cubicBezTo>
                  <a:pt x="18655" y="21298"/>
                  <a:pt x="18874" y="21600"/>
                  <a:pt x="19145" y="21600"/>
                </a:cubicBezTo>
                <a:cubicBezTo>
                  <a:pt x="19281" y="21600"/>
                  <a:pt x="19403" y="21525"/>
                  <a:pt x="19493" y="21402"/>
                </a:cubicBezTo>
                <a:lnTo>
                  <a:pt x="21456" y="18702"/>
                </a:lnTo>
                <a:cubicBezTo>
                  <a:pt x="21545" y="18580"/>
                  <a:pt x="21600" y="18412"/>
                  <a:pt x="21600" y="18225"/>
                </a:cubicBezTo>
                <a:cubicBezTo>
                  <a:pt x="21600" y="18039"/>
                  <a:pt x="21545" y="17870"/>
                  <a:pt x="21456" y="17748"/>
                </a:cubicBezTo>
                <a:cubicBezTo>
                  <a:pt x="21456" y="17748"/>
                  <a:pt x="19493" y="15048"/>
                  <a:pt x="19493" y="15048"/>
                </a:cubicBezTo>
                <a:close/>
                <a:moveTo>
                  <a:pt x="491" y="4050"/>
                </a:moveTo>
                <a:lnTo>
                  <a:pt x="6148" y="4050"/>
                </a:lnTo>
                <a:lnTo>
                  <a:pt x="9214" y="9201"/>
                </a:lnTo>
                <a:lnTo>
                  <a:pt x="9849" y="8136"/>
                </a:lnTo>
                <a:lnTo>
                  <a:pt x="6762" y="2948"/>
                </a:lnTo>
                <a:lnTo>
                  <a:pt x="6756" y="2954"/>
                </a:lnTo>
                <a:cubicBezTo>
                  <a:pt x="6667" y="2803"/>
                  <a:pt x="6535" y="2700"/>
                  <a:pt x="6382" y="2700"/>
                </a:cubicBezTo>
                <a:lnTo>
                  <a:pt x="491" y="2700"/>
                </a:lnTo>
                <a:cubicBezTo>
                  <a:pt x="220" y="2700"/>
                  <a:pt x="0" y="3003"/>
                  <a:pt x="0" y="3375"/>
                </a:cubicBezTo>
                <a:cubicBezTo>
                  <a:pt x="0" y="3748"/>
                  <a:pt x="220" y="4050"/>
                  <a:pt x="491" y="405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2" name="Shape 2932"/>
          <p:cNvSpPr/>
          <p:nvPr/>
        </p:nvSpPr>
        <p:spPr>
          <a:xfrm>
            <a:off x="11003271" y="1978298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12000"/>
                </a:moveTo>
                <a:cubicBezTo>
                  <a:pt x="1421" y="12000"/>
                  <a:pt x="982" y="11462"/>
                  <a:pt x="982" y="10800"/>
                </a:cubicBezTo>
                <a:cubicBezTo>
                  <a:pt x="982" y="10138"/>
                  <a:pt x="1421" y="9600"/>
                  <a:pt x="1964" y="9600"/>
                </a:cubicBezTo>
                <a:cubicBezTo>
                  <a:pt x="2505" y="9600"/>
                  <a:pt x="2945" y="10138"/>
                  <a:pt x="2945" y="10800"/>
                </a:cubicBezTo>
                <a:cubicBezTo>
                  <a:pt x="2945" y="11462"/>
                  <a:pt x="2505" y="12000"/>
                  <a:pt x="1964" y="12000"/>
                </a:cubicBezTo>
                <a:moveTo>
                  <a:pt x="21456" y="10376"/>
                </a:moveTo>
                <a:lnTo>
                  <a:pt x="18511" y="6776"/>
                </a:lnTo>
                <a:cubicBezTo>
                  <a:pt x="18422" y="6667"/>
                  <a:pt x="18299" y="6600"/>
                  <a:pt x="18164" y="6600"/>
                </a:cubicBezTo>
                <a:cubicBezTo>
                  <a:pt x="17892" y="6600"/>
                  <a:pt x="17673" y="6869"/>
                  <a:pt x="17673" y="7200"/>
                </a:cubicBezTo>
                <a:cubicBezTo>
                  <a:pt x="17673" y="7366"/>
                  <a:pt x="17728" y="7516"/>
                  <a:pt x="17817" y="7624"/>
                </a:cubicBezTo>
                <a:lnTo>
                  <a:pt x="19924" y="10200"/>
                </a:lnTo>
                <a:lnTo>
                  <a:pt x="8058" y="10200"/>
                </a:lnTo>
                <a:lnTo>
                  <a:pt x="14727" y="2048"/>
                </a:lnTo>
                <a:lnTo>
                  <a:pt x="14727" y="5400"/>
                </a:lnTo>
                <a:cubicBezTo>
                  <a:pt x="14727" y="5732"/>
                  <a:pt x="14947" y="6000"/>
                  <a:pt x="15218" y="6000"/>
                </a:cubicBezTo>
                <a:cubicBezTo>
                  <a:pt x="15489" y="6000"/>
                  <a:pt x="15709" y="5732"/>
                  <a:pt x="15709" y="5400"/>
                </a:cubicBezTo>
                <a:lnTo>
                  <a:pt x="15709" y="600"/>
                </a:lnTo>
                <a:cubicBezTo>
                  <a:pt x="15709" y="269"/>
                  <a:pt x="15489" y="0"/>
                  <a:pt x="15218" y="0"/>
                </a:cubicBezTo>
                <a:lnTo>
                  <a:pt x="11291" y="0"/>
                </a:lnTo>
                <a:cubicBezTo>
                  <a:pt x="11020" y="0"/>
                  <a:pt x="10800" y="269"/>
                  <a:pt x="10800" y="600"/>
                </a:cubicBezTo>
                <a:cubicBezTo>
                  <a:pt x="10800" y="932"/>
                  <a:pt x="11020" y="1200"/>
                  <a:pt x="11291" y="1200"/>
                </a:cubicBezTo>
                <a:lnTo>
                  <a:pt x="14033" y="1200"/>
                </a:lnTo>
                <a:lnTo>
                  <a:pt x="6669" y="10200"/>
                </a:lnTo>
                <a:lnTo>
                  <a:pt x="3858" y="10200"/>
                </a:lnTo>
                <a:cubicBezTo>
                  <a:pt x="3639" y="9167"/>
                  <a:pt x="2877" y="8400"/>
                  <a:pt x="1964" y="8400"/>
                </a:cubicBezTo>
                <a:cubicBezTo>
                  <a:pt x="879" y="8400"/>
                  <a:pt x="0" y="9475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cubicBezTo>
                  <a:pt x="2877" y="13200"/>
                  <a:pt x="3639" y="12434"/>
                  <a:pt x="3858" y="11400"/>
                </a:cubicBezTo>
                <a:lnTo>
                  <a:pt x="6669" y="11400"/>
                </a:lnTo>
                <a:lnTo>
                  <a:pt x="14033" y="20400"/>
                </a:lnTo>
                <a:lnTo>
                  <a:pt x="11291" y="20400"/>
                </a:lnTo>
                <a:cubicBezTo>
                  <a:pt x="11020" y="20400"/>
                  <a:pt x="10800" y="20669"/>
                  <a:pt x="10800" y="21000"/>
                </a:cubicBezTo>
                <a:cubicBezTo>
                  <a:pt x="10800" y="21332"/>
                  <a:pt x="11020" y="21600"/>
                  <a:pt x="11291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6200"/>
                </a:lnTo>
                <a:cubicBezTo>
                  <a:pt x="15709" y="15869"/>
                  <a:pt x="15489" y="15600"/>
                  <a:pt x="15218" y="15600"/>
                </a:cubicBezTo>
                <a:cubicBezTo>
                  <a:pt x="14947" y="15600"/>
                  <a:pt x="14727" y="15869"/>
                  <a:pt x="14727" y="16200"/>
                </a:cubicBezTo>
                <a:lnTo>
                  <a:pt x="14727" y="19552"/>
                </a:lnTo>
                <a:lnTo>
                  <a:pt x="8058" y="11400"/>
                </a:lnTo>
                <a:lnTo>
                  <a:pt x="19924" y="11400"/>
                </a:lnTo>
                <a:lnTo>
                  <a:pt x="17817" y="13976"/>
                </a:lnTo>
                <a:cubicBezTo>
                  <a:pt x="17728" y="14085"/>
                  <a:pt x="17673" y="14235"/>
                  <a:pt x="17673" y="14400"/>
                </a:cubicBezTo>
                <a:cubicBezTo>
                  <a:pt x="17673" y="14732"/>
                  <a:pt x="17892" y="15000"/>
                  <a:pt x="18164" y="15000"/>
                </a:cubicBezTo>
                <a:cubicBezTo>
                  <a:pt x="18299" y="15000"/>
                  <a:pt x="18422" y="14933"/>
                  <a:pt x="18511" y="14824"/>
                </a:cubicBezTo>
                <a:lnTo>
                  <a:pt x="21456" y="11224"/>
                </a:lnTo>
                <a:cubicBezTo>
                  <a:pt x="21545" y="11116"/>
                  <a:pt x="21600" y="10966"/>
                  <a:pt x="21600" y="10800"/>
                </a:cubicBezTo>
                <a:cubicBezTo>
                  <a:pt x="21600" y="10635"/>
                  <a:pt x="21545" y="10485"/>
                  <a:pt x="21456" y="1037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3" name="Shape 2934"/>
          <p:cNvSpPr/>
          <p:nvPr/>
        </p:nvSpPr>
        <p:spPr>
          <a:xfrm>
            <a:off x="909401" y="3282438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4" name="Shape 2935"/>
          <p:cNvSpPr/>
          <p:nvPr/>
        </p:nvSpPr>
        <p:spPr>
          <a:xfrm>
            <a:off x="1404571" y="3282438"/>
            <a:ext cx="279126" cy="279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600" extrusionOk="0">
                <a:moveTo>
                  <a:pt x="6365" y="15409"/>
                </a:moveTo>
                <a:cubicBezTo>
                  <a:pt x="5782" y="14888"/>
                  <a:pt x="4858" y="14006"/>
                  <a:pt x="3935" y="12895"/>
                </a:cubicBezTo>
                <a:cubicBezTo>
                  <a:pt x="2587" y="11273"/>
                  <a:pt x="979" y="8835"/>
                  <a:pt x="979" y="6430"/>
                </a:cubicBezTo>
                <a:cubicBezTo>
                  <a:pt x="979" y="3427"/>
                  <a:pt x="3396" y="982"/>
                  <a:pt x="6366" y="982"/>
                </a:cubicBezTo>
                <a:cubicBezTo>
                  <a:pt x="9336" y="982"/>
                  <a:pt x="11752" y="3427"/>
                  <a:pt x="11752" y="6430"/>
                </a:cubicBezTo>
                <a:cubicBezTo>
                  <a:pt x="11752" y="10208"/>
                  <a:pt x="7888" y="14044"/>
                  <a:pt x="6365" y="15409"/>
                </a:cubicBezTo>
                <a:moveTo>
                  <a:pt x="6366" y="0"/>
                </a:moveTo>
                <a:cubicBezTo>
                  <a:pt x="2850" y="0"/>
                  <a:pt x="0" y="2879"/>
                  <a:pt x="0" y="6430"/>
                </a:cubicBezTo>
                <a:cubicBezTo>
                  <a:pt x="0" y="11655"/>
                  <a:pt x="6366" y="16701"/>
                  <a:pt x="6366" y="16701"/>
                </a:cubicBezTo>
                <a:cubicBezTo>
                  <a:pt x="6366" y="16701"/>
                  <a:pt x="12732" y="11655"/>
                  <a:pt x="12732" y="6430"/>
                </a:cubicBezTo>
                <a:cubicBezTo>
                  <a:pt x="12732" y="2879"/>
                  <a:pt x="9882" y="0"/>
                  <a:pt x="6366" y="0"/>
                </a:cubicBezTo>
                <a:moveTo>
                  <a:pt x="17357" y="19604"/>
                </a:moveTo>
                <a:cubicBezTo>
                  <a:pt x="17127" y="19764"/>
                  <a:pt x="16856" y="19909"/>
                  <a:pt x="16554" y="20033"/>
                </a:cubicBezTo>
                <a:cubicBezTo>
                  <a:pt x="16304" y="20137"/>
                  <a:pt x="16185" y="20424"/>
                  <a:pt x="16288" y="20675"/>
                </a:cubicBezTo>
                <a:cubicBezTo>
                  <a:pt x="16365" y="20865"/>
                  <a:pt x="16548" y="20979"/>
                  <a:pt x="16740" y="20979"/>
                </a:cubicBezTo>
                <a:cubicBezTo>
                  <a:pt x="16802" y="20979"/>
                  <a:pt x="16866" y="20967"/>
                  <a:pt x="16926" y="20942"/>
                </a:cubicBezTo>
                <a:cubicBezTo>
                  <a:pt x="17294" y="20790"/>
                  <a:pt x="17627" y="20611"/>
                  <a:pt x="17915" y="20411"/>
                </a:cubicBezTo>
                <a:cubicBezTo>
                  <a:pt x="18138" y="20256"/>
                  <a:pt x="18193" y="19950"/>
                  <a:pt x="18039" y="19727"/>
                </a:cubicBezTo>
                <a:cubicBezTo>
                  <a:pt x="17885" y="19505"/>
                  <a:pt x="17579" y="19449"/>
                  <a:pt x="17357" y="19604"/>
                </a:cubicBezTo>
                <a:moveTo>
                  <a:pt x="16249" y="13042"/>
                </a:moveTo>
                <a:cubicBezTo>
                  <a:pt x="16109" y="12790"/>
                  <a:pt x="16024" y="12529"/>
                  <a:pt x="15995" y="12265"/>
                </a:cubicBezTo>
                <a:cubicBezTo>
                  <a:pt x="15966" y="11995"/>
                  <a:pt x="15731" y="11801"/>
                  <a:pt x="15456" y="11829"/>
                </a:cubicBezTo>
                <a:cubicBezTo>
                  <a:pt x="15187" y="11859"/>
                  <a:pt x="14992" y="12100"/>
                  <a:pt x="15022" y="12370"/>
                </a:cubicBezTo>
                <a:cubicBezTo>
                  <a:pt x="15064" y="12767"/>
                  <a:pt x="15190" y="13154"/>
                  <a:pt x="15395" y="13522"/>
                </a:cubicBezTo>
                <a:cubicBezTo>
                  <a:pt x="15484" y="13682"/>
                  <a:pt x="15651" y="13773"/>
                  <a:pt x="15822" y="13773"/>
                </a:cubicBezTo>
                <a:cubicBezTo>
                  <a:pt x="15904" y="13773"/>
                  <a:pt x="15985" y="13753"/>
                  <a:pt x="16061" y="13710"/>
                </a:cubicBezTo>
                <a:cubicBezTo>
                  <a:pt x="16297" y="13578"/>
                  <a:pt x="16382" y="13279"/>
                  <a:pt x="16249" y="13042"/>
                </a:cubicBezTo>
                <a:moveTo>
                  <a:pt x="18249" y="15254"/>
                </a:moveTo>
                <a:cubicBezTo>
                  <a:pt x="18041" y="14981"/>
                  <a:pt x="17803" y="14708"/>
                  <a:pt x="17538" y="14439"/>
                </a:cubicBezTo>
                <a:cubicBezTo>
                  <a:pt x="17349" y="14246"/>
                  <a:pt x="17039" y="14244"/>
                  <a:pt x="16845" y="14434"/>
                </a:cubicBezTo>
                <a:cubicBezTo>
                  <a:pt x="16653" y="14624"/>
                  <a:pt x="16651" y="14935"/>
                  <a:pt x="16841" y="15129"/>
                </a:cubicBezTo>
                <a:cubicBezTo>
                  <a:pt x="17076" y="15368"/>
                  <a:pt x="17288" y="15612"/>
                  <a:pt x="17471" y="15851"/>
                </a:cubicBezTo>
                <a:cubicBezTo>
                  <a:pt x="17568" y="15977"/>
                  <a:pt x="17713" y="16043"/>
                  <a:pt x="17860" y="16043"/>
                </a:cubicBezTo>
                <a:cubicBezTo>
                  <a:pt x="17964" y="16043"/>
                  <a:pt x="18068" y="16011"/>
                  <a:pt x="18157" y="15942"/>
                </a:cubicBezTo>
                <a:cubicBezTo>
                  <a:pt x="18373" y="15777"/>
                  <a:pt x="18413" y="15469"/>
                  <a:pt x="18249" y="15254"/>
                </a:cubicBezTo>
                <a:moveTo>
                  <a:pt x="21476" y="5928"/>
                </a:moveTo>
                <a:cubicBezTo>
                  <a:pt x="21352" y="5687"/>
                  <a:pt x="21057" y="5592"/>
                  <a:pt x="20817" y="5717"/>
                </a:cubicBezTo>
                <a:cubicBezTo>
                  <a:pt x="20817" y="5717"/>
                  <a:pt x="20650" y="5803"/>
                  <a:pt x="20371" y="5962"/>
                </a:cubicBezTo>
                <a:cubicBezTo>
                  <a:pt x="20136" y="6096"/>
                  <a:pt x="20054" y="6396"/>
                  <a:pt x="20188" y="6632"/>
                </a:cubicBezTo>
                <a:cubicBezTo>
                  <a:pt x="20278" y="6791"/>
                  <a:pt x="20444" y="6880"/>
                  <a:pt x="20614" y="6880"/>
                </a:cubicBezTo>
                <a:cubicBezTo>
                  <a:pt x="20697" y="6880"/>
                  <a:pt x="20780" y="6859"/>
                  <a:pt x="20856" y="6815"/>
                </a:cubicBezTo>
                <a:cubicBezTo>
                  <a:pt x="21108" y="6672"/>
                  <a:pt x="21261" y="6592"/>
                  <a:pt x="21265" y="6590"/>
                </a:cubicBezTo>
                <a:cubicBezTo>
                  <a:pt x="21506" y="6466"/>
                  <a:pt x="21600" y="6170"/>
                  <a:pt x="21476" y="5928"/>
                </a:cubicBezTo>
                <a:moveTo>
                  <a:pt x="18659" y="16886"/>
                </a:moveTo>
                <a:cubicBezTo>
                  <a:pt x="18395" y="16941"/>
                  <a:pt x="18225" y="17201"/>
                  <a:pt x="18280" y="17467"/>
                </a:cubicBezTo>
                <a:cubicBezTo>
                  <a:pt x="18312" y="17625"/>
                  <a:pt x="18330" y="17781"/>
                  <a:pt x="18330" y="17929"/>
                </a:cubicBezTo>
                <a:cubicBezTo>
                  <a:pt x="18330" y="18050"/>
                  <a:pt x="18318" y="18171"/>
                  <a:pt x="18296" y="18287"/>
                </a:cubicBezTo>
                <a:cubicBezTo>
                  <a:pt x="18244" y="18554"/>
                  <a:pt x="18418" y="18811"/>
                  <a:pt x="18683" y="18862"/>
                </a:cubicBezTo>
                <a:cubicBezTo>
                  <a:pt x="18715" y="18869"/>
                  <a:pt x="18746" y="18871"/>
                  <a:pt x="18777" y="18871"/>
                </a:cubicBezTo>
                <a:cubicBezTo>
                  <a:pt x="19007" y="18871"/>
                  <a:pt x="19212" y="18708"/>
                  <a:pt x="19257" y="18473"/>
                </a:cubicBezTo>
                <a:cubicBezTo>
                  <a:pt x="19292" y="18296"/>
                  <a:pt x="19309" y="18114"/>
                  <a:pt x="19309" y="17929"/>
                </a:cubicBezTo>
                <a:cubicBezTo>
                  <a:pt x="19309" y="17715"/>
                  <a:pt x="19285" y="17492"/>
                  <a:pt x="19239" y="17267"/>
                </a:cubicBezTo>
                <a:cubicBezTo>
                  <a:pt x="19183" y="17001"/>
                  <a:pt x="18923" y="16832"/>
                  <a:pt x="18659" y="16886"/>
                </a:cubicBezTo>
                <a:moveTo>
                  <a:pt x="18590" y="7106"/>
                </a:moveTo>
                <a:cubicBezTo>
                  <a:pt x="18317" y="7303"/>
                  <a:pt x="18035" y="7518"/>
                  <a:pt x="17756" y="7745"/>
                </a:cubicBezTo>
                <a:cubicBezTo>
                  <a:pt x="17546" y="7917"/>
                  <a:pt x="17515" y="8226"/>
                  <a:pt x="17686" y="8436"/>
                </a:cubicBezTo>
                <a:cubicBezTo>
                  <a:pt x="17783" y="8556"/>
                  <a:pt x="17924" y="8617"/>
                  <a:pt x="18066" y="8617"/>
                </a:cubicBezTo>
                <a:cubicBezTo>
                  <a:pt x="18174" y="8617"/>
                  <a:pt x="18284" y="8581"/>
                  <a:pt x="18374" y="8507"/>
                </a:cubicBezTo>
                <a:cubicBezTo>
                  <a:pt x="18637" y="8292"/>
                  <a:pt x="18903" y="8090"/>
                  <a:pt x="19161" y="7905"/>
                </a:cubicBezTo>
                <a:cubicBezTo>
                  <a:pt x="19380" y="7747"/>
                  <a:pt x="19431" y="7440"/>
                  <a:pt x="19273" y="7220"/>
                </a:cubicBezTo>
                <a:cubicBezTo>
                  <a:pt x="19116" y="6999"/>
                  <a:pt x="18810" y="6949"/>
                  <a:pt x="18590" y="7106"/>
                </a:cubicBezTo>
                <a:moveTo>
                  <a:pt x="14704" y="20512"/>
                </a:moveTo>
                <a:cubicBezTo>
                  <a:pt x="14393" y="20556"/>
                  <a:pt x="14065" y="20590"/>
                  <a:pt x="13729" y="20611"/>
                </a:cubicBezTo>
                <a:cubicBezTo>
                  <a:pt x="13459" y="20629"/>
                  <a:pt x="13254" y="20863"/>
                  <a:pt x="13272" y="21134"/>
                </a:cubicBezTo>
                <a:cubicBezTo>
                  <a:pt x="13289" y="21394"/>
                  <a:pt x="13504" y="21593"/>
                  <a:pt x="13760" y="21593"/>
                </a:cubicBezTo>
                <a:cubicBezTo>
                  <a:pt x="13771" y="21593"/>
                  <a:pt x="13781" y="21592"/>
                  <a:pt x="13792" y="21592"/>
                </a:cubicBezTo>
                <a:cubicBezTo>
                  <a:pt x="14152" y="21568"/>
                  <a:pt x="14506" y="21533"/>
                  <a:pt x="14842" y="21485"/>
                </a:cubicBezTo>
                <a:cubicBezTo>
                  <a:pt x="15110" y="21447"/>
                  <a:pt x="15296" y="21198"/>
                  <a:pt x="15258" y="20929"/>
                </a:cubicBezTo>
                <a:cubicBezTo>
                  <a:pt x="15220" y="20661"/>
                  <a:pt x="14973" y="20472"/>
                  <a:pt x="14704" y="20512"/>
                </a:cubicBezTo>
                <a:moveTo>
                  <a:pt x="8893" y="20109"/>
                </a:moveTo>
                <a:cubicBezTo>
                  <a:pt x="8582" y="19997"/>
                  <a:pt x="8299" y="19866"/>
                  <a:pt x="8052" y="19721"/>
                </a:cubicBezTo>
                <a:cubicBezTo>
                  <a:pt x="7818" y="19582"/>
                  <a:pt x="7519" y="19663"/>
                  <a:pt x="7382" y="19896"/>
                </a:cubicBezTo>
                <a:cubicBezTo>
                  <a:pt x="7244" y="20130"/>
                  <a:pt x="7323" y="20432"/>
                  <a:pt x="7556" y="20568"/>
                </a:cubicBezTo>
                <a:cubicBezTo>
                  <a:pt x="7856" y="20744"/>
                  <a:pt x="8194" y="20901"/>
                  <a:pt x="8562" y="21034"/>
                </a:cubicBezTo>
                <a:cubicBezTo>
                  <a:pt x="8617" y="21053"/>
                  <a:pt x="8672" y="21062"/>
                  <a:pt x="8728" y="21062"/>
                </a:cubicBezTo>
                <a:cubicBezTo>
                  <a:pt x="8928" y="21062"/>
                  <a:pt x="9117" y="20938"/>
                  <a:pt x="9189" y="20737"/>
                </a:cubicBezTo>
                <a:cubicBezTo>
                  <a:pt x="9280" y="20482"/>
                  <a:pt x="9148" y="20200"/>
                  <a:pt x="8893" y="20109"/>
                </a:cubicBezTo>
                <a:moveTo>
                  <a:pt x="11751" y="20618"/>
                </a:moveTo>
                <a:cubicBezTo>
                  <a:pt x="11412" y="20600"/>
                  <a:pt x="11082" y="20572"/>
                  <a:pt x="10771" y="20533"/>
                </a:cubicBezTo>
                <a:cubicBezTo>
                  <a:pt x="10502" y="20493"/>
                  <a:pt x="10258" y="20690"/>
                  <a:pt x="10225" y="20959"/>
                </a:cubicBezTo>
                <a:cubicBezTo>
                  <a:pt x="10191" y="21229"/>
                  <a:pt x="10382" y="21474"/>
                  <a:pt x="10650" y="21507"/>
                </a:cubicBezTo>
                <a:cubicBezTo>
                  <a:pt x="10984" y="21549"/>
                  <a:pt x="11337" y="21580"/>
                  <a:pt x="11699" y="21600"/>
                </a:cubicBezTo>
                <a:cubicBezTo>
                  <a:pt x="11708" y="21600"/>
                  <a:pt x="11716" y="21600"/>
                  <a:pt x="11725" y="21600"/>
                </a:cubicBezTo>
                <a:cubicBezTo>
                  <a:pt x="11984" y="21600"/>
                  <a:pt x="12200" y="21397"/>
                  <a:pt x="12214" y="21135"/>
                </a:cubicBezTo>
                <a:cubicBezTo>
                  <a:pt x="12228" y="20863"/>
                  <a:pt x="12021" y="20632"/>
                  <a:pt x="11751" y="20618"/>
                </a:cubicBezTo>
                <a:moveTo>
                  <a:pt x="6840" y="18180"/>
                </a:moveTo>
                <a:cubicBezTo>
                  <a:pt x="6836" y="17912"/>
                  <a:pt x="6619" y="17696"/>
                  <a:pt x="6351" y="17696"/>
                </a:cubicBezTo>
                <a:cubicBezTo>
                  <a:pt x="6080" y="17696"/>
                  <a:pt x="5861" y="17916"/>
                  <a:pt x="5861" y="18188"/>
                </a:cubicBezTo>
                <a:cubicBezTo>
                  <a:pt x="5861" y="18234"/>
                  <a:pt x="5867" y="18484"/>
                  <a:pt x="5997" y="18834"/>
                </a:cubicBezTo>
                <a:cubicBezTo>
                  <a:pt x="6070" y="19033"/>
                  <a:pt x="6257" y="19155"/>
                  <a:pt x="6456" y="19155"/>
                </a:cubicBezTo>
                <a:cubicBezTo>
                  <a:pt x="6512" y="19155"/>
                  <a:pt x="6570" y="19145"/>
                  <a:pt x="6626" y="19124"/>
                </a:cubicBezTo>
                <a:cubicBezTo>
                  <a:pt x="6880" y="19030"/>
                  <a:pt x="7009" y="18748"/>
                  <a:pt x="6915" y="18493"/>
                </a:cubicBezTo>
                <a:cubicBezTo>
                  <a:pt x="6849" y="18314"/>
                  <a:pt x="6841" y="18191"/>
                  <a:pt x="6840" y="18180"/>
                </a:cubicBezTo>
                <a:moveTo>
                  <a:pt x="15760" y="10798"/>
                </a:moveTo>
                <a:cubicBezTo>
                  <a:pt x="15838" y="10844"/>
                  <a:pt x="15924" y="10866"/>
                  <a:pt x="16008" y="10866"/>
                </a:cubicBezTo>
                <a:cubicBezTo>
                  <a:pt x="16176" y="10866"/>
                  <a:pt x="16339" y="10780"/>
                  <a:pt x="16431" y="10625"/>
                </a:cubicBezTo>
                <a:cubicBezTo>
                  <a:pt x="16577" y="10376"/>
                  <a:pt x="16761" y="10120"/>
                  <a:pt x="16977" y="9861"/>
                </a:cubicBezTo>
                <a:cubicBezTo>
                  <a:pt x="17151" y="9653"/>
                  <a:pt x="17124" y="9343"/>
                  <a:pt x="16917" y="9169"/>
                </a:cubicBezTo>
                <a:cubicBezTo>
                  <a:pt x="16709" y="8994"/>
                  <a:pt x="16400" y="9022"/>
                  <a:pt x="16227" y="9230"/>
                </a:cubicBezTo>
                <a:cubicBezTo>
                  <a:pt x="15976" y="9529"/>
                  <a:pt x="15761" y="9832"/>
                  <a:pt x="15587" y="10125"/>
                </a:cubicBezTo>
                <a:cubicBezTo>
                  <a:pt x="15450" y="10359"/>
                  <a:pt x="15527" y="10659"/>
                  <a:pt x="15760" y="10798"/>
                </a:cubicBezTo>
                <a:moveTo>
                  <a:pt x="6366" y="8841"/>
                </a:moveTo>
                <a:cubicBezTo>
                  <a:pt x="5014" y="8841"/>
                  <a:pt x="3917" y="7741"/>
                  <a:pt x="3917" y="6384"/>
                </a:cubicBezTo>
                <a:cubicBezTo>
                  <a:pt x="3917" y="5027"/>
                  <a:pt x="5014" y="3927"/>
                  <a:pt x="6366" y="3927"/>
                </a:cubicBezTo>
                <a:cubicBezTo>
                  <a:pt x="7719" y="3927"/>
                  <a:pt x="8814" y="5027"/>
                  <a:pt x="8814" y="6384"/>
                </a:cubicBezTo>
                <a:cubicBezTo>
                  <a:pt x="8814" y="7741"/>
                  <a:pt x="7719" y="8841"/>
                  <a:pt x="6366" y="8841"/>
                </a:cubicBezTo>
                <a:moveTo>
                  <a:pt x="6366" y="2955"/>
                </a:moveTo>
                <a:cubicBezTo>
                  <a:pt x="4473" y="2955"/>
                  <a:pt x="2938" y="4494"/>
                  <a:pt x="2938" y="6392"/>
                </a:cubicBezTo>
                <a:cubicBezTo>
                  <a:pt x="2938" y="8291"/>
                  <a:pt x="4473" y="9831"/>
                  <a:pt x="6366" y="9831"/>
                </a:cubicBezTo>
                <a:cubicBezTo>
                  <a:pt x="8259" y="9831"/>
                  <a:pt x="9794" y="8291"/>
                  <a:pt x="9794" y="6392"/>
                </a:cubicBezTo>
                <a:cubicBezTo>
                  <a:pt x="9794" y="4494"/>
                  <a:pt x="8259" y="2955"/>
                  <a:pt x="6366" y="29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5" name="Shape 2936"/>
          <p:cNvSpPr/>
          <p:nvPr/>
        </p:nvSpPr>
        <p:spPr>
          <a:xfrm>
            <a:off x="2014013" y="3282438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964"/>
                </a:moveTo>
                <a:cubicBezTo>
                  <a:pt x="10800" y="1964"/>
                  <a:pt x="4320" y="1964"/>
                  <a:pt x="4320" y="4909"/>
                </a:cubicBezTo>
                <a:cubicBezTo>
                  <a:pt x="4320" y="5180"/>
                  <a:pt x="4804" y="5400"/>
                  <a:pt x="5400" y="5400"/>
                </a:cubicBezTo>
                <a:cubicBezTo>
                  <a:pt x="5996" y="5400"/>
                  <a:pt x="6480" y="5180"/>
                  <a:pt x="6480" y="4909"/>
                </a:cubicBezTo>
                <a:cubicBezTo>
                  <a:pt x="6480" y="2945"/>
                  <a:pt x="10800" y="2945"/>
                  <a:pt x="10800" y="2945"/>
                </a:cubicBezTo>
                <a:cubicBezTo>
                  <a:pt x="11396" y="2945"/>
                  <a:pt x="11880" y="2726"/>
                  <a:pt x="11880" y="2455"/>
                </a:cubicBezTo>
                <a:cubicBezTo>
                  <a:pt x="11880" y="2183"/>
                  <a:pt x="11396" y="1964"/>
                  <a:pt x="10800" y="1964"/>
                </a:cubicBezTo>
                <a:moveTo>
                  <a:pt x="10800" y="8836"/>
                </a:moveTo>
                <a:cubicBezTo>
                  <a:pt x="6029" y="8836"/>
                  <a:pt x="2160" y="7078"/>
                  <a:pt x="2160" y="4909"/>
                </a:cubicBezTo>
                <a:cubicBezTo>
                  <a:pt x="2160" y="2740"/>
                  <a:pt x="6029" y="982"/>
                  <a:pt x="10800" y="982"/>
                </a:cubicBezTo>
                <a:cubicBezTo>
                  <a:pt x="15571" y="982"/>
                  <a:pt x="19440" y="2740"/>
                  <a:pt x="19440" y="4909"/>
                </a:cubicBezTo>
                <a:cubicBezTo>
                  <a:pt x="19440" y="7078"/>
                  <a:pt x="15571" y="8836"/>
                  <a:pt x="10800" y="8836"/>
                </a:cubicBezTo>
                <a:moveTo>
                  <a:pt x="10800" y="17182"/>
                </a:moveTo>
                <a:lnTo>
                  <a:pt x="8154" y="9664"/>
                </a:lnTo>
                <a:cubicBezTo>
                  <a:pt x="9002" y="9761"/>
                  <a:pt x="9885" y="9818"/>
                  <a:pt x="10800" y="9818"/>
                </a:cubicBezTo>
                <a:cubicBezTo>
                  <a:pt x="11715" y="9818"/>
                  <a:pt x="12598" y="9761"/>
                  <a:pt x="13446" y="9664"/>
                </a:cubicBezTo>
                <a:cubicBezTo>
                  <a:pt x="13446" y="9664"/>
                  <a:pt x="10800" y="17182"/>
                  <a:pt x="10800" y="17182"/>
                </a:cubicBezTo>
                <a:close/>
                <a:moveTo>
                  <a:pt x="10800" y="0"/>
                </a:moveTo>
                <a:cubicBezTo>
                  <a:pt x="4835" y="0"/>
                  <a:pt x="0" y="2199"/>
                  <a:pt x="0" y="4909"/>
                </a:cubicBezTo>
                <a:cubicBezTo>
                  <a:pt x="0" y="6830"/>
                  <a:pt x="2431" y="8487"/>
                  <a:pt x="5966" y="9295"/>
                </a:cubicBezTo>
                <a:lnTo>
                  <a:pt x="10800" y="21600"/>
                </a:lnTo>
                <a:lnTo>
                  <a:pt x="15635" y="9295"/>
                </a:lnTo>
                <a:cubicBezTo>
                  <a:pt x="19169" y="8487"/>
                  <a:pt x="21600" y="6830"/>
                  <a:pt x="21600" y="4909"/>
                </a:cubicBezTo>
                <a:cubicBezTo>
                  <a:pt x="21600" y="2199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6" name="Shape 2937"/>
          <p:cNvSpPr/>
          <p:nvPr/>
        </p:nvSpPr>
        <p:spPr>
          <a:xfrm>
            <a:off x="2471094" y="32824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7" name="Shape 2938"/>
          <p:cNvSpPr/>
          <p:nvPr/>
        </p:nvSpPr>
        <p:spPr>
          <a:xfrm>
            <a:off x="3004355" y="32824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58"/>
                </a:moveTo>
                <a:lnTo>
                  <a:pt x="14727" y="18775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2" y="1990"/>
                </a:moveTo>
                <a:lnTo>
                  <a:pt x="21244" y="1983"/>
                </a:lnTo>
                <a:lnTo>
                  <a:pt x="14371" y="19"/>
                </a:lnTo>
                <a:lnTo>
                  <a:pt x="14369" y="27"/>
                </a:lnTo>
                <a:cubicBezTo>
                  <a:pt x="14326" y="14"/>
                  <a:pt x="14284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1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8" y="19610"/>
                </a:cubicBezTo>
                <a:lnTo>
                  <a:pt x="356" y="19618"/>
                </a:lnTo>
                <a:lnTo>
                  <a:pt x="7229" y="21581"/>
                </a:lnTo>
                <a:lnTo>
                  <a:pt x="7231" y="21573"/>
                </a:lnTo>
                <a:cubicBezTo>
                  <a:pt x="7274" y="21586"/>
                  <a:pt x="7316" y="21600"/>
                  <a:pt x="7364" y="21600"/>
                </a:cubicBezTo>
                <a:cubicBezTo>
                  <a:pt x="7411" y="21600"/>
                  <a:pt x="7454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2" y="19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8" name="Shape 2939"/>
          <p:cNvSpPr/>
          <p:nvPr/>
        </p:nvSpPr>
        <p:spPr>
          <a:xfrm>
            <a:off x="3537616" y="32824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7" y="12509"/>
                </a:moveTo>
                <a:lnTo>
                  <a:pt x="18520" y="12645"/>
                </a:lnTo>
                <a:cubicBezTo>
                  <a:pt x="18572" y="12276"/>
                  <a:pt x="18589" y="11922"/>
                  <a:pt x="18572" y="11593"/>
                </a:cubicBezTo>
                <a:lnTo>
                  <a:pt x="17592" y="11644"/>
                </a:lnTo>
                <a:cubicBezTo>
                  <a:pt x="17606" y="11910"/>
                  <a:pt x="17591" y="12201"/>
                  <a:pt x="17547" y="12509"/>
                </a:cubicBezTo>
                <a:moveTo>
                  <a:pt x="17444" y="10833"/>
                </a:moveTo>
                <a:lnTo>
                  <a:pt x="18374" y="10520"/>
                </a:lnTo>
                <a:cubicBezTo>
                  <a:pt x="18262" y="10187"/>
                  <a:pt x="18104" y="9869"/>
                  <a:pt x="17890" y="9546"/>
                </a:cubicBezTo>
                <a:lnTo>
                  <a:pt x="17072" y="10089"/>
                </a:lnTo>
                <a:cubicBezTo>
                  <a:pt x="17237" y="10339"/>
                  <a:pt x="17359" y="10582"/>
                  <a:pt x="17444" y="10833"/>
                </a:cubicBezTo>
                <a:moveTo>
                  <a:pt x="17529" y="13890"/>
                </a:moveTo>
                <a:cubicBezTo>
                  <a:pt x="17440" y="13801"/>
                  <a:pt x="17317" y="13745"/>
                  <a:pt x="17182" y="13745"/>
                </a:cubicBezTo>
                <a:cubicBezTo>
                  <a:pt x="16910" y="13745"/>
                  <a:pt x="16691" y="13965"/>
                  <a:pt x="16691" y="14236"/>
                </a:cubicBezTo>
                <a:cubicBezTo>
                  <a:pt x="16691" y="14372"/>
                  <a:pt x="16746" y="14495"/>
                  <a:pt x="16835" y="14583"/>
                </a:cubicBezTo>
                <a:lnTo>
                  <a:pt x="17469" y="15218"/>
                </a:lnTo>
                <a:lnTo>
                  <a:pt x="16835" y="15853"/>
                </a:lnTo>
                <a:cubicBezTo>
                  <a:pt x="16746" y="15942"/>
                  <a:pt x="16691" y="16064"/>
                  <a:pt x="16691" y="16200"/>
                </a:cubicBezTo>
                <a:cubicBezTo>
                  <a:pt x="16691" y="16471"/>
                  <a:pt x="16910" y="16691"/>
                  <a:pt x="17182" y="16691"/>
                </a:cubicBezTo>
                <a:cubicBezTo>
                  <a:pt x="17317" y="16691"/>
                  <a:pt x="17440" y="16636"/>
                  <a:pt x="17529" y="16547"/>
                </a:cubicBezTo>
                <a:lnTo>
                  <a:pt x="18164" y="15912"/>
                </a:lnTo>
                <a:lnTo>
                  <a:pt x="18798" y="16547"/>
                </a:lnTo>
                <a:cubicBezTo>
                  <a:pt x="18887" y="16636"/>
                  <a:pt x="19010" y="16691"/>
                  <a:pt x="19145" y="16691"/>
                </a:cubicBezTo>
                <a:cubicBezTo>
                  <a:pt x="19417" y="16691"/>
                  <a:pt x="19636" y="16471"/>
                  <a:pt x="19636" y="16200"/>
                </a:cubicBezTo>
                <a:cubicBezTo>
                  <a:pt x="19636" y="16064"/>
                  <a:pt x="19582" y="15942"/>
                  <a:pt x="19493" y="15853"/>
                </a:cubicBezTo>
                <a:lnTo>
                  <a:pt x="18858" y="15218"/>
                </a:lnTo>
                <a:lnTo>
                  <a:pt x="19493" y="14583"/>
                </a:lnTo>
                <a:cubicBezTo>
                  <a:pt x="19582" y="14495"/>
                  <a:pt x="19636" y="14372"/>
                  <a:pt x="19636" y="14236"/>
                </a:cubicBezTo>
                <a:cubicBezTo>
                  <a:pt x="19636" y="13965"/>
                  <a:pt x="19417" y="13745"/>
                  <a:pt x="19145" y="13745"/>
                </a:cubicBezTo>
                <a:cubicBezTo>
                  <a:pt x="19009" y="13745"/>
                  <a:pt x="18887" y="13801"/>
                  <a:pt x="18798" y="13890"/>
                </a:cubicBezTo>
                <a:lnTo>
                  <a:pt x="18164" y="14524"/>
                </a:lnTo>
                <a:cubicBezTo>
                  <a:pt x="18164" y="14524"/>
                  <a:pt x="17529" y="13890"/>
                  <a:pt x="17529" y="13890"/>
                </a:cubicBezTo>
                <a:close/>
                <a:moveTo>
                  <a:pt x="20618" y="20458"/>
                </a:moveTo>
                <a:lnTo>
                  <a:pt x="14727" y="18775"/>
                </a:lnTo>
                <a:lnTo>
                  <a:pt x="14727" y="7698"/>
                </a:lnTo>
                <a:cubicBezTo>
                  <a:pt x="14950" y="7802"/>
                  <a:pt x="15155" y="7914"/>
                  <a:pt x="15324" y="8034"/>
                </a:cubicBezTo>
                <a:lnTo>
                  <a:pt x="15893" y="7234"/>
                </a:lnTo>
                <a:cubicBezTo>
                  <a:pt x="15627" y="7044"/>
                  <a:pt x="15313" y="6872"/>
                  <a:pt x="14959" y="6721"/>
                </a:cubicBezTo>
                <a:lnTo>
                  <a:pt x="14727" y="7263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9347"/>
                </a:lnTo>
                <a:lnTo>
                  <a:pt x="8249" y="10199"/>
                </a:lnTo>
                <a:cubicBezTo>
                  <a:pt x="8580" y="10045"/>
                  <a:pt x="8881" y="9843"/>
                  <a:pt x="9168" y="9581"/>
                </a:cubicBezTo>
                <a:lnTo>
                  <a:pt x="8505" y="8857"/>
                </a:lnTo>
                <a:cubicBezTo>
                  <a:pt x="8297" y="9048"/>
                  <a:pt x="8088" y="9187"/>
                  <a:pt x="7855" y="9299"/>
                </a:cubicBez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3" y="27"/>
                </a:lnTo>
                <a:cubicBezTo>
                  <a:pt x="580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9" y="19610"/>
                </a:cubicBezTo>
                <a:lnTo>
                  <a:pt x="356" y="19618"/>
                </a:lnTo>
                <a:lnTo>
                  <a:pt x="7228" y="21581"/>
                </a:lnTo>
                <a:lnTo>
                  <a:pt x="7231" y="21573"/>
                </a:lnTo>
                <a:cubicBezTo>
                  <a:pt x="7274" y="21586"/>
                  <a:pt x="7317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9" y="21581"/>
                </a:lnTo>
                <a:lnTo>
                  <a:pt x="14236" y="19656"/>
                </a:lnTo>
                <a:lnTo>
                  <a:pt x="20975" y="21581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  <a:moveTo>
                  <a:pt x="16435" y="9275"/>
                </a:moveTo>
                <a:lnTo>
                  <a:pt x="16518" y="9374"/>
                </a:lnTo>
                <a:lnTo>
                  <a:pt x="17269" y="8740"/>
                </a:lnTo>
                <a:lnTo>
                  <a:pt x="17184" y="8640"/>
                </a:lnTo>
                <a:cubicBezTo>
                  <a:pt x="17013" y="8438"/>
                  <a:pt x="16840" y="8236"/>
                  <a:pt x="16677" y="8019"/>
                </a:cubicBezTo>
                <a:lnTo>
                  <a:pt x="15891" y="8606"/>
                </a:lnTo>
                <a:cubicBezTo>
                  <a:pt x="16066" y="8840"/>
                  <a:pt x="16251" y="9059"/>
                  <a:pt x="16435" y="9275"/>
                </a:cubicBezTo>
                <a:moveTo>
                  <a:pt x="6270" y="11022"/>
                </a:moveTo>
                <a:lnTo>
                  <a:pt x="5739" y="10196"/>
                </a:lnTo>
                <a:cubicBezTo>
                  <a:pt x="5432" y="10394"/>
                  <a:pt x="5153" y="10605"/>
                  <a:pt x="4909" y="10825"/>
                </a:cubicBezTo>
                <a:lnTo>
                  <a:pt x="5568" y="11554"/>
                </a:lnTo>
                <a:cubicBezTo>
                  <a:pt x="5772" y="11370"/>
                  <a:pt x="6008" y="11191"/>
                  <a:pt x="6270" y="11022"/>
                </a:cubicBezTo>
                <a:moveTo>
                  <a:pt x="5004" y="12185"/>
                </a:moveTo>
                <a:lnTo>
                  <a:pt x="4196" y="11628"/>
                </a:lnTo>
                <a:cubicBezTo>
                  <a:pt x="3975" y="11949"/>
                  <a:pt x="3812" y="12288"/>
                  <a:pt x="3713" y="12634"/>
                </a:cubicBezTo>
                <a:lnTo>
                  <a:pt x="4656" y="12906"/>
                </a:lnTo>
                <a:cubicBezTo>
                  <a:pt x="4727" y="12661"/>
                  <a:pt x="4844" y="12418"/>
                  <a:pt x="5004" y="12185"/>
                </a:cubicBezTo>
                <a:moveTo>
                  <a:pt x="10467" y="8318"/>
                </a:moveTo>
                <a:lnTo>
                  <a:pt x="9972" y="7470"/>
                </a:lnTo>
                <a:cubicBezTo>
                  <a:pt x="9623" y="7674"/>
                  <a:pt x="9362" y="7936"/>
                  <a:pt x="9132" y="8189"/>
                </a:cubicBezTo>
                <a:lnTo>
                  <a:pt x="9857" y="8850"/>
                </a:lnTo>
                <a:cubicBezTo>
                  <a:pt x="10063" y="8624"/>
                  <a:pt x="10245" y="8448"/>
                  <a:pt x="10467" y="8318"/>
                </a:cubicBezTo>
                <a:moveTo>
                  <a:pt x="3927" y="15709"/>
                </a:moveTo>
                <a:cubicBezTo>
                  <a:pt x="4469" y="15709"/>
                  <a:pt x="4909" y="15270"/>
                  <a:pt x="4909" y="14727"/>
                </a:cubicBezTo>
                <a:cubicBezTo>
                  <a:pt x="4909" y="14185"/>
                  <a:pt x="4469" y="13745"/>
                  <a:pt x="3927" y="13745"/>
                </a:cubicBezTo>
                <a:cubicBezTo>
                  <a:pt x="3385" y="13745"/>
                  <a:pt x="2945" y="14185"/>
                  <a:pt x="2945" y="14727"/>
                </a:cubicBezTo>
                <a:cubicBezTo>
                  <a:pt x="2945" y="15270"/>
                  <a:pt x="3385" y="15709"/>
                  <a:pt x="3927" y="15709"/>
                </a:cubicBezTo>
                <a:moveTo>
                  <a:pt x="12273" y="7855"/>
                </a:moveTo>
                <a:cubicBezTo>
                  <a:pt x="12815" y="7855"/>
                  <a:pt x="13255" y="7415"/>
                  <a:pt x="13255" y="6873"/>
                </a:cubicBezTo>
                <a:cubicBezTo>
                  <a:pt x="13255" y="6331"/>
                  <a:pt x="12815" y="5891"/>
                  <a:pt x="12273" y="5891"/>
                </a:cubicBezTo>
                <a:cubicBezTo>
                  <a:pt x="11730" y="5891"/>
                  <a:pt x="11291" y="6331"/>
                  <a:pt x="11291" y="6873"/>
                </a:cubicBezTo>
                <a:cubicBezTo>
                  <a:pt x="11291" y="7415"/>
                  <a:pt x="11730" y="7855"/>
                  <a:pt x="12273" y="78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49" name="Shape 2940"/>
          <p:cNvSpPr/>
          <p:nvPr/>
        </p:nvSpPr>
        <p:spPr>
          <a:xfrm>
            <a:off x="4070877" y="32824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345"/>
                </a:moveTo>
                <a:cubicBezTo>
                  <a:pt x="9444" y="8345"/>
                  <a:pt x="8345" y="9444"/>
                  <a:pt x="8345" y="10800"/>
                </a:cubicBezTo>
                <a:cubicBezTo>
                  <a:pt x="8345" y="12156"/>
                  <a:pt x="9444" y="13255"/>
                  <a:pt x="10800" y="13255"/>
                </a:cubicBezTo>
                <a:cubicBezTo>
                  <a:pt x="12156" y="13255"/>
                  <a:pt x="13255" y="12156"/>
                  <a:pt x="13255" y="10800"/>
                </a:cubicBezTo>
                <a:cubicBezTo>
                  <a:pt x="13255" y="9444"/>
                  <a:pt x="12156" y="8345"/>
                  <a:pt x="10800" y="8345"/>
                </a:cubicBezTo>
                <a:moveTo>
                  <a:pt x="11291" y="20593"/>
                </a:moveTo>
                <a:lnTo>
                  <a:pt x="11291" y="17182"/>
                </a:lnTo>
                <a:cubicBezTo>
                  <a:pt x="11291" y="16910"/>
                  <a:pt x="11071" y="16691"/>
                  <a:pt x="10800" y="16691"/>
                </a:cubicBezTo>
                <a:cubicBezTo>
                  <a:pt x="10529" y="16691"/>
                  <a:pt x="10309" y="16910"/>
                  <a:pt x="10309" y="17182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4418" y="11291"/>
                </a:lnTo>
                <a:cubicBezTo>
                  <a:pt x="4690" y="11291"/>
                  <a:pt x="4909" y="11071"/>
                  <a:pt x="4909" y="10800"/>
                </a:cubicBezTo>
                <a:cubicBezTo>
                  <a:pt x="4909" y="10529"/>
                  <a:pt x="4690" y="10309"/>
                  <a:pt x="4418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4418"/>
                </a:ln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7182" y="10309"/>
                </a:lnTo>
                <a:cubicBezTo>
                  <a:pt x="16910" y="10309"/>
                  <a:pt x="16691" y="10529"/>
                  <a:pt x="16691" y="10800"/>
                </a:cubicBezTo>
                <a:cubicBezTo>
                  <a:pt x="16691" y="11071"/>
                  <a:pt x="16910" y="11291"/>
                  <a:pt x="17182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10800" y="0"/>
                  <a:pt x="10800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0" name="Shape 2941"/>
          <p:cNvSpPr/>
          <p:nvPr/>
        </p:nvSpPr>
        <p:spPr>
          <a:xfrm>
            <a:off x="4604138" y="328243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7648"/>
                </a:lnTo>
                <a:cubicBezTo>
                  <a:pt x="14694" y="17407"/>
                  <a:pt x="17408" y="14693"/>
                  <a:pt x="17649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1291" y="13205"/>
                </a:moveTo>
                <a:cubicBezTo>
                  <a:pt x="12252" y="13010"/>
                  <a:pt x="13005" y="12252"/>
                  <a:pt x="13201" y="11291"/>
                </a:cubicBezTo>
                <a:lnTo>
                  <a:pt x="16667" y="11291"/>
                </a:lnTo>
                <a:cubicBezTo>
                  <a:pt x="16431" y="14152"/>
                  <a:pt x="14152" y="16429"/>
                  <a:pt x="11291" y="16666"/>
                </a:cubicBezTo>
                <a:cubicBezTo>
                  <a:pt x="11291" y="16666"/>
                  <a:pt x="11291" y="13205"/>
                  <a:pt x="11291" y="13205"/>
                </a:cubicBezTo>
                <a:close/>
                <a:moveTo>
                  <a:pt x="11291" y="4934"/>
                </a:moveTo>
                <a:cubicBezTo>
                  <a:pt x="12233" y="5012"/>
                  <a:pt x="13111" y="5315"/>
                  <a:pt x="13875" y="5784"/>
                </a:cubicBezTo>
                <a:cubicBezTo>
                  <a:pt x="13793" y="5967"/>
                  <a:pt x="13745" y="6168"/>
                  <a:pt x="13745" y="6382"/>
                </a:cubicBezTo>
                <a:cubicBezTo>
                  <a:pt x="13745" y="7195"/>
                  <a:pt x="14405" y="7855"/>
                  <a:pt x="15218" y="7855"/>
                </a:cubicBezTo>
                <a:cubicBezTo>
                  <a:pt x="15432" y="7855"/>
                  <a:pt x="15633" y="7807"/>
                  <a:pt x="15816" y="7725"/>
                </a:cubicBezTo>
                <a:cubicBezTo>
                  <a:pt x="16286" y="8489"/>
                  <a:pt x="16589" y="9367"/>
                  <a:pt x="16667" y="10309"/>
                </a:cubicBezTo>
                <a:lnTo>
                  <a:pt x="13201" y="10309"/>
                </a:lnTo>
                <a:cubicBezTo>
                  <a:pt x="13005" y="9348"/>
                  <a:pt x="12252" y="8590"/>
                  <a:pt x="11291" y="8395"/>
                </a:cubicBezTo>
                <a:cubicBezTo>
                  <a:pt x="11291" y="8395"/>
                  <a:pt x="11291" y="4934"/>
                  <a:pt x="11291" y="4934"/>
                </a:cubicBezTo>
                <a:close/>
                <a:moveTo>
                  <a:pt x="11291" y="1007"/>
                </a:moveTo>
                <a:cubicBezTo>
                  <a:pt x="16320" y="1256"/>
                  <a:pt x="20345" y="5281"/>
                  <a:pt x="20594" y="10309"/>
                </a:cubicBezTo>
                <a:lnTo>
                  <a:pt x="17649" y="10309"/>
                </a:lnTo>
                <a:cubicBezTo>
                  <a:pt x="17563" y="9102"/>
                  <a:pt x="17162" y="7985"/>
                  <a:pt x="16534" y="7031"/>
                </a:cubicBezTo>
                <a:cubicBezTo>
                  <a:pt x="16631" y="6835"/>
                  <a:pt x="16691" y="6616"/>
                  <a:pt x="16691" y="6382"/>
                </a:cubicBezTo>
                <a:cubicBezTo>
                  <a:pt x="16691" y="5569"/>
                  <a:pt x="16032" y="4909"/>
                  <a:pt x="15218" y="4909"/>
                </a:cubicBezTo>
                <a:cubicBezTo>
                  <a:pt x="14984" y="4909"/>
                  <a:pt x="14765" y="4969"/>
                  <a:pt x="14568" y="5066"/>
                </a:cubicBezTo>
                <a:cubicBezTo>
                  <a:pt x="13614" y="4439"/>
                  <a:pt x="12498" y="4038"/>
                  <a:pt x="11291" y="3952"/>
                </a:cubicBezTo>
                <a:cubicBezTo>
                  <a:pt x="11291" y="3952"/>
                  <a:pt x="11291" y="1007"/>
                  <a:pt x="11291" y="1007"/>
                </a:cubicBezTo>
                <a:close/>
                <a:moveTo>
                  <a:pt x="10309" y="3949"/>
                </a:moveTo>
                <a:cubicBezTo>
                  <a:pt x="7225" y="4167"/>
                  <a:pt x="4703" y="6417"/>
                  <a:pt x="4078" y="9370"/>
                </a:cubicBezTo>
                <a:cubicBezTo>
                  <a:pt x="3590" y="9486"/>
                  <a:pt x="3196" y="9843"/>
                  <a:pt x="3030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cubicBezTo>
                  <a:pt x="10309" y="1007"/>
                  <a:pt x="10309" y="3949"/>
                  <a:pt x="10309" y="3949"/>
                </a:cubicBezTo>
                <a:close/>
                <a:moveTo>
                  <a:pt x="10309" y="8395"/>
                </a:moveTo>
                <a:cubicBezTo>
                  <a:pt x="9348" y="8590"/>
                  <a:pt x="8595" y="9348"/>
                  <a:pt x="8399" y="10309"/>
                </a:cubicBezTo>
                <a:lnTo>
                  <a:pt x="5796" y="10309"/>
                </a:lnTo>
                <a:cubicBezTo>
                  <a:pt x="5666" y="9948"/>
                  <a:pt x="5405" y="9649"/>
                  <a:pt x="5062" y="9482"/>
                </a:cubicBezTo>
                <a:cubicBezTo>
                  <a:pt x="5626" y="7018"/>
                  <a:pt x="7730" y="5144"/>
                  <a:pt x="10309" y="4930"/>
                </a:cubicBezTo>
                <a:cubicBezTo>
                  <a:pt x="10309" y="4930"/>
                  <a:pt x="10309" y="8395"/>
                  <a:pt x="10309" y="8395"/>
                </a:cubicBezTo>
                <a:close/>
                <a:moveTo>
                  <a:pt x="10309" y="16670"/>
                </a:moveTo>
                <a:cubicBezTo>
                  <a:pt x="7730" y="16456"/>
                  <a:pt x="5626" y="14582"/>
                  <a:pt x="5062" y="12118"/>
                </a:cubicBezTo>
                <a:cubicBezTo>
                  <a:pt x="5405" y="11951"/>
                  <a:pt x="5666" y="11652"/>
                  <a:pt x="5796" y="11291"/>
                </a:cubicBezTo>
                <a:lnTo>
                  <a:pt x="8399" y="11291"/>
                </a:lnTo>
                <a:cubicBezTo>
                  <a:pt x="8595" y="12252"/>
                  <a:pt x="9348" y="13010"/>
                  <a:pt x="10309" y="13205"/>
                </a:cubicBezTo>
                <a:cubicBezTo>
                  <a:pt x="10309" y="13205"/>
                  <a:pt x="10309" y="16670"/>
                  <a:pt x="10309" y="16670"/>
                </a:cubicBezTo>
                <a:close/>
                <a:moveTo>
                  <a:pt x="10309" y="20593"/>
                </a:moveTo>
                <a:cubicBezTo>
                  <a:pt x="5280" y="20344"/>
                  <a:pt x="1255" y="16319"/>
                  <a:pt x="1006" y="11291"/>
                </a:cubicBezTo>
                <a:lnTo>
                  <a:pt x="3030" y="11291"/>
                </a:lnTo>
                <a:cubicBezTo>
                  <a:pt x="3196" y="11757"/>
                  <a:pt x="3590" y="12114"/>
                  <a:pt x="4078" y="12230"/>
                </a:cubicBezTo>
                <a:cubicBezTo>
                  <a:pt x="4703" y="15183"/>
                  <a:pt x="7225" y="17434"/>
                  <a:pt x="10309" y="17651"/>
                </a:cubicBezTo>
                <a:cubicBezTo>
                  <a:pt x="10309" y="17651"/>
                  <a:pt x="10309" y="20593"/>
                  <a:pt x="10309" y="20593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1" name="Shape 2942"/>
          <p:cNvSpPr/>
          <p:nvPr/>
        </p:nvSpPr>
        <p:spPr>
          <a:xfrm>
            <a:off x="5162793" y="32824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2524"/>
                </a:moveTo>
                <a:cubicBezTo>
                  <a:pt x="19362" y="12218"/>
                  <a:pt x="17455" y="11782"/>
                  <a:pt x="15000" y="11782"/>
                </a:cubicBezTo>
                <a:cubicBezTo>
                  <a:pt x="12625" y="11782"/>
                  <a:pt x="11514" y="12089"/>
                  <a:pt x="10534" y="12360"/>
                </a:cubicBezTo>
                <a:cubicBezTo>
                  <a:pt x="9751" y="12577"/>
                  <a:pt x="9076" y="12764"/>
                  <a:pt x="7800" y="12764"/>
                </a:cubicBezTo>
                <a:cubicBezTo>
                  <a:pt x="6097" y="12764"/>
                  <a:pt x="5268" y="12537"/>
                  <a:pt x="4390" y="12298"/>
                </a:cubicBezTo>
                <a:cubicBezTo>
                  <a:pt x="3564" y="12073"/>
                  <a:pt x="2709" y="11842"/>
                  <a:pt x="1200" y="11792"/>
                </a:cubicBezTo>
                <a:lnTo>
                  <a:pt x="1200" y="992"/>
                </a:lnTo>
                <a:cubicBezTo>
                  <a:pt x="2511" y="1038"/>
                  <a:pt x="3242" y="1238"/>
                  <a:pt x="4010" y="1448"/>
                </a:cubicBezTo>
                <a:cubicBezTo>
                  <a:pt x="4941" y="1701"/>
                  <a:pt x="5903" y="1964"/>
                  <a:pt x="7800" y="1964"/>
                </a:cubicBezTo>
                <a:cubicBezTo>
                  <a:pt x="9273" y="1964"/>
                  <a:pt x="10109" y="1733"/>
                  <a:pt x="10918" y="1508"/>
                </a:cubicBezTo>
                <a:cubicBezTo>
                  <a:pt x="11854" y="1250"/>
                  <a:pt x="12823" y="982"/>
                  <a:pt x="15000" y="982"/>
                </a:cubicBezTo>
                <a:cubicBezTo>
                  <a:pt x="17661" y="982"/>
                  <a:pt x="19648" y="1545"/>
                  <a:pt x="20400" y="1794"/>
                </a:cubicBezTo>
                <a:cubicBezTo>
                  <a:pt x="20400" y="1794"/>
                  <a:pt x="20400" y="12524"/>
                  <a:pt x="20400" y="12524"/>
                </a:cubicBezTo>
                <a:close/>
                <a:moveTo>
                  <a:pt x="21594" y="1473"/>
                </a:moveTo>
                <a:cubicBezTo>
                  <a:pt x="21594" y="1293"/>
                  <a:pt x="21478" y="1120"/>
                  <a:pt x="21268" y="1034"/>
                </a:cubicBezTo>
                <a:cubicBezTo>
                  <a:pt x="21165" y="991"/>
                  <a:pt x="18699" y="0"/>
                  <a:pt x="15000" y="0"/>
                </a:cubicBezTo>
                <a:cubicBezTo>
                  <a:pt x="12625" y="0"/>
                  <a:pt x="11514" y="308"/>
                  <a:pt x="10534" y="579"/>
                </a:cubicBezTo>
                <a:cubicBezTo>
                  <a:pt x="9751" y="795"/>
                  <a:pt x="9076" y="982"/>
                  <a:pt x="7800" y="982"/>
                </a:cubicBezTo>
                <a:cubicBezTo>
                  <a:pt x="6097" y="982"/>
                  <a:pt x="5268" y="756"/>
                  <a:pt x="4390" y="516"/>
                </a:cubicBezTo>
                <a:cubicBezTo>
                  <a:pt x="3459" y="263"/>
                  <a:pt x="2497" y="0"/>
                  <a:pt x="600" y="0"/>
                </a:cubicBez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2774"/>
                </a:lnTo>
                <a:cubicBezTo>
                  <a:pt x="2511" y="12820"/>
                  <a:pt x="3242" y="13020"/>
                  <a:pt x="4010" y="13230"/>
                </a:cubicBezTo>
                <a:cubicBezTo>
                  <a:pt x="4941" y="13483"/>
                  <a:pt x="5903" y="13745"/>
                  <a:pt x="7800" y="13745"/>
                </a:cubicBezTo>
                <a:cubicBezTo>
                  <a:pt x="9273" y="13745"/>
                  <a:pt x="10109" y="13514"/>
                  <a:pt x="10918" y="13291"/>
                </a:cubicBezTo>
                <a:cubicBezTo>
                  <a:pt x="11854" y="13031"/>
                  <a:pt x="12823" y="12764"/>
                  <a:pt x="15000" y="12764"/>
                </a:cubicBezTo>
                <a:cubicBezTo>
                  <a:pt x="18400" y="12764"/>
                  <a:pt x="20709" y="13685"/>
                  <a:pt x="20733" y="13694"/>
                </a:cubicBezTo>
                <a:cubicBezTo>
                  <a:pt x="21029" y="13814"/>
                  <a:pt x="21389" y="13716"/>
                  <a:pt x="21537" y="13473"/>
                </a:cubicBezTo>
                <a:cubicBezTo>
                  <a:pt x="21580" y="13403"/>
                  <a:pt x="21594" y="13328"/>
                  <a:pt x="21594" y="13255"/>
                </a:cubicBezTo>
                <a:lnTo>
                  <a:pt x="21600" y="13255"/>
                </a:lnTo>
                <a:lnTo>
                  <a:pt x="21600" y="1473"/>
                </a:lnTo>
                <a:cubicBezTo>
                  <a:pt x="21600" y="1473"/>
                  <a:pt x="21594" y="1473"/>
                  <a:pt x="21594" y="1473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2" name="Shape 2943"/>
          <p:cNvSpPr/>
          <p:nvPr/>
        </p:nvSpPr>
        <p:spPr>
          <a:xfrm>
            <a:off x="5696054" y="3282438"/>
            <a:ext cx="228541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11782"/>
                </a:moveTo>
                <a:lnTo>
                  <a:pt x="9600" y="10800"/>
                </a:lnTo>
                <a:lnTo>
                  <a:pt x="11400" y="10800"/>
                </a:lnTo>
                <a:cubicBezTo>
                  <a:pt x="11732" y="10800"/>
                  <a:pt x="12000" y="10580"/>
                  <a:pt x="12000" y="10309"/>
                </a:cubicBezTo>
                <a:lnTo>
                  <a:pt x="12000" y="2945"/>
                </a:lnTo>
                <a:lnTo>
                  <a:pt x="19940" y="2945"/>
                </a:lnTo>
                <a:lnTo>
                  <a:pt x="16886" y="7111"/>
                </a:lnTo>
                <a:lnTo>
                  <a:pt x="16894" y="7115"/>
                </a:lnTo>
                <a:cubicBezTo>
                  <a:pt x="16840" y="7189"/>
                  <a:pt x="16800" y="7272"/>
                  <a:pt x="16800" y="7364"/>
                </a:cubicBezTo>
                <a:cubicBezTo>
                  <a:pt x="16800" y="7457"/>
                  <a:pt x="16840" y="7538"/>
                  <a:pt x="16894" y="7612"/>
                </a:cubicBezTo>
                <a:lnTo>
                  <a:pt x="16886" y="7616"/>
                </a:lnTo>
                <a:lnTo>
                  <a:pt x="19940" y="11782"/>
                </a:lnTo>
                <a:cubicBezTo>
                  <a:pt x="19940" y="11782"/>
                  <a:pt x="9600" y="11782"/>
                  <a:pt x="9600" y="11782"/>
                </a:cubicBezTo>
                <a:close/>
                <a:moveTo>
                  <a:pt x="1200" y="982"/>
                </a:moveTo>
                <a:lnTo>
                  <a:pt x="10800" y="982"/>
                </a:lnTo>
                <a:lnTo>
                  <a:pt x="10800" y="9818"/>
                </a:lnTo>
                <a:lnTo>
                  <a:pt x="1200" y="9818"/>
                </a:lnTo>
                <a:cubicBezTo>
                  <a:pt x="1200" y="9818"/>
                  <a:pt x="1200" y="982"/>
                  <a:pt x="1200" y="982"/>
                </a:cubicBezTo>
                <a:close/>
                <a:moveTo>
                  <a:pt x="21514" y="12020"/>
                </a:moveTo>
                <a:lnTo>
                  <a:pt x="18100" y="7364"/>
                </a:lnTo>
                <a:lnTo>
                  <a:pt x="21514" y="2707"/>
                </a:lnTo>
                <a:lnTo>
                  <a:pt x="21506" y="2703"/>
                </a:lnTo>
                <a:cubicBezTo>
                  <a:pt x="21560" y="2629"/>
                  <a:pt x="21600" y="2547"/>
                  <a:pt x="21600" y="2455"/>
                </a:cubicBezTo>
                <a:cubicBezTo>
                  <a:pt x="21600" y="2183"/>
                  <a:pt x="21332" y="1964"/>
                  <a:pt x="21000" y="1964"/>
                </a:cubicBezTo>
                <a:lnTo>
                  <a:pt x="12000" y="1964"/>
                </a:lnTo>
                <a:lnTo>
                  <a:pt x="12000" y="491"/>
                </a:lnTo>
                <a:cubicBezTo>
                  <a:pt x="12000" y="220"/>
                  <a:pt x="11732" y="0"/>
                  <a:pt x="11400" y="0"/>
                </a:cubicBezTo>
                <a:lnTo>
                  <a:pt x="600" y="0"/>
                </a:lnTo>
                <a:cubicBezTo>
                  <a:pt x="268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268" y="21600"/>
                  <a:pt x="600" y="21600"/>
                </a:cubicBezTo>
                <a:cubicBezTo>
                  <a:pt x="932" y="21600"/>
                  <a:pt x="1200" y="21380"/>
                  <a:pt x="1200" y="21109"/>
                </a:cubicBezTo>
                <a:lnTo>
                  <a:pt x="1200" y="10800"/>
                </a:lnTo>
                <a:lnTo>
                  <a:pt x="8400" y="10800"/>
                </a:lnTo>
                <a:lnTo>
                  <a:pt x="8400" y="12273"/>
                </a:lnTo>
                <a:cubicBezTo>
                  <a:pt x="8400" y="12544"/>
                  <a:pt x="8668" y="12764"/>
                  <a:pt x="9000" y="12764"/>
                </a:cubicBezTo>
                <a:lnTo>
                  <a:pt x="21000" y="12764"/>
                </a:lnTo>
                <a:cubicBezTo>
                  <a:pt x="21332" y="12764"/>
                  <a:pt x="21600" y="12544"/>
                  <a:pt x="21600" y="12273"/>
                </a:cubicBezTo>
                <a:cubicBezTo>
                  <a:pt x="21600" y="12181"/>
                  <a:pt x="21560" y="12098"/>
                  <a:pt x="21506" y="12024"/>
                </a:cubicBezTo>
                <a:cubicBezTo>
                  <a:pt x="21506" y="12024"/>
                  <a:pt x="21514" y="12020"/>
                  <a:pt x="21514" y="1202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3" name="Shape 2944"/>
          <p:cNvSpPr/>
          <p:nvPr/>
        </p:nvSpPr>
        <p:spPr>
          <a:xfrm>
            <a:off x="6242012" y="3275881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4" name="Shape 2945"/>
          <p:cNvSpPr/>
          <p:nvPr/>
        </p:nvSpPr>
        <p:spPr>
          <a:xfrm>
            <a:off x="6775273" y="3275881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58" y="8342"/>
                </a:moveTo>
                <a:cubicBezTo>
                  <a:pt x="17614" y="6914"/>
                  <a:pt x="17383" y="5576"/>
                  <a:pt x="17008" y="4408"/>
                </a:cubicBezTo>
                <a:cubicBezTo>
                  <a:pt x="17543" y="4130"/>
                  <a:pt x="18018" y="3797"/>
                  <a:pt x="18435" y="3427"/>
                </a:cubicBezTo>
                <a:cubicBezTo>
                  <a:pt x="19673" y="4722"/>
                  <a:pt x="20474" y="6437"/>
                  <a:pt x="20593" y="8342"/>
                </a:cubicBezTo>
                <a:cubicBezTo>
                  <a:pt x="20593" y="8342"/>
                  <a:pt x="17658" y="8342"/>
                  <a:pt x="17658" y="8342"/>
                </a:cubicBezTo>
                <a:close/>
                <a:moveTo>
                  <a:pt x="15485" y="1482"/>
                </a:moveTo>
                <a:cubicBezTo>
                  <a:pt x="16306" y="1786"/>
                  <a:pt x="17058" y="2226"/>
                  <a:pt x="17723" y="2769"/>
                </a:cubicBezTo>
                <a:cubicBezTo>
                  <a:pt x="17412" y="3036"/>
                  <a:pt x="17056" y="3275"/>
                  <a:pt x="16666" y="3486"/>
                </a:cubicBezTo>
                <a:cubicBezTo>
                  <a:pt x="16337" y="2707"/>
                  <a:pt x="15939" y="2026"/>
                  <a:pt x="15485" y="1482"/>
                </a:cubicBezTo>
                <a:moveTo>
                  <a:pt x="12764" y="0"/>
                </a:moveTo>
                <a:cubicBezTo>
                  <a:pt x="9919" y="0"/>
                  <a:pt x="7396" y="1350"/>
                  <a:pt x="5780" y="3437"/>
                </a:cubicBezTo>
                <a:cubicBezTo>
                  <a:pt x="6514" y="3197"/>
                  <a:pt x="7287" y="3044"/>
                  <a:pt x="8086" y="2983"/>
                </a:cubicBezTo>
                <a:cubicBezTo>
                  <a:pt x="7991" y="2912"/>
                  <a:pt x="7892" y="2844"/>
                  <a:pt x="7804" y="2769"/>
                </a:cubicBezTo>
                <a:cubicBezTo>
                  <a:pt x="8469" y="2226"/>
                  <a:pt x="9222" y="1786"/>
                  <a:pt x="10042" y="1482"/>
                </a:cubicBezTo>
                <a:cubicBezTo>
                  <a:pt x="9694" y="1899"/>
                  <a:pt x="9380" y="2398"/>
                  <a:pt x="9104" y="2959"/>
                </a:cubicBezTo>
                <a:cubicBezTo>
                  <a:pt x="9451" y="2968"/>
                  <a:pt x="9793" y="2996"/>
                  <a:pt x="10131" y="3040"/>
                </a:cubicBezTo>
                <a:cubicBezTo>
                  <a:pt x="10712" y="1983"/>
                  <a:pt x="11449" y="1263"/>
                  <a:pt x="12269" y="1056"/>
                </a:cubicBezTo>
                <a:lnTo>
                  <a:pt x="12269" y="3575"/>
                </a:lnTo>
                <a:cubicBezTo>
                  <a:pt x="12608" y="3701"/>
                  <a:pt x="12938" y="3844"/>
                  <a:pt x="13258" y="4006"/>
                </a:cubicBezTo>
                <a:lnTo>
                  <a:pt x="13258" y="1056"/>
                </a:lnTo>
                <a:cubicBezTo>
                  <a:pt x="14282" y="1315"/>
                  <a:pt x="15181" y="2363"/>
                  <a:pt x="15801" y="3883"/>
                </a:cubicBezTo>
                <a:cubicBezTo>
                  <a:pt x="15207" y="4107"/>
                  <a:pt x="14555" y="4261"/>
                  <a:pt x="13865" y="4342"/>
                </a:cubicBezTo>
                <a:cubicBezTo>
                  <a:pt x="14263" y="4581"/>
                  <a:pt x="14647" y="4840"/>
                  <a:pt x="15006" y="5131"/>
                </a:cubicBezTo>
                <a:cubicBezTo>
                  <a:pt x="15391" y="5041"/>
                  <a:pt x="15767" y="4935"/>
                  <a:pt x="16122" y="4801"/>
                </a:cubicBezTo>
                <a:cubicBezTo>
                  <a:pt x="16296" y="5379"/>
                  <a:pt x="16430" y="6009"/>
                  <a:pt x="16526" y="6670"/>
                </a:cubicBezTo>
                <a:cubicBezTo>
                  <a:pt x="17157" y="7466"/>
                  <a:pt x="17663" y="8363"/>
                  <a:pt x="18025" y="9331"/>
                </a:cubicBezTo>
                <a:lnTo>
                  <a:pt x="20593" y="9331"/>
                </a:lnTo>
                <a:cubicBezTo>
                  <a:pt x="20478" y="11173"/>
                  <a:pt x="19721" y="12834"/>
                  <a:pt x="18551" y="14114"/>
                </a:cubicBezTo>
                <a:cubicBezTo>
                  <a:pt x="18470" y="14700"/>
                  <a:pt x="18342" y="15272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13731" y="12269"/>
                </a:moveTo>
                <a:cubicBezTo>
                  <a:pt x="13687" y="10842"/>
                  <a:pt x="13456" y="9504"/>
                  <a:pt x="13081" y="8335"/>
                </a:cubicBezTo>
                <a:cubicBezTo>
                  <a:pt x="13616" y="8057"/>
                  <a:pt x="14091" y="7725"/>
                  <a:pt x="14507" y="7354"/>
                </a:cubicBezTo>
                <a:cubicBezTo>
                  <a:pt x="15746" y="8649"/>
                  <a:pt x="16547" y="10365"/>
                  <a:pt x="16666" y="12269"/>
                </a:cubicBezTo>
                <a:cubicBezTo>
                  <a:pt x="16666" y="12269"/>
                  <a:pt x="13731" y="12269"/>
                  <a:pt x="13731" y="12269"/>
                </a:cubicBezTo>
                <a:close/>
                <a:moveTo>
                  <a:pt x="14507" y="18173"/>
                </a:moveTo>
                <a:cubicBezTo>
                  <a:pt x="14091" y="17803"/>
                  <a:pt x="13616" y="17470"/>
                  <a:pt x="13081" y="17192"/>
                </a:cubicBezTo>
                <a:cubicBezTo>
                  <a:pt x="13456" y="16024"/>
                  <a:pt x="13687" y="14686"/>
                  <a:pt x="13731" y="13258"/>
                </a:cubicBezTo>
                <a:lnTo>
                  <a:pt x="16666" y="13258"/>
                </a:lnTo>
                <a:cubicBezTo>
                  <a:pt x="16547" y="15163"/>
                  <a:pt x="15746" y="16878"/>
                  <a:pt x="14507" y="18173"/>
                </a:cubicBezTo>
                <a:moveTo>
                  <a:pt x="11558" y="20118"/>
                </a:moveTo>
                <a:cubicBezTo>
                  <a:pt x="12012" y="19574"/>
                  <a:pt x="12409" y="18893"/>
                  <a:pt x="12738" y="18114"/>
                </a:cubicBezTo>
                <a:cubicBezTo>
                  <a:pt x="13129" y="18325"/>
                  <a:pt x="13485" y="18564"/>
                  <a:pt x="13796" y="18831"/>
                </a:cubicBezTo>
                <a:cubicBezTo>
                  <a:pt x="13131" y="19374"/>
                  <a:pt x="12378" y="19814"/>
                  <a:pt x="11558" y="20118"/>
                </a:cubicBezTo>
                <a:moveTo>
                  <a:pt x="9331" y="20544"/>
                </a:moveTo>
                <a:lnTo>
                  <a:pt x="9331" y="17204"/>
                </a:lnTo>
                <a:cubicBezTo>
                  <a:pt x="10246" y="17253"/>
                  <a:pt x="11108" y="17428"/>
                  <a:pt x="11874" y="17717"/>
                </a:cubicBezTo>
                <a:cubicBezTo>
                  <a:pt x="11254" y="19237"/>
                  <a:pt x="10355" y="20286"/>
                  <a:pt x="9331" y="20544"/>
                </a:cubicBezTo>
                <a:moveTo>
                  <a:pt x="9331" y="13258"/>
                </a:moveTo>
                <a:lnTo>
                  <a:pt x="12749" y="13258"/>
                </a:lnTo>
                <a:cubicBezTo>
                  <a:pt x="12709" y="14550"/>
                  <a:pt x="12510" y="15752"/>
                  <a:pt x="12195" y="16799"/>
                </a:cubicBezTo>
                <a:cubicBezTo>
                  <a:pt x="11327" y="16471"/>
                  <a:pt x="10357" y="16273"/>
                  <a:pt x="9331" y="16223"/>
                </a:cubicBezTo>
                <a:cubicBezTo>
                  <a:pt x="9331" y="16223"/>
                  <a:pt x="9331" y="13258"/>
                  <a:pt x="9331" y="13258"/>
                </a:cubicBezTo>
                <a:close/>
                <a:moveTo>
                  <a:pt x="9331" y="9305"/>
                </a:moveTo>
                <a:cubicBezTo>
                  <a:pt x="10357" y="9254"/>
                  <a:pt x="11327" y="9056"/>
                  <a:pt x="12195" y="8728"/>
                </a:cubicBezTo>
                <a:cubicBezTo>
                  <a:pt x="12510" y="9775"/>
                  <a:pt x="12709" y="10977"/>
                  <a:pt x="12749" y="12269"/>
                </a:cubicBezTo>
                <a:lnTo>
                  <a:pt x="9331" y="12269"/>
                </a:lnTo>
                <a:cubicBezTo>
                  <a:pt x="9331" y="12269"/>
                  <a:pt x="9331" y="9305"/>
                  <a:pt x="9331" y="9305"/>
                </a:cubicBezTo>
                <a:close/>
                <a:moveTo>
                  <a:pt x="9331" y="4983"/>
                </a:moveTo>
                <a:cubicBezTo>
                  <a:pt x="10355" y="5242"/>
                  <a:pt x="11254" y="6290"/>
                  <a:pt x="11874" y="7810"/>
                </a:cubicBezTo>
                <a:cubicBezTo>
                  <a:pt x="11108" y="8099"/>
                  <a:pt x="10246" y="8275"/>
                  <a:pt x="9331" y="8323"/>
                </a:cubicBezTo>
                <a:cubicBezTo>
                  <a:pt x="9331" y="8323"/>
                  <a:pt x="9331" y="4983"/>
                  <a:pt x="9331" y="4983"/>
                </a:cubicBezTo>
                <a:close/>
                <a:moveTo>
                  <a:pt x="13796" y="6696"/>
                </a:moveTo>
                <a:cubicBezTo>
                  <a:pt x="13485" y="6963"/>
                  <a:pt x="13129" y="7203"/>
                  <a:pt x="12738" y="7413"/>
                </a:cubicBezTo>
                <a:cubicBezTo>
                  <a:pt x="12409" y="6634"/>
                  <a:pt x="12012" y="5954"/>
                  <a:pt x="11557" y="5410"/>
                </a:cubicBezTo>
                <a:cubicBezTo>
                  <a:pt x="12378" y="5714"/>
                  <a:pt x="13131" y="6153"/>
                  <a:pt x="13796" y="6696"/>
                </a:cubicBezTo>
                <a:moveTo>
                  <a:pt x="8342" y="8323"/>
                </a:moveTo>
                <a:cubicBezTo>
                  <a:pt x="7427" y="8275"/>
                  <a:pt x="6564" y="8099"/>
                  <a:pt x="5799" y="7810"/>
                </a:cubicBezTo>
                <a:cubicBezTo>
                  <a:pt x="6419" y="6290"/>
                  <a:pt x="7318" y="5242"/>
                  <a:pt x="8342" y="4983"/>
                </a:cubicBezTo>
                <a:cubicBezTo>
                  <a:pt x="8342" y="4983"/>
                  <a:pt x="8342" y="8323"/>
                  <a:pt x="8342" y="8323"/>
                </a:cubicBezTo>
                <a:close/>
                <a:moveTo>
                  <a:pt x="8342" y="12269"/>
                </a:moveTo>
                <a:lnTo>
                  <a:pt x="4923" y="12269"/>
                </a:lnTo>
                <a:cubicBezTo>
                  <a:pt x="4964" y="10977"/>
                  <a:pt x="5163" y="9775"/>
                  <a:pt x="5478" y="8728"/>
                </a:cubicBezTo>
                <a:cubicBezTo>
                  <a:pt x="6346" y="9056"/>
                  <a:pt x="7316" y="9254"/>
                  <a:pt x="8342" y="9305"/>
                </a:cubicBezTo>
                <a:cubicBezTo>
                  <a:pt x="8342" y="9305"/>
                  <a:pt x="8342" y="12269"/>
                  <a:pt x="8342" y="12269"/>
                </a:cubicBezTo>
                <a:close/>
                <a:moveTo>
                  <a:pt x="8342" y="16223"/>
                </a:moveTo>
                <a:cubicBezTo>
                  <a:pt x="7316" y="16273"/>
                  <a:pt x="6346" y="16471"/>
                  <a:pt x="5478" y="16799"/>
                </a:cubicBezTo>
                <a:cubicBezTo>
                  <a:pt x="5163" y="15752"/>
                  <a:pt x="4964" y="14550"/>
                  <a:pt x="4923" y="13258"/>
                </a:cubicBezTo>
                <a:lnTo>
                  <a:pt x="8342" y="13258"/>
                </a:lnTo>
                <a:cubicBezTo>
                  <a:pt x="8342" y="13258"/>
                  <a:pt x="8342" y="16223"/>
                  <a:pt x="8342" y="16223"/>
                </a:cubicBezTo>
                <a:close/>
                <a:moveTo>
                  <a:pt x="8342" y="20544"/>
                </a:moveTo>
                <a:cubicBezTo>
                  <a:pt x="7318" y="20286"/>
                  <a:pt x="6419" y="19237"/>
                  <a:pt x="5799" y="17717"/>
                </a:cubicBezTo>
                <a:cubicBezTo>
                  <a:pt x="6564" y="17428"/>
                  <a:pt x="7427" y="17253"/>
                  <a:pt x="8342" y="17204"/>
                </a:cubicBezTo>
                <a:cubicBezTo>
                  <a:pt x="8342" y="17204"/>
                  <a:pt x="8342" y="20544"/>
                  <a:pt x="8342" y="20544"/>
                </a:cubicBezTo>
                <a:close/>
                <a:moveTo>
                  <a:pt x="3877" y="18831"/>
                </a:moveTo>
                <a:cubicBezTo>
                  <a:pt x="4188" y="18564"/>
                  <a:pt x="4544" y="18325"/>
                  <a:pt x="4935" y="18114"/>
                </a:cubicBezTo>
                <a:cubicBezTo>
                  <a:pt x="5264" y="18893"/>
                  <a:pt x="5661" y="19574"/>
                  <a:pt x="6115" y="20118"/>
                </a:cubicBezTo>
                <a:cubicBezTo>
                  <a:pt x="5295" y="19814"/>
                  <a:pt x="4541" y="19374"/>
                  <a:pt x="3877" y="18831"/>
                </a:cubicBezTo>
                <a:moveTo>
                  <a:pt x="1007" y="13258"/>
                </a:moveTo>
                <a:lnTo>
                  <a:pt x="3942" y="13258"/>
                </a:lnTo>
                <a:cubicBezTo>
                  <a:pt x="3986" y="14686"/>
                  <a:pt x="4217" y="16024"/>
                  <a:pt x="4591" y="17192"/>
                </a:cubicBezTo>
                <a:cubicBezTo>
                  <a:pt x="4057" y="17470"/>
                  <a:pt x="3582" y="17803"/>
                  <a:pt x="3166" y="18173"/>
                </a:cubicBezTo>
                <a:cubicBezTo>
                  <a:pt x="1927" y="16878"/>
                  <a:pt x="1126" y="15163"/>
                  <a:pt x="1007" y="13258"/>
                </a:cubicBezTo>
                <a:moveTo>
                  <a:pt x="3166" y="7354"/>
                </a:moveTo>
                <a:cubicBezTo>
                  <a:pt x="3582" y="7725"/>
                  <a:pt x="4057" y="8057"/>
                  <a:pt x="4591" y="8335"/>
                </a:cubicBezTo>
                <a:cubicBezTo>
                  <a:pt x="4217" y="9504"/>
                  <a:pt x="3986" y="10842"/>
                  <a:pt x="3942" y="12269"/>
                </a:cubicBezTo>
                <a:lnTo>
                  <a:pt x="1007" y="12269"/>
                </a:lnTo>
                <a:cubicBezTo>
                  <a:pt x="1126" y="10365"/>
                  <a:pt x="1927" y="8649"/>
                  <a:pt x="3166" y="7354"/>
                </a:cubicBezTo>
                <a:moveTo>
                  <a:pt x="6115" y="5410"/>
                </a:moveTo>
                <a:cubicBezTo>
                  <a:pt x="5661" y="5954"/>
                  <a:pt x="5264" y="6634"/>
                  <a:pt x="4935" y="7413"/>
                </a:cubicBezTo>
                <a:cubicBezTo>
                  <a:pt x="4544" y="7203"/>
                  <a:pt x="4188" y="6963"/>
                  <a:pt x="3877" y="6696"/>
                </a:cubicBezTo>
                <a:cubicBezTo>
                  <a:pt x="4542" y="6153"/>
                  <a:pt x="5295" y="5714"/>
                  <a:pt x="6115" y="5410"/>
                </a:cubicBezTo>
                <a:moveTo>
                  <a:pt x="8836" y="3927"/>
                </a:moveTo>
                <a:cubicBezTo>
                  <a:pt x="3956" y="3927"/>
                  <a:pt x="0" y="7883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7" y="21600"/>
                  <a:pt x="17673" y="17644"/>
                  <a:pt x="17673" y="12764"/>
                </a:cubicBezTo>
                <a:cubicBezTo>
                  <a:pt x="17673" y="7883"/>
                  <a:pt x="13717" y="3927"/>
                  <a:pt x="8836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5" name="Shape 2946"/>
          <p:cNvSpPr/>
          <p:nvPr/>
        </p:nvSpPr>
        <p:spPr>
          <a:xfrm>
            <a:off x="7308534" y="3275881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6" name="Shape 2947"/>
          <p:cNvSpPr/>
          <p:nvPr/>
        </p:nvSpPr>
        <p:spPr>
          <a:xfrm>
            <a:off x="7841795" y="3275881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67" y="17673"/>
                </a:moveTo>
                <a:lnTo>
                  <a:pt x="20127" y="17673"/>
                </a:lnTo>
                <a:cubicBezTo>
                  <a:pt x="20398" y="17673"/>
                  <a:pt x="20618" y="17453"/>
                  <a:pt x="20618" y="17182"/>
                </a:cubicBezTo>
                <a:cubicBezTo>
                  <a:pt x="20618" y="16910"/>
                  <a:pt x="20398" y="16691"/>
                  <a:pt x="20127" y="16691"/>
                </a:cubicBezTo>
                <a:lnTo>
                  <a:pt x="17182" y="16691"/>
                </a:lnTo>
                <a:cubicBezTo>
                  <a:pt x="16911" y="16691"/>
                  <a:pt x="16691" y="16910"/>
                  <a:pt x="16691" y="17182"/>
                </a:cubicBezTo>
                <a:lnTo>
                  <a:pt x="16691" y="20127"/>
                </a:lnTo>
                <a:cubicBezTo>
                  <a:pt x="16691" y="20399"/>
                  <a:pt x="16911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8367"/>
                </a:lnTo>
                <a:lnTo>
                  <a:pt x="20762" y="21456"/>
                </a:lnTo>
                <a:cubicBezTo>
                  <a:pt x="20851" y="21545"/>
                  <a:pt x="20974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8367" y="17673"/>
                  <a:pt x="18367" y="17673"/>
                </a:cubicBezTo>
                <a:close/>
                <a:moveTo>
                  <a:pt x="4418" y="16691"/>
                </a:moveTo>
                <a:lnTo>
                  <a:pt x="1473" y="16691"/>
                </a:lnTo>
                <a:cubicBezTo>
                  <a:pt x="1202" y="16691"/>
                  <a:pt x="982" y="16910"/>
                  <a:pt x="982" y="17182"/>
                </a:cubicBezTo>
                <a:cubicBezTo>
                  <a:pt x="982" y="17453"/>
                  <a:pt x="1202" y="17673"/>
                  <a:pt x="1473" y="17673"/>
                </a:cubicBezTo>
                <a:lnTo>
                  <a:pt x="3233" y="17673"/>
                </a:lnTo>
                <a:lnTo>
                  <a:pt x="144" y="20762"/>
                </a:lnTo>
                <a:cubicBezTo>
                  <a:pt x="55" y="20851"/>
                  <a:pt x="0" y="20974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cubicBezTo>
                  <a:pt x="626" y="21600"/>
                  <a:pt x="749" y="21545"/>
                  <a:pt x="838" y="21456"/>
                </a:cubicBezTo>
                <a:lnTo>
                  <a:pt x="3927" y="18367"/>
                </a:lnTo>
                <a:lnTo>
                  <a:pt x="3927" y="20127"/>
                </a:lnTo>
                <a:cubicBezTo>
                  <a:pt x="3927" y="20399"/>
                  <a:pt x="4147" y="20618"/>
                  <a:pt x="4418" y="20618"/>
                </a:cubicBezTo>
                <a:cubicBezTo>
                  <a:pt x="4689" y="20618"/>
                  <a:pt x="4909" y="20399"/>
                  <a:pt x="4909" y="20127"/>
                </a:cubicBezTo>
                <a:lnTo>
                  <a:pt x="4909" y="17182"/>
                </a:lnTo>
                <a:cubicBezTo>
                  <a:pt x="4909" y="16910"/>
                  <a:pt x="4689" y="16691"/>
                  <a:pt x="4418" y="16691"/>
                </a:cubicBezTo>
                <a:moveTo>
                  <a:pt x="14578" y="13923"/>
                </a:moveTo>
                <a:cubicBezTo>
                  <a:pt x="14366" y="13756"/>
                  <a:pt x="14123" y="13606"/>
                  <a:pt x="13863" y="13470"/>
                </a:cubicBezTo>
                <a:cubicBezTo>
                  <a:pt x="14060" y="12810"/>
                  <a:pt x="14189" y="12080"/>
                  <a:pt x="14228" y="11304"/>
                </a:cubicBezTo>
                <a:lnTo>
                  <a:pt x="15676" y="11304"/>
                </a:lnTo>
                <a:cubicBezTo>
                  <a:pt x="15574" y="12295"/>
                  <a:pt x="15177" y="13195"/>
                  <a:pt x="14578" y="13923"/>
                </a:cubicBezTo>
                <a:moveTo>
                  <a:pt x="13136" y="15120"/>
                </a:moveTo>
                <a:cubicBezTo>
                  <a:pt x="13280" y="14892"/>
                  <a:pt x="13410" y="14641"/>
                  <a:pt x="13529" y="14374"/>
                </a:cubicBezTo>
                <a:cubicBezTo>
                  <a:pt x="13660" y="14445"/>
                  <a:pt x="13781" y="14521"/>
                  <a:pt x="13893" y="14602"/>
                </a:cubicBezTo>
                <a:cubicBezTo>
                  <a:pt x="13656" y="14795"/>
                  <a:pt x="13407" y="14973"/>
                  <a:pt x="13136" y="15120"/>
                </a:cubicBezTo>
                <a:moveTo>
                  <a:pt x="11304" y="12785"/>
                </a:moveTo>
                <a:lnTo>
                  <a:pt x="11304" y="11304"/>
                </a:lnTo>
                <a:lnTo>
                  <a:pt x="13226" y="11304"/>
                </a:lnTo>
                <a:cubicBezTo>
                  <a:pt x="13193" y="11948"/>
                  <a:pt x="13093" y="12547"/>
                  <a:pt x="12949" y="13093"/>
                </a:cubicBezTo>
                <a:cubicBezTo>
                  <a:pt x="12443" y="12931"/>
                  <a:pt x="11890" y="12824"/>
                  <a:pt x="11304" y="12785"/>
                </a:cubicBezTo>
                <a:moveTo>
                  <a:pt x="11304" y="15605"/>
                </a:moveTo>
                <a:lnTo>
                  <a:pt x="11304" y="13766"/>
                </a:lnTo>
                <a:cubicBezTo>
                  <a:pt x="11784" y="13800"/>
                  <a:pt x="12233" y="13886"/>
                  <a:pt x="12642" y="14009"/>
                </a:cubicBezTo>
                <a:cubicBezTo>
                  <a:pt x="12301" y="14805"/>
                  <a:pt x="11837" y="15382"/>
                  <a:pt x="11304" y="15605"/>
                </a:cubicBezTo>
                <a:moveTo>
                  <a:pt x="11304" y="8815"/>
                </a:moveTo>
                <a:cubicBezTo>
                  <a:pt x="11890" y="8776"/>
                  <a:pt x="12443" y="8669"/>
                  <a:pt x="12949" y="8507"/>
                </a:cubicBezTo>
                <a:cubicBezTo>
                  <a:pt x="13093" y="9053"/>
                  <a:pt x="13193" y="9652"/>
                  <a:pt x="13226" y="10297"/>
                </a:cubicBezTo>
                <a:lnTo>
                  <a:pt x="11304" y="10297"/>
                </a:lnTo>
                <a:cubicBezTo>
                  <a:pt x="11304" y="10297"/>
                  <a:pt x="11304" y="8815"/>
                  <a:pt x="11304" y="8815"/>
                </a:cubicBezTo>
                <a:close/>
                <a:moveTo>
                  <a:pt x="11304" y="5995"/>
                </a:moveTo>
                <a:cubicBezTo>
                  <a:pt x="11837" y="6218"/>
                  <a:pt x="12301" y="6795"/>
                  <a:pt x="12642" y="7591"/>
                </a:cubicBezTo>
                <a:cubicBezTo>
                  <a:pt x="12233" y="7714"/>
                  <a:pt x="11784" y="7800"/>
                  <a:pt x="11304" y="7835"/>
                </a:cubicBezTo>
                <a:cubicBezTo>
                  <a:pt x="11304" y="7835"/>
                  <a:pt x="11304" y="5995"/>
                  <a:pt x="11304" y="5995"/>
                </a:cubicBezTo>
                <a:close/>
                <a:moveTo>
                  <a:pt x="13893" y="6998"/>
                </a:moveTo>
                <a:cubicBezTo>
                  <a:pt x="13781" y="7079"/>
                  <a:pt x="13660" y="7155"/>
                  <a:pt x="13529" y="7227"/>
                </a:cubicBezTo>
                <a:cubicBezTo>
                  <a:pt x="13410" y="6960"/>
                  <a:pt x="13280" y="6708"/>
                  <a:pt x="13136" y="6480"/>
                </a:cubicBezTo>
                <a:cubicBezTo>
                  <a:pt x="13407" y="6627"/>
                  <a:pt x="13656" y="6805"/>
                  <a:pt x="13893" y="6998"/>
                </a:cubicBezTo>
                <a:moveTo>
                  <a:pt x="15676" y="10297"/>
                </a:moveTo>
                <a:lnTo>
                  <a:pt x="14228" y="10297"/>
                </a:lnTo>
                <a:cubicBezTo>
                  <a:pt x="14189" y="9520"/>
                  <a:pt x="14060" y="8790"/>
                  <a:pt x="13863" y="8130"/>
                </a:cubicBezTo>
                <a:cubicBezTo>
                  <a:pt x="14123" y="7994"/>
                  <a:pt x="14366" y="7844"/>
                  <a:pt x="14578" y="7677"/>
                </a:cubicBezTo>
                <a:cubicBezTo>
                  <a:pt x="15177" y="8405"/>
                  <a:pt x="15574" y="9305"/>
                  <a:pt x="15676" y="10297"/>
                </a:cubicBezTo>
                <a:moveTo>
                  <a:pt x="10296" y="7835"/>
                </a:moveTo>
                <a:cubicBezTo>
                  <a:pt x="9816" y="7800"/>
                  <a:pt x="9367" y="7714"/>
                  <a:pt x="8958" y="7591"/>
                </a:cubicBezTo>
                <a:cubicBezTo>
                  <a:pt x="9299" y="6795"/>
                  <a:pt x="9764" y="6218"/>
                  <a:pt x="10296" y="5995"/>
                </a:cubicBezTo>
                <a:cubicBezTo>
                  <a:pt x="10296" y="5995"/>
                  <a:pt x="10296" y="7835"/>
                  <a:pt x="10296" y="7835"/>
                </a:cubicBezTo>
                <a:close/>
                <a:moveTo>
                  <a:pt x="10296" y="10297"/>
                </a:moveTo>
                <a:lnTo>
                  <a:pt x="8374" y="10297"/>
                </a:lnTo>
                <a:cubicBezTo>
                  <a:pt x="8407" y="9652"/>
                  <a:pt x="8507" y="9053"/>
                  <a:pt x="8651" y="8507"/>
                </a:cubicBezTo>
                <a:cubicBezTo>
                  <a:pt x="9158" y="8669"/>
                  <a:pt x="9710" y="8776"/>
                  <a:pt x="10296" y="8815"/>
                </a:cubicBezTo>
                <a:cubicBezTo>
                  <a:pt x="10296" y="8815"/>
                  <a:pt x="10296" y="10297"/>
                  <a:pt x="10296" y="10297"/>
                </a:cubicBezTo>
                <a:close/>
                <a:moveTo>
                  <a:pt x="10296" y="12785"/>
                </a:moveTo>
                <a:cubicBezTo>
                  <a:pt x="9710" y="12824"/>
                  <a:pt x="9158" y="12931"/>
                  <a:pt x="8651" y="13093"/>
                </a:cubicBezTo>
                <a:cubicBezTo>
                  <a:pt x="8507" y="12547"/>
                  <a:pt x="8407" y="11948"/>
                  <a:pt x="8374" y="11304"/>
                </a:cubicBezTo>
                <a:lnTo>
                  <a:pt x="10296" y="11304"/>
                </a:lnTo>
                <a:cubicBezTo>
                  <a:pt x="10296" y="11304"/>
                  <a:pt x="10296" y="12785"/>
                  <a:pt x="10296" y="12785"/>
                </a:cubicBezTo>
                <a:close/>
                <a:moveTo>
                  <a:pt x="10296" y="15605"/>
                </a:moveTo>
                <a:cubicBezTo>
                  <a:pt x="9764" y="15382"/>
                  <a:pt x="9299" y="14805"/>
                  <a:pt x="8958" y="14009"/>
                </a:cubicBezTo>
                <a:cubicBezTo>
                  <a:pt x="9367" y="13886"/>
                  <a:pt x="9816" y="13800"/>
                  <a:pt x="10296" y="13766"/>
                </a:cubicBezTo>
                <a:cubicBezTo>
                  <a:pt x="10296" y="13766"/>
                  <a:pt x="10296" y="15605"/>
                  <a:pt x="10296" y="15605"/>
                </a:cubicBezTo>
                <a:close/>
                <a:moveTo>
                  <a:pt x="7707" y="14602"/>
                </a:moveTo>
                <a:cubicBezTo>
                  <a:pt x="7819" y="14521"/>
                  <a:pt x="7941" y="14445"/>
                  <a:pt x="8071" y="14374"/>
                </a:cubicBezTo>
                <a:cubicBezTo>
                  <a:pt x="8190" y="14641"/>
                  <a:pt x="8321" y="14892"/>
                  <a:pt x="8464" y="15120"/>
                </a:cubicBezTo>
                <a:cubicBezTo>
                  <a:pt x="8193" y="14973"/>
                  <a:pt x="7944" y="14795"/>
                  <a:pt x="7707" y="14602"/>
                </a:cubicBezTo>
                <a:moveTo>
                  <a:pt x="5925" y="11304"/>
                </a:moveTo>
                <a:lnTo>
                  <a:pt x="7372" y="11304"/>
                </a:lnTo>
                <a:cubicBezTo>
                  <a:pt x="7411" y="12080"/>
                  <a:pt x="7540" y="12810"/>
                  <a:pt x="7737" y="13470"/>
                </a:cubicBezTo>
                <a:cubicBezTo>
                  <a:pt x="7477" y="13606"/>
                  <a:pt x="7235" y="13756"/>
                  <a:pt x="7022" y="13923"/>
                </a:cubicBezTo>
                <a:cubicBezTo>
                  <a:pt x="6423" y="13195"/>
                  <a:pt x="6026" y="12295"/>
                  <a:pt x="5925" y="11304"/>
                </a:cubicBezTo>
                <a:moveTo>
                  <a:pt x="7022" y="7677"/>
                </a:moveTo>
                <a:cubicBezTo>
                  <a:pt x="7235" y="7844"/>
                  <a:pt x="7477" y="7994"/>
                  <a:pt x="7737" y="8130"/>
                </a:cubicBezTo>
                <a:cubicBezTo>
                  <a:pt x="7540" y="8790"/>
                  <a:pt x="7411" y="9520"/>
                  <a:pt x="7372" y="10297"/>
                </a:cubicBezTo>
                <a:lnTo>
                  <a:pt x="5925" y="10297"/>
                </a:lnTo>
                <a:cubicBezTo>
                  <a:pt x="6026" y="9305"/>
                  <a:pt x="6423" y="8405"/>
                  <a:pt x="7022" y="7677"/>
                </a:cubicBezTo>
                <a:moveTo>
                  <a:pt x="8464" y="6480"/>
                </a:moveTo>
                <a:cubicBezTo>
                  <a:pt x="8321" y="6708"/>
                  <a:pt x="8190" y="6960"/>
                  <a:pt x="8071" y="7227"/>
                </a:cubicBezTo>
                <a:cubicBezTo>
                  <a:pt x="7941" y="7155"/>
                  <a:pt x="7819" y="7079"/>
                  <a:pt x="7707" y="6998"/>
                </a:cubicBezTo>
                <a:cubicBezTo>
                  <a:pt x="7944" y="6805"/>
                  <a:pt x="8193" y="6627"/>
                  <a:pt x="8464" y="6480"/>
                </a:cubicBezTo>
                <a:moveTo>
                  <a:pt x="10800" y="4909"/>
                </a:moveTo>
                <a:cubicBezTo>
                  <a:pt x="7546" y="4909"/>
                  <a:pt x="4909" y="7546"/>
                  <a:pt x="4909" y="10800"/>
                </a:cubicBezTo>
                <a:cubicBezTo>
                  <a:pt x="4909" y="14053"/>
                  <a:pt x="7546" y="16691"/>
                  <a:pt x="10800" y="16691"/>
                </a:cubicBezTo>
                <a:cubicBezTo>
                  <a:pt x="14053" y="16691"/>
                  <a:pt x="16691" y="14053"/>
                  <a:pt x="16691" y="10800"/>
                </a:cubicBezTo>
                <a:cubicBezTo>
                  <a:pt x="16691" y="7546"/>
                  <a:pt x="14053" y="4909"/>
                  <a:pt x="10800" y="4909"/>
                </a:cubicBezTo>
                <a:moveTo>
                  <a:pt x="3233" y="3927"/>
                </a:moveTo>
                <a:lnTo>
                  <a:pt x="1473" y="3927"/>
                </a:lnTo>
                <a:cubicBezTo>
                  <a:pt x="1202" y="3927"/>
                  <a:pt x="982" y="4147"/>
                  <a:pt x="982" y="4418"/>
                </a:cubicBezTo>
                <a:cubicBezTo>
                  <a:pt x="982" y="4690"/>
                  <a:pt x="1202" y="4909"/>
                  <a:pt x="1473" y="4909"/>
                </a:cubicBezTo>
                <a:lnTo>
                  <a:pt x="4418" y="4909"/>
                </a:lnTo>
                <a:cubicBezTo>
                  <a:pt x="4689" y="4909"/>
                  <a:pt x="4909" y="4690"/>
                  <a:pt x="4909" y="4418"/>
                </a:cubicBezTo>
                <a:lnTo>
                  <a:pt x="4909" y="1473"/>
                </a:lnTo>
                <a:cubicBezTo>
                  <a:pt x="4909" y="1201"/>
                  <a:pt x="4689" y="982"/>
                  <a:pt x="4418" y="982"/>
                </a:cubicBezTo>
                <a:cubicBezTo>
                  <a:pt x="4147" y="982"/>
                  <a:pt x="3927" y="1201"/>
                  <a:pt x="3927" y="1473"/>
                </a:cubicBezTo>
                <a:lnTo>
                  <a:pt x="3927" y="3233"/>
                </a:lnTo>
                <a:lnTo>
                  <a:pt x="838" y="144"/>
                </a:lnTo>
                <a:cubicBezTo>
                  <a:pt x="749" y="55"/>
                  <a:pt x="626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cubicBezTo>
                  <a:pt x="0" y="627"/>
                  <a:pt x="55" y="749"/>
                  <a:pt x="144" y="838"/>
                </a:cubicBezTo>
                <a:cubicBezTo>
                  <a:pt x="144" y="838"/>
                  <a:pt x="3233" y="3927"/>
                  <a:pt x="3233" y="3927"/>
                </a:cubicBezTo>
                <a:close/>
                <a:moveTo>
                  <a:pt x="17182" y="4909"/>
                </a:moveTo>
                <a:lnTo>
                  <a:pt x="20127" y="4909"/>
                </a:lnTo>
                <a:cubicBezTo>
                  <a:pt x="20398" y="4909"/>
                  <a:pt x="20618" y="4690"/>
                  <a:pt x="20618" y="4418"/>
                </a:cubicBezTo>
                <a:cubicBezTo>
                  <a:pt x="20618" y="4147"/>
                  <a:pt x="20398" y="3927"/>
                  <a:pt x="20127" y="3927"/>
                </a:cubicBezTo>
                <a:lnTo>
                  <a:pt x="18367" y="3927"/>
                </a:lnTo>
                <a:lnTo>
                  <a:pt x="21456" y="838"/>
                </a:lnTo>
                <a:cubicBezTo>
                  <a:pt x="21545" y="749"/>
                  <a:pt x="21600" y="627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cubicBezTo>
                  <a:pt x="20974" y="0"/>
                  <a:pt x="20851" y="55"/>
                  <a:pt x="20762" y="144"/>
                </a:cubicBezTo>
                <a:lnTo>
                  <a:pt x="17673" y="3233"/>
                </a:lnTo>
                <a:lnTo>
                  <a:pt x="17673" y="1473"/>
                </a:lnTo>
                <a:cubicBezTo>
                  <a:pt x="17673" y="1201"/>
                  <a:pt x="17453" y="982"/>
                  <a:pt x="17182" y="982"/>
                </a:cubicBezTo>
                <a:cubicBezTo>
                  <a:pt x="16911" y="982"/>
                  <a:pt x="16691" y="1201"/>
                  <a:pt x="16691" y="1473"/>
                </a:cubicBezTo>
                <a:lnTo>
                  <a:pt x="16691" y="4418"/>
                </a:lnTo>
                <a:cubicBezTo>
                  <a:pt x="16691" y="4690"/>
                  <a:pt x="16911" y="4909"/>
                  <a:pt x="17182" y="490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7" name="Shape 2948"/>
          <p:cNvSpPr/>
          <p:nvPr/>
        </p:nvSpPr>
        <p:spPr>
          <a:xfrm>
            <a:off x="8413146" y="3275881"/>
            <a:ext cx="20314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6273"/>
                </a:moveTo>
                <a:cubicBezTo>
                  <a:pt x="6275" y="6273"/>
                  <a:pt x="6661" y="6914"/>
                  <a:pt x="8976" y="7703"/>
                </a:cubicBezTo>
                <a:cubicBezTo>
                  <a:pt x="8976" y="7703"/>
                  <a:pt x="9413" y="7721"/>
                  <a:pt x="8899" y="7354"/>
                </a:cubicBezTo>
                <a:cubicBezTo>
                  <a:pt x="8384" y="6987"/>
                  <a:pt x="7819" y="6529"/>
                  <a:pt x="8462" y="6291"/>
                </a:cubicBezTo>
                <a:cubicBezTo>
                  <a:pt x="9104" y="6052"/>
                  <a:pt x="9285" y="6071"/>
                  <a:pt x="9439" y="6511"/>
                </a:cubicBezTo>
                <a:cubicBezTo>
                  <a:pt x="9594" y="6950"/>
                  <a:pt x="10108" y="6694"/>
                  <a:pt x="10159" y="6273"/>
                </a:cubicBezTo>
                <a:cubicBezTo>
                  <a:pt x="10211" y="5851"/>
                  <a:pt x="11163" y="5411"/>
                  <a:pt x="11806" y="5209"/>
                </a:cubicBezTo>
                <a:cubicBezTo>
                  <a:pt x="12449" y="5007"/>
                  <a:pt x="13040" y="4934"/>
                  <a:pt x="12963" y="4585"/>
                </a:cubicBezTo>
                <a:cubicBezTo>
                  <a:pt x="12886" y="4237"/>
                  <a:pt x="12706" y="3980"/>
                  <a:pt x="11703" y="3980"/>
                </a:cubicBezTo>
                <a:cubicBezTo>
                  <a:pt x="10699" y="3980"/>
                  <a:pt x="11137" y="4934"/>
                  <a:pt x="10314" y="4365"/>
                </a:cubicBezTo>
                <a:cubicBezTo>
                  <a:pt x="9491" y="3797"/>
                  <a:pt x="10493" y="3944"/>
                  <a:pt x="10905" y="3816"/>
                </a:cubicBezTo>
                <a:cubicBezTo>
                  <a:pt x="11317" y="3687"/>
                  <a:pt x="11729" y="3155"/>
                  <a:pt x="11009" y="3119"/>
                </a:cubicBezTo>
                <a:cubicBezTo>
                  <a:pt x="10287" y="3082"/>
                  <a:pt x="10442" y="3339"/>
                  <a:pt x="9876" y="3192"/>
                </a:cubicBezTo>
                <a:cubicBezTo>
                  <a:pt x="9310" y="3045"/>
                  <a:pt x="9053" y="3706"/>
                  <a:pt x="8693" y="3614"/>
                </a:cubicBezTo>
                <a:cubicBezTo>
                  <a:pt x="8519" y="3570"/>
                  <a:pt x="8131" y="3374"/>
                  <a:pt x="7770" y="3142"/>
                </a:cubicBezTo>
                <a:cubicBezTo>
                  <a:pt x="6767" y="3765"/>
                  <a:pt x="6022" y="4597"/>
                  <a:pt x="5656" y="5546"/>
                </a:cubicBezTo>
                <a:cubicBezTo>
                  <a:pt x="5919" y="6021"/>
                  <a:pt x="6275" y="6273"/>
                  <a:pt x="6275" y="6273"/>
                </a:cubicBezTo>
                <a:moveTo>
                  <a:pt x="20588" y="12027"/>
                </a:moveTo>
                <a:cubicBezTo>
                  <a:pt x="20407" y="12027"/>
                  <a:pt x="20245" y="12080"/>
                  <a:pt x="20124" y="12164"/>
                </a:cubicBezTo>
                <a:lnTo>
                  <a:pt x="20119" y="12161"/>
                </a:lnTo>
                <a:cubicBezTo>
                  <a:pt x="18145" y="13734"/>
                  <a:pt x="15310" y="14727"/>
                  <a:pt x="12150" y="14727"/>
                </a:cubicBezTo>
                <a:cubicBezTo>
                  <a:pt x="6186" y="14727"/>
                  <a:pt x="1350" y="11211"/>
                  <a:pt x="1350" y="6873"/>
                </a:cubicBezTo>
                <a:cubicBezTo>
                  <a:pt x="1350" y="4606"/>
                  <a:pt x="2678" y="2571"/>
                  <a:pt x="4788" y="1137"/>
                </a:cubicBezTo>
                <a:lnTo>
                  <a:pt x="4777" y="1127"/>
                </a:lnTo>
                <a:cubicBezTo>
                  <a:pt x="4945" y="1037"/>
                  <a:pt x="5062" y="900"/>
                  <a:pt x="5062" y="736"/>
                </a:cubicBezTo>
                <a:cubicBezTo>
                  <a:pt x="5062" y="465"/>
                  <a:pt x="4760" y="245"/>
                  <a:pt x="4388" y="245"/>
                </a:cubicBezTo>
                <a:cubicBezTo>
                  <a:pt x="4192" y="245"/>
                  <a:pt x="4020" y="308"/>
                  <a:pt x="3897" y="405"/>
                </a:cubicBezTo>
                <a:lnTo>
                  <a:pt x="3895" y="403"/>
                </a:lnTo>
                <a:cubicBezTo>
                  <a:pt x="1505" y="2016"/>
                  <a:pt x="0" y="4314"/>
                  <a:pt x="0" y="6873"/>
                </a:cubicBezTo>
                <a:cubicBezTo>
                  <a:pt x="0" y="11587"/>
                  <a:pt x="5081" y="15428"/>
                  <a:pt x="11475" y="15684"/>
                </a:cubicBezTo>
                <a:lnTo>
                  <a:pt x="11475" y="20618"/>
                </a:lnTo>
                <a:lnTo>
                  <a:pt x="7425" y="20618"/>
                </a:lnTo>
                <a:cubicBezTo>
                  <a:pt x="7052" y="20618"/>
                  <a:pt x="6750" y="20838"/>
                  <a:pt x="6750" y="21109"/>
                </a:cubicBezTo>
                <a:cubicBezTo>
                  <a:pt x="6750" y="21380"/>
                  <a:pt x="7052" y="21600"/>
                  <a:pt x="7425" y="21600"/>
                </a:cubicBezTo>
                <a:lnTo>
                  <a:pt x="16875" y="21600"/>
                </a:lnTo>
                <a:cubicBezTo>
                  <a:pt x="17247" y="21600"/>
                  <a:pt x="17550" y="21380"/>
                  <a:pt x="17550" y="21109"/>
                </a:cubicBezTo>
                <a:cubicBezTo>
                  <a:pt x="17550" y="20838"/>
                  <a:pt x="17247" y="20618"/>
                  <a:pt x="16875" y="20618"/>
                </a:cubicBezTo>
                <a:lnTo>
                  <a:pt x="12825" y="20618"/>
                </a:lnTo>
                <a:lnTo>
                  <a:pt x="12825" y="15684"/>
                </a:lnTo>
                <a:cubicBezTo>
                  <a:pt x="16068" y="15554"/>
                  <a:pt x="18970" y="14500"/>
                  <a:pt x="21045" y="12880"/>
                </a:cubicBezTo>
                <a:lnTo>
                  <a:pt x="21041" y="12877"/>
                </a:lnTo>
                <a:cubicBezTo>
                  <a:pt x="21175" y="12788"/>
                  <a:pt x="21262" y="12661"/>
                  <a:pt x="21262" y="12518"/>
                </a:cubicBezTo>
                <a:cubicBezTo>
                  <a:pt x="21262" y="12247"/>
                  <a:pt x="20960" y="12027"/>
                  <a:pt x="20588" y="12027"/>
                </a:cubicBezTo>
                <a:moveTo>
                  <a:pt x="12150" y="982"/>
                </a:moveTo>
                <a:cubicBezTo>
                  <a:pt x="16623" y="982"/>
                  <a:pt x="20250" y="3619"/>
                  <a:pt x="20250" y="6873"/>
                </a:cubicBezTo>
                <a:cubicBezTo>
                  <a:pt x="20250" y="10127"/>
                  <a:pt x="16623" y="12764"/>
                  <a:pt x="12150" y="12764"/>
                </a:cubicBezTo>
                <a:cubicBezTo>
                  <a:pt x="7677" y="12764"/>
                  <a:pt x="4050" y="10127"/>
                  <a:pt x="4050" y="6873"/>
                </a:cubicBezTo>
                <a:cubicBezTo>
                  <a:pt x="4050" y="3619"/>
                  <a:pt x="7677" y="982"/>
                  <a:pt x="12150" y="982"/>
                </a:cubicBezTo>
                <a:moveTo>
                  <a:pt x="12150" y="13745"/>
                </a:moveTo>
                <a:cubicBezTo>
                  <a:pt x="17369" y="13745"/>
                  <a:pt x="21600" y="10669"/>
                  <a:pt x="21600" y="6873"/>
                </a:cubicBezTo>
                <a:cubicBezTo>
                  <a:pt x="21600" y="3077"/>
                  <a:pt x="17369" y="0"/>
                  <a:pt x="12150" y="0"/>
                </a:cubicBezTo>
                <a:cubicBezTo>
                  <a:pt x="6931" y="0"/>
                  <a:pt x="2700" y="3077"/>
                  <a:pt x="2700" y="6873"/>
                </a:cubicBezTo>
                <a:cubicBezTo>
                  <a:pt x="2700" y="10669"/>
                  <a:pt x="6931" y="13745"/>
                  <a:pt x="12150" y="13745"/>
                </a:cubicBezTo>
                <a:moveTo>
                  <a:pt x="16733" y="8152"/>
                </a:moveTo>
                <a:cubicBezTo>
                  <a:pt x="16437" y="8280"/>
                  <a:pt x="16449" y="8564"/>
                  <a:pt x="16693" y="8720"/>
                </a:cubicBezTo>
                <a:cubicBezTo>
                  <a:pt x="16938" y="8876"/>
                  <a:pt x="17427" y="9078"/>
                  <a:pt x="17581" y="8720"/>
                </a:cubicBezTo>
                <a:cubicBezTo>
                  <a:pt x="17736" y="8362"/>
                  <a:pt x="17028" y="8023"/>
                  <a:pt x="16733" y="8152"/>
                </a:cubicBezTo>
                <a:moveTo>
                  <a:pt x="11317" y="7428"/>
                </a:moveTo>
                <a:cubicBezTo>
                  <a:pt x="10211" y="7428"/>
                  <a:pt x="9516" y="7611"/>
                  <a:pt x="9800" y="8711"/>
                </a:cubicBezTo>
                <a:cubicBezTo>
                  <a:pt x="10082" y="9811"/>
                  <a:pt x="10905" y="9316"/>
                  <a:pt x="10828" y="10160"/>
                </a:cubicBezTo>
                <a:cubicBezTo>
                  <a:pt x="10751" y="11003"/>
                  <a:pt x="11034" y="11186"/>
                  <a:pt x="11214" y="11388"/>
                </a:cubicBezTo>
                <a:cubicBezTo>
                  <a:pt x="11315" y="11501"/>
                  <a:pt x="11532" y="11731"/>
                  <a:pt x="11738" y="11767"/>
                </a:cubicBezTo>
                <a:cubicBezTo>
                  <a:pt x="11768" y="11768"/>
                  <a:pt x="11798" y="11769"/>
                  <a:pt x="11828" y="11770"/>
                </a:cubicBezTo>
                <a:cubicBezTo>
                  <a:pt x="11954" y="11751"/>
                  <a:pt x="12068" y="11642"/>
                  <a:pt x="12140" y="11351"/>
                </a:cubicBezTo>
                <a:cubicBezTo>
                  <a:pt x="12346" y="10526"/>
                  <a:pt x="12732" y="10067"/>
                  <a:pt x="13169" y="9664"/>
                </a:cubicBezTo>
                <a:cubicBezTo>
                  <a:pt x="13606" y="9261"/>
                  <a:pt x="14070" y="8729"/>
                  <a:pt x="13195" y="8197"/>
                </a:cubicBezTo>
                <a:cubicBezTo>
                  <a:pt x="12320" y="7666"/>
                  <a:pt x="12423" y="7428"/>
                  <a:pt x="11317" y="7428"/>
                </a:cubicBezTo>
                <a:moveTo>
                  <a:pt x="14404" y="3284"/>
                </a:moveTo>
                <a:cubicBezTo>
                  <a:pt x="14404" y="3284"/>
                  <a:pt x="14198" y="3431"/>
                  <a:pt x="14404" y="3962"/>
                </a:cubicBezTo>
                <a:cubicBezTo>
                  <a:pt x="14610" y="4494"/>
                  <a:pt x="14955" y="4609"/>
                  <a:pt x="15974" y="4311"/>
                </a:cubicBezTo>
                <a:cubicBezTo>
                  <a:pt x="16411" y="4182"/>
                  <a:pt x="16742" y="4248"/>
                  <a:pt x="16693" y="4567"/>
                </a:cubicBezTo>
                <a:cubicBezTo>
                  <a:pt x="16591" y="5246"/>
                  <a:pt x="15858" y="5217"/>
                  <a:pt x="16411" y="6309"/>
                </a:cubicBezTo>
                <a:cubicBezTo>
                  <a:pt x="16745" y="6969"/>
                  <a:pt x="17568" y="7226"/>
                  <a:pt x="17877" y="7739"/>
                </a:cubicBezTo>
                <a:cubicBezTo>
                  <a:pt x="17984" y="7918"/>
                  <a:pt x="18288" y="8083"/>
                  <a:pt x="18633" y="8228"/>
                </a:cubicBezTo>
                <a:cubicBezTo>
                  <a:pt x="18803" y="7797"/>
                  <a:pt x="18900" y="7344"/>
                  <a:pt x="18900" y="6873"/>
                </a:cubicBezTo>
                <a:cubicBezTo>
                  <a:pt x="18900" y="4752"/>
                  <a:pt x="17047" y="2950"/>
                  <a:pt x="14457" y="2264"/>
                </a:cubicBezTo>
                <a:cubicBezTo>
                  <a:pt x="14328" y="2411"/>
                  <a:pt x="14192" y="2545"/>
                  <a:pt x="14044" y="2605"/>
                </a:cubicBezTo>
                <a:cubicBezTo>
                  <a:pt x="13684" y="2752"/>
                  <a:pt x="13710" y="3339"/>
                  <a:pt x="14404" y="328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8" name="Shape 2949"/>
          <p:cNvSpPr/>
          <p:nvPr/>
        </p:nvSpPr>
        <p:spPr>
          <a:xfrm>
            <a:off x="8933710" y="3275881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52" y="16691"/>
                </a:moveTo>
                <a:lnTo>
                  <a:pt x="3600" y="16691"/>
                </a:lnTo>
                <a:lnTo>
                  <a:pt x="3600" y="11782"/>
                </a:lnTo>
                <a:lnTo>
                  <a:pt x="17152" y="11782"/>
                </a:lnTo>
                <a:lnTo>
                  <a:pt x="20152" y="14236"/>
                </a:lnTo>
                <a:cubicBezTo>
                  <a:pt x="20152" y="14236"/>
                  <a:pt x="17152" y="16691"/>
                  <a:pt x="17152" y="16691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7673"/>
                </a:lnTo>
                <a:lnTo>
                  <a:pt x="11400" y="17673"/>
                </a:lnTo>
                <a:cubicBezTo>
                  <a:pt x="11400" y="17673"/>
                  <a:pt x="11400" y="20618"/>
                  <a:pt x="11400" y="20618"/>
                </a:cubicBezTo>
                <a:close/>
                <a:moveTo>
                  <a:pt x="11400" y="10800"/>
                </a:moveTo>
                <a:lnTo>
                  <a:pt x="10200" y="10800"/>
                </a:lnTo>
                <a:lnTo>
                  <a:pt x="10200" y="8836"/>
                </a:lnTo>
                <a:lnTo>
                  <a:pt x="11400" y="8836"/>
                </a:lnTo>
                <a:cubicBezTo>
                  <a:pt x="11400" y="8836"/>
                  <a:pt x="11400" y="10800"/>
                  <a:pt x="11400" y="10800"/>
                </a:cubicBezTo>
                <a:close/>
                <a:moveTo>
                  <a:pt x="4448" y="7855"/>
                </a:moveTo>
                <a:lnTo>
                  <a:pt x="1448" y="5400"/>
                </a:lnTo>
                <a:lnTo>
                  <a:pt x="4448" y="2945"/>
                </a:lnTo>
                <a:lnTo>
                  <a:pt x="18000" y="2945"/>
                </a:lnTo>
                <a:lnTo>
                  <a:pt x="18000" y="7855"/>
                </a:lnTo>
                <a:cubicBezTo>
                  <a:pt x="18000" y="7855"/>
                  <a:pt x="4448" y="7855"/>
                  <a:pt x="4448" y="7855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1424" y="13889"/>
                </a:moveTo>
                <a:lnTo>
                  <a:pt x="17824" y="10944"/>
                </a:lnTo>
                <a:cubicBezTo>
                  <a:pt x="17715" y="10855"/>
                  <a:pt x="17565" y="10800"/>
                  <a:pt x="17400" y="10800"/>
                </a:cubicBezTo>
                <a:lnTo>
                  <a:pt x="12600" y="10800"/>
                </a:lnTo>
                <a:lnTo>
                  <a:pt x="12600" y="8836"/>
                </a:lnTo>
                <a:lnTo>
                  <a:pt x="18600" y="8836"/>
                </a:lnTo>
                <a:cubicBezTo>
                  <a:pt x="18932" y="8836"/>
                  <a:pt x="19200" y="8616"/>
                  <a:pt x="19200" y="8345"/>
                </a:cubicBezTo>
                <a:lnTo>
                  <a:pt x="19200" y="2455"/>
                </a:lnTo>
                <a:cubicBezTo>
                  <a:pt x="19200" y="2184"/>
                  <a:pt x="18932" y="1964"/>
                  <a:pt x="18600" y="1964"/>
                </a:cubicBez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3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4200" y="1964"/>
                </a:lnTo>
                <a:cubicBezTo>
                  <a:pt x="4034" y="1964"/>
                  <a:pt x="3885" y="2019"/>
                  <a:pt x="3776" y="2107"/>
                </a:cubicBezTo>
                <a:lnTo>
                  <a:pt x="176" y="5053"/>
                </a:lnTo>
                <a:cubicBezTo>
                  <a:pt x="67" y="5142"/>
                  <a:pt x="0" y="5265"/>
                  <a:pt x="0" y="5400"/>
                </a:cubicBezTo>
                <a:cubicBezTo>
                  <a:pt x="0" y="5536"/>
                  <a:pt x="67" y="5658"/>
                  <a:pt x="176" y="5747"/>
                </a:cubicBezTo>
                <a:lnTo>
                  <a:pt x="3776" y="8693"/>
                </a:lnTo>
                <a:cubicBezTo>
                  <a:pt x="3885" y="8782"/>
                  <a:pt x="4034" y="8836"/>
                  <a:pt x="4200" y="8836"/>
                </a:cubicBezTo>
                <a:lnTo>
                  <a:pt x="9000" y="8836"/>
                </a:lnTo>
                <a:lnTo>
                  <a:pt x="9000" y="10800"/>
                </a:lnTo>
                <a:lnTo>
                  <a:pt x="3000" y="10800"/>
                </a:lnTo>
                <a:cubicBezTo>
                  <a:pt x="2668" y="10800"/>
                  <a:pt x="2400" y="11020"/>
                  <a:pt x="2400" y="11291"/>
                </a:cubicBezTo>
                <a:lnTo>
                  <a:pt x="2400" y="17182"/>
                </a:lnTo>
                <a:cubicBezTo>
                  <a:pt x="2400" y="17453"/>
                  <a:pt x="2668" y="17673"/>
                  <a:pt x="3000" y="17673"/>
                </a:cubicBezTo>
                <a:lnTo>
                  <a:pt x="9000" y="17673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3" y="21600"/>
                  <a:pt x="12600" y="21160"/>
                  <a:pt x="12600" y="20618"/>
                </a:cubicBezTo>
                <a:lnTo>
                  <a:pt x="12600" y="17673"/>
                </a:lnTo>
                <a:lnTo>
                  <a:pt x="17400" y="17673"/>
                </a:lnTo>
                <a:cubicBezTo>
                  <a:pt x="17565" y="17673"/>
                  <a:pt x="17715" y="17618"/>
                  <a:pt x="17824" y="17529"/>
                </a:cubicBezTo>
                <a:lnTo>
                  <a:pt x="21424" y="14583"/>
                </a:lnTo>
                <a:cubicBezTo>
                  <a:pt x="21533" y="14495"/>
                  <a:pt x="21600" y="14372"/>
                  <a:pt x="21600" y="14236"/>
                </a:cubicBezTo>
                <a:cubicBezTo>
                  <a:pt x="21600" y="14101"/>
                  <a:pt x="21533" y="13978"/>
                  <a:pt x="21424" y="13889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59" name="Shape 2950"/>
          <p:cNvSpPr/>
          <p:nvPr/>
        </p:nvSpPr>
        <p:spPr>
          <a:xfrm>
            <a:off x="9466971" y="3275881"/>
            <a:ext cx="228541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0" y="7855"/>
                </a:moveTo>
                <a:lnTo>
                  <a:pt x="7800" y="7855"/>
                </a:lnTo>
                <a:cubicBezTo>
                  <a:pt x="8132" y="7855"/>
                  <a:pt x="8400" y="7635"/>
                  <a:pt x="8400" y="7364"/>
                </a:cubicBezTo>
                <a:cubicBezTo>
                  <a:pt x="8400" y="7092"/>
                  <a:pt x="8132" y="6873"/>
                  <a:pt x="7800" y="6873"/>
                </a:cubicBezTo>
                <a:lnTo>
                  <a:pt x="4200" y="6873"/>
                </a:lnTo>
                <a:cubicBezTo>
                  <a:pt x="3868" y="6873"/>
                  <a:pt x="3600" y="7092"/>
                  <a:pt x="3600" y="7364"/>
                </a:cubicBezTo>
                <a:cubicBezTo>
                  <a:pt x="3600" y="7635"/>
                  <a:pt x="3868" y="7855"/>
                  <a:pt x="4200" y="7855"/>
                </a:cubicBezTo>
                <a:moveTo>
                  <a:pt x="4200" y="11782"/>
                </a:moveTo>
                <a:lnTo>
                  <a:pt x="16200" y="11782"/>
                </a:lnTo>
                <a:cubicBezTo>
                  <a:pt x="16532" y="11782"/>
                  <a:pt x="16800" y="11562"/>
                  <a:pt x="16800" y="11291"/>
                </a:cubicBezTo>
                <a:cubicBezTo>
                  <a:pt x="16800" y="11020"/>
                  <a:pt x="16532" y="10800"/>
                  <a:pt x="16200" y="10800"/>
                </a:cubicBezTo>
                <a:lnTo>
                  <a:pt x="4200" y="10800"/>
                </a:lnTo>
                <a:cubicBezTo>
                  <a:pt x="3868" y="10800"/>
                  <a:pt x="3600" y="11020"/>
                  <a:pt x="3600" y="11291"/>
                </a:cubicBezTo>
                <a:cubicBezTo>
                  <a:pt x="3600" y="11562"/>
                  <a:pt x="3868" y="11782"/>
                  <a:pt x="4200" y="11782"/>
                </a:cubicBezTo>
                <a:moveTo>
                  <a:pt x="4200" y="9818"/>
                </a:moveTo>
                <a:lnTo>
                  <a:pt x="11400" y="9818"/>
                </a:lnTo>
                <a:cubicBezTo>
                  <a:pt x="11732" y="9818"/>
                  <a:pt x="12000" y="9599"/>
                  <a:pt x="12000" y="9327"/>
                </a:cubicBezTo>
                <a:cubicBezTo>
                  <a:pt x="12000" y="9056"/>
                  <a:pt x="11732" y="8836"/>
                  <a:pt x="114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4200" y="5891"/>
                </a:moveTo>
                <a:lnTo>
                  <a:pt x="15000" y="5891"/>
                </a:lnTo>
                <a:cubicBezTo>
                  <a:pt x="15332" y="5891"/>
                  <a:pt x="15600" y="5671"/>
                  <a:pt x="15600" y="5400"/>
                </a:cubicBezTo>
                <a:cubicBezTo>
                  <a:pt x="15600" y="5129"/>
                  <a:pt x="15332" y="4909"/>
                  <a:pt x="15000" y="4909"/>
                </a:cubicBezTo>
                <a:lnTo>
                  <a:pt x="4200" y="4909"/>
                </a:lnTo>
                <a:cubicBezTo>
                  <a:pt x="3868" y="4909"/>
                  <a:pt x="3600" y="5129"/>
                  <a:pt x="3600" y="5400"/>
                </a:cubicBezTo>
                <a:cubicBezTo>
                  <a:pt x="3600" y="5671"/>
                  <a:pt x="3868" y="5891"/>
                  <a:pt x="4200" y="5891"/>
                </a:cubicBezTo>
                <a:moveTo>
                  <a:pt x="20400" y="13745"/>
                </a:moveTo>
                <a:lnTo>
                  <a:pt x="1200" y="13745"/>
                </a:lnTo>
                <a:lnTo>
                  <a:pt x="1200" y="2945"/>
                </a:lnTo>
                <a:lnTo>
                  <a:pt x="20400" y="2945"/>
                </a:lnTo>
                <a:cubicBezTo>
                  <a:pt x="20400" y="2945"/>
                  <a:pt x="20400" y="13745"/>
                  <a:pt x="20400" y="13745"/>
                </a:cubicBezTo>
                <a:close/>
                <a:moveTo>
                  <a:pt x="11400" y="20618"/>
                </a:moveTo>
                <a:lnTo>
                  <a:pt x="10200" y="20618"/>
                </a:lnTo>
                <a:lnTo>
                  <a:pt x="10200" y="14727"/>
                </a:lnTo>
                <a:lnTo>
                  <a:pt x="11400" y="14727"/>
                </a:lnTo>
                <a:cubicBezTo>
                  <a:pt x="11400" y="14727"/>
                  <a:pt x="11400" y="20618"/>
                  <a:pt x="11400" y="20618"/>
                </a:cubicBezTo>
                <a:close/>
                <a:moveTo>
                  <a:pt x="10200" y="982"/>
                </a:moveTo>
                <a:lnTo>
                  <a:pt x="11400" y="982"/>
                </a:lnTo>
                <a:lnTo>
                  <a:pt x="11400" y="1964"/>
                </a:lnTo>
                <a:lnTo>
                  <a:pt x="10200" y="1964"/>
                </a:lnTo>
                <a:cubicBezTo>
                  <a:pt x="10200" y="1964"/>
                  <a:pt x="10200" y="982"/>
                  <a:pt x="10200" y="982"/>
                </a:cubicBezTo>
                <a:close/>
                <a:moveTo>
                  <a:pt x="20400" y="1964"/>
                </a:moveTo>
                <a:lnTo>
                  <a:pt x="12600" y="1964"/>
                </a:lnTo>
                <a:lnTo>
                  <a:pt x="12600" y="982"/>
                </a:lnTo>
                <a:cubicBezTo>
                  <a:pt x="12600" y="440"/>
                  <a:pt x="12062" y="0"/>
                  <a:pt x="11400" y="0"/>
                </a:cubicBezTo>
                <a:lnTo>
                  <a:pt x="10200" y="0"/>
                </a:lnTo>
                <a:cubicBezTo>
                  <a:pt x="9537" y="0"/>
                  <a:pt x="9000" y="440"/>
                  <a:pt x="9000" y="982"/>
                </a:cubicBezTo>
                <a:lnTo>
                  <a:pt x="9000" y="1964"/>
                </a:lnTo>
                <a:lnTo>
                  <a:pt x="1200" y="1964"/>
                </a:lnTo>
                <a:cubicBezTo>
                  <a:pt x="537" y="1964"/>
                  <a:pt x="0" y="2404"/>
                  <a:pt x="0" y="2945"/>
                </a:cubicBezTo>
                <a:lnTo>
                  <a:pt x="0" y="13745"/>
                </a:lnTo>
                <a:cubicBezTo>
                  <a:pt x="0" y="14287"/>
                  <a:pt x="537" y="14727"/>
                  <a:pt x="1200" y="14727"/>
                </a:cubicBezTo>
                <a:lnTo>
                  <a:pt x="9000" y="14727"/>
                </a:lnTo>
                <a:lnTo>
                  <a:pt x="9000" y="20618"/>
                </a:lnTo>
                <a:cubicBezTo>
                  <a:pt x="9000" y="21160"/>
                  <a:pt x="9537" y="21600"/>
                  <a:pt x="10200" y="21600"/>
                </a:cubicBezTo>
                <a:lnTo>
                  <a:pt x="11400" y="21600"/>
                </a:lnTo>
                <a:cubicBezTo>
                  <a:pt x="12062" y="21600"/>
                  <a:pt x="12600" y="21160"/>
                  <a:pt x="12600" y="20618"/>
                </a:cubicBezTo>
                <a:lnTo>
                  <a:pt x="12600" y="14727"/>
                </a:lnTo>
                <a:lnTo>
                  <a:pt x="20400" y="14727"/>
                </a:lnTo>
                <a:cubicBezTo>
                  <a:pt x="21062" y="14727"/>
                  <a:pt x="21600" y="14287"/>
                  <a:pt x="21600" y="13745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17400" y="8836"/>
                </a:moveTo>
                <a:lnTo>
                  <a:pt x="13800" y="8836"/>
                </a:lnTo>
                <a:cubicBezTo>
                  <a:pt x="13468" y="8836"/>
                  <a:pt x="13200" y="9056"/>
                  <a:pt x="13200" y="9327"/>
                </a:cubicBezTo>
                <a:cubicBezTo>
                  <a:pt x="13200" y="9599"/>
                  <a:pt x="13468" y="9818"/>
                  <a:pt x="13800" y="9818"/>
                </a:cubicBezTo>
                <a:lnTo>
                  <a:pt x="17400" y="9818"/>
                </a:lnTo>
                <a:cubicBezTo>
                  <a:pt x="17732" y="9818"/>
                  <a:pt x="18000" y="9599"/>
                  <a:pt x="18000" y="9327"/>
                </a:cubicBezTo>
                <a:cubicBezTo>
                  <a:pt x="18000" y="9056"/>
                  <a:pt x="17732" y="8836"/>
                  <a:pt x="17400" y="8836"/>
                </a:cubicBezTo>
                <a:moveTo>
                  <a:pt x="9600" y="7364"/>
                </a:moveTo>
                <a:cubicBezTo>
                  <a:pt x="9600" y="7635"/>
                  <a:pt x="9868" y="7855"/>
                  <a:pt x="10200" y="7855"/>
                </a:cubicBezTo>
                <a:lnTo>
                  <a:pt x="17400" y="7855"/>
                </a:lnTo>
                <a:cubicBezTo>
                  <a:pt x="17732" y="7855"/>
                  <a:pt x="18000" y="7635"/>
                  <a:pt x="18000" y="7364"/>
                </a:cubicBezTo>
                <a:cubicBezTo>
                  <a:pt x="18000" y="7092"/>
                  <a:pt x="17732" y="6873"/>
                  <a:pt x="17400" y="6873"/>
                </a:cubicBezTo>
                <a:lnTo>
                  <a:pt x="10200" y="6873"/>
                </a:lnTo>
                <a:cubicBezTo>
                  <a:pt x="9868" y="6873"/>
                  <a:pt x="9600" y="7092"/>
                  <a:pt x="9600" y="736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0" name="Shape 2951"/>
          <p:cNvSpPr/>
          <p:nvPr/>
        </p:nvSpPr>
        <p:spPr>
          <a:xfrm>
            <a:off x="9974839" y="3301274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6" y="18796"/>
                  <a:pt x="1048" y="18735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5" y="1873"/>
                </a:lnTo>
                <a:cubicBezTo>
                  <a:pt x="9929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5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3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7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3255" y="8400"/>
                </a:moveTo>
                <a:lnTo>
                  <a:pt x="10309" y="8400"/>
                </a:lnTo>
                <a:cubicBezTo>
                  <a:pt x="10038" y="8400"/>
                  <a:pt x="9818" y="8668"/>
                  <a:pt x="9818" y="9000"/>
                </a:cubicBezTo>
                <a:cubicBezTo>
                  <a:pt x="9818" y="9332"/>
                  <a:pt x="10038" y="9600"/>
                  <a:pt x="10309" y="9600"/>
                </a:cubicBezTo>
                <a:lnTo>
                  <a:pt x="11821" y="9600"/>
                </a:lnTo>
                <a:cubicBezTo>
                  <a:pt x="10310" y="11177"/>
                  <a:pt x="7852" y="14224"/>
                  <a:pt x="7852" y="17384"/>
                </a:cubicBezTo>
                <a:lnTo>
                  <a:pt x="7857" y="17384"/>
                </a:lnTo>
                <a:cubicBezTo>
                  <a:pt x="7857" y="17389"/>
                  <a:pt x="7855" y="17394"/>
                  <a:pt x="7855" y="17400"/>
                </a:cubicBezTo>
                <a:cubicBezTo>
                  <a:pt x="7855" y="17732"/>
                  <a:pt x="8074" y="18000"/>
                  <a:pt x="8345" y="18000"/>
                </a:cubicBezTo>
                <a:cubicBezTo>
                  <a:pt x="8617" y="18000"/>
                  <a:pt x="8836" y="17732"/>
                  <a:pt x="8836" y="17400"/>
                </a:cubicBezTo>
                <a:cubicBezTo>
                  <a:pt x="8836" y="17394"/>
                  <a:pt x="8833" y="17389"/>
                  <a:pt x="8833" y="17384"/>
                </a:cubicBezTo>
                <a:cubicBezTo>
                  <a:pt x="8833" y="14516"/>
                  <a:pt x="11431" y="11542"/>
                  <a:pt x="12764" y="10204"/>
                </a:cubicBezTo>
                <a:lnTo>
                  <a:pt x="12764" y="12600"/>
                </a:lnTo>
                <a:cubicBezTo>
                  <a:pt x="12764" y="12932"/>
                  <a:pt x="12983" y="13200"/>
                  <a:pt x="13255" y="13200"/>
                </a:cubicBezTo>
                <a:cubicBezTo>
                  <a:pt x="13526" y="13200"/>
                  <a:pt x="13745" y="12932"/>
                  <a:pt x="13745" y="12600"/>
                </a:cubicBezTo>
                <a:lnTo>
                  <a:pt x="13745" y="9000"/>
                </a:lnTo>
                <a:cubicBezTo>
                  <a:pt x="13745" y="8668"/>
                  <a:pt x="13526" y="8400"/>
                  <a:pt x="13255" y="8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1" name="Shape 2952"/>
          <p:cNvSpPr/>
          <p:nvPr/>
        </p:nvSpPr>
        <p:spPr>
          <a:xfrm>
            <a:off x="10508100" y="3275881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9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2" name="Shape 2953"/>
          <p:cNvSpPr/>
          <p:nvPr/>
        </p:nvSpPr>
        <p:spPr>
          <a:xfrm>
            <a:off x="11041361" y="3275881"/>
            <a:ext cx="279328" cy="279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3745"/>
                </a:moveTo>
                <a:lnTo>
                  <a:pt x="982" y="13745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3745"/>
                  <a:pt x="20618" y="13745"/>
                </a:cubicBezTo>
                <a:close/>
                <a:moveTo>
                  <a:pt x="17673" y="15015"/>
                </a:moveTo>
                <a:lnTo>
                  <a:pt x="16691" y="15997"/>
                </a:lnTo>
                <a:lnTo>
                  <a:pt x="16691" y="14727"/>
                </a:lnTo>
                <a:lnTo>
                  <a:pt x="17673" y="14727"/>
                </a:lnTo>
                <a:cubicBezTo>
                  <a:pt x="17673" y="14727"/>
                  <a:pt x="17673" y="15015"/>
                  <a:pt x="17673" y="15015"/>
                </a:cubicBezTo>
                <a:close/>
                <a:moveTo>
                  <a:pt x="17673" y="17960"/>
                </a:moveTo>
                <a:lnTo>
                  <a:pt x="16894" y="17182"/>
                </a:lnTo>
                <a:lnTo>
                  <a:pt x="17673" y="16403"/>
                </a:lnTo>
                <a:cubicBezTo>
                  <a:pt x="17673" y="16403"/>
                  <a:pt x="17673" y="17960"/>
                  <a:pt x="17673" y="17960"/>
                </a:cubicBezTo>
                <a:close/>
                <a:moveTo>
                  <a:pt x="16691" y="19924"/>
                </a:moveTo>
                <a:lnTo>
                  <a:pt x="16691" y="18367"/>
                </a:lnTo>
                <a:lnTo>
                  <a:pt x="17469" y="19145"/>
                </a:lnTo>
                <a:cubicBezTo>
                  <a:pt x="17469" y="19145"/>
                  <a:pt x="16691" y="19924"/>
                  <a:pt x="16691" y="19924"/>
                </a:cubicBezTo>
                <a:close/>
                <a:moveTo>
                  <a:pt x="4909" y="15997"/>
                </a:moveTo>
                <a:lnTo>
                  <a:pt x="3927" y="15015"/>
                </a:lnTo>
                <a:lnTo>
                  <a:pt x="3927" y="14727"/>
                </a:lnTo>
                <a:lnTo>
                  <a:pt x="4909" y="14727"/>
                </a:lnTo>
                <a:cubicBezTo>
                  <a:pt x="4909" y="14727"/>
                  <a:pt x="4909" y="15997"/>
                  <a:pt x="4909" y="15997"/>
                </a:cubicBezTo>
                <a:close/>
                <a:moveTo>
                  <a:pt x="3927" y="17960"/>
                </a:moveTo>
                <a:lnTo>
                  <a:pt x="3927" y="16403"/>
                </a:lnTo>
                <a:lnTo>
                  <a:pt x="4706" y="17182"/>
                </a:lnTo>
                <a:cubicBezTo>
                  <a:pt x="4706" y="17182"/>
                  <a:pt x="3927" y="17960"/>
                  <a:pt x="3927" y="17960"/>
                </a:cubicBezTo>
                <a:close/>
                <a:moveTo>
                  <a:pt x="4909" y="19924"/>
                </a:moveTo>
                <a:lnTo>
                  <a:pt x="4131" y="19145"/>
                </a:lnTo>
                <a:lnTo>
                  <a:pt x="4909" y="18367"/>
                </a:lnTo>
                <a:cubicBezTo>
                  <a:pt x="4909" y="18367"/>
                  <a:pt x="4909" y="19924"/>
                  <a:pt x="4909" y="19924"/>
                </a:cubicBezTo>
                <a:close/>
                <a:moveTo>
                  <a:pt x="1964" y="1964"/>
                </a:moveTo>
                <a:lnTo>
                  <a:pt x="19636" y="1964"/>
                </a:lnTo>
                <a:lnTo>
                  <a:pt x="19636" y="11782"/>
                </a:lnTo>
                <a:lnTo>
                  <a:pt x="1964" y="11782"/>
                </a:lnTo>
                <a:cubicBezTo>
                  <a:pt x="1964" y="11782"/>
                  <a:pt x="1964" y="1964"/>
                  <a:pt x="1964" y="1964"/>
                </a:cubicBezTo>
                <a:close/>
                <a:moveTo>
                  <a:pt x="20618" y="11782"/>
                </a:moveTo>
                <a:lnTo>
                  <a:pt x="20618" y="1964"/>
                </a:lnTo>
                <a:cubicBezTo>
                  <a:pt x="20618" y="1422"/>
                  <a:pt x="20178" y="982"/>
                  <a:pt x="19636" y="982"/>
                </a:cubicBezTo>
                <a:lnTo>
                  <a:pt x="17673" y="982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982"/>
                </a:lnTo>
                <a:lnTo>
                  <a:pt x="4909" y="982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982"/>
                </a:lnTo>
                <a:lnTo>
                  <a:pt x="1964" y="982"/>
                </a:lnTo>
                <a:cubicBezTo>
                  <a:pt x="1422" y="982"/>
                  <a:pt x="982" y="1422"/>
                  <a:pt x="982" y="1964"/>
                </a:cubicBez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3745"/>
                </a:lnTo>
                <a:cubicBezTo>
                  <a:pt x="0" y="14287"/>
                  <a:pt x="440" y="14727"/>
                  <a:pt x="982" y="14727"/>
                </a:cubicBezTo>
                <a:lnTo>
                  <a:pt x="2945" y="14727"/>
                </a:lnTo>
                <a:lnTo>
                  <a:pt x="2945" y="21109"/>
                </a:lnTo>
                <a:cubicBezTo>
                  <a:pt x="2945" y="21380"/>
                  <a:pt x="3165" y="21600"/>
                  <a:pt x="3436" y="21600"/>
                </a:cubicBezTo>
                <a:cubicBezTo>
                  <a:pt x="3708" y="21600"/>
                  <a:pt x="3927" y="21380"/>
                  <a:pt x="3927" y="21109"/>
                </a:cubicBezTo>
                <a:lnTo>
                  <a:pt x="3927" y="20331"/>
                </a:lnTo>
                <a:lnTo>
                  <a:pt x="5053" y="21456"/>
                </a:lnTo>
                <a:cubicBezTo>
                  <a:pt x="5141" y="21545"/>
                  <a:pt x="5264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4727"/>
                </a:lnTo>
                <a:lnTo>
                  <a:pt x="15709" y="14727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336" y="21600"/>
                  <a:pt x="16458" y="21545"/>
                  <a:pt x="16548" y="21456"/>
                </a:cubicBezTo>
                <a:lnTo>
                  <a:pt x="17673" y="20331"/>
                </a:lnTo>
                <a:lnTo>
                  <a:pt x="17673" y="21109"/>
                </a:lnTo>
                <a:cubicBezTo>
                  <a:pt x="17673" y="21380"/>
                  <a:pt x="17892" y="21600"/>
                  <a:pt x="18164" y="21600"/>
                </a:cubicBezTo>
                <a:cubicBezTo>
                  <a:pt x="18435" y="21600"/>
                  <a:pt x="18655" y="21380"/>
                  <a:pt x="18655" y="21109"/>
                </a:cubicBezTo>
                <a:lnTo>
                  <a:pt x="18655" y="14727"/>
                </a:lnTo>
                <a:lnTo>
                  <a:pt x="20618" y="14727"/>
                </a:lnTo>
                <a:cubicBezTo>
                  <a:pt x="21160" y="14727"/>
                  <a:pt x="21600" y="14287"/>
                  <a:pt x="21600" y="13745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12620" y="4072"/>
                </a:moveTo>
                <a:cubicBezTo>
                  <a:pt x="12531" y="3982"/>
                  <a:pt x="12408" y="3927"/>
                  <a:pt x="12273" y="3927"/>
                </a:cubicBezTo>
                <a:cubicBezTo>
                  <a:pt x="12001" y="3927"/>
                  <a:pt x="11782" y="4147"/>
                  <a:pt x="11782" y="4418"/>
                </a:cubicBezTo>
                <a:cubicBezTo>
                  <a:pt x="11782" y="4554"/>
                  <a:pt x="11837" y="4677"/>
                  <a:pt x="11926" y="4765"/>
                </a:cubicBezTo>
                <a:lnTo>
                  <a:pt x="13542" y="6382"/>
                </a:lnTo>
                <a:lnTo>
                  <a:pt x="6873" y="6382"/>
                </a:lnTo>
                <a:cubicBezTo>
                  <a:pt x="6601" y="6382"/>
                  <a:pt x="6382" y="6602"/>
                  <a:pt x="6382" y="6873"/>
                </a:cubicBezTo>
                <a:cubicBezTo>
                  <a:pt x="6382" y="7144"/>
                  <a:pt x="6601" y="7364"/>
                  <a:pt x="6873" y="7364"/>
                </a:cubicBezTo>
                <a:lnTo>
                  <a:pt x="13542" y="7364"/>
                </a:lnTo>
                <a:lnTo>
                  <a:pt x="11926" y="8980"/>
                </a:lnTo>
                <a:cubicBezTo>
                  <a:pt x="11837" y="9069"/>
                  <a:pt x="11782" y="9192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cubicBezTo>
                  <a:pt x="12408" y="9818"/>
                  <a:pt x="12531" y="9764"/>
                  <a:pt x="12620" y="9674"/>
                </a:cubicBezTo>
                <a:lnTo>
                  <a:pt x="15074" y="7220"/>
                </a:lnTo>
                <a:cubicBezTo>
                  <a:pt x="15163" y="7131"/>
                  <a:pt x="15218" y="7008"/>
                  <a:pt x="15218" y="6873"/>
                </a:cubicBezTo>
                <a:cubicBezTo>
                  <a:pt x="15218" y="6738"/>
                  <a:pt x="15163" y="6614"/>
                  <a:pt x="15074" y="6526"/>
                </a:cubicBezTo>
                <a:cubicBezTo>
                  <a:pt x="15074" y="6526"/>
                  <a:pt x="12620" y="4072"/>
                  <a:pt x="12620" y="407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3" name="Shape 2955"/>
          <p:cNvSpPr/>
          <p:nvPr/>
        </p:nvSpPr>
        <p:spPr>
          <a:xfrm>
            <a:off x="871311" y="46257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10529" y="17673"/>
                  <a:pt x="10309" y="17892"/>
                  <a:pt x="10309" y="18164"/>
                </a:cubicBez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18164"/>
                </a:lnTo>
                <a:cubicBezTo>
                  <a:pt x="11291" y="17892"/>
                  <a:pt x="11071" y="17673"/>
                  <a:pt x="10800" y="17673"/>
                </a:cubicBezTo>
                <a:moveTo>
                  <a:pt x="10800" y="15709"/>
                </a:moveTo>
                <a:cubicBezTo>
                  <a:pt x="8089" y="15709"/>
                  <a:pt x="5891" y="13511"/>
                  <a:pt x="5891" y="10800"/>
                </a:cubicBez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3511"/>
                  <a:pt x="13511" y="15709"/>
                  <a:pt x="10800" y="15709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  <a:moveTo>
                  <a:pt x="16354" y="15660"/>
                </a:moveTo>
                <a:cubicBezTo>
                  <a:pt x="16162" y="15468"/>
                  <a:pt x="15851" y="15468"/>
                  <a:pt x="15659" y="15660"/>
                </a:cubicBezTo>
                <a:cubicBezTo>
                  <a:pt x="15468" y="15851"/>
                  <a:pt x="15468" y="16163"/>
                  <a:pt x="15659" y="16354"/>
                </a:cubicBezTo>
                <a:lnTo>
                  <a:pt x="17742" y="18437"/>
                </a:lnTo>
                <a:cubicBezTo>
                  <a:pt x="17934" y="18629"/>
                  <a:pt x="18245" y="18629"/>
                  <a:pt x="18437" y="18437"/>
                </a:cubicBezTo>
                <a:cubicBezTo>
                  <a:pt x="18628" y="18245"/>
                  <a:pt x="18628" y="17934"/>
                  <a:pt x="18437" y="17743"/>
                </a:cubicBezTo>
                <a:cubicBezTo>
                  <a:pt x="18437" y="17743"/>
                  <a:pt x="16354" y="15660"/>
                  <a:pt x="16354" y="15660"/>
                </a:cubicBezTo>
                <a:close/>
                <a:moveTo>
                  <a:pt x="21109" y="10309"/>
                </a:moveTo>
                <a:lnTo>
                  <a:pt x="18164" y="10309"/>
                </a:lnTo>
                <a:cubicBezTo>
                  <a:pt x="17893" y="10309"/>
                  <a:pt x="17673" y="10529"/>
                  <a:pt x="17673" y="10800"/>
                </a:cubicBezTo>
                <a:cubicBezTo>
                  <a:pt x="17673" y="11071"/>
                  <a:pt x="17893" y="11291"/>
                  <a:pt x="18164" y="11291"/>
                </a:cubicBezTo>
                <a:lnTo>
                  <a:pt x="21109" y="11291"/>
                </a:lnTo>
                <a:cubicBezTo>
                  <a:pt x="21380" y="11291"/>
                  <a:pt x="21600" y="11071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  <a:moveTo>
                  <a:pt x="5246" y="15660"/>
                </a:moveTo>
                <a:lnTo>
                  <a:pt x="3163" y="17743"/>
                </a:lnTo>
                <a:cubicBezTo>
                  <a:pt x="2972" y="17934"/>
                  <a:pt x="2972" y="18245"/>
                  <a:pt x="3163" y="18437"/>
                </a:cubicBezTo>
                <a:cubicBezTo>
                  <a:pt x="3355" y="18629"/>
                  <a:pt x="3666" y="18629"/>
                  <a:pt x="3858" y="18437"/>
                </a:cubicBezTo>
                <a:lnTo>
                  <a:pt x="5941" y="16354"/>
                </a:lnTo>
                <a:cubicBezTo>
                  <a:pt x="6132" y="16163"/>
                  <a:pt x="6132" y="15851"/>
                  <a:pt x="5941" y="15660"/>
                </a:cubicBezTo>
                <a:cubicBezTo>
                  <a:pt x="5749" y="15468"/>
                  <a:pt x="5438" y="15468"/>
                  <a:pt x="5246" y="15660"/>
                </a:cubicBezTo>
                <a:moveTo>
                  <a:pt x="16354" y="5941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1"/>
                </a:cubicBezTo>
                <a:cubicBezTo>
                  <a:pt x="15851" y="6132"/>
                  <a:pt x="16162" y="6132"/>
                  <a:pt x="16354" y="5941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3927" y="10800"/>
                </a:moveTo>
                <a:cubicBezTo>
                  <a:pt x="3927" y="10529"/>
                  <a:pt x="3707" y="10309"/>
                  <a:pt x="3436" y="10309"/>
                </a:cubicBezTo>
                <a:lnTo>
                  <a:pt x="491" y="10309"/>
                </a:lnTo>
                <a:cubicBezTo>
                  <a:pt x="220" y="10309"/>
                  <a:pt x="0" y="10529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lnTo>
                  <a:pt x="3436" y="11291"/>
                </a:lnTo>
                <a:cubicBezTo>
                  <a:pt x="3707" y="11291"/>
                  <a:pt x="3927" y="11071"/>
                  <a:pt x="3927" y="10800"/>
                </a:cubicBezTo>
                <a:moveTo>
                  <a:pt x="5246" y="5941"/>
                </a:moveTo>
                <a:cubicBezTo>
                  <a:pt x="5438" y="6132"/>
                  <a:pt x="5749" y="6132"/>
                  <a:pt x="5941" y="5941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1"/>
                  <a:pt x="5246" y="594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4" name="Shape 2956"/>
          <p:cNvSpPr/>
          <p:nvPr/>
        </p:nvSpPr>
        <p:spPr>
          <a:xfrm>
            <a:off x="1404572" y="46257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9040" y="18655"/>
                </a:lnTo>
                <a:lnTo>
                  <a:pt x="9327" y="18655"/>
                </a:lnTo>
                <a:cubicBezTo>
                  <a:pt x="9598" y="18655"/>
                  <a:pt x="9818" y="18435"/>
                  <a:pt x="9818" y="18164"/>
                </a:cubicBezTo>
                <a:lnTo>
                  <a:pt x="9818" y="15709"/>
                </a:lnTo>
                <a:lnTo>
                  <a:pt x="11782" y="15709"/>
                </a:lnTo>
                <a:lnTo>
                  <a:pt x="11782" y="18164"/>
                </a:lnTo>
                <a:cubicBezTo>
                  <a:pt x="11782" y="18435"/>
                  <a:pt x="12002" y="18655"/>
                  <a:pt x="12273" y="18655"/>
                </a:cubicBezTo>
                <a:lnTo>
                  <a:pt x="12560" y="18655"/>
                </a:lnTo>
                <a:cubicBezTo>
                  <a:pt x="12560" y="18655"/>
                  <a:pt x="10800" y="20415"/>
                  <a:pt x="10800" y="20415"/>
                </a:cubicBezTo>
                <a:close/>
                <a:moveTo>
                  <a:pt x="13745" y="17673"/>
                </a:moveTo>
                <a:lnTo>
                  <a:pt x="12764" y="17673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17673"/>
                </a:lnTo>
                <a:lnTo>
                  <a:pt x="7855" y="17673"/>
                </a:lnTo>
                <a:cubicBezTo>
                  <a:pt x="7584" y="17673"/>
                  <a:pt x="7364" y="17892"/>
                  <a:pt x="7364" y="18164"/>
                </a:cubicBezTo>
                <a:cubicBezTo>
                  <a:pt x="7364" y="18299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5" y="21600"/>
                  <a:pt x="10800" y="21600"/>
                </a:cubicBezTo>
                <a:cubicBezTo>
                  <a:pt x="10935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1" y="18422"/>
                  <a:pt x="14236" y="18299"/>
                  <a:pt x="14236" y="18164"/>
                </a:cubicBezTo>
                <a:cubicBezTo>
                  <a:pt x="14236" y="17892"/>
                  <a:pt x="14016" y="17673"/>
                  <a:pt x="13745" y="17673"/>
                </a:cubicBezTo>
                <a:moveTo>
                  <a:pt x="5891" y="10800"/>
                </a:moveTo>
                <a:cubicBezTo>
                  <a:pt x="5891" y="8088"/>
                  <a:pt x="8089" y="5891"/>
                  <a:pt x="10800" y="5891"/>
                </a:cubicBezTo>
                <a:cubicBezTo>
                  <a:pt x="13511" y="5891"/>
                  <a:pt x="15709" y="8088"/>
                  <a:pt x="15709" y="10800"/>
                </a:cubicBezTo>
                <a:cubicBezTo>
                  <a:pt x="15709" y="10800"/>
                  <a:pt x="5891" y="10800"/>
                  <a:pt x="5891" y="10800"/>
                </a:cubicBezTo>
                <a:close/>
                <a:moveTo>
                  <a:pt x="21109" y="10800"/>
                </a:moveTo>
                <a:lnTo>
                  <a:pt x="16691" y="10800"/>
                </a:lnTo>
                <a:cubicBezTo>
                  <a:pt x="16691" y="7547"/>
                  <a:pt x="14053" y="4909"/>
                  <a:pt x="10800" y="4909"/>
                </a:cubicBezTo>
                <a:cubicBezTo>
                  <a:pt x="7547" y="4909"/>
                  <a:pt x="4909" y="7547"/>
                  <a:pt x="4909" y="10800"/>
                </a:cubicBezTo>
                <a:lnTo>
                  <a:pt x="491" y="10800"/>
                </a:lnTo>
                <a:cubicBezTo>
                  <a:pt x="220" y="10800"/>
                  <a:pt x="0" y="11020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11020"/>
                  <a:pt x="21380" y="10800"/>
                  <a:pt x="21109" y="10800"/>
                </a:cubicBezTo>
                <a:moveTo>
                  <a:pt x="10800" y="3927"/>
                </a:moveTo>
                <a:cubicBezTo>
                  <a:pt x="11071" y="3927"/>
                  <a:pt x="11291" y="3708"/>
                  <a:pt x="11291" y="3436"/>
                </a:cubicBez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3436"/>
                </a:lnTo>
                <a:cubicBezTo>
                  <a:pt x="10309" y="3708"/>
                  <a:pt x="10529" y="3927"/>
                  <a:pt x="10800" y="3927"/>
                </a:cubicBezTo>
                <a:moveTo>
                  <a:pt x="16354" y="5940"/>
                </a:moveTo>
                <a:lnTo>
                  <a:pt x="18437" y="3857"/>
                </a:lnTo>
                <a:cubicBezTo>
                  <a:pt x="18628" y="3666"/>
                  <a:pt x="18628" y="3355"/>
                  <a:pt x="18437" y="3163"/>
                </a:cubicBezTo>
                <a:cubicBezTo>
                  <a:pt x="18245" y="2971"/>
                  <a:pt x="17934" y="2971"/>
                  <a:pt x="17742" y="3163"/>
                </a:cubicBezTo>
                <a:lnTo>
                  <a:pt x="15659" y="5247"/>
                </a:lnTo>
                <a:cubicBezTo>
                  <a:pt x="15468" y="5437"/>
                  <a:pt x="15468" y="5749"/>
                  <a:pt x="15659" y="5940"/>
                </a:cubicBezTo>
                <a:cubicBezTo>
                  <a:pt x="15851" y="6132"/>
                  <a:pt x="16162" y="6132"/>
                  <a:pt x="16354" y="5940"/>
                </a:cubicBezTo>
                <a:moveTo>
                  <a:pt x="5246" y="5940"/>
                </a:moveTo>
                <a:cubicBezTo>
                  <a:pt x="5438" y="6132"/>
                  <a:pt x="5749" y="6132"/>
                  <a:pt x="5941" y="5940"/>
                </a:cubicBezTo>
                <a:cubicBezTo>
                  <a:pt x="6132" y="5749"/>
                  <a:pt x="6132" y="5437"/>
                  <a:pt x="5941" y="5247"/>
                </a:cubicBezTo>
                <a:lnTo>
                  <a:pt x="3858" y="3163"/>
                </a:lnTo>
                <a:cubicBezTo>
                  <a:pt x="3666" y="2971"/>
                  <a:pt x="3355" y="2971"/>
                  <a:pt x="3163" y="3163"/>
                </a:cubicBezTo>
                <a:cubicBezTo>
                  <a:pt x="2972" y="3355"/>
                  <a:pt x="2972" y="3666"/>
                  <a:pt x="3163" y="3857"/>
                </a:cubicBezTo>
                <a:cubicBezTo>
                  <a:pt x="3163" y="3857"/>
                  <a:pt x="5246" y="5940"/>
                  <a:pt x="5246" y="594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5" name="Shape 2957"/>
          <p:cNvSpPr/>
          <p:nvPr/>
        </p:nvSpPr>
        <p:spPr>
          <a:xfrm>
            <a:off x="1937833" y="46257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85"/>
                </a:moveTo>
                <a:lnTo>
                  <a:pt x="12560" y="2945"/>
                </a:lnTo>
                <a:lnTo>
                  <a:pt x="12273" y="2945"/>
                </a:lnTo>
                <a:cubicBezTo>
                  <a:pt x="12002" y="2945"/>
                  <a:pt x="11782" y="3165"/>
                  <a:pt x="11782" y="3436"/>
                </a:cubicBezTo>
                <a:lnTo>
                  <a:pt x="11782" y="5891"/>
                </a:lnTo>
                <a:lnTo>
                  <a:pt x="9818" y="5891"/>
                </a:lnTo>
                <a:lnTo>
                  <a:pt x="9818" y="3436"/>
                </a:lnTo>
                <a:cubicBezTo>
                  <a:pt x="9818" y="3165"/>
                  <a:pt x="9598" y="2945"/>
                  <a:pt x="9327" y="2945"/>
                </a:cubicBezTo>
                <a:lnTo>
                  <a:pt x="9040" y="2945"/>
                </a:lnTo>
                <a:cubicBezTo>
                  <a:pt x="9040" y="2945"/>
                  <a:pt x="10800" y="1185"/>
                  <a:pt x="10800" y="1185"/>
                </a:cubicBezTo>
                <a:close/>
                <a:moveTo>
                  <a:pt x="7855" y="3927"/>
                </a:moveTo>
                <a:lnTo>
                  <a:pt x="8836" y="3927"/>
                </a:lnTo>
                <a:lnTo>
                  <a:pt x="8836" y="6382"/>
                </a:lnTo>
                <a:cubicBezTo>
                  <a:pt x="8836" y="6653"/>
                  <a:pt x="9056" y="6873"/>
                  <a:pt x="9327" y="6873"/>
                </a:cubicBezTo>
                <a:lnTo>
                  <a:pt x="12273" y="6873"/>
                </a:lnTo>
                <a:cubicBezTo>
                  <a:pt x="12544" y="6873"/>
                  <a:pt x="12764" y="6653"/>
                  <a:pt x="12764" y="6382"/>
                </a:cubicBezTo>
                <a:lnTo>
                  <a:pt x="12764" y="3927"/>
                </a:lnTo>
                <a:lnTo>
                  <a:pt x="13745" y="3927"/>
                </a:ln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9" y="55"/>
                  <a:pt x="10935" y="0"/>
                  <a:pt x="10800" y="0"/>
                </a:cubicBezTo>
                <a:cubicBezTo>
                  <a:pt x="10665" y="0"/>
                  <a:pt x="10542" y="55"/>
                  <a:pt x="10452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  <a:moveTo>
                  <a:pt x="5246" y="15759"/>
                </a:moveTo>
                <a:cubicBezTo>
                  <a:pt x="5438" y="15950"/>
                  <a:pt x="5749" y="15950"/>
                  <a:pt x="5941" y="15759"/>
                </a:cubicBezTo>
                <a:cubicBezTo>
                  <a:pt x="6132" y="15567"/>
                  <a:pt x="6132" y="15256"/>
                  <a:pt x="5941" y="15064"/>
                </a:cubicBezTo>
                <a:lnTo>
                  <a:pt x="3858" y="12981"/>
                </a:lnTo>
                <a:cubicBezTo>
                  <a:pt x="3666" y="12790"/>
                  <a:pt x="3355" y="12790"/>
                  <a:pt x="3163" y="12981"/>
                </a:cubicBezTo>
                <a:cubicBezTo>
                  <a:pt x="2971" y="13173"/>
                  <a:pt x="2971" y="13484"/>
                  <a:pt x="3163" y="13675"/>
                </a:cubicBezTo>
                <a:cubicBezTo>
                  <a:pt x="3163" y="13675"/>
                  <a:pt x="5246" y="15759"/>
                  <a:pt x="5246" y="15759"/>
                </a:cubicBezTo>
                <a:close/>
                <a:moveTo>
                  <a:pt x="10309" y="10309"/>
                </a:moveTo>
                <a:lnTo>
                  <a:pt x="10309" y="13255"/>
                </a:lnTo>
                <a:cubicBezTo>
                  <a:pt x="10309" y="13526"/>
                  <a:pt x="10529" y="13745"/>
                  <a:pt x="10800" y="13745"/>
                </a:cubicBezTo>
                <a:cubicBezTo>
                  <a:pt x="11071" y="13745"/>
                  <a:pt x="11291" y="13526"/>
                  <a:pt x="11291" y="13255"/>
                </a:cubicBezTo>
                <a:lnTo>
                  <a:pt x="11291" y="10309"/>
                </a:lnTo>
                <a:cubicBezTo>
                  <a:pt x="11291" y="10038"/>
                  <a:pt x="11071" y="9818"/>
                  <a:pt x="10800" y="9818"/>
                </a:cubicBezTo>
                <a:cubicBezTo>
                  <a:pt x="10529" y="9818"/>
                  <a:pt x="10309" y="10038"/>
                  <a:pt x="10309" y="10309"/>
                </a:cubicBezTo>
                <a:moveTo>
                  <a:pt x="16354" y="15759"/>
                </a:moveTo>
                <a:lnTo>
                  <a:pt x="18437" y="13675"/>
                </a:lnTo>
                <a:cubicBezTo>
                  <a:pt x="18628" y="13484"/>
                  <a:pt x="18628" y="13173"/>
                  <a:pt x="18437" y="12981"/>
                </a:cubicBezTo>
                <a:cubicBezTo>
                  <a:pt x="18245" y="12790"/>
                  <a:pt x="17934" y="12790"/>
                  <a:pt x="17742" y="12981"/>
                </a:cubicBezTo>
                <a:lnTo>
                  <a:pt x="15659" y="15064"/>
                </a:lnTo>
                <a:cubicBezTo>
                  <a:pt x="15468" y="15256"/>
                  <a:pt x="15468" y="15567"/>
                  <a:pt x="15659" y="15759"/>
                </a:cubicBezTo>
                <a:cubicBezTo>
                  <a:pt x="15851" y="15950"/>
                  <a:pt x="16162" y="15950"/>
                  <a:pt x="16354" y="15759"/>
                </a:cubicBezTo>
                <a:moveTo>
                  <a:pt x="5891" y="20618"/>
                </a:moveTo>
                <a:cubicBezTo>
                  <a:pt x="5891" y="17907"/>
                  <a:pt x="8089" y="15709"/>
                  <a:pt x="10800" y="15709"/>
                </a:cubicBezTo>
                <a:cubicBezTo>
                  <a:pt x="13511" y="15709"/>
                  <a:pt x="15709" y="17907"/>
                  <a:pt x="15709" y="20618"/>
                </a:cubicBezTo>
                <a:cubicBezTo>
                  <a:pt x="15709" y="20618"/>
                  <a:pt x="5891" y="20618"/>
                  <a:pt x="5891" y="20618"/>
                </a:cubicBezTo>
                <a:close/>
                <a:moveTo>
                  <a:pt x="21109" y="20618"/>
                </a:moveTo>
                <a:lnTo>
                  <a:pt x="16691" y="20618"/>
                </a:lnTo>
                <a:cubicBezTo>
                  <a:pt x="16691" y="17365"/>
                  <a:pt x="14053" y="14727"/>
                  <a:pt x="10800" y="14727"/>
                </a:cubicBezTo>
                <a:cubicBezTo>
                  <a:pt x="7547" y="14727"/>
                  <a:pt x="4909" y="17365"/>
                  <a:pt x="4909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cubicBezTo>
                  <a:pt x="21600" y="20838"/>
                  <a:pt x="21380" y="20618"/>
                  <a:pt x="21109" y="206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6" name="Shape 2958"/>
          <p:cNvSpPr/>
          <p:nvPr/>
        </p:nvSpPr>
        <p:spPr>
          <a:xfrm>
            <a:off x="2471094" y="46257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64"/>
                </a:moveTo>
                <a:lnTo>
                  <a:pt x="19636" y="1964"/>
                </a:lnTo>
                <a:lnTo>
                  <a:pt x="18900" y="0"/>
                </a:lnTo>
                <a:lnTo>
                  <a:pt x="18164" y="1964"/>
                </a:lnTo>
                <a:lnTo>
                  <a:pt x="16200" y="1964"/>
                </a:lnTo>
                <a:lnTo>
                  <a:pt x="17795" y="3191"/>
                </a:lnTo>
                <a:lnTo>
                  <a:pt x="17059" y="5400"/>
                </a:lnTo>
                <a:lnTo>
                  <a:pt x="18900" y="4050"/>
                </a:lnTo>
                <a:lnTo>
                  <a:pt x="20741" y="5400"/>
                </a:lnTo>
                <a:lnTo>
                  <a:pt x="20005" y="3191"/>
                </a:lnTo>
                <a:cubicBezTo>
                  <a:pt x="20005" y="3191"/>
                  <a:pt x="21600" y="1964"/>
                  <a:pt x="21600" y="1964"/>
                </a:cubicBezTo>
                <a:close/>
                <a:moveTo>
                  <a:pt x="10800" y="20616"/>
                </a:moveTo>
                <a:cubicBezTo>
                  <a:pt x="5386" y="20616"/>
                  <a:pt x="982" y="16203"/>
                  <a:pt x="982" y="10777"/>
                </a:cubicBezTo>
                <a:cubicBezTo>
                  <a:pt x="982" y="6434"/>
                  <a:pt x="3745" y="2741"/>
                  <a:pt x="7690" y="1441"/>
                </a:cubicBezTo>
                <a:cubicBezTo>
                  <a:pt x="6837" y="3102"/>
                  <a:pt x="6382" y="4957"/>
                  <a:pt x="6382" y="6841"/>
                </a:cubicBezTo>
                <a:cubicBezTo>
                  <a:pt x="6382" y="13004"/>
                  <a:pt x="11118" y="18079"/>
                  <a:pt x="17134" y="18604"/>
                </a:cubicBezTo>
                <a:cubicBezTo>
                  <a:pt x="15361" y="19863"/>
                  <a:pt x="13065" y="20616"/>
                  <a:pt x="10800" y="20616"/>
                </a:cubicBezTo>
                <a:moveTo>
                  <a:pt x="7364" y="6841"/>
                </a:moveTo>
                <a:cubicBezTo>
                  <a:pt x="7364" y="4248"/>
                  <a:pt x="8276" y="1870"/>
                  <a:pt x="9794" y="5"/>
                </a:cubicBezTo>
                <a:cubicBezTo>
                  <a:pt x="4302" y="514"/>
                  <a:pt x="0" y="5140"/>
                  <a:pt x="0" y="10777"/>
                </a:cubicBezTo>
                <a:cubicBezTo>
                  <a:pt x="0" y="16755"/>
                  <a:pt x="4836" y="21600"/>
                  <a:pt x="10800" y="21600"/>
                </a:cubicBezTo>
                <a:cubicBezTo>
                  <a:pt x="14176" y="21600"/>
                  <a:pt x="17656" y="20045"/>
                  <a:pt x="19636" y="17613"/>
                </a:cubicBezTo>
                <a:cubicBezTo>
                  <a:pt x="19305" y="17644"/>
                  <a:pt x="18503" y="17665"/>
                  <a:pt x="18164" y="17665"/>
                </a:cubicBezTo>
                <a:cubicBezTo>
                  <a:pt x="12199" y="17665"/>
                  <a:pt x="7364" y="12819"/>
                  <a:pt x="7364" y="6841"/>
                </a:cubicBezTo>
                <a:moveTo>
                  <a:pt x="17673" y="10309"/>
                </a:moveTo>
                <a:lnTo>
                  <a:pt x="17137" y="11737"/>
                </a:lnTo>
                <a:lnTo>
                  <a:pt x="15709" y="11737"/>
                </a:lnTo>
                <a:lnTo>
                  <a:pt x="16869" y="12629"/>
                </a:lnTo>
                <a:lnTo>
                  <a:pt x="16334" y="14236"/>
                </a:lnTo>
                <a:lnTo>
                  <a:pt x="17673" y="13255"/>
                </a:lnTo>
                <a:lnTo>
                  <a:pt x="19011" y="14236"/>
                </a:lnTo>
                <a:lnTo>
                  <a:pt x="18476" y="12629"/>
                </a:lnTo>
                <a:lnTo>
                  <a:pt x="19636" y="11737"/>
                </a:lnTo>
                <a:lnTo>
                  <a:pt x="18208" y="11737"/>
                </a:lnTo>
                <a:cubicBezTo>
                  <a:pt x="18208" y="11737"/>
                  <a:pt x="17673" y="10309"/>
                  <a:pt x="17673" y="10309"/>
                </a:cubicBezTo>
                <a:close/>
                <a:moveTo>
                  <a:pt x="11425" y="9327"/>
                </a:moveTo>
                <a:lnTo>
                  <a:pt x="12764" y="8345"/>
                </a:lnTo>
                <a:lnTo>
                  <a:pt x="14102" y="9327"/>
                </a:lnTo>
                <a:lnTo>
                  <a:pt x="13567" y="7721"/>
                </a:lnTo>
                <a:lnTo>
                  <a:pt x="14727" y="6828"/>
                </a:lnTo>
                <a:lnTo>
                  <a:pt x="13299" y="6828"/>
                </a:lnTo>
                <a:lnTo>
                  <a:pt x="12764" y="5400"/>
                </a:lnTo>
                <a:lnTo>
                  <a:pt x="12228" y="6828"/>
                </a:lnTo>
                <a:lnTo>
                  <a:pt x="10800" y="6828"/>
                </a:lnTo>
                <a:lnTo>
                  <a:pt x="11960" y="7721"/>
                </a:lnTo>
                <a:cubicBezTo>
                  <a:pt x="11960" y="7721"/>
                  <a:pt x="11425" y="9327"/>
                  <a:pt x="11425" y="9327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7" name="Shape 2959"/>
          <p:cNvSpPr/>
          <p:nvPr/>
        </p:nvSpPr>
        <p:spPr>
          <a:xfrm>
            <a:off x="3004355" y="46257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836"/>
                </a:moveTo>
                <a:cubicBezTo>
                  <a:pt x="6770" y="8836"/>
                  <a:pt x="5891" y="7957"/>
                  <a:pt x="5891" y="6873"/>
                </a:cubicBezTo>
                <a:cubicBezTo>
                  <a:pt x="5891" y="5788"/>
                  <a:pt x="6770" y="4909"/>
                  <a:pt x="7855" y="4909"/>
                </a:cubicBezTo>
                <a:cubicBezTo>
                  <a:pt x="8939" y="4909"/>
                  <a:pt x="9818" y="5788"/>
                  <a:pt x="9818" y="6873"/>
                </a:cubicBezTo>
                <a:cubicBezTo>
                  <a:pt x="9818" y="7957"/>
                  <a:pt x="8939" y="8836"/>
                  <a:pt x="7855" y="8836"/>
                </a:cubicBezTo>
                <a:moveTo>
                  <a:pt x="7855" y="3927"/>
                </a:moveTo>
                <a:cubicBezTo>
                  <a:pt x="6228" y="3927"/>
                  <a:pt x="4909" y="5247"/>
                  <a:pt x="4909" y="6873"/>
                </a:cubicBezTo>
                <a:cubicBezTo>
                  <a:pt x="4909" y="8500"/>
                  <a:pt x="6228" y="9818"/>
                  <a:pt x="7855" y="9818"/>
                </a:cubicBezTo>
                <a:cubicBezTo>
                  <a:pt x="9481" y="9818"/>
                  <a:pt x="10800" y="8500"/>
                  <a:pt x="10800" y="6873"/>
                </a:cubicBezTo>
                <a:cubicBezTo>
                  <a:pt x="10800" y="5247"/>
                  <a:pt x="9481" y="3927"/>
                  <a:pt x="7855" y="3927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2273" y="10800"/>
                </a:moveTo>
                <a:cubicBezTo>
                  <a:pt x="12002" y="10800"/>
                  <a:pt x="11782" y="11020"/>
                  <a:pt x="11782" y="11291"/>
                </a:cubicBezTo>
                <a:cubicBezTo>
                  <a:pt x="11782" y="11562"/>
                  <a:pt x="12002" y="11782"/>
                  <a:pt x="12273" y="11782"/>
                </a:cubicBezTo>
                <a:cubicBezTo>
                  <a:pt x="12544" y="11782"/>
                  <a:pt x="12764" y="11562"/>
                  <a:pt x="12764" y="11291"/>
                </a:cubicBezTo>
                <a:cubicBezTo>
                  <a:pt x="12764" y="11020"/>
                  <a:pt x="12544" y="10800"/>
                  <a:pt x="12273" y="10800"/>
                </a:cubicBezTo>
                <a:moveTo>
                  <a:pt x="9327" y="15709"/>
                </a:moveTo>
                <a:cubicBezTo>
                  <a:pt x="9056" y="15709"/>
                  <a:pt x="8836" y="15490"/>
                  <a:pt x="8836" y="15218"/>
                </a:cubicBezTo>
                <a:cubicBezTo>
                  <a:pt x="8836" y="14947"/>
                  <a:pt x="9056" y="14727"/>
                  <a:pt x="9327" y="14727"/>
                </a:cubicBezTo>
                <a:cubicBezTo>
                  <a:pt x="9598" y="14727"/>
                  <a:pt x="9818" y="14947"/>
                  <a:pt x="9818" y="15218"/>
                </a:cubicBezTo>
                <a:cubicBezTo>
                  <a:pt x="9818" y="15490"/>
                  <a:pt x="9598" y="15709"/>
                  <a:pt x="9327" y="15709"/>
                </a:cubicBezTo>
                <a:moveTo>
                  <a:pt x="9327" y="13745"/>
                </a:moveTo>
                <a:cubicBezTo>
                  <a:pt x="8514" y="13745"/>
                  <a:pt x="7855" y="14405"/>
                  <a:pt x="7855" y="15218"/>
                </a:cubicBezTo>
                <a:cubicBezTo>
                  <a:pt x="7855" y="16032"/>
                  <a:pt x="8514" y="16691"/>
                  <a:pt x="9327" y="16691"/>
                </a:cubicBezTo>
                <a:cubicBezTo>
                  <a:pt x="10141" y="16691"/>
                  <a:pt x="10800" y="16032"/>
                  <a:pt x="10800" y="15218"/>
                </a:cubicBezTo>
                <a:cubicBezTo>
                  <a:pt x="10800" y="14405"/>
                  <a:pt x="10141" y="13745"/>
                  <a:pt x="9327" y="13745"/>
                </a:cubicBezTo>
                <a:moveTo>
                  <a:pt x="4909" y="11782"/>
                </a:moveTo>
                <a:cubicBezTo>
                  <a:pt x="4367" y="11782"/>
                  <a:pt x="3927" y="12222"/>
                  <a:pt x="3927" y="12764"/>
                </a:cubicBezTo>
                <a:cubicBezTo>
                  <a:pt x="3927" y="13305"/>
                  <a:pt x="4367" y="13745"/>
                  <a:pt x="4909" y="13745"/>
                </a:cubicBezTo>
                <a:cubicBezTo>
                  <a:pt x="5451" y="13745"/>
                  <a:pt x="5891" y="13305"/>
                  <a:pt x="5891" y="12764"/>
                </a:cubicBezTo>
                <a:cubicBezTo>
                  <a:pt x="5891" y="12222"/>
                  <a:pt x="5451" y="11782"/>
                  <a:pt x="4909" y="11782"/>
                </a:cubicBezTo>
                <a:moveTo>
                  <a:pt x="14236" y="16691"/>
                </a:moveTo>
                <a:cubicBezTo>
                  <a:pt x="13966" y="16691"/>
                  <a:pt x="13745" y="16911"/>
                  <a:pt x="13745" y="17182"/>
                </a:cubicBezTo>
                <a:cubicBezTo>
                  <a:pt x="13745" y="17453"/>
                  <a:pt x="13966" y="17673"/>
                  <a:pt x="14236" y="17673"/>
                </a:cubicBezTo>
                <a:cubicBezTo>
                  <a:pt x="14507" y="17673"/>
                  <a:pt x="14727" y="17453"/>
                  <a:pt x="14727" y="17182"/>
                </a:cubicBezTo>
                <a:cubicBezTo>
                  <a:pt x="14727" y="16911"/>
                  <a:pt x="14507" y="16691"/>
                  <a:pt x="14236" y="16691"/>
                </a:cubicBezTo>
                <a:moveTo>
                  <a:pt x="16691" y="11782"/>
                </a:moveTo>
                <a:cubicBezTo>
                  <a:pt x="16149" y="11782"/>
                  <a:pt x="15709" y="11342"/>
                  <a:pt x="15709" y="10800"/>
                </a:cubicBezTo>
                <a:cubicBezTo>
                  <a:pt x="15709" y="10258"/>
                  <a:pt x="16149" y="9818"/>
                  <a:pt x="16691" y="9818"/>
                </a:cubicBezTo>
                <a:cubicBezTo>
                  <a:pt x="17233" y="9818"/>
                  <a:pt x="17673" y="10258"/>
                  <a:pt x="17673" y="10800"/>
                </a:cubicBezTo>
                <a:cubicBezTo>
                  <a:pt x="17673" y="11342"/>
                  <a:pt x="17233" y="11782"/>
                  <a:pt x="16691" y="11782"/>
                </a:cubicBezTo>
                <a:moveTo>
                  <a:pt x="16691" y="8836"/>
                </a:moveTo>
                <a:cubicBezTo>
                  <a:pt x="15606" y="8836"/>
                  <a:pt x="14727" y="9716"/>
                  <a:pt x="14727" y="10800"/>
                </a:cubicBezTo>
                <a:cubicBezTo>
                  <a:pt x="14727" y="11884"/>
                  <a:pt x="15606" y="12764"/>
                  <a:pt x="16691" y="12764"/>
                </a:cubicBezTo>
                <a:cubicBezTo>
                  <a:pt x="17775" y="12764"/>
                  <a:pt x="18655" y="11884"/>
                  <a:pt x="18655" y="10800"/>
                </a:cubicBezTo>
                <a:cubicBezTo>
                  <a:pt x="18655" y="9716"/>
                  <a:pt x="17775" y="8836"/>
                  <a:pt x="16691" y="883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8" name="Shape 2960"/>
          <p:cNvSpPr/>
          <p:nvPr/>
        </p:nvSpPr>
        <p:spPr>
          <a:xfrm>
            <a:off x="3537616" y="4663858"/>
            <a:ext cx="279362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6" h="21600" extrusionOk="0">
                <a:moveTo>
                  <a:pt x="17140" y="11946"/>
                </a:moveTo>
                <a:cubicBezTo>
                  <a:pt x="15736" y="13192"/>
                  <a:pt x="13853" y="14375"/>
                  <a:pt x="11542" y="15211"/>
                </a:cubicBezTo>
                <a:cubicBezTo>
                  <a:pt x="9755" y="15857"/>
                  <a:pt x="7947" y="16197"/>
                  <a:pt x="6315" y="16197"/>
                </a:cubicBezTo>
                <a:cubicBezTo>
                  <a:pt x="5843" y="16197"/>
                  <a:pt x="5401" y="16158"/>
                  <a:pt x="4974" y="16102"/>
                </a:cubicBezTo>
                <a:cubicBezTo>
                  <a:pt x="4247" y="14590"/>
                  <a:pt x="3822" y="12766"/>
                  <a:pt x="3822" y="10800"/>
                </a:cubicBezTo>
                <a:cubicBezTo>
                  <a:pt x="3822" y="5581"/>
                  <a:pt x="6815" y="1350"/>
                  <a:pt x="10508" y="1350"/>
                </a:cubicBezTo>
                <a:cubicBezTo>
                  <a:pt x="14201" y="1350"/>
                  <a:pt x="17194" y="5581"/>
                  <a:pt x="17194" y="10800"/>
                </a:cubicBezTo>
                <a:cubicBezTo>
                  <a:pt x="17194" y="11189"/>
                  <a:pt x="17172" y="11570"/>
                  <a:pt x="17140" y="11946"/>
                </a:cubicBezTo>
                <a:moveTo>
                  <a:pt x="10508" y="20250"/>
                </a:moveTo>
                <a:cubicBezTo>
                  <a:pt x="8681" y="20250"/>
                  <a:pt x="7028" y="19212"/>
                  <a:pt x="5821" y="17534"/>
                </a:cubicBezTo>
                <a:cubicBezTo>
                  <a:pt x="5984" y="17541"/>
                  <a:pt x="6147" y="17547"/>
                  <a:pt x="6315" y="17547"/>
                </a:cubicBezTo>
                <a:cubicBezTo>
                  <a:pt x="7976" y="17547"/>
                  <a:pt x="9848" y="17215"/>
                  <a:pt x="11778" y="16518"/>
                </a:cubicBezTo>
                <a:cubicBezTo>
                  <a:pt x="13697" y="15824"/>
                  <a:pt x="15425" y="14854"/>
                  <a:pt x="16859" y="13742"/>
                </a:cubicBezTo>
                <a:cubicBezTo>
                  <a:pt x="15984" y="17519"/>
                  <a:pt x="13473" y="20250"/>
                  <a:pt x="10508" y="20250"/>
                </a:cubicBezTo>
                <a:moveTo>
                  <a:pt x="20938" y="6356"/>
                </a:moveTo>
                <a:cubicBezTo>
                  <a:pt x="20592" y="4617"/>
                  <a:pt x="19141" y="3452"/>
                  <a:pt x="17072" y="2964"/>
                </a:cubicBezTo>
                <a:cubicBezTo>
                  <a:pt x="17380" y="3481"/>
                  <a:pt x="17660" y="4034"/>
                  <a:pt x="17905" y="4620"/>
                </a:cubicBezTo>
                <a:cubicBezTo>
                  <a:pt x="19058" y="5088"/>
                  <a:pt x="19838" y="5815"/>
                  <a:pt x="20018" y="6721"/>
                </a:cubicBezTo>
                <a:cubicBezTo>
                  <a:pt x="20123" y="7246"/>
                  <a:pt x="20033" y="7861"/>
                  <a:pt x="19752" y="8549"/>
                </a:cubicBezTo>
                <a:cubicBezTo>
                  <a:pt x="19449" y="9292"/>
                  <a:pt x="18904" y="10122"/>
                  <a:pt x="18143" y="10958"/>
                </a:cubicBezTo>
                <a:cubicBezTo>
                  <a:pt x="18144" y="10905"/>
                  <a:pt x="18149" y="10853"/>
                  <a:pt x="18149" y="10800"/>
                </a:cubicBezTo>
                <a:cubicBezTo>
                  <a:pt x="18149" y="4835"/>
                  <a:pt x="14728" y="0"/>
                  <a:pt x="10508" y="0"/>
                </a:cubicBezTo>
                <a:cubicBezTo>
                  <a:pt x="6288" y="0"/>
                  <a:pt x="2867" y="4835"/>
                  <a:pt x="2867" y="10800"/>
                </a:cubicBezTo>
                <a:cubicBezTo>
                  <a:pt x="2867" y="12627"/>
                  <a:pt x="3190" y="14345"/>
                  <a:pt x="3756" y="15853"/>
                </a:cubicBezTo>
                <a:cubicBezTo>
                  <a:pt x="2245" y="15418"/>
                  <a:pt x="1209" y="14595"/>
                  <a:pt x="997" y="13528"/>
                </a:cubicBezTo>
                <a:cubicBezTo>
                  <a:pt x="893" y="13003"/>
                  <a:pt x="982" y="12389"/>
                  <a:pt x="1263" y="11700"/>
                </a:cubicBezTo>
                <a:cubicBezTo>
                  <a:pt x="1416" y="11327"/>
                  <a:pt x="1650" y="10926"/>
                  <a:pt x="1922" y="10518"/>
                </a:cubicBezTo>
                <a:cubicBezTo>
                  <a:pt x="1933" y="9817"/>
                  <a:pt x="1982" y="9128"/>
                  <a:pt x="2074" y="8461"/>
                </a:cubicBezTo>
                <a:cubicBezTo>
                  <a:pt x="528" y="10248"/>
                  <a:pt x="-261" y="12188"/>
                  <a:pt x="78" y="13893"/>
                </a:cubicBezTo>
                <a:cubicBezTo>
                  <a:pt x="452" y="15777"/>
                  <a:pt x="2118" y="16988"/>
                  <a:pt x="4465" y="17394"/>
                </a:cubicBezTo>
                <a:cubicBezTo>
                  <a:pt x="5863" y="19948"/>
                  <a:pt x="8046" y="21600"/>
                  <a:pt x="10508" y="21600"/>
                </a:cubicBezTo>
                <a:cubicBezTo>
                  <a:pt x="14255" y="21600"/>
                  <a:pt x="17365" y="17785"/>
                  <a:pt x="18017" y="12755"/>
                </a:cubicBezTo>
                <a:cubicBezTo>
                  <a:pt x="20167" y="10724"/>
                  <a:pt x="21339" y="8374"/>
                  <a:pt x="20938" y="635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69" name="Shape 2961"/>
          <p:cNvSpPr/>
          <p:nvPr/>
        </p:nvSpPr>
        <p:spPr>
          <a:xfrm>
            <a:off x="4108967" y="4625768"/>
            <a:ext cx="20314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581" y="20618"/>
                  <a:pt x="1350" y="17422"/>
                  <a:pt x="1350" y="13478"/>
                </a:cubicBezTo>
                <a:cubicBezTo>
                  <a:pt x="1350" y="8836"/>
                  <a:pt x="10125" y="1166"/>
                  <a:pt x="10800" y="1166"/>
                </a:cubicBezTo>
                <a:cubicBezTo>
                  <a:pt x="11475" y="1166"/>
                  <a:pt x="20250" y="8836"/>
                  <a:pt x="20250" y="13478"/>
                </a:cubicBezTo>
                <a:cubicBezTo>
                  <a:pt x="20250" y="17422"/>
                  <a:pt x="16019" y="20618"/>
                  <a:pt x="10800" y="20618"/>
                </a:cubicBezTo>
                <a:moveTo>
                  <a:pt x="10800" y="0"/>
                </a:moveTo>
                <a:cubicBezTo>
                  <a:pt x="9450" y="0"/>
                  <a:pt x="0" y="8345"/>
                  <a:pt x="0" y="13745"/>
                </a:cubicBezTo>
                <a:cubicBezTo>
                  <a:pt x="0" y="18083"/>
                  <a:pt x="4836" y="21600"/>
                  <a:pt x="10800" y="21600"/>
                </a:cubicBezTo>
                <a:cubicBezTo>
                  <a:pt x="16765" y="21600"/>
                  <a:pt x="21600" y="18083"/>
                  <a:pt x="21600" y="13745"/>
                </a:cubicBezTo>
                <a:cubicBezTo>
                  <a:pt x="21600" y="8345"/>
                  <a:pt x="12150" y="0"/>
                  <a:pt x="10800" y="0"/>
                </a:cubicBezTo>
                <a:moveTo>
                  <a:pt x="10800" y="18655"/>
                </a:moveTo>
                <a:cubicBezTo>
                  <a:pt x="7072" y="18655"/>
                  <a:pt x="4050" y="16456"/>
                  <a:pt x="4050" y="13745"/>
                </a:cubicBezTo>
                <a:cubicBezTo>
                  <a:pt x="4050" y="13474"/>
                  <a:pt x="3748" y="13255"/>
                  <a:pt x="3375" y="13255"/>
                </a:cubicBezTo>
                <a:cubicBezTo>
                  <a:pt x="3002" y="13255"/>
                  <a:pt x="2700" y="13474"/>
                  <a:pt x="2700" y="13745"/>
                </a:cubicBezTo>
                <a:cubicBezTo>
                  <a:pt x="2700" y="16999"/>
                  <a:pt x="6327" y="19636"/>
                  <a:pt x="10800" y="19636"/>
                </a:cubicBezTo>
                <a:cubicBezTo>
                  <a:pt x="11173" y="19636"/>
                  <a:pt x="11475" y="19417"/>
                  <a:pt x="11475" y="19145"/>
                </a:cubicBezTo>
                <a:cubicBezTo>
                  <a:pt x="11475" y="18875"/>
                  <a:pt x="11173" y="18655"/>
                  <a:pt x="10800" y="1865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0" name="Shape 2962"/>
          <p:cNvSpPr/>
          <p:nvPr/>
        </p:nvSpPr>
        <p:spPr>
          <a:xfrm>
            <a:off x="4604138" y="462576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45" y="3927"/>
                </a:moveTo>
                <a:cubicBezTo>
                  <a:pt x="13204" y="3927"/>
                  <a:pt x="12764" y="4367"/>
                  <a:pt x="12764" y="4909"/>
                </a:cubicBezTo>
                <a:cubicBezTo>
                  <a:pt x="12764" y="5451"/>
                  <a:pt x="13204" y="5891"/>
                  <a:pt x="13745" y="5891"/>
                </a:cubicBezTo>
                <a:cubicBezTo>
                  <a:pt x="14287" y="5891"/>
                  <a:pt x="14727" y="5451"/>
                  <a:pt x="14727" y="4909"/>
                </a:cubicBezTo>
                <a:cubicBezTo>
                  <a:pt x="14727" y="4367"/>
                  <a:pt x="14287" y="3927"/>
                  <a:pt x="13745" y="3927"/>
                </a:cubicBezTo>
                <a:moveTo>
                  <a:pt x="16691" y="7855"/>
                </a:moveTo>
                <a:cubicBezTo>
                  <a:pt x="16149" y="7855"/>
                  <a:pt x="15709" y="8295"/>
                  <a:pt x="15709" y="8836"/>
                </a:cubicBezTo>
                <a:cubicBezTo>
                  <a:pt x="15709" y="9378"/>
                  <a:pt x="16149" y="9818"/>
                  <a:pt x="16691" y="9818"/>
                </a:cubicBezTo>
                <a:cubicBezTo>
                  <a:pt x="17233" y="9818"/>
                  <a:pt x="17673" y="9378"/>
                  <a:pt x="17673" y="8836"/>
                </a:cubicBezTo>
                <a:cubicBezTo>
                  <a:pt x="17673" y="8295"/>
                  <a:pt x="17233" y="7855"/>
                  <a:pt x="16691" y="7855"/>
                </a:cubicBezTo>
                <a:moveTo>
                  <a:pt x="7855" y="4909"/>
                </a:moveTo>
                <a:cubicBezTo>
                  <a:pt x="7313" y="4909"/>
                  <a:pt x="6873" y="5349"/>
                  <a:pt x="6873" y="5891"/>
                </a:cubicBezTo>
                <a:cubicBezTo>
                  <a:pt x="6873" y="6433"/>
                  <a:pt x="7313" y="6873"/>
                  <a:pt x="7855" y="6873"/>
                </a:cubicBezTo>
                <a:cubicBezTo>
                  <a:pt x="8396" y="6873"/>
                  <a:pt x="8836" y="6433"/>
                  <a:pt x="8836" y="5891"/>
                </a:cubicBezTo>
                <a:cubicBezTo>
                  <a:pt x="8836" y="5349"/>
                  <a:pt x="8396" y="4909"/>
                  <a:pt x="7855" y="4909"/>
                </a:cubicBezTo>
                <a:moveTo>
                  <a:pt x="3927" y="7855"/>
                </a:moveTo>
                <a:cubicBezTo>
                  <a:pt x="3385" y="7855"/>
                  <a:pt x="2945" y="8295"/>
                  <a:pt x="2945" y="8836"/>
                </a:cubicBezTo>
                <a:cubicBezTo>
                  <a:pt x="2945" y="9378"/>
                  <a:pt x="3385" y="9818"/>
                  <a:pt x="3927" y="9818"/>
                </a:cubicBezTo>
                <a:cubicBezTo>
                  <a:pt x="4469" y="9818"/>
                  <a:pt x="4909" y="9378"/>
                  <a:pt x="4909" y="8836"/>
                </a:cubicBezTo>
                <a:cubicBezTo>
                  <a:pt x="4909" y="8295"/>
                  <a:pt x="4469" y="7855"/>
                  <a:pt x="3927" y="7855"/>
                </a:cubicBezTo>
                <a:moveTo>
                  <a:pt x="1008" y="10800"/>
                </a:moveTo>
                <a:cubicBezTo>
                  <a:pt x="1278" y="5878"/>
                  <a:pt x="5552" y="1964"/>
                  <a:pt x="10800" y="1964"/>
                </a:cubicBezTo>
                <a:cubicBezTo>
                  <a:pt x="16048" y="1964"/>
                  <a:pt x="20322" y="5878"/>
                  <a:pt x="20592" y="10800"/>
                </a:cubicBezTo>
                <a:cubicBezTo>
                  <a:pt x="20592" y="10800"/>
                  <a:pt x="1008" y="10800"/>
                  <a:pt x="1008" y="10800"/>
                </a:cubicBezTo>
                <a:close/>
                <a:moveTo>
                  <a:pt x="11291" y="1005"/>
                </a:move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005"/>
                </a:lnTo>
                <a:cubicBezTo>
                  <a:pt x="4574" y="1252"/>
                  <a:pt x="0" y="5756"/>
                  <a:pt x="0" y="11291"/>
                </a:cubicBezTo>
                <a:cubicBezTo>
                  <a:pt x="0" y="11562"/>
                  <a:pt x="220" y="11782"/>
                  <a:pt x="491" y="11782"/>
                </a:cubicBezTo>
                <a:lnTo>
                  <a:pt x="10309" y="11782"/>
                </a:lnTo>
                <a:lnTo>
                  <a:pt x="10309" y="18655"/>
                </a:lnTo>
                <a:cubicBezTo>
                  <a:pt x="10309" y="19739"/>
                  <a:pt x="9430" y="20618"/>
                  <a:pt x="8345" y="20618"/>
                </a:cubicBezTo>
                <a:cubicBezTo>
                  <a:pt x="7261" y="20618"/>
                  <a:pt x="6382" y="19739"/>
                  <a:pt x="6382" y="18655"/>
                </a:cubicBezTo>
                <a:cubicBezTo>
                  <a:pt x="6382" y="18383"/>
                  <a:pt x="6162" y="18164"/>
                  <a:pt x="5891" y="18164"/>
                </a:cubicBezTo>
                <a:cubicBezTo>
                  <a:pt x="5620" y="18164"/>
                  <a:pt x="5400" y="18383"/>
                  <a:pt x="5400" y="18655"/>
                </a:cubicBezTo>
                <a:cubicBezTo>
                  <a:pt x="5400" y="20281"/>
                  <a:pt x="6719" y="21600"/>
                  <a:pt x="8345" y="21600"/>
                </a:cubicBezTo>
                <a:cubicBezTo>
                  <a:pt x="9804" y="21600"/>
                  <a:pt x="11007" y="20537"/>
                  <a:pt x="11242" y="19145"/>
                </a:cubicBezTo>
                <a:lnTo>
                  <a:pt x="11291" y="19145"/>
                </a:lnTo>
                <a:lnTo>
                  <a:pt x="11291" y="11782"/>
                </a:lnTo>
                <a:lnTo>
                  <a:pt x="21109" y="11782"/>
                </a:lnTo>
                <a:cubicBezTo>
                  <a:pt x="21380" y="11782"/>
                  <a:pt x="21600" y="11562"/>
                  <a:pt x="21600" y="11291"/>
                </a:cubicBezTo>
                <a:cubicBezTo>
                  <a:pt x="21600" y="5756"/>
                  <a:pt x="17026" y="1252"/>
                  <a:pt x="11291" y="1005"/>
                </a:cubicBezTo>
                <a:moveTo>
                  <a:pt x="10800" y="6873"/>
                </a:moveTo>
                <a:cubicBezTo>
                  <a:pt x="10258" y="6873"/>
                  <a:pt x="9818" y="7313"/>
                  <a:pt x="9818" y="7855"/>
                </a:cubicBezTo>
                <a:cubicBezTo>
                  <a:pt x="9818" y="8396"/>
                  <a:pt x="10258" y="8836"/>
                  <a:pt x="10800" y="8836"/>
                </a:cubicBezTo>
                <a:cubicBezTo>
                  <a:pt x="11342" y="8836"/>
                  <a:pt x="11782" y="8396"/>
                  <a:pt x="11782" y="7855"/>
                </a:cubicBezTo>
                <a:cubicBezTo>
                  <a:pt x="11782" y="7313"/>
                  <a:pt x="11342" y="6873"/>
                  <a:pt x="10800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1" name="Shape 2963"/>
          <p:cNvSpPr/>
          <p:nvPr/>
        </p:nvSpPr>
        <p:spPr>
          <a:xfrm>
            <a:off x="5137399" y="4689252"/>
            <a:ext cx="279328" cy="152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2" y="19800"/>
                </a:moveTo>
                <a:cubicBezTo>
                  <a:pt x="18391" y="11772"/>
                  <a:pt x="14982" y="5400"/>
                  <a:pt x="10800" y="5400"/>
                </a:cubicBezTo>
                <a:cubicBezTo>
                  <a:pt x="6618" y="5400"/>
                  <a:pt x="3209" y="11772"/>
                  <a:pt x="2968" y="19800"/>
                </a:cubicBezTo>
                <a:lnTo>
                  <a:pt x="1005" y="19800"/>
                </a:lnTo>
                <a:cubicBezTo>
                  <a:pt x="1251" y="9783"/>
                  <a:pt x="5535" y="1800"/>
                  <a:pt x="10800" y="1800"/>
                </a:cubicBezTo>
                <a:cubicBezTo>
                  <a:pt x="16065" y="1800"/>
                  <a:pt x="20349" y="9783"/>
                  <a:pt x="20595" y="19800"/>
                </a:cubicBezTo>
                <a:cubicBezTo>
                  <a:pt x="20595" y="19800"/>
                  <a:pt x="18632" y="19800"/>
                  <a:pt x="18632" y="19800"/>
                </a:cubicBezTo>
                <a:close/>
                <a:moveTo>
                  <a:pt x="15687" y="19800"/>
                </a:moveTo>
                <a:cubicBezTo>
                  <a:pt x="15461" y="14755"/>
                  <a:pt x="13360" y="10800"/>
                  <a:pt x="10800" y="10800"/>
                </a:cubicBezTo>
                <a:cubicBezTo>
                  <a:pt x="8240" y="10800"/>
                  <a:pt x="6139" y="14755"/>
                  <a:pt x="5913" y="19800"/>
                </a:cubicBezTo>
                <a:lnTo>
                  <a:pt x="3950" y="19800"/>
                </a:lnTo>
                <a:cubicBezTo>
                  <a:pt x="4187" y="12767"/>
                  <a:pt x="7159" y="7200"/>
                  <a:pt x="10800" y="7200"/>
                </a:cubicBezTo>
                <a:cubicBezTo>
                  <a:pt x="14441" y="7200"/>
                  <a:pt x="17413" y="12767"/>
                  <a:pt x="17650" y="19800"/>
                </a:cubicBezTo>
                <a:cubicBezTo>
                  <a:pt x="17650" y="19800"/>
                  <a:pt x="15687" y="19800"/>
                  <a:pt x="15687" y="19800"/>
                </a:cubicBezTo>
                <a:close/>
                <a:moveTo>
                  <a:pt x="12724" y="19800"/>
                </a:moveTo>
                <a:cubicBezTo>
                  <a:pt x="12542" y="17747"/>
                  <a:pt x="11750" y="16200"/>
                  <a:pt x="10800" y="16200"/>
                </a:cubicBezTo>
                <a:cubicBezTo>
                  <a:pt x="9850" y="16200"/>
                  <a:pt x="9058" y="17747"/>
                  <a:pt x="8876" y="19800"/>
                </a:cubicBezTo>
                <a:lnTo>
                  <a:pt x="6899" y="19800"/>
                </a:lnTo>
                <a:cubicBezTo>
                  <a:pt x="7115" y="15751"/>
                  <a:pt x="8779" y="12600"/>
                  <a:pt x="10800" y="12600"/>
                </a:cubicBezTo>
                <a:cubicBezTo>
                  <a:pt x="12821" y="12600"/>
                  <a:pt x="14485" y="15751"/>
                  <a:pt x="14701" y="19800"/>
                </a:cubicBezTo>
                <a:cubicBezTo>
                  <a:pt x="14701" y="19800"/>
                  <a:pt x="12724" y="19800"/>
                  <a:pt x="12724" y="19800"/>
                </a:cubicBezTo>
                <a:close/>
                <a:moveTo>
                  <a:pt x="10800" y="0"/>
                </a:moveTo>
                <a:cubicBezTo>
                  <a:pt x="4835" y="0"/>
                  <a:pt x="0" y="9268"/>
                  <a:pt x="0" y="20700"/>
                </a:cubicBezTo>
                <a:cubicBezTo>
                  <a:pt x="0" y="21197"/>
                  <a:pt x="220" y="21600"/>
                  <a:pt x="491" y="21600"/>
                </a:cubicBezTo>
                <a:lnTo>
                  <a:pt x="9327" y="21600"/>
                </a:lnTo>
                <a:cubicBezTo>
                  <a:pt x="9599" y="21600"/>
                  <a:pt x="9818" y="21197"/>
                  <a:pt x="9818" y="20700"/>
                </a:cubicBezTo>
                <a:cubicBezTo>
                  <a:pt x="9818" y="19209"/>
                  <a:pt x="10258" y="18000"/>
                  <a:pt x="10800" y="18000"/>
                </a:cubicBezTo>
                <a:cubicBezTo>
                  <a:pt x="11342" y="18000"/>
                  <a:pt x="11782" y="19209"/>
                  <a:pt x="11782" y="20700"/>
                </a:cubicBezTo>
                <a:cubicBezTo>
                  <a:pt x="11782" y="21197"/>
                  <a:pt x="12001" y="21600"/>
                  <a:pt x="12273" y="21600"/>
                </a:cubicBezTo>
                <a:lnTo>
                  <a:pt x="21109" y="21600"/>
                </a:lnTo>
                <a:cubicBezTo>
                  <a:pt x="21380" y="21600"/>
                  <a:pt x="21600" y="21197"/>
                  <a:pt x="21600" y="20700"/>
                </a:cubicBezTo>
                <a:cubicBezTo>
                  <a:pt x="21600" y="9268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2" name="Shape 2964"/>
          <p:cNvSpPr/>
          <p:nvPr/>
        </p:nvSpPr>
        <p:spPr>
          <a:xfrm>
            <a:off x="5670660" y="4663858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250"/>
                </a:moveTo>
                <a:lnTo>
                  <a:pt x="4418" y="20250"/>
                </a:lnTo>
                <a:cubicBezTo>
                  <a:pt x="2524" y="20250"/>
                  <a:pt x="982" y="18130"/>
                  <a:pt x="982" y="15525"/>
                </a:cubicBezTo>
                <a:cubicBezTo>
                  <a:pt x="982" y="13489"/>
                  <a:pt x="1926" y="11690"/>
                  <a:pt x="3333" y="11045"/>
                </a:cubicBezTo>
                <a:lnTo>
                  <a:pt x="4165" y="10664"/>
                </a:lnTo>
                <a:lnTo>
                  <a:pt x="3982" y="9484"/>
                </a:lnTo>
                <a:cubicBezTo>
                  <a:pt x="3946" y="9247"/>
                  <a:pt x="3927" y="9008"/>
                  <a:pt x="3927" y="8775"/>
                </a:cubicBezTo>
                <a:cubicBezTo>
                  <a:pt x="3927" y="6914"/>
                  <a:pt x="5028" y="5400"/>
                  <a:pt x="6382" y="5400"/>
                </a:cubicBezTo>
                <a:cubicBezTo>
                  <a:pt x="6662" y="5400"/>
                  <a:pt x="6942" y="5470"/>
                  <a:pt x="7215" y="5605"/>
                </a:cubicBezTo>
                <a:lnTo>
                  <a:pt x="8019" y="6006"/>
                </a:lnTo>
                <a:lnTo>
                  <a:pt x="8418" y="4965"/>
                </a:lnTo>
                <a:cubicBezTo>
                  <a:pt x="9272" y="2735"/>
                  <a:pt x="10937" y="1350"/>
                  <a:pt x="12764" y="1350"/>
                </a:cubicBezTo>
                <a:cubicBezTo>
                  <a:pt x="15470" y="1350"/>
                  <a:pt x="17673" y="4378"/>
                  <a:pt x="17673" y="8100"/>
                </a:cubicBezTo>
                <a:cubicBezTo>
                  <a:pt x="17673" y="8218"/>
                  <a:pt x="17666" y="8333"/>
                  <a:pt x="17660" y="8449"/>
                </a:cubicBezTo>
                <a:lnTo>
                  <a:pt x="17655" y="8565"/>
                </a:lnTo>
                <a:lnTo>
                  <a:pt x="17610" y="9515"/>
                </a:lnTo>
                <a:lnTo>
                  <a:pt x="18245" y="9892"/>
                </a:lnTo>
                <a:cubicBezTo>
                  <a:pt x="19687" y="10747"/>
                  <a:pt x="20618" y="12693"/>
                  <a:pt x="20618" y="14850"/>
                </a:cubicBezTo>
                <a:cubicBezTo>
                  <a:pt x="20618" y="17828"/>
                  <a:pt x="18856" y="20250"/>
                  <a:pt x="16691" y="20250"/>
                </a:cubicBezTo>
                <a:moveTo>
                  <a:pt x="18634" y="8652"/>
                </a:moveTo>
                <a:cubicBezTo>
                  <a:pt x="18643" y="8469"/>
                  <a:pt x="18655" y="8287"/>
                  <a:pt x="18655" y="8100"/>
                </a:cubicBezTo>
                <a:cubicBezTo>
                  <a:pt x="18655" y="3627"/>
                  <a:pt x="16017" y="0"/>
                  <a:pt x="12764" y="0"/>
                </a:cubicBezTo>
                <a:cubicBezTo>
                  <a:pt x="10499" y="0"/>
                  <a:pt x="8536" y="1759"/>
                  <a:pt x="7550" y="4336"/>
                </a:cubicBezTo>
                <a:cubicBezTo>
                  <a:pt x="7185" y="4154"/>
                  <a:pt x="6793" y="4050"/>
                  <a:pt x="6382" y="4050"/>
                </a:cubicBezTo>
                <a:cubicBezTo>
                  <a:pt x="4484" y="4050"/>
                  <a:pt x="2945" y="6165"/>
                  <a:pt x="2945" y="8775"/>
                </a:cubicBezTo>
                <a:cubicBezTo>
                  <a:pt x="2945" y="9114"/>
                  <a:pt x="2973" y="9445"/>
                  <a:pt x="3022" y="9764"/>
                </a:cubicBezTo>
                <a:cubicBezTo>
                  <a:pt x="1267" y="10569"/>
                  <a:pt x="0" y="12841"/>
                  <a:pt x="0" y="15525"/>
                </a:cubicBezTo>
                <a:cubicBezTo>
                  <a:pt x="0" y="18880"/>
                  <a:pt x="1978" y="21600"/>
                  <a:pt x="4418" y="21600"/>
                </a:cubicBezTo>
                <a:lnTo>
                  <a:pt x="16691" y="21600"/>
                </a:lnTo>
                <a:cubicBezTo>
                  <a:pt x="19401" y="21600"/>
                  <a:pt x="21600" y="18578"/>
                  <a:pt x="21600" y="14850"/>
                </a:cubicBezTo>
                <a:cubicBezTo>
                  <a:pt x="21600" y="12072"/>
                  <a:pt x="20378" y="9687"/>
                  <a:pt x="18634" y="8652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3" name="Shape 2965"/>
          <p:cNvSpPr/>
          <p:nvPr/>
        </p:nvSpPr>
        <p:spPr>
          <a:xfrm>
            <a:off x="871311" y="5222513"/>
            <a:ext cx="279328" cy="165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9938"/>
                </a:moveTo>
                <a:lnTo>
                  <a:pt x="3927" y="19938"/>
                </a:lnTo>
                <a:cubicBezTo>
                  <a:pt x="2303" y="19938"/>
                  <a:pt x="982" y="17703"/>
                  <a:pt x="982" y="14954"/>
                </a:cubicBezTo>
                <a:cubicBezTo>
                  <a:pt x="982" y="12638"/>
                  <a:pt x="1912" y="10647"/>
                  <a:pt x="3244" y="10110"/>
                </a:cubicBezTo>
                <a:cubicBezTo>
                  <a:pt x="3634" y="9954"/>
                  <a:pt x="3929" y="9410"/>
                  <a:pt x="3988" y="8739"/>
                </a:cubicBezTo>
                <a:cubicBezTo>
                  <a:pt x="4343" y="4704"/>
                  <a:pt x="6427" y="1662"/>
                  <a:pt x="8836" y="1662"/>
                </a:cubicBezTo>
                <a:cubicBezTo>
                  <a:pt x="10501" y="1662"/>
                  <a:pt x="12038" y="3081"/>
                  <a:pt x="12948" y="5461"/>
                </a:cubicBezTo>
                <a:cubicBezTo>
                  <a:pt x="13103" y="5866"/>
                  <a:pt x="13354" y="6137"/>
                  <a:pt x="13636" y="6203"/>
                </a:cubicBezTo>
                <a:cubicBezTo>
                  <a:pt x="13682" y="6215"/>
                  <a:pt x="13727" y="6219"/>
                  <a:pt x="13773" y="6219"/>
                </a:cubicBezTo>
                <a:cubicBezTo>
                  <a:pt x="14009" y="6219"/>
                  <a:pt x="14238" y="6076"/>
                  <a:pt x="14419" y="5809"/>
                </a:cubicBezTo>
                <a:cubicBezTo>
                  <a:pt x="14777" y="5278"/>
                  <a:pt x="15236" y="4985"/>
                  <a:pt x="15709" y="4985"/>
                </a:cubicBezTo>
                <a:cubicBezTo>
                  <a:pt x="16792" y="4985"/>
                  <a:pt x="17673" y="6476"/>
                  <a:pt x="17671" y="8326"/>
                </a:cubicBezTo>
                <a:lnTo>
                  <a:pt x="17667" y="8447"/>
                </a:lnTo>
                <a:cubicBezTo>
                  <a:pt x="17646" y="9234"/>
                  <a:pt x="17953" y="9937"/>
                  <a:pt x="18404" y="10132"/>
                </a:cubicBezTo>
                <a:cubicBezTo>
                  <a:pt x="19708" y="10697"/>
                  <a:pt x="20618" y="12680"/>
                  <a:pt x="20618" y="14954"/>
                </a:cubicBezTo>
                <a:cubicBezTo>
                  <a:pt x="20618" y="17703"/>
                  <a:pt x="19297" y="19938"/>
                  <a:pt x="17673" y="19938"/>
                </a:cubicBezTo>
                <a:moveTo>
                  <a:pt x="18648" y="8523"/>
                </a:moveTo>
                <a:cubicBezTo>
                  <a:pt x="18650" y="8451"/>
                  <a:pt x="18655" y="8381"/>
                  <a:pt x="18655" y="8308"/>
                </a:cubicBezTo>
                <a:cubicBezTo>
                  <a:pt x="18655" y="5556"/>
                  <a:pt x="17335" y="3323"/>
                  <a:pt x="15709" y="3323"/>
                </a:cubicBezTo>
                <a:cubicBezTo>
                  <a:pt x="14967" y="3323"/>
                  <a:pt x="14290" y="3791"/>
                  <a:pt x="13773" y="4558"/>
                </a:cubicBezTo>
                <a:cubicBezTo>
                  <a:pt x="12724" y="1819"/>
                  <a:pt x="10909" y="0"/>
                  <a:pt x="8836" y="0"/>
                </a:cubicBezTo>
                <a:cubicBezTo>
                  <a:pt x="5880" y="0"/>
                  <a:pt x="3439" y="3690"/>
                  <a:pt x="3017" y="8494"/>
                </a:cubicBezTo>
                <a:cubicBezTo>
                  <a:pt x="1288" y="9190"/>
                  <a:pt x="0" y="11814"/>
                  <a:pt x="0" y="14954"/>
                </a:cubicBezTo>
                <a:cubicBezTo>
                  <a:pt x="0" y="1862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8624"/>
                  <a:pt x="21600" y="14954"/>
                </a:cubicBezTo>
                <a:cubicBezTo>
                  <a:pt x="21600" y="11855"/>
                  <a:pt x="20344" y="9259"/>
                  <a:pt x="18648" y="852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4" name="Shape 2966"/>
          <p:cNvSpPr/>
          <p:nvPr/>
        </p:nvSpPr>
        <p:spPr>
          <a:xfrm>
            <a:off x="1404572" y="5184423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20400"/>
                </a:moveTo>
                <a:lnTo>
                  <a:pt x="3927" y="20400"/>
                </a:lnTo>
                <a:cubicBezTo>
                  <a:pt x="2303" y="20400"/>
                  <a:pt x="982" y="18785"/>
                  <a:pt x="982" y="16800"/>
                </a:cubicBezTo>
                <a:cubicBezTo>
                  <a:pt x="982" y="15128"/>
                  <a:pt x="1912" y="13690"/>
                  <a:pt x="3244" y="13302"/>
                </a:cubicBezTo>
                <a:cubicBezTo>
                  <a:pt x="3634" y="13189"/>
                  <a:pt x="3929" y="12796"/>
                  <a:pt x="3988" y="12312"/>
                </a:cubicBezTo>
                <a:cubicBezTo>
                  <a:pt x="4343" y="9397"/>
                  <a:pt x="6427" y="7200"/>
                  <a:pt x="8836" y="7200"/>
                </a:cubicBezTo>
                <a:cubicBezTo>
                  <a:pt x="10501" y="7200"/>
                  <a:pt x="11547" y="7626"/>
                  <a:pt x="12457" y="9344"/>
                </a:cubicBezTo>
                <a:cubicBezTo>
                  <a:pt x="12612" y="9636"/>
                  <a:pt x="13354" y="10432"/>
                  <a:pt x="13636" y="10480"/>
                </a:cubicBezTo>
                <a:cubicBezTo>
                  <a:pt x="13682" y="10488"/>
                  <a:pt x="13773" y="10492"/>
                  <a:pt x="13773" y="10492"/>
                </a:cubicBezTo>
                <a:cubicBezTo>
                  <a:pt x="14009" y="10492"/>
                  <a:pt x="14238" y="10388"/>
                  <a:pt x="14419" y="10195"/>
                </a:cubicBezTo>
                <a:cubicBezTo>
                  <a:pt x="14777" y="9812"/>
                  <a:pt x="15236" y="9600"/>
                  <a:pt x="15709" y="9600"/>
                </a:cubicBezTo>
                <a:cubicBezTo>
                  <a:pt x="16792" y="9600"/>
                  <a:pt x="17673" y="10677"/>
                  <a:pt x="17671" y="12013"/>
                </a:cubicBezTo>
                <a:lnTo>
                  <a:pt x="17667" y="12101"/>
                </a:lnTo>
                <a:cubicBezTo>
                  <a:pt x="17646" y="12669"/>
                  <a:pt x="17953" y="13177"/>
                  <a:pt x="18404" y="13318"/>
                </a:cubicBezTo>
                <a:cubicBezTo>
                  <a:pt x="19708" y="13726"/>
                  <a:pt x="20618" y="15158"/>
                  <a:pt x="20618" y="16800"/>
                </a:cubicBezTo>
                <a:cubicBezTo>
                  <a:pt x="20618" y="18785"/>
                  <a:pt x="19297" y="20400"/>
                  <a:pt x="17673" y="20400"/>
                </a:cubicBezTo>
                <a:moveTo>
                  <a:pt x="15709" y="1200"/>
                </a:moveTo>
                <a:cubicBezTo>
                  <a:pt x="18420" y="1200"/>
                  <a:pt x="20618" y="3887"/>
                  <a:pt x="20618" y="7200"/>
                </a:cubicBezTo>
                <a:cubicBezTo>
                  <a:pt x="20618" y="9162"/>
                  <a:pt x="19844" y="10898"/>
                  <a:pt x="18654" y="11992"/>
                </a:cubicBezTo>
                <a:cubicBezTo>
                  <a:pt x="18651" y="10008"/>
                  <a:pt x="17334" y="8400"/>
                  <a:pt x="15709" y="8400"/>
                </a:cubicBezTo>
                <a:cubicBezTo>
                  <a:pt x="14967" y="8400"/>
                  <a:pt x="14290" y="8738"/>
                  <a:pt x="13773" y="9292"/>
                </a:cubicBezTo>
                <a:cubicBezTo>
                  <a:pt x="13082" y="7989"/>
                  <a:pt x="12054" y="6984"/>
                  <a:pt x="10843" y="6443"/>
                </a:cubicBezTo>
                <a:cubicBezTo>
                  <a:pt x="11149" y="3488"/>
                  <a:pt x="13208" y="1200"/>
                  <a:pt x="15709" y="1200"/>
                </a:cubicBezTo>
                <a:moveTo>
                  <a:pt x="19575" y="12625"/>
                </a:moveTo>
                <a:cubicBezTo>
                  <a:pt x="20814" y="11304"/>
                  <a:pt x="21600" y="9367"/>
                  <a:pt x="21600" y="7200"/>
                </a:cubicBezTo>
                <a:cubicBezTo>
                  <a:pt x="21600" y="3224"/>
                  <a:pt x="18962" y="0"/>
                  <a:pt x="15709" y="0"/>
                </a:cubicBezTo>
                <a:cubicBezTo>
                  <a:pt x="12754" y="0"/>
                  <a:pt x="10314" y="2663"/>
                  <a:pt x="9890" y="6130"/>
                </a:cubicBezTo>
                <a:cubicBezTo>
                  <a:pt x="9547" y="6053"/>
                  <a:pt x="9198" y="6000"/>
                  <a:pt x="8836" y="6000"/>
                </a:cubicBezTo>
                <a:cubicBezTo>
                  <a:pt x="5880" y="6000"/>
                  <a:pt x="3439" y="8665"/>
                  <a:pt x="3017" y="12135"/>
                </a:cubicBezTo>
                <a:cubicBezTo>
                  <a:pt x="1288" y="12638"/>
                  <a:pt x="0" y="14532"/>
                  <a:pt x="0" y="16800"/>
                </a:cubicBezTo>
                <a:cubicBezTo>
                  <a:pt x="0" y="19451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9451"/>
                  <a:pt x="21600" y="16800"/>
                </a:cubicBezTo>
                <a:cubicBezTo>
                  <a:pt x="21600" y="14997"/>
                  <a:pt x="20778" y="13443"/>
                  <a:pt x="19575" y="1262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5" name="Shape 2967"/>
          <p:cNvSpPr/>
          <p:nvPr/>
        </p:nvSpPr>
        <p:spPr>
          <a:xfrm>
            <a:off x="1937833" y="5171726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440"/>
                </a:moveTo>
                <a:cubicBezTo>
                  <a:pt x="14727" y="20036"/>
                  <a:pt x="15167" y="20520"/>
                  <a:pt x="15709" y="20520"/>
                </a:cubicBezTo>
                <a:cubicBezTo>
                  <a:pt x="16251" y="20520"/>
                  <a:pt x="16691" y="20036"/>
                  <a:pt x="16691" y="19440"/>
                </a:cubicBezTo>
                <a:cubicBezTo>
                  <a:pt x="16691" y="18360"/>
                  <a:pt x="15709" y="17280"/>
                  <a:pt x="15709" y="17280"/>
                </a:cubicBezTo>
                <a:cubicBezTo>
                  <a:pt x="15709" y="17280"/>
                  <a:pt x="14727" y="18360"/>
                  <a:pt x="14727" y="19440"/>
                </a:cubicBezTo>
                <a:moveTo>
                  <a:pt x="4909" y="20520"/>
                </a:moveTo>
                <a:cubicBezTo>
                  <a:pt x="4909" y="21117"/>
                  <a:pt x="5349" y="21600"/>
                  <a:pt x="5891" y="21600"/>
                </a:cubicBezTo>
                <a:cubicBezTo>
                  <a:pt x="6433" y="21600"/>
                  <a:pt x="6873" y="21117"/>
                  <a:pt x="6873" y="20520"/>
                </a:cubicBezTo>
                <a:cubicBezTo>
                  <a:pt x="6873" y="19440"/>
                  <a:pt x="5891" y="18360"/>
                  <a:pt x="5891" y="18360"/>
                </a:cubicBezTo>
                <a:cubicBezTo>
                  <a:pt x="5891" y="18360"/>
                  <a:pt x="4909" y="19440"/>
                  <a:pt x="4909" y="20520"/>
                </a:cubicBezTo>
                <a:moveTo>
                  <a:pt x="9818" y="17280"/>
                </a:moveTo>
                <a:cubicBezTo>
                  <a:pt x="9818" y="17876"/>
                  <a:pt x="10258" y="18360"/>
                  <a:pt x="10800" y="18360"/>
                </a:cubicBezTo>
                <a:cubicBezTo>
                  <a:pt x="11342" y="18360"/>
                  <a:pt x="11782" y="17876"/>
                  <a:pt x="11782" y="17280"/>
                </a:cubicBezTo>
                <a:cubicBezTo>
                  <a:pt x="11782" y="16200"/>
                  <a:pt x="10800" y="15120"/>
                  <a:pt x="10800" y="15120"/>
                </a:cubicBezTo>
                <a:cubicBezTo>
                  <a:pt x="10800" y="15120"/>
                  <a:pt x="9818" y="16200"/>
                  <a:pt x="9818" y="1728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6" name="Shape 2968"/>
          <p:cNvSpPr/>
          <p:nvPr/>
        </p:nvSpPr>
        <p:spPr>
          <a:xfrm>
            <a:off x="2471094" y="5184423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4400"/>
                </a:moveTo>
                <a:lnTo>
                  <a:pt x="3927" y="14400"/>
                </a:lnTo>
                <a:cubicBezTo>
                  <a:pt x="2303" y="14400"/>
                  <a:pt x="982" y="12785"/>
                  <a:pt x="982" y="10800"/>
                </a:cubicBezTo>
                <a:cubicBezTo>
                  <a:pt x="982" y="9128"/>
                  <a:pt x="1912" y="7690"/>
                  <a:pt x="3244" y="7302"/>
                </a:cubicBezTo>
                <a:cubicBezTo>
                  <a:pt x="3634" y="7189"/>
                  <a:pt x="3929" y="6796"/>
                  <a:pt x="3988" y="6312"/>
                </a:cubicBezTo>
                <a:cubicBezTo>
                  <a:pt x="4343" y="3397"/>
                  <a:pt x="6427" y="1200"/>
                  <a:pt x="8836" y="1200"/>
                </a:cubicBezTo>
                <a:cubicBezTo>
                  <a:pt x="10501" y="1200"/>
                  <a:pt x="11547" y="1626"/>
                  <a:pt x="12457" y="3344"/>
                </a:cubicBezTo>
                <a:cubicBezTo>
                  <a:pt x="12612" y="3636"/>
                  <a:pt x="13354" y="4432"/>
                  <a:pt x="13636" y="4480"/>
                </a:cubicBezTo>
                <a:cubicBezTo>
                  <a:pt x="13682" y="4488"/>
                  <a:pt x="13773" y="4492"/>
                  <a:pt x="13773" y="4492"/>
                </a:cubicBezTo>
                <a:cubicBezTo>
                  <a:pt x="14009" y="4492"/>
                  <a:pt x="14238" y="4388"/>
                  <a:pt x="14419" y="4195"/>
                </a:cubicBezTo>
                <a:cubicBezTo>
                  <a:pt x="14777" y="3812"/>
                  <a:pt x="15236" y="3600"/>
                  <a:pt x="15709" y="3600"/>
                </a:cubicBezTo>
                <a:cubicBezTo>
                  <a:pt x="16792" y="3600"/>
                  <a:pt x="17673" y="4676"/>
                  <a:pt x="17671" y="6013"/>
                </a:cubicBezTo>
                <a:lnTo>
                  <a:pt x="17667" y="6101"/>
                </a:lnTo>
                <a:cubicBezTo>
                  <a:pt x="17646" y="6669"/>
                  <a:pt x="17953" y="7177"/>
                  <a:pt x="18404" y="7318"/>
                </a:cubicBezTo>
                <a:cubicBezTo>
                  <a:pt x="19708" y="7726"/>
                  <a:pt x="20618" y="9158"/>
                  <a:pt x="20618" y="10800"/>
                </a:cubicBezTo>
                <a:cubicBezTo>
                  <a:pt x="20618" y="12785"/>
                  <a:pt x="19297" y="14400"/>
                  <a:pt x="17673" y="14400"/>
                </a:cubicBezTo>
                <a:moveTo>
                  <a:pt x="18648" y="6156"/>
                </a:moveTo>
                <a:cubicBezTo>
                  <a:pt x="18650" y="6104"/>
                  <a:pt x="18655" y="6053"/>
                  <a:pt x="18655" y="6000"/>
                </a:cubicBezTo>
                <a:cubicBezTo>
                  <a:pt x="18655" y="4012"/>
                  <a:pt x="17335" y="2400"/>
                  <a:pt x="15709" y="2400"/>
                </a:cubicBezTo>
                <a:cubicBezTo>
                  <a:pt x="14967" y="2400"/>
                  <a:pt x="14290" y="2738"/>
                  <a:pt x="13773" y="3292"/>
                </a:cubicBezTo>
                <a:cubicBezTo>
                  <a:pt x="12724" y="1314"/>
                  <a:pt x="10909" y="0"/>
                  <a:pt x="8836" y="0"/>
                </a:cubicBezTo>
                <a:cubicBezTo>
                  <a:pt x="5880" y="0"/>
                  <a:pt x="3439" y="2665"/>
                  <a:pt x="3017" y="6135"/>
                </a:cubicBezTo>
                <a:cubicBezTo>
                  <a:pt x="1288" y="6638"/>
                  <a:pt x="0" y="8532"/>
                  <a:pt x="0" y="10800"/>
                </a:cubicBezTo>
                <a:cubicBezTo>
                  <a:pt x="0" y="13451"/>
                  <a:pt x="1758" y="15600"/>
                  <a:pt x="3927" y="15600"/>
                </a:cubicBezTo>
                <a:lnTo>
                  <a:pt x="17673" y="15600"/>
                </a:lnTo>
                <a:cubicBezTo>
                  <a:pt x="19842" y="15600"/>
                  <a:pt x="21600" y="13451"/>
                  <a:pt x="21600" y="10800"/>
                </a:cubicBezTo>
                <a:cubicBezTo>
                  <a:pt x="21600" y="8562"/>
                  <a:pt x="20344" y="6687"/>
                  <a:pt x="18648" y="6156"/>
                </a:cubicBezTo>
                <a:moveTo>
                  <a:pt x="15218" y="16800"/>
                </a:moveTo>
                <a:cubicBezTo>
                  <a:pt x="15083" y="16800"/>
                  <a:pt x="14960" y="16867"/>
                  <a:pt x="14871" y="16976"/>
                </a:cubicBezTo>
                <a:lnTo>
                  <a:pt x="11926" y="20575"/>
                </a:lnTo>
                <a:cubicBezTo>
                  <a:pt x="11837" y="20685"/>
                  <a:pt x="11782" y="20835"/>
                  <a:pt x="11782" y="21000"/>
                </a:cubicBezTo>
                <a:cubicBezTo>
                  <a:pt x="11782" y="21332"/>
                  <a:pt x="12002" y="21600"/>
                  <a:pt x="12273" y="21600"/>
                </a:cubicBezTo>
                <a:cubicBezTo>
                  <a:pt x="12408" y="21600"/>
                  <a:pt x="12531" y="21533"/>
                  <a:pt x="12620" y="21424"/>
                </a:cubicBezTo>
                <a:lnTo>
                  <a:pt x="15565" y="17824"/>
                </a:lnTo>
                <a:cubicBezTo>
                  <a:pt x="15654" y="17716"/>
                  <a:pt x="15709" y="17566"/>
                  <a:pt x="15709" y="17400"/>
                </a:cubicBezTo>
                <a:cubicBezTo>
                  <a:pt x="15709" y="17069"/>
                  <a:pt x="15489" y="16800"/>
                  <a:pt x="15218" y="16800"/>
                </a:cubicBezTo>
                <a:moveTo>
                  <a:pt x="12764" y="17400"/>
                </a:moveTo>
                <a:cubicBezTo>
                  <a:pt x="12764" y="17069"/>
                  <a:pt x="12544" y="16800"/>
                  <a:pt x="12273" y="16800"/>
                </a:cubicBezTo>
                <a:cubicBezTo>
                  <a:pt x="12137" y="16800"/>
                  <a:pt x="12015" y="16867"/>
                  <a:pt x="11925" y="16976"/>
                </a:cubicBezTo>
                <a:lnTo>
                  <a:pt x="8981" y="20575"/>
                </a:lnTo>
                <a:cubicBezTo>
                  <a:pt x="8891" y="20685"/>
                  <a:pt x="8836" y="20835"/>
                  <a:pt x="8836" y="21000"/>
                </a:cubicBezTo>
                <a:cubicBezTo>
                  <a:pt x="8836" y="21332"/>
                  <a:pt x="9056" y="21600"/>
                  <a:pt x="9327" y="21600"/>
                </a:cubicBezTo>
                <a:cubicBezTo>
                  <a:pt x="9463" y="21600"/>
                  <a:pt x="9585" y="21533"/>
                  <a:pt x="9674" y="21424"/>
                </a:cubicBezTo>
                <a:lnTo>
                  <a:pt x="12620" y="17824"/>
                </a:lnTo>
                <a:cubicBezTo>
                  <a:pt x="12709" y="17716"/>
                  <a:pt x="12764" y="17566"/>
                  <a:pt x="12764" y="17400"/>
                </a:cubicBezTo>
                <a:moveTo>
                  <a:pt x="6873" y="17400"/>
                </a:moveTo>
                <a:cubicBezTo>
                  <a:pt x="6873" y="17069"/>
                  <a:pt x="6653" y="16800"/>
                  <a:pt x="6382" y="16800"/>
                </a:cubicBezTo>
                <a:cubicBezTo>
                  <a:pt x="6246" y="16800"/>
                  <a:pt x="6124" y="16867"/>
                  <a:pt x="6034" y="16976"/>
                </a:cubicBezTo>
                <a:lnTo>
                  <a:pt x="3090" y="20575"/>
                </a:lnTo>
                <a:cubicBezTo>
                  <a:pt x="3000" y="20685"/>
                  <a:pt x="2945" y="20835"/>
                  <a:pt x="2945" y="21000"/>
                </a:cubicBezTo>
                <a:cubicBezTo>
                  <a:pt x="2945" y="21332"/>
                  <a:pt x="3166" y="21600"/>
                  <a:pt x="3436" y="21600"/>
                </a:cubicBezTo>
                <a:cubicBezTo>
                  <a:pt x="3572" y="21600"/>
                  <a:pt x="3695" y="21533"/>
                  <a:pt x="3783" y="21424"/>
                </a:cubicBezTo>
                <a:lnTo>
                  <a:pt x="6729" y="17824"/>
                </a:lnTo>
                <a:cubicBezTo>
                  <a:pt x="6818" y="17716"/>
                  <a:pt x="6873" y="17566"/>
                  <a:pt x="6873" y="17400"/>
                </a:cubicBezTo>
                <a:moveTo>
                  <a:pt x="9818" y="17400"/>
                </a:moveTo>
                <a:cubicBezTo>
                  <a:pt x="9818" y="17069"/>
                  <a:pt x="9598" y="16800"/>
                  <a:pt x="9327" y="16800"/>
                </a:cubicBezTo>
                <a:cubicBezTo>
                  <a:pt x="9192" y="16800"/>
                  <a:pt x="9069" y="16867"/>
                  <a:pt x="8980" y="16976"/>
                </a:cubicBezTo>
                <a:lnTo>
                  <a:pt x="6035" y="20575"/>
                </a:lnTo>
                <a:cubicBezTo>
                  <a:pt x="5946" y="20685"/>
                  <a:pt x="5891" y="20835"/>
                  <a:pt x="5891" y="21000"/>
                </a:cubicBezTo>
                <a:cubicBezTo>
                  <a:pt x="5891" y="21332"/>
                  <a:pt x="6111" y="21600"/>
                  <a:pt x="6382" y="21600"/>
                </a:cubicBezTo>
                <a:cubicBezTo>
                  <a:pt x="6517" y="21600"/>
                  <a:pt x="6640" y="21533"/>
                  <a:pt x="6729" y="21424"/>
                </a:cubicBezTo>
                <a:lnTo>
                  <a:pt x="9674" y="17824"/>
                </a:lnTo>
                <a:cubicBezTo>
                  <a:pt x="9763" y="17716"/>
                  <a:pt x="9818" y="17566"/>
                  <a:pt x="9818" y="17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7" name="Shape 2969"/>
          <p:cNvSpPr/>
          <p:nvPr/>
        </p:nvSpPr>
        <p:spPr>
          <a:xfrm>
            <a:off x="3004355" y="5171726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15120"/>
                </a:moveTo>
                <a:cubicBezTo>
                  <a:pt x="17893" y="15120"/>
                  <a:pt x="17673" y="15362"/>
                  <a:pt x="17673" y="15660"/>
                </a:cubicBezTo>
                <a:lnTo>
                  <a:pt x="17673" y="17820"/>
                </a:lnTo>
                <a:cubicBezTo>
                  <a:pt x="17673" y="18118"/>
                  <a:pt x="17893" y="18360"/>
                  <a:pt x="18164" y="18360"/>
                </a:cubicBezTo>
                <a:cubicBezTo>
                  <a:pt x="18434" y="18360"/>
                  <a:pt x="18655" y="18118"/>
                  <a:pt x="18655" y="17820"/>
                </a:cubicBezTo>
                <a:lnTo>
                  <a:pt x="18655" y="15660"/>
                </a:lnTo>
                <a:cubicBezTo>
                  <a:pt x="18655" y="15362"/>
                  <a:pt x="18434" y="15120"/>
                  <a:pt x="18164" y="15120"/>
                </a:cubicBezTo>
                <a:moveTo>
                  <a:pt x="15218" y="15120"/>
                </a:moveTo>
                <a:cubicBezTo>
                  <a:pt x="14947" y="15120"/>
                  <a:pt x="14727" y="15362"/>
                  <a:pt x="14727" y="15660"/>
                </a:cubicBezTo>
                <a:lnTo>
                  <a:pt x="14727" y="18900"/>
                </a:lnTo>
                <a:cubicBezTo>
                  <a:pt x="14727" y="19198"/>
                  <a:pt x="14947" y="19440"/>
                  <a:pt x="15218" y="19440"/>
                </a:cubicBezTo>
                <a:cubicBezTo>
                  <a:pt x="15489" y="19440"/>
                  <a:pt x="15709" y="19198"/>
                  <a:pt x="15709" y="18900"/>
                </a:cubicBezTo>
                <a:lnTo>
                  <a:pt x="15709" y="15660"/>
                </a:lnTo>
                <a:cubicBezTo>
                  <a:pt x="15709" y="15362"/>
                  <a:pt x="15489" y="15120"/>
                  <a:pt x="15218" y="15120"/>
                </a:cubicBezTo>
                <a:moveTo>
                  <a:pt x="17673" y="12960"/>
                </a:moveTo>
                <a:lnTo>
                  <a:pt x="3927" y="12960"/>
                </a:lnTo>
                <a:cubicBezTo>
                  <a:pt x="2303" y="12960"/>
                  <a:pt x="982" y="11507"/>
                  <a:pt x="982" y="9720"/>
                </a:cubicBezTo>
                <a:cubicBezTo>
                  <a:pt x="982" y="8215"/>
                  <a:pt x="1912" y="6920"/>
                  <a:pt x="3244" y="6572"/>
                </a:cubicBezTo>
                <a:cubicBezTo>
                  <a:pt x="3634" y="6470"/>
                  <a:pt x="3929" y="6117"/>
                  <a:pt x="3988" y="5681"/>
                </a:cubicBezTo>
                <a:cubicBezTo>
                  <a:pt x="4343" y="3058"/>
                  <a:pt x="6427" y="1080"/>
                  <a:pt x="8836" y="1080"/>
                </a:cubicBezTo>
                <a:cubicBezTo>
                  <a:pt x="10501" y="1080"/>
                  <a:pt x="11547" y="1463"/>
                  <a:pt x="12457" y="3010"/>
                </a:cubicBezTo>
                <a:cubicBezTo>
                  <a:pt x="12612" y="3273"/>
                  <a:pt x="13354" y="3989"/>
                  <a:pt x="13636" y="4032"/>
                </a:cubicBezTo>
                <a:cubicBezTo>
                  <a:pt x="13682" y="4039"/>
                  <a:pt x="13773" y="4043"/>
                  <a:pt x="13773" y="4043"/>
                </a:cubicBezTo>
                <a:cubicBezTo>
                  <a:pt x="14009" y="4043"/>
                  <a:pt x="14238" y="3949"/>
                  <a:pt x="14419" y="3776"/>
                </a:cubicBezTo>
                <a:cubicBezTo>
                  <a:pt x="14777" y="3431"/>
                  <a:pt x="15236" y="3240"/>
                  <a:pt x="15709" y="3240"/>
                </a:cubicBezTo>
                <a:cubicBezTo>
                  <a:pt x="16792" y="3240"/>
                  <a:pt x="17673" y="4209"/>
                  <a:pt x="17671" y="5412"/>
                </a:cubicBezTo>
                <a:lnTo>
                  <a:pt x="17667" y="5491"/>
                </a:lnTo>
                <a:cubicBezTo>
                  <a:pt x="17646" y="6002"/>
                  <a:pt x="17953" y="6459"/>
                  <a:pt x="18404" y="6586"/>
                </a:cubicBezTo>
                <a:cubicBezTo>
                  <a:pt x="19708" y="6954"/>
                  <a:pt x="20618" y="8242"/>
                  <a:pt x="20618" y="9720"/>
                </a:cubicBezTo>
                <a:cubicBezTo>
                  <a:pt x="20618" y="11507"/>
                  <a:pt x="19297" y="12960"/>
                  <a:pt x="17673" y="12960"/>
                </a:cubicBezTo>
                <a:moveTo>
                  <a:pt x="18648" y="5540"/>
                </a:moveTo>
                <a:cubicBezTo>
                  <a:pt x="18650" y="5493"/>
                  <a:pt x="18655" y="5447"/>
                  <a:pt x="18655" y="5400"/>
                </a:cubicBezTo>
                <a:cubicBezTo>
                  <a:pt x="18655" y="3611"/>
                  <a:pt x="17335" y="2160"/>
                  <a:pt x="15709" y="2160"/>
                </a:cubicBezTo>
                <a:cubicBezTo>
                  <a:pt x="14967" y="2160"/>
                  <a:pt x="14290" y="2464"/>
                  <a:pt x="13773" y="2963"/>
                </a:cubicBezTo>
                <a:cubicBezTo>
                  <a:pt x="12724" y="1182"/>
                  <a:pt x="10909" y="0"/>
                  <a:pt x="8836" y="0"/>
                </a:cubicBezTo>
                <a:cubicBezTo>
                  <a:pt x="5880" y="0"/>
                  <a:pt x="3439" y="2398"/>
                  <a:pt x="3017" y="5521"/>
                </a:cubicBezTo>
                <a:cubicBezTo>
                  <a:pt x="1288" y="5974"/>
                  <a:pt x="0" y="7679"/>
                  <a:pt x="0" y="9720"/>
                </a:cubicBezTo>
                <a:cubicBezTo>
                  <a:pt x="0" y="12106"/>
                  <a:pt x="1758" y="14040"/>
                  <a:pt x="3927" y="14040"/>
                </a:cubicBezTo>
                <a:lnTo>
                  <a:pt x="17673" y="14040"/>
                </a:lnTo>
                <a:cubicBezTo>
                  <a:pt x="19842" y="14040"/>
                  <a:pt x="21600" y="12106"/>
                  <a:pt x="21600" y="9720"/>
                </a:cubicBezTo>
                <a:cubicBezTo>
                  <a:pt x="21600" y="7706"/>
                  <a:pt x="20344" y="6018"/>
                  <a:pt x="18648" y="5540"/>
                </a:cubicBezTo>
                <a:moveTo>
                  <a:pt x="6382" y="16200"/>
                </a:moveTo>
                <a:cubicBezTo>
                  <a:pt x="6111" y="16200"/>
                  <a:pt x="5891" y="16442"/>
                  <a:pt x="5891" y="16740"/>
                </a:cubicBezTo>
                <a:lnTo>
                  <a:pt x="5891" y="18900"/>
                </a:lnTo>
                <a:cubicBezTo>
                  <a:pt x="5891" y="19198"/>
                  <a:pt x="6111" y="19440"/>
                  <a:pt x="6382" y="19440"/>
                </a:cubicBezTo>
                <a:cubicBezTo>
                  <a:pt x="6653" y="19440"/>
                  <a:pt x="6873" y="19198"/>
                  <a:pt x="6873" y="18900"/>
                </a:cubicBezTo>
                <a:lnTo>
                  <a:pt x="6873" y="16740"/>
                </a:lnTo>
                <a:cubicBezTo>
                  <a:pt x="6873" y="16442"/>
                  <a:pt x="6653" y="16200"/>
                  <a:pt x="6382" y="16200"/>
                </a:cubicBezTo>
                <a:moveTo>
                  <a:pt x="3436" y="15120"/>
                </a:moveTo>
                <a:cubicBezTo>
                  <a:pt x="3166" y="15120"/>
                  <a:pt x="2945" y="15362"/>
                  <a:pt x="2945" y="15660"/>
                </a:cubicBezTo>
                <a:lnTo>
                  <a:pt x="2945" y="18900"/>
                </a:lnTo>
                <a:cubicBezTo>
                  <a:pt x="2945" y="19198"/>
                  <a:pt x="3166" y="19440"/>
                  <a:pt x="3436" y="19440"/>
                </a:cubicBezTo>
                <a:cubicBezTo>
                  <a:pt x="3707" y="19440"/>
                  <a:pt x="3927" y="19198"/>
                  <a:pt x="3927" y="18900"/>
                </a:cubicBezTo>
                <a:lnTo>
                  <a:pt x="3927" y="15660"/>
                </a:lnTo>
                <a:cubicBezTo>
                  <a:pt x="3927" y="15362"/>
                  <a:pt x="3707" y="15120"/>
                  <a:pt x="3436" y="15120"/>
                </a:cubicBezTo>
                <a:moveTo>
                  <a:pt x="12273" y="16200"/>
                </a:moveTo>
                <a:cubicBezTo>
                  <a:pt x="12002" y="16200"/>
                  <a:pt x="11782" y="16442"/>
                  <a:pt x="11782" y="16740"/>
                </a:cubicBezTo>
                <a:lnTo>
                  <a:pt x="11782" y="19980"/>
                </a:lnTo>
                <a:cubicBezTo>
                  <a:pt x="11782" y="20278"/>
                  <a:pt x="12002" y="20520"/>
                  <a:pt x="12273" y="20520"/>
                </a:cubicBezTo>
                <a:cubicBezTo>
                  <a:pt x="12544" y="20520"/>
                  <a:pt x="12764" y="20278"/>
                  <a:pt x="12764" y="19980"/>
                </a:cubicBezTo>
                <a:lnTo>
                  <a:pt x="12764" y="16740"/>
                </a:lnTo>
                <a:cubicBezTo>
                  <a:pt x="12764" y="16442"/>
                  <a:pt x="12544" y="16200"/>
                  <a:pt x="12273" y="16200"/>
                </a:cubicBezTo>
                <a:moveTo>
                  <a:pt x="9327" y="17280"/>
                </a:moveTo>
                <a:cubicBezTo>
                  <a:pt x="9056" y="17280"/>
                  <a:pt x="8836" y="17522"/>
                  <a:pt x="8836" y="17820"/>
                </a:cubicBezTo>
                <a:lnTo>
                  <a:pt x="8836" y="21060"/>
                </a:lnTo>
                <a:cubicBezTo>
                  <a:pt x="8836" y="21358"/>
                  <a:pt x="9056" y="21600"/>
                  <a:pt x="9327" y="21600"/>
                </a:cubicBezTo>
                <a:cubicBezTo>
                  <a:pt x="9598" y="21600"/>
                  <a:pt x="9818" y="21358"/>
                  <a:pt x="9818" y="21060"/>
                </a:cubicBezTo>
                <a:lnTo>
                  <a:pt x="9818" y="17820"/>
                </a:lnTo>
                <a:cubicBezTo>
                  <a:pt x="9818" y="17522"/>
                  <a:pt x="9598" y="17280"/>
                  <a:pt x="9327" y="1728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8" name="Shape 2970"/>
          <p:cNvSpPr/>
          <p:nvPr/>
        </p:nvSpPr>
        <p:spPr>
          <a:xfrm>
            <a:off x="3537616" y="515902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9636"/>
                </a:moveTo>
                <a:cubicBezTo>
                  <a:pt x="15167" y="19636"/>
                  <a:pt x="14727" y="20076"/>
                  <a:pt x="14727" y="20618"/>
                </a:cubicBezTo>
                <a:cubicBezTo>
                  <a:pt x="14727" y="21160"/>
                  <a:pt x="15167" y="21600"/>
                  <a:pt x="15709" y="21600"/>
                </a:cubicBezTo>
                <a:cubicBezTo>
                  <a:pt x="16251" y="21600"/>
                  <a:pt x="16691" y="21160"/>
                  <a:pt x="16691" y="20618"/>
                </a:cubicBezTo>
                <a:cubicBezTo>
                  <a:pt x="16691" y="20076"/>
                  <a:pt x="16251" y="19636"/>
                  <a:pt x="15709" y="19636"/>
                </a:cubicBezTo>
                <a:moveTo>
                  <a:pt x="18655" y="16691"/>
                </a:moveTo>
                <a:cubicBezTo>
                  <a:pt x="18113" y="16691"/>
                  <a:pt x="17673" y="17131"/>
                  <a:pt x="17673" y="17673"/>
                </a:cubicBezTo>
                <a:cubicBezTo>
                  <a:pt x="17673" y="18215"/>
                  <a:pt x="18113" y="18655"/>
                  <a:pt x="18655" y="18655"/>
                </a:cubicBezTo>
                <a:cubicBezTo>
                  <a:pt x="19196" y="18655"/>
                  <a:pt x="19636" y="18215"/>
                  <a:pt x="19636" y="17673"/>
                </a:cubicBezTo>
                <a:cubicBezTo>
                  <a:pt x="19636" y="17131"/>
                  <a:pt x="19196" y="16691"/>
                  <a:pt x="18655" y="16691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6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7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6"/>
                </a:cubicBezTo>
                <a:moveTo>
                  <a:pt x="15709" y="15709"/>
                </a:moveTo>
                <a:cubicBezTo>
                  <a:pt x="15709" y="15167"/>
                  <a:pt x="15269" y="14727"/>
                  <a:pt x="14727" y="14727"/>
                </a:cubicBezTo>
                <a:cubicBezTo>
                  <a:pt x="14186" y="14727"/>
                  <a:pt x="13745" y="15167"/>
                  <a:pt x="13745" y="15709"/>
                </a:cubicBezTo>
                <a:cubicBezTo>
                  <a:pt x="13745" y="16252"/>
                  <a:pt x="14186" y="16691"/>
                  <a:pt x="14727" y="16691"/>
                </a:cubicBezTo>
                <a:cubicBezTo>
                  <a:pt x="15269" y="16691"/>
                  <a:pt x="15709" y="16252"/>
                  <a:pt x="15709" y="15709"/>
                </a:cubicBezTo>
                <a:moveTo>
                  <a:pt x="10800" y="17673"/>
                </a:moveTo>
                <a:cubicBezTo>
                  <a:pt x="10258" y="17673"/>
                  <a:pt x="9818" y="18113"/>
                  <a:pt x="9818" y="18655"/>
                </a:cubicBezTo>
                <a:cubicBezTo>
                  <a:pt x="9818" y="19196"/>
                  <a:pt x="10258" y="19636"/>
                  <a:pt x="10800" y="19636"/>
                </a:cubicBezTo>
                <a:cubicBezTo>
                  <a:pt x="11342" y="19636"/>
                  <a:pt x="11782" y="19196"/>
                  <a:pt x="11782" y="18655"/>
                </a:cubicBezTo>
                <a:cubicBezTo>
                  <a:pt x="11782" y="18113"/>
                  <a:pt x="11342" y="17673"/>
                  <a:pt x="10800" y="17673"/>
                </a:cubicBezTo>
                <a:moveTo>
                  <a:pt x="2945" y="15709"/>
                </a:moveTo>
                <a:cubicBezTo>
                  <a:pt x="2404" y="15709"/>
                  <a:pt x="1964" y="16149"/>
                  <a:pt x="1964" y="16691"/>
                </a:cubicBezTo>
                <a:cubicBezTo>
                  <a:pt x="1964" y="17233"/>
                  <a:pt x="2404" y="17673"/>
                  <a:pt x="2945" y="17673"/>
                </a:cubicBezTo>
                <a:cubicBezTo>
                  <a:pt x="3487" y="17673"/>
                  <a:pt x="3927" y="17233"/>
                  <a:pt x="3927" y="16691"/>
                </a:cubicBezTo>
                <a:cubicBezTo>
                  <a:pt x="3927" y="16149"/>
                  <a:pt x="3487" y="15709"/>
                  <a:pt x="2945" y="15709"/>
                </a:cubicBezTo>
                <a:moveTo>
                  <a:pt x="4909" y="18655"/>
                </a:moveTo>
                <a:cubicBezTo>
                  <a:pt x="4367" y="18655"/>
                  <a:pt x="3927" y="19095"/>
                  <a:pt x="3927" y="19636"/>
                </a:cubicBezTo>
                <a:cubicBezTo>
                  <a:pt x="3927" y="20179"/>
                  <a:pt x="4367" y="20618"/>
                  <a:pt x="4909" y="20618"/>
                </a:cubicBezTo>
                <a:cubicBezTo>
                  <a:pt x="5451" y="20618"/>
                  <a:pt x="5891" y="20179"/>
                  <a:pt x="5891" y="19636"/>
                </a:cubicBezTo>
                <a:cubicBezTo>
                  <a:pt x="5891" y="19095"/>
                  <a:pt x="5451" y="18655"/>
                  <a:pt x="4909" y="18655"/>
                </a:cubicBezTo>
                <a:moveTo>
                  <a:pt x="7855" y="13745"/>
                </a:moveTo>
                <a:cubicBezTo>
                  <a:pt x="7313" y="13745"/>
                  <a:pt x="6873" y="14186"/>
                  <a:pt x="6873" y="14727"/>
                </a:cubicBezTo>
                <a:cubicBezTo>
                  <a:pt x="6873" y="15270"/>
                  <a:pt x="7313" y="15709"/>
                  <a:pt x="7855" y="15709"/>
                </a:cubicBezTo>
                <a:cubicBezTo>
                  <a:pt x="8396" y="15709"/>
                  <a:pt x="8836" y="15270"/>
                  <a:pt x="8836" y="14727"/>
                </a:cubicBezTo>
                <a:cubicBezTo>
                  <a:pt x="8836" y="14186"/>
                  <a:pt x="8396" y="13745"/>
                  <a:pt x="7855" y="1374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9" name="Shape 2971"/>
          <p:cNvSpPr/>
          <p:nvPr/>
        </p:nvSpPr>
        <p:spPr>
          <a:xfrm>
            <a:off x="4070877" y="515902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5709"/>
                </a:moveTo>
                <a:cubicBezTo>
                  <a:pt x="16555" y="15709"/>
                  <a:pt x="16433" y="15764"/>
                  <a:pt x="16344" y="15853"/>
                </a:cubicBezTo>
                <a:lnTo>
                  <a:pt x="13399" y="18798"/>
                </a:lnTo>
                <a:cubicBezTo>
                  <a:pt x="13310" y="18888"/>
                  <a:pt x="13255" y="19010"/>
                  <a:pt x="13255" y="19145"/>
                </a:cubicBezTo>
                <a:cubicBezTo>
                  <a:pt x="13255" y="19417"/>
                  <a:pt x="13474" y="19636"/>
                  <a:pt x="13745" y="19636"/>
                </a:cubicBezTo>
                <a:cubicBezTo>
                  <a:pt x="13881" y="19636"/>
                  <a:pt x="14003" y="19582"/>
                  <a:pt x="14093" y="19493"/>
                </a:cubicBezTo>
                <a:lnTo>
                  <a:pt x="17038" y="16547"/>
                </a:lnTo>
                <a:cubicBezTo>
                  <a:pt x="17127" y="16458"/>
                  <a:pt x="17182" y="16336"/>
                  <a:pt x="17182" y="16200"/>
                </a:cubicBezTo>
                <a:cubicBezTo>
                  <a:pt x="17182" y="15929"/>
                  <a:pt x="16962" y="15709"/>
                  <a:pt x="16691" y="15709"/>
                </a:cubicBezTo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7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6382" y="15709"/>
                </a:moveTo>
                <a:cubicBezTo>
                  <a:pt x="6246" y="15709"/>
                  <a:pt x="6123" y="15764"/>
                  <a:pt x="6035" y="15853"/>
                </a:cubicBezTo>
                <a:lnTo>
                  <a:pt x="3090" y="18798"/>
                </a:lnTo>
                <a:cubicBezTo>
                  <a:pt x="3001" y="18888"/>
                  <a:pt x="2945" y="19010"/>
                  <a:pt x="2945" y="19145"/>
                </a:cubicBezTo>
                <a:cubicBezTo>
                  <a:pt x="2945" y="19417"/>
                  <a:pt x="3165" y="19636"/>
                  <a:pt x="3436" y="19636"/>
                </a:cubicBezTo>
                <a:cubicBezTo>
                  <a:pt x="3572" y="19636"/>
                  <a:pt x="3695" y="19582"/>
                  <a:pt x="3783" y="19493"/>
                </a:cubicBezTo>
                <a:lnTo>
                  <a:pt x="6729" y="16547"/>
                </a:lnTo>
                <a:cubicBezTo>
                  <a:pt x="6818" y="16458"/>
                  <a:pt x="6873" y="16336"/>
                  <a:pt x="6873" y="16200"/>
                </a:cubicBezTo>
                <a:cubicBezTo>
                  <a:pt x="6873" y="15929"/>
                  <a:pt x="6653" y="15709"/>
                  <a:pt x="6382" y="15709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10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4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0" name="Shape 2972"/>
          <p:cNvSpPr/>
          <p:nvPr/>
        </p:nvSpPr>
        <p:spPr>
          <a:xfrm>
            <a:off x="4604138" y="515902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1782"/>
                </a:moveTo>
                <a:lnTo>
                  <a:pt x="3927" y="11782"/>
                </a:lnTo>
                <a:cubicBezTo>
                  <a:pt x="2303" y="11782"/>
                  <a:pt x="982" y="10461"/>
                  <a:pt x="982" y="8836"/>
                </a:cubicBezTo>
                <a:cubicBezTo>
                  <a:pt x="982" y="7468"/>
                  <a:pt x="1911" y="6292"/>
                  <a:pt x="3244" y="5975"/>
                </a:cubicBezTo>
                <a:cubicBezTo>
                  <a:pt x="3634" y="5882"/>
                  <a:pt x="3929" y="5561"/>
                  <a:pt x="3988" y="5164"/>
                </a:cubicBezTo>
                <a:cubicBezTo>
                  <a:pt x="4342" y="2780"/>
                  <a:pt x="6427" y="982"/>
                  <a:pt x="8836" y="982"/>
                </a:cubicBezTo>
                <a:cubicBezTo>
                  <a:pt x="10501" y="982"/>
                  <a:pt x="11547" y="1330"/>
                  <a:pt x="12457" y="2736"/>
                </a:cubicBezTo>
                <a:cubicBezTo>
                  <a:pt x="12612" y="2975"/>
                  <a:pt x="13354" y="3626"/>
                  <a:pt x="13636" y="3666"/>
                </a:cubicBezTo>
                <a:cubicBezTo>
                  <a:pt x="13682" y="3672"/>
                  <a:pt x="13772" y="3675"/>
                  <a:pt x="13772" y="3675"/>
                </a:cubicBezTo>
                <a:cubicBezTo>
                  <a:pt x="14009" y="3675"/>
                  <a:pt x="14238" y="3590"/>
                  <a:pt x="14419" y="3433"/>
                </a:cubicBezTo>
                <a:cubicBezTo>
                  <a:pt x="14777" y="3119"/>
                  <a:pt x="15236" y="2945"/>
                  <a:pt x="15709" y="2945"/>
                </a:cubicBezTo>
                <a:cubicBezTo>
                  <a:pt x="16792" y="2945"/>
                  <a:pt x="17673" y="3826"/>
                  <a:pt x="17671" y="4920"/>
                </a:cubicBezTo>
                <a:lnTo>
                  <a:pt x="17667" y="4992"/>
                </a:lnTo>
                <a:cubicBezTo>
                  <a:pt x="17646" y="5457"/>
                  <a:pt x="17954" y="5872"/>
                  <a:pt x="18404" y="5987"/>
                </a:cubicBezTo>
                <a:cubicBezTo>
                  <a:pt x="19708" y="6321"/>
                  <a:pt x="20618" y="7493"/>
                  <a:pt x="20618" y="8836"/>
                </a:cubicBezTo>
                <a:cubicBezTo>
                  <a:pt x="20618" y="10461"/>
                  <a:pt x="19297" y="11782"/>
                  <a:pt x="17673" y="11782"/>
                </a:cubicBezTo>
                <a:moveTo>
                  <a:pt x="18648" y="5037"/>
                </a:moveTo>
                <a:cubicBezTo>
                  <a:pt x="18650" y="4994"/>
                  <a:pt x="18655" y="4952"/>
                  <a:pt x="18655" y="4909"/>
                </a:cubicBezTo>
                <a:cubicBezTo>
                  <a:pt x="18655" y="3283"/>
                  <a:pt x="17335" y="1964"/>
                  <a:pt x="15709" y="1964"/>
                </a:cubicBezTo>
                <a:cubicBezTo>
                  <a:pt x="14967" y="1964"/>
                  <a:pt x="14291" y="2240"/>
                  <a:pt x="13772" y="2693"/>
                </a:cubicBezTo>
                <a:cubicBezTo>
                  <a:pt x="12724" y="1075"/>
                  <a:pt x="10909" y="0"/>
                  <a:pt x="8836" y="0"/>
                </a:cubicBezTo>
                <a:cubicBezTo>
                  <a:pt x="5879" y="0"/>
                  <a:pt x="3439" y="2180"/>
                  <a:pt x="3016" y="5019"/>
                </a:cubicBezTo>
                <a:cubicBezTo>
                  <a:pt x="1288" y="5431"/>
                  <a:pt x="0" y="6981"/>
                  <a:pt x="0" y="8836"/>
                </a:cubicBezTo>
                <a:cubicBezTo>
                  <a:pt x="0" y="11005"/>
                  <a:pt x="1758" y="12764"/>
                  <a:pt x="3927" y="12764"/>
                </a:cubicBezTo>
                <a:lnTo>
                  <a:pt x="17673" y="12764"/>
                </a:lnTo>
                <a:cubicBezTo>
                  <a:pt x="19842" y="12764"/>
                  <a:pt x="21600" y="11005"/>
                  <a:pt x="21600" y="8836"/>
                </a:cubicBezTo>
                <a:cubicBezTo>
                  <a:pt x="21600" y="7005"/>
                  <a:pt x="20344" y="5471"/>
                  <a:pt x="18648" y="5037"/>
                </a:cubicBezTo>
                <a:moveTo>
                  <a:pt x="11782" y="15218"/>
                </a:moveTo>
                <a:cubicBezTo>
                  <a:pt x="11782" y="14947"/>
                  <a:pt x="11562" y="14727"/>
                  <a:pt x="11291" y="14727"/>
                </a:cubicBezTo>
                <a:cubicBezTo>
                  <a:pt x="11155" y="14727"/>
                  <a:pt x="11032" y="14782"/>
                  <a:pt x="10944" y="14872"/>
                </a:cubicBezTo>
                <a:lnTo>
                  <a:pt x="7999" y="17816"/>
                </a:lnTo>
                <a:cubicBezTo>
                  <a:pt x="7910" y="17906"/>
                  <a:pt x="7855" y="18028"/>
                  <a:pt x="7855" y="18164"/>
                </a:cubicBezTo>
                <a:cubicBezTo>
                  <a:pt x="7855" y="18435"/>
                  <a:pt x="8074" y="18655"/>
                  <a:pt x="8345" y="18655"/>
                </a:cubicBezTo>
                <a:lnTo>
                  <a:pt x="10106" y="18655"/>
                </a:lnTo>
                <a:lnTo>
                  <a:pt x="7998" y="20762"/>
                </a:lnTo>
                <a:cubicBezTo>
                  <a:pt x="7909" y="20851"/>
                  <a:pt x="7855" y="20974"/>
                  <a:pt x="7855" y="21109"/>
                </a:cubicBezTo>
                <a:cubicBezTo>
                  <a:pt x="7855" y="21380"/>
                  <a:pt x="8074" y="21600"/>
                  <a:pt x="8345" y="21600"/>
                </a:cubicBezTo>
                <a:cubicBezTo>
                  <a:pt x="8481" y="21600"/>
                  <a:pt x="8603" y="21545"/>
                  <a:pt x="8693" y="21456"/>
                </a:cubicBezTo>
                <a:lnTo>
                  <a:pt x="11638" y="18511"/>
                </a:lnTo>
                <a:cubicBezTo>
                  <a:pt x="11727" y="18422"/>
                  <a:pt x="11782" y="18299"/>
                  <a:pt x="11782" y="18164"/>
                </a:cubicBezTo>
                <a:cubicBezTo>
                  <a:pt x="11782" y="17892"/>
                  <a:pt x="11562" y="17673"/>
                  <a:pt x="11291" y="17673"/>
                </a:cubicBezTo>
                <a:lnTo>
                  <a:pt x="11290" y="17673"/>
                </a:lnTo>
                <a:lnTo>
                  <a:pt x="9531" y="17673"/>
                </a:lnTo>
                <a:lnTo>
                  <a:pt x="11638" y="15565"/>
                </a:lnTo>
                <a:cubicBezTo>
                  <a:pt x="11727" y="15477"/>
                  <a:pt x="11782" y="15354"/>
                  <a:pt x="11782" y="1521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1" name="Shape 2973"/>
          <p:cNvSpPr/>
          <p:nvPr/>
        </p:nvSpPr>
        <p:spPr>
          <a:xfrm>
            <a:off x="5137399" y="5178074"/>
            <a:ext cx="279328" cy="241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505"/>
                </a:moveTo>
                <a:lnTo>
                  <a:pt x="4418" y="12505"/>
                </a:lnTo>
                <a:cubicBezTo>
                  <a:pt x="4147" y="12505"/>
                  <a:pt x="3927" y="12759"/>
                  <a:pt x="3927" y="13074"/>
                </a:cubicBezTo>
                <a:cubicBezTo>
                  <a:pt x="3927" y="13388"/>
                  <a:pt x="4147" y="13642"/>
                  <a:pt x="4418" y="13642"/>
                </a:cubicBezTo>
                <a:lnTo>
                  <a:pt x="11782" y="13642"/>
                </a:lnTo>
                <a:cubicBezTo>
                  <a:pt x="13408" y="13642"/>
                  <a:pt x="14727" y="15170"/>
                  <a:pt x="14727" y="17053"/>
                </a:cubicBezTo>
                <a:cubicBezTo>
                  <a:pt x="14727" y="18937"/>
                  <a:pt x="13408" y="20463"/>
                  <a:pt x="11782" y="20463"/>
                </a:cubicBezTo>
                <a:lnTo>
                  <a:pt x="11291" y="20463"/>
                </a:lnTo>
                <a:cubicBezTo>
                  <a:pt x="11020" y="20463"/>
                  <a:pt x="10800" y="20717"/>
                  <a:pt x="10800" y="21032"/>
                </a:cubicBezTo>
                <a:cubicBezTo>
                  <a:pt x="10800" y="21346"/>
                  <a:pt x="11020" y="21600"/>
                  <a:pt x="11291" y="21600"/>
                </a:cubicBezTo>
                <a:lnTo>
                  <a:pt x="11782" y="21600"/>
                </a:lnTo>
                <a:cubicBezTo>
                  <a:pt x="13951" y="21600"/>
                  <a:pt x="15709" y="19564"/>
                  <a:pt x="15709" y="17053"/>
                </a:cubicBezTo>
                <a:cubicBezTo>
                  <a:pt x="15709" y="14541"/>
                  <a:pt x="13951" y="12505"/>
                  <a:pt x="11782" y="12505"/>
                </a:cubicBezTo>
                <a:moveTo>
                  <a:pt x="18655" y="10232"/>
                </a:moveTo>
                <a:lnTo>
                  <a:pt x="2455" y="10232"/>
                </a:lnTo>
                <a:cubicBezTo>
                  <a:pt x="2183" y="10232"/>
                  <a:pt x="1964" y="10486"/>
                  <a:pt x="1964" y="10800"/>
                </a:cubicBezTo>
                <a:cubicBezTo>
                  <a:pt x="1964" y="11114"/>
                  <a:pt x="2183" y="11368"/>
                  <a:pt x="2455" y="11368"/>
                </a:cubicBezTo>
                <a:lnTo>
                  <a:pt x="18655" y="11368"/>
                </a:lnTo>
                <a:cubicBezTo>
                  <a:pt x="19739" y="11368"/>
                  <a:pt x="20618" y="12386"/>
                  <a:pt x="20618" y="13642"/>
                </a:cubicBezTo>
                <a:cubicBezTo>
                  <a:pt x="20618" y="14898"/>
                  <a:pt x="19739" y="15916"/>
                  <a:pt x="18655" y="15916"/>
                </a:cubicBezTo>
                <a:lnTo>
                  <a:pt x="18164" y="15916"/>
                </a:lnTo>
                <a:cubicBezTo>
                  <a:pt x="17892" y="15916"/>
                  <a:pt x="17673" y="16170"/>
                  <a:pt x="17673" y="16484"/>
                </a:cubicBezTo>
                <a:cubicBezTo>
                  <a:pt x="17673" y="16798"/>
                  <a:pt x="17892" y="17053"/>
                  <a:pt x="18164" y="17053"/>
                </a:cubicBezTo>
                <a:lnTo>
                  <a:pt x="18655" y="17053"/>
                </a:lnTo>
                <a:cubicBezTo>
                  <a:pt x="20281" y="17053"/>
                  <a:pt x="21600" y="15526"/>
                  <a:pt x="21600" y="13642"/>
                </a:cubicBezTo>
                <a:cubicBezTo>
                  <a:pt x="21600" y="11759"/>
                  <a:pt x="20281" y="10232"/>
                  <a:pt x="18655" y="10232"/>
                </a:cubicBezTo>
                <a:moveTo>
                  <a:pt x="17673" y="6821"/>
                </a:moveTo>
                <a:cubicBezTo>
                  <a:pt x="17673" y="5565"/>
                  <a:pt x="16794" y="4547"/>
                  <a:pt x="15709" y="4547"/>
                </a:cubicBezTo>
                <a:lnTo>
                  <a:pt x="15218" y="4547"/>
                </a:lnTo>
                <a:cubicBezTo>
                  <a:pt x="14947" y="4547"/>
                  <a:pt x="14727" y="4802"/>
                  <a:pt x="14727" y="5116"/>
                </a:cubicBezTo>
                <a:cubicBezTo>
                  <a:pt x="14727" y="5430"/>
                  <a:pt x="14947" y="5684"/>
                  <a:pt x="15218" y="5684"/>
                </a:cubicBezTo>
                <a:lnTo>
                  <a:pt x="15709" y="5684"/>
                </a:lnTo>
                <a:cubicBezTo>
                  <a:pt x="16251" y="5684"/>
                  <a:pt x="16691" y="6194"/>
                  <a:pt x="16691" y="6821"/>
                </a:cubicBezTo>
                <a:cubicBezTo>
                  <a:pt x="16691" y="7448"/>
                  <a:pt x="16251" y="7958"/>
                  <a:pt x="15709" y="7958"/>
                </a:cubicBezTo>
                <a:lnTo>
                  <a:pt x="491" y="7958"/>
                </a:lnTo>
                <a:cubicBezTo>
                  <a:pt x="220" y="7958"/>
                  <a:pt x="0" y="8212"/>
                  <a:pt x="0" y="8526"/>
                </a:cubicBezTo>
                <a:cubicBezTo>
                  <a:pt x="0" y="8841"/>
                  <a:pt x="220" y="9095"/>
                  <a:pt x="491" y="9095"/>
                </a:cubicBezTo>
                <a:lnTo>
                  <a:pt x="15709" y="9095"/>
                </a:lnTo>
                <a:cubicBezTo>
                  <a:pt x="16794" y="9095"/>
                  <a:pt x="17673" y="8077"/>
                  <a:pt x="17673" y="6821"/>
                </a:cubicBezTo>
                <a:moveTo>
                  <a:pt x="2455" y="6821"/>
                </a:moveTo>
                <a:lnTo>
                  <a:pt x="9818" y="6821"/>
                </a:lnTo>
                <a:cubicBezTo>
                  <a:pt x="11444" y="6821"/>
                  <a:pt x="12764" y="5294"/>
                  <a:pt x="12764" y="3411"/>
                </a:cubicBezTo>
                <a:cubicBezTo>
                  <a:pt x="12764" y="1528"/>
                  <a:pt x="11444" y="0"/>
                  <a:pt x="9818" y="0"/>
                </a:cubicBezTo>
                <a:lnTo>
                  <a:pt x="9327" y="0"/>
                </a:lnTo>
                <a:cubicBezTo>
                  <a:pt x="9056" y="0"/>
                  <a:pt x="8836" y="254"/>
                  <a:pt x="8836" y="568"/>
                </a:cubicBezTo>
                <a:cubicBezTo>
                  <a:pt x="8836" y="883"/>
                  <a:pt x="9056" y="1137"/>
                  <a:pt x="9327" y="1137"/>
                </a:cubicBezTo>
                <a:lnTo>
                  <a:pt x="9818" y="1137"/>
                </a:lnTo>
                <a:cubicBezTo>
                  <a:pt x="10903" y="1137"/>
                  <a:pt x="11782" y="2155"/>
                  <a:pt x="11782" y="3411"/>
                </a:cubicBezTo>
                <a:cubicBezTo>
                  <a:pt x="11782" y="4666"/>
                  <a:pt x="10903" y="5684"/>
                  <a:pt x="9818" y="5684"/>
                </a:cubicBezTo>
                <a:lnTo>
                  <a:pt x="2455" y="5684"/>
                </a:lnTo>
                <a:cubicBezTo>
                  <a:pt x="2183" y="5684"/>
                  <a:pt x="1964" y="5938"/>
                  <a:pt x="1964" y="6253"/>
                </a:cubicBezTo>
                <a:cubicBezTo>
                  <a:pt x="1964" y="6567"/>
                  <a:pt x="2183" y="6821"/>
                  <a:pt x="2455" y="682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2" name="Shape 2974"/>
          <p:cNvSpPr/>
          <p:nvPr/>
        </p:nvSpPr>
        <p:spPr>
          <a:xfrm>
            <a:off x="5670660" y="5159029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480" y="13937"/>
                </a:moveTo>
                <a:cubicBezTo>
                  <a:pt x="14147" y="14117"/>
                  <a:pt x="13804" y="14208"/>
                  <a:pt x="13451" y="14208"/>
                </a:cubicBezTo>
                <a:cubicBezTo>
                  <a:pt x="12999" y="14208"/>
                  <a:pt x="12590" y="14119"/>
                  <a:pt x="12225" y="13943"/>
                </a:cubicBezTo>
                <a:cubicBezTo>
                  <a:pt x="11859" y="13768"/>
                  <a:pt x="11545" y="13525"/>
                  <a:pt x="11282" y="13217"/>
                </a:cubicBezTo>
                <a:cubicBezTo>
                  <a:pt x="11020" y="12909"/>
                  <a:pt x="10816" y="12544"/>
                  <a:pt x="10672" y="12121"/>
                </a:cubicBezTo>
                <a:cubicBezTo>
                  <a:pt x="10529" y="11698"/>
                  <a:pt x="10457" y="11236"/>
                  <a:pt x="10457" y="10734"/>
                </a:cubicBezTo>
                <a:cubicBezTo>
                  <a:pt x="10457" y="10268"/>
                  <a:pt x="10529" y="9832"/>
                  <a:pt x="10672" y="9427"/>
                </a:cubicBezTo>
                <a:cubicBezTo>
                  <a:pt x="10816" y="9022"/>
                  <a:pt x="11020" y="8668"/>
                  <a:pt x="11282" y="8364"/>
                </a:cubicBezTo>
                <a:cubicBezTo>
                  <a:pt x="11545" y="8060"/>
                  <a:pt x="11859" y="7823"/>
                  <a:pt x="12225" y="7651"/>
                </a:cubicBezTo>
                <a:cubicBezTo>
                  <a:pt x="12590" y="7479"/>
                  <a:pt x="12999" y="7393"/>
                  <a:pt x="13451" y="7393"/>
                </a:cubicBezTo>
                <a:cubicBezTo>
                  <a:pt x="13755" y="7393"/>
                  <a:pt x="14057" y="7456"/>
                  <a:pt x="14357" y="7579"/>
                </a:cubicBezTo>
                <a:cubicBezTo>
                  <a:pt x="14656" y="7702"/>
                  <a:pt x="14966" y="7948"/>
                  <a:pt x="15287" y="8318"/>
                </a:cubicBezTo>
                <a:lnTo>
                  <a:pt x="16494" y="7367"/>
                </a:lnTo>
                <a:cubicBezTo>
                  <a:pt x="16059" y="6830"/>
                  <a:pt x="15589" y="6449"/>
                  <a:pt x="15083" y="6225"/>
                </a:cubicBezTo>
                <a:cubicBezTo>
                  <a:pt x="14578" y="6000"/>
                  <a:pt x="14030" y="5888"/>
                  <a:pt x="13439" y="5888"/>
                </a:cubicBezTo>
                <a:cubicBezTo>
                  <a:pt x="12765" y="5888"/>
                  <a:pt x="12147" y="6005"/>
                  <a:pt x="11584" y="6238"/>
                </a:cubicBezTo>
                <a:cubicBezTo>
                  <a:pt x="11021" y="6471"/>
                  <a:pt x="10537" y="6804"/>
                  <a:pt x="10131" y="7235"/>
                </a:cubicBezTo>
                <a:cubicBezTo>
                  <a:pt x="9724" y="7666"/>
                  <a:pt x="9405" y="8188"/>
                  <a:pt x="9176" y="8800"/>
                </a:cubicBezTo>
                <a:cubicBezTo>
                  <a:pt x="8946" y="9412"/>
                  <a:pt x="8831" y="10092"/>
                  <a:pt x="8831" y="10840"/>
                </a:cubicBezTo>
                <a:cubicBezTo>
                  <a:pt x="8831" y="11571"/>
                  <a:pt x="8946" y="12235"/>
                  <a:pt x="9176" y="12835"/>
                </a:cubicBezTo>
                <a:cubicBezTo>
                  <a:pt x="9405" y="13433"/>
                  <a:pt x="9724" y="13946"/>
                  <a:pt x="10131" y="14373"/>
                </a:cubicBezTo>
                <a:cubicBezTo>
                  <a:pt x="10537" y="14800"/>
                  <a:pt x="11021" y="15130"/>
                  <a:pt x="11584" y="15363"/>
                </a:cubicBezTo>
                <a:cubicBezTo>
                  <a:pt x="12147" y="15597"/>
                  <a:pt x="12765" y="15713"/>
                  <a:pt x="13439" y="15713"/>
                </a:cubicBezTo>
                <a:cubicBezTo>
                  <a:pt x="14079" y="15713"/>
                  <a:pt x="14683" y="15581"/>
                  <a:pt x="15250" y="15317"/>
                </a:cubicBezTo>
                <a:cubicBezTo>
                  <a:pt x="15816" y="15053"/>
                  <a:pt x="16297" y="14630"/>
                  <a:pt x="16691" y="14049"/>
                </a:cubicBezTo>
                <a:lnTo>
                  <a:pt x="15410" y="13072"/>
                </a:lnTo>
                <a:cubicBezTo>
                  <a:pt x="15122" y="13468"/>
                  <a:pt x="14813" y="13756"/>
                  <a:pt x="14480" y="13937"/>
                </a:cubicBezTo>
                <a:moveTo>
                  <a:pt x="5891" y="6873"/>
                </a:moveTo>
                <a:cubicBezTo>
                  <a:pt x="5349" y="6873"/>
                  <a:pt x="4909" y="6433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3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3" name="Shape 2975"/>
          <p:cNvSpPr/>
          <p:nvPr/>
        </p:nvSpPr>
        <p:spPr>
          <a:xfrm>
            <a:off x="6280102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9825" y="15704"/>
                </a:moveTo>
                <a:lnTo>
                  <a:pt x="11291" y="15709"/>
                </a:lnTo>
                <a:lnTo>
                  <a:pt x="11291" y="11782"/>
                </a:lnTo>
                <a:lnTo>
                  <a:pt x="15218" y="11782"/>
                </a:lnTo>
                <a:lnTo>
                  <a:pt x="15218" y="10309"/>
                </a:lnTo>
                <a:lnTo>
                  <a:pt x="11291" y="10309"/>
                </a:lnTo>
                <a:lnTo>
                  <a:pt x="11291" y="7364"/>
                </a:lnTo>
                <a:lnTo>
                  <a:pt x="15709" y="7364"/>
                </a:lnTo>
                <a:lnTo>
                  <a:pt x="15711" y="5897"/>
                </a:lnTo>
                <a:lnTo>
                  <a:pt x="9825" y="5897"/>
                </a:lnTo>
                <a:cubicBezTo>
                  <a:pt x="9825" y="5897"/>
                  <a:pt x="9825" y="15704"/>
                  <a:pt x="9825" y="15704"/>
                </a:cubicBezTo>
                <a:close/>
                <a:moveTo>
                  <a:pt x="5891" y="6873"/>
                </a:moveTo>
                <a:cubicBezTo>
                  <a:pt x="5349" y="6873"/>
                  <a:pt x="4909" y="6434"/>
                  <a:pt x="4909" y="5891"/>
                </a:cubicBezTo>
                <a:cubicBezTo>
                  <a:pt x="4909" y="5349"/>
                  <a:pt x="5349" y="4909"/>
                  <a:pt x="5891" y="4909"/>
                </a:cubicBezTo>
                <a:cubicBezTo>
                  <a:pt x="6433" y="4909"/>
                  <a:pt x="6873" y="5349"/>
                  <a:pt x="6873" y="5891"/>
                </a:cubicBezTo>
                <a:cubicBezTo>
                  <a:pt x="6873" y="6434"/>
                  <a:pt x="6433" y="6873"/>
                  <a:pt x="5891" y="6873"/>
                </a:cubicBezTo>
                <a:moveTo>
                  <a:pt x="5891" y="3927"/>
                </a:moveTo>
                <a:cubicBezTo>
                  <a:pt x="4806" y="3927"/>
                  <a:pt x="3927" y="4806"/>
                  <a:pt x="3927" y="5891"/>
                </a:cubicBezTo>
                <a:cubicBezTo>
                  <a:pt x="3927" y="6975"/>
                  <a:pt x="4806" y="7855"/>
                  <a:pt x="5891" y="7855"/>
                </a:cubicBezTo>
                <a:cubicBezTo>
                  <a:pt x="6975" y="7855"/>
                  <a:pt x="7855" y="6975"/>
                  <a:pt x="7855" y="5891"/>
                </a:cubicBezTo>
                <a:cubicBezTo>
                  <a:pt x="7855" y="4806"/>
                  <a:pt x="6975" y="3927"/>
                  <a:pt x="5891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4" name="Shape 2976"/>
          <p:cNvSpPr/>
          <p:nvPr/>
        </p:nvSpPr>
        <p:spPr>
          <a:xfrm>
            <a:off x="6813363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5" name="Shape 2977"/>
          <p:cNvSpPr/>
          <p:nvPr/>
        </p:nvSpPr>
        <p:spPr>
          <a:xfrm>
            <a:off x="7346624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86" y="20524"/>
                </a:moveTo>
                <a:cubicBezTo>
                  <a:pt x="11664" y="20580"/>
                  <a:pt x="11237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1237" y="982"/>
                  <a:pt x="11665" y="1020"/>
                  <a:pt x="12086" y="1076"/>
                </a:cubicBezTo>
                <a:cubicBezTo>
                  <a:pt x="14339" y="3664"/>
                  <a:pt x="15709" y="7100"/>
                  <a:pt x="15709" y="10800"/>
                </a:cubicBezTo>
                <a:cubicBezTo>
                  <a:pt x="15709" y="14500"/>
                  <a:pt x="14339" y="17936"/>
                  <a:pt x="12086" y="20524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6" name="Shape 2978"/>
          <p:cNvSpPr/>
          <p:nvPr/>
        </p:nvSpPr>
        <p:spPr>
          <a:xfrm>
            <a:off x="7879885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0800" y="982"/>
                  <a:pt x="10800" y="20618"/>
                  <a:pt x="10800" y="20618"/>
                </a:cubicBezTo>
                <a:close/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7" name="Shape 2979"/>
          <p:cNvSpPr/>
          <p:nvPr/>
        </p:nvSpPr>
        <p:spPr>
          <a:xfrm>
            <a:off x="8413146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0" y="20533"/>
                </a:moveTo>
                <a:cubicBezTo>
                  <a:pt x="4730" y="19927"/>
                  <a:pt x="982" y="15805"/>
                  <a:pt x="982" y="10800"/>
                </a:cubicBezTo>
                <a:cubicBezTo>
                  <a:pt x="982" y="5795"/>
                  <a:pt x="4730" y="1673"/>
                  <a:pt x="9570" y="1067"/>
                </a:cubicBezTo>
                <a:cubicBezTo>
                  <a:pt x="7282" y="3663"/>
                  <a:pt x="5891" y="7068"/>
                  <a:pt x="5891" y="10800"/>
                </a:cubicBezTo>
                <a:cubicBezTo>
                  <a:pt x="5891" y="14532"/>
                  <a:pt x="7282" y="17937"/>
                  <a:pt x="9570" y="2053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8" name="Shape 2980"/>
          <p:cNvSpPr/>
          <p:nvPr/>
        </p:nvSpPr>
        <p:spPr>
          <a:xfrm>
            <a:off x="8946407" y="4663858"/>
            <a:ext cx="279328" cy="279328"/>
          </a:xfrm>
          <a:prstGeom prst="ellipse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89" name="Shape 2981"/>
          <p:cNvSpPr/>
          <p:nvPr/>
        </p:nvSpPr>
        <p:spPr>
          <a:xfrm>
            <a:off x="9479668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30" y="20533"/>
                </a:moveTo>
                <a:cubicBezTo>
                  <a:pt x="14318" y="17937"/>
                  <a:pt x="15709" y="14532"/>
                  <a:pt x="15709" y="10800"/>
                </a:cubicBezTo>
                <a:cubicBezTo>
                  <a:pt x="15709" y="7068"/>
                  <a:pt x="14318" y="3663"/>
                  <a:pt x="12030" y="1067"/>
                </a:cubicBezTo>
                <a:cubicBezTo>
                  <a:pt x="16870" y="1673"/>
                  <a:pt x="20618" y="5795"/>
                  <a:pt x="20618" y="10800"/>
                </a:cubicBezTo>
                <a:cubicBezTo>
                  <a:pt x="20618" y="15805"/>
                  <a:pt x="16870" y="19927"/>
                  <a:pt x="12030" y="20533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0" name="Shape 2982"/>
          <p:cNvSpPr/>
          <p:nvPr/>
        </p:nvSpPr>
        <p:spPr>
          <a:xfrm>
            <a:off x="10012929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lnTo>
                  <a:pt x="10800" y="982"/>
                </a:ln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1" name="Shape 2983"/>
          <p:cNvSpPr/>
          <p:nvPr/>
        </p:nvSpPr>
        <p:spPr>
          <a:xfrm>
            <a:off x="10546190" y="466385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10378" y="20618"/>
                  <a:pt x="9964" y="20583"/>
                  <a:pt x="9556" y="20531"/>
                </a:cubicBezTo>
                <a:cubicBezTo>
                  <a:pt x="7276" y="17937"/>
                  <a:pt x="5891" y="14524"/>
                  <a:pt x="5891" y="10800"/>
                </a:cubicBezTo>
                <a:cubicBezTo>
                  <a:pt x="5891" y="7076"/>
                  <a:pt x="7276" y="3663"/>
                  <a:pt x="9556" y="1069"/>
                </a:cubicBezTo>
                <a:cubicBezTo>
                  <a:pt x="9964" y="1017"/>
                  <a:pt x="10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92" name="Shape 2984"/>
          <p:cNvSpPr/>
          <p:nvPr/>
        </p:nvSpPr>
        <p:spPr>
          <a:xfrm>
            <a:off x="11155632" y="4663858"/>
            <a:ext cx="12696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6029" y="20618"/>
                  <a:pt x="2160" y="18860"/>
                  <a:pt x="2160" y="16691"/>
                </a:cubicBezTo>
                <a:cubicBezTo>
                  <a:pt x="2160" y="15238"/>
                  <a:pt x="3900" y="13973"/>
                  <a:pt x="6480" y="13293"/>
                </a:cubicBezTo>
                <a:lnTo>
                  <a:pt x="6480" y="2945"/>
                </a:lnTo>
                <a:cubicBezTo>
                  <a:pt x="6480" y="1861"/>
                  <a:pt x="8414" y="982"/>
                  <a:pt x="10800" y="982"/>
                </a:cubicBezTo>
                <a:cubicBezTo>
                  <a:pt x="13186" y="982"/>
                  <a:pt x="15120" y="1861"/>
                  <a:pt x="15120" y="2945"/>
                </a:cubicBezTo>
                <a:lnTo>
                  <a:pt x="15120" y="13293"/>
                </a:lnTo>
                <a:cubicBezTo>
                  <a:pt x="17700" y="13973"/>
                  <a:pt x="19440" y="15238"/>
                  <a:pt x="19440" y="16691"/>
                </a:cubicBezTo>
                <a:cubicBezTo>
                  <a:pt x="19440" y="18860"/>
                  <a:pt x="15571" y="20618"/>
                  <a:pt x="10800" y="20618"/>
                </a:cubicBezTo>
                <a:moveTo>
                  <a:pt x="17280" y="12770"/>
                </a:moveTo>
                <a:lnTo>
                  <a:pt x="17280" y="2945"/>
                </a:lnTo>
                <a:cubicBezTo>
                  <a:pt x="17280" y="1318"/>
                  <a:pt x="14378" y="0"/>
                  <a:pt x="10800" y="0"/>
                </a:cubicBezTo>
                <a:cubicBezTo>
                  <a:pt x="7221" y="0"/>
                  <a:pt x="4320" y="1318"/>
                  <a:pt x="4320" y="2945"/>
                </a:cubicBezTo>
                <a:lnTo>
                  <a:pt x="4320" y="12770"/>
                </a:lnTo>
                <a:cubicBezTo>
                  <a:pt x="1701" y="13666"/>
                  <a:pt x="0" y="15087"/>
                  <a:pt x="0" y="16691"/>
                </a:cubicBezTo>
                <a:cubicBezTo>
                  <a:pt x="0" y="19402"/>
                  <a:pt x="4835" y="21600"/>
                  <a:pt x="10800" y="21600"/>
                </a:cubicBezTo>
                <a:cubicBezTo>
                  <a:pt x="16763" y="21600"/>
                  <a:pt x="21600" y="19402"/>
                  <a:pt x="21600" y="16691"/>
                </a:cubicBezTo>
                <a:cubicBezTo>
                  <a:pt x="21600" y="15087"/>
                  <a:pt x="19899" y="13666"/>
                  <a:pt x="17280" y="12770"/>
                </a:cubicBezTo>
                <a:moveTo>
                  <a:pt x="12960" y="13917"/>
                </a:moveTo>
                <a:lnTo>
                  <a:pt x="12960" y="7855"/>
                </a:lnTo>
                <a:cubicBezTo>
                  <a:pt x="12960" y="7313"/>
                  <a:pt x="11992" y="6873"/>
                  <a:pt x="10800" y="6873"/>
                </a:cubicBezTo>
                <a:cubicBezTo>
                  <a:pt x="9608" y="6873"/>
                  <a:pt x="8640" y="7313"/>
                  <a:pt x="8640" y="7855"/>
                </a:cubicBezTo>
                <a:lnTo>
                  <a:pt x="8640" y="13917"/>
                </a:lnTo>
                <a:cubicBezTo>
                  <a:pt x="6126" y="14322"/>
                  <a:pt x="4320" y="15409"/>
                  <a:pt x="4320" y="16691"/>
                </a:cubicBezTo>
                <a:cubicBezTo>
                  <a:pt x="4320" y="18318"/>
                  <a:pt x="7221" y="19636"/>
                  <a:pt x="10800" y="19636"/>
                </a:cubicBezTo>
                <a:cubicBezTo>
                  <a:pt x="14378" y="19636"/>
                  <a:pt x="17280" y="18318"/>
                  <a:pt x="17280" y="16691"/>
                </a:cubicBezTo>
                <a:cubicBezTo>
                  <a:pt x="17280" y="15409"/>
                  <a:pt x="15475" y="14322"/>
                  <a:pt x="12960" y="1391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7825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102C50A-7592-4637-B320-A8915C21BE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1" b="25081"/>
          <a:stretch>
            <a:fillRect/>
          </a:stretch>
        </p:blipFill>
        <p:spPr>
          <a:solidFill>
            <a:schemeClr val="bg1">
              <a:lumMod val="9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5051643" y="660400"/>
            <a:ext cx="208871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00" spc="6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TEMPLATE</a:t>
            </a:r>
            <a:r>
              <a:rPr lang="en-US" sz="150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0DA3A7-92F4-405B-B199-A31B8F3514BE}"/>
              </a:ext>
            </a:extLst>
          </p:cNvPr>
          <p:cNvSpPr txBox="1"/>
          <p:nvPr/>
        </p:nvSpPr>
        <p:spPr>
          <a:xfrm>
            <a:off x="5584874" y="4578927"/>
            <a:ext cx="5534269" cy="1905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chemeClr val="accent3">
                  <a:lumMod val="50000"/>
                </a:schemeClr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. Duis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aute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irure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dolor in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reprehenderit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in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voluptate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velit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esse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cillum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AE2DA-CD79-4106-AA23-409065DA9ADB}"/>
              </a:ext>
            </a:extLst>
          </p:cNvPr>
          <p:cNvSpPr txBox="1"/>
          <p:nvPr/>
        </p:nvSpPr>
        <p:spPr>
          <a:xfrm>
            <a:off x="920846" y="4578927"/>
            <a:ext cx="494440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9801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42822" y="1292554"/>
            <a:ext cx="4298650" cy="4298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63048" y="3587223"/>
            <a:ext cx="3594883" cy="2094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endParaRPr lang="en-US" sz="1400" dirty="0">
              <a:solidFill>
                <a:schemeClr val="accent3">
                  <a:lumMod val="5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81DCDF1-CEF9-4FE9-8BE2-3A04DE3467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4" r="30494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91F1DBA-0BEB-45C1-9272-EB55730C24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 r="14387"/>
          <a:stretch>
            <a:fillRect/>
          </a:stretch>
        </p:blipFill>
        <p:spPr>
          <a:xfrm>
            <a:off x="5395913" y="1446213"/>
            <a:ext cx="3992562" cy="399256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6E0116-1A8B-4491-AEE1-01D1B4C62FCC}"/>
              </a:ext>
            </a:extLst>
          </p:cNvPr>
          <p:cNvSpPr txBox="1"/>
          <p:nvPr/>
        </p:nvSpPr>
        <p:spPr>
          <a:xfrm>
            <a:off x="963049" y="2285893"/>
            <a:ext cx="494440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5664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18914030">
            <a:off x="5083037" y="939645"/>
            <a:ext cx="2025922" cy="2025922"/>
          </a:xfrm>
          <a:prstGeom prst="roundRect">
            <a:avLst>
              <a:gd name="adj" fmla="val 332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25899" y="551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6072" y="4402685"/>
            <a:ext cx="6419852" cy="956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29B9944-DC30-41D3-B276-E04FB28212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0" r="16720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1A32A5-8C51-46CA-83AD-E2BB5B434C40}"/>
              </a:ext>
            </a:extLst>
          </p:cNvPr>
          <p:cNvSpPr txBox="1"/>
          <p:nvPr/>
        </p:nvSpPr>
        <p:spPr>
          <a:xfrm>
            <a:off x="3623796" y="3757223"/>
            <a:ext cx="494440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31452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220200" y="3858567"/>
            <a:ext cx="990656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ROSE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78928" y="3673567"/>
            <a:ext cx="1473200" cy="8349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6E0A904-1F42-463D-AEBA-353836BF33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1" r="14781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570008B-5175-49F1-8F21-3E4DDD62FE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6" r="21196"/>
          <a:stretch>
            <a:fillRect/>
          </a:stretch>
        </p:blipFill>
        <p:spPr/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F4F8FFE-CA57-439E-A347-E130A72F7614}"/>
              </a:ext>
            </a:extLst>
          </p:cNvPr>
          <p:cNvSpPr txBox="1"/>
          <p:nvPr/>
        </p:nvSpPr>
        <p:spPr>
          <a:xfrm>
            <a:off x="324071" y="1764468"/>
            <a:ext cx="3594883" cy="2094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endParaRPr lang="en-US" sz="1400" dirty="0">
              <a:solidFill>
                <a:schemeClr val="accent3">
                  <a:lumMod val="5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4989A0-3BCC-4543-BB5F-D40A77B5A26B}"/>
              </a:ext>
            </a:extLst>
          </p:cNvPr>
          <p:cNvSpPr txBox="1"/>
          <p:nvPr/>
        </p:nvSpPr>
        <p:spPr>
          <a:xfrm>
            <a:off x="324072" y="463138"/>
            <a:ext cx="494440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64569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85525" y="2350825"/>
            <a:ext cx="4582436" cy="52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Vestibulum in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consequat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dui, in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eleifend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est.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Fusce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efficitur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suscipit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facilisis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7337697" y="3727739"/>
            <a:ext cx="1952187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adipiscing elit.</a:t>
            </a:r>
            <a:endParaRPr lang="en-US" sz="1200" dirty="0">
              <a:solidFill>
                <a:schemeClr val="accent3">
                  <a:lumMod val="5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7337697" y="3443252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3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Simple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9946508" y="3727739"/>
            <a:ext cx="1952187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adipiscing elit.</a:t>
            </a:r>
            <a:endParaRPr lang="en-US" sz="1200" dirty="0">
              <a:solidFill>
                <a:schemeClr val="accent3">
                  <a:lumMod val="5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9946508" y="3443252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3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Simple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337697" y="4813696"/>
            <a:ext cx="1952187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adipiscing elit.</a:t>
            </a:r>
            <a:endParaRPr lang="en-US" sz="1200" dirty="0">
              <a:solidFill>
                <a:schemeClr val="accent3">
                  <a:lumMod val="5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337697" y="4529209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3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Simple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9946508" y="4813696"/>
            <a:ext cx="1952187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adipiscing elit.</a:t>
            </a:r>
            <a:endParaRPr lang="en-US" sz="1200" dirty="0">
              <a:solidFill>
                <a:schemeClr val="accent3">
                  <a:lumMod val="5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9946508" y="4529209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3">
                    <a:lumMod val="50000"/>
                  </a:schemeClr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Simple</a:t>
            </a:r>
          </a:p>
        </p:txBody>
      </p:sp>
      <p:sp>
        <p:nvSpPr>
          <p:cNvPr id="30" name="Teardrop 29"/>
          <p:cNvSpPr/>
          <p:nvPr/>
        </p:nvSpPr>
        <p:spPr>
          <a:xfrm rot="2666746" flipV="1">
            <a:off x="6709128" y="3574318"/>
            <a:ext cx="596900" cy="5969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Teardrop 27"/>
          <p:cNvSpPr/>
          <p:nvPr/>
        </p:nvSpPr>
        <p:spPr>
          <a:xfrm rot="2666746" flipV="1">
            <a:off x="9326748" y="3565001"/>
            <a:ext cx="596900" cy="5969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ardrop 25"/>
          <p:cNvSpPr/>
          <p:nvPr/>
        </p:nvSpPr>
        <p:spPr>
          <a:xfrm rot="2666746" flipV="1">
            <a:off x="6699165" y="4666503"/>
            <a:ext cx="596900" cy="5969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62DCA93-6C7C-4FCF-BE46-4EF72DC79E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0" r="32710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43EFA99-2D64-4915-91B3-A725EC57EC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7" r="32987"/>
          <a:stretch>
            <a:fillRect/>
          </a:stretch>
        </p:blipFill>
        <p:spPr/>
      </p:pic>
      <p:sp>
        <p:nvSpPr>
          <p:cNvPr id="29" name="Teardrop 28">
            <a:extLst>
              <a:ext uri="{FF2B5EF4-FFF2-40B4-BE49-F238E27FC236}">
                <a16:creationId xmlns:a16="http://schemas.microsoft.com/office/drawing/2014/main" id="{B3738D8A-52AB-4819-AAD9-63A7818E70D7}"/>
              </a:ext>
            </a:extLst>
          </p:cNvPr>
          <p:cNvSpPr/>
          <p:nvPr/>
        </p:nvSpPr>
        <p:spPr>
          <a:xfrm rot="2666746" flipV="1">
            <a:off x="9226006" y="4666503"/>
            <a:ext cx="596900" cy="5969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6F5633-F1FC-4E7D-AC32-DE17807BD186}"/>
              </a:ext>
            </a:extLst>
          </p:cNvPr>
          <p:cNvSpPr txBox="1"/>
          <p:nvPr/>
        </p:nvSpPr>
        <p:spPr>
          <a:xfrm>
            <a:off x="6587833" y="1147471"/>
            <a:ext cx="494440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0386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530958B-1F18-43D4-9D93-673C8DE7AE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9" t="-288" r="1269" b="288"/>
          <a:stretch/>
        </p:blipFill>
        <p:spPr>
          <a:xfrm>
            <a:off x="3839870" y="0"/>
            <a:ext cx="5853626" cy="6870878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C9E5A04-4225-46AB-BAE9-780482733A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5" r="20795"/>
          <a:stretch>
            <a:fillRect/>
          </a:stretch>
        </p:blipFill>
        <p:spPr/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5D6033-91F4-4F8E-90AF-9D8B7F7C4D63}"/>
              </a:ext>
            </a:extLst>
          </p:cNvPr>
          <p:cNvSpPr txBox="1"/>
          <p:nvPr/>
        </p:nvSpPr>
        <p:spPr>
          <a:xfrm>
            <a:off x="963048" y="3587223"/>
            <a:ext cx="3594883" cy="2094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et dolore magna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 Ut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enim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ad minim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veniam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quis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nostrud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exercitation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ullamco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laboris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nisi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ut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aliquip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ex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commodo</a:t>
            </a:r>
            <a:endParaRPr lang="en-US" sz="1400" dirty="0">
              <a:solidFill>
                <a:schemeClr val="accent3">
                  <a:lumMod val="50000"/>
                </a:schemeClr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5DD185-8AF5-4A20-9658-9953C28E369A}"/>
              </a:ext>
            </a:extLst>
          </p:cNvPr>
          <p:cNvSpPr txBox="1"/>
          <p:nvPr/>
        </p:nvSpPr>
        <p:spPr>
          <a:xfrm>
            <a:off x="963049" y="2285893"/>
            <a:ext cx="494440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</a:t>
            </a:r>
          </a:p>
          <a:p>
            <a:pPr algn="just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82299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 rot="18933254">
            <a:off x="3129725" y="1896688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8933254">
            <a:off x="3129725" y="3636036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8933254">
            <a:off x="3129725" y="5436555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8160" y="1877605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8160" y="3594854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8160" y="5417472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438" y="5745639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</a:t>
            </a:r>
            <a:endParaRPr lang="en-US" sz="1200" b="1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38" y="3925980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</a:t>
            </a:r>
            <a:endParaRPr lang="en-US" sz="1200" b="1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438" y="2207325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, sed do</a:t>
            </a:r>
            <a:endParaRPr lang="en-US" sz="1200" b="1" dirty="0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 rot="18933254">
            <a:off x="8411329" y="1896688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8933254">
            <a:off x="8411329" y="3636036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rot="18933254">
            <a:off x="8411329" y="5436555"/>
            <a:ext cx="596900" cy="5969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43805" y="1877605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43808" y="3594854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02729" y="5417472"/>
            <a:ext cx="10667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>
                <a:solidFill>
                  <a:schemeClr val="accent3">
                    <a:lumMod val="50000"/>
                  </a:schemeClr>
                </a:solidFill>
                <a:ea typeface="Lato Heavy" panose="020F0502020204030203" pitchFamily="34" charset="0"/>
                <a:cs typeface="Lato Heavy" panose="020F0502020204030203" pitchFamily="34" charset="0"/>
              </a:rPr>
              <a:t>Simple Text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02727" y="5745639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</a:t>
            </a:r>
            <a:endParaRPr lang="en-US" sz="1200" b="1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805" y="3925980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</a:t>
            </a:r>
            <a:endParaRPr lang="en-US" sz="1200" b="1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43805" y="2207325"/>
            <a:ext cx="26940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chemeClr val="accent3">
                    <a:lumMod val="50000"/>
                  </a:schemeClr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consectetur adipiscing elit, sed do</a:t>
            </a:r>
            <a:endParaRPr lang="en-US" sz="1200" b="1">
              <a:solidFill>
                <a:schemeClr val="accent3">
                  <a:lumMod val="50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2" name="Shape 2836"/>
          <p:cNvSpPr/>
          <p:nvPr/>
        </p:nvSpPr>
        <p:spPr>
          <a:xfrm>
            <a:off x="8570115" y="2093564"/>
            <a:ext cx="279328" cy="203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Shape 2837"/>
          <p:cNvSpPr/>
          <p:nvPr/>
        </p:nvSpPr>
        <p:spPr>
          <a:xfrm>
            <a:off x="8570115" y="3826564"/>
            <a:ext cx="279328" cy="215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Shape 2838"/>
          <p:cNvSpPr/>
          <p:nvPr/>
        </p:nvSpPr>
        <p:spPr>
          <a:xfrm>
            <a:off x="3288511" y="5620735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Shape 2839"/>
          <p:cNvSpPr/>
          <p:nvPr/>
        </p:nvSpPr>
        <p:spPr>
          <a:xfrm>
            <a:off x="3288511" y="3807519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Shape 2840"/>
          <p:cNvSpPr/>
          <p:nvPr/>
        </p:nvSpPr>
        <p:spPr>
          <a:xfrm>
            <a:off x="3288511" y="2068171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Shape 2857"/>
          <p:cNvSpPr/>
          <p:nvPr/>
        </p:nvSpPr>
        <p:spPr>
          <a:xfrm>
            <a:off x="8570115" y="559534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9815EB1-7438-4210-846C-5E52C8CC71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7" r="27807"/>
          <a:stretch>
            <a:fillRect/>
          </a:stretch>
        </p:blipFill>
        <p:spPr/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F5D8D0F-B244-4700-8590-4A4C3CF6E14F}"/>
              </a:ext>
            </a:extLst>
          </p:cNvPr>
          <p:cNvSpPr txBox="1"/>
          <p:nvPr/>
        </p:nvSpPr>
        <p:spPr>
          <a:xfrm>
            <a:off x="4052373" y="588683"/>
            <a:ext cx="40872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rPr>
              <a:t>ADD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218259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ossom">
      <a:dk1>
        <a:sysClr val="windowText" lastClr="000000"/>
      </a:dk1>
      <a:lt1>
        <a:srgbClr val="F5F5F5"/>
      </a:lt1>
      <a:dk2>
        <a:srgbClr val="44546A"/>
      </a:dk2>
      <a:lt2>
        <a:srgbClr val="E7E6E6"/>
      </a:lt2>
      <a:accent1>
        <a:srgbClr val="3F3F3F"/>
      </a:accent1>
      <a:accent2>
        <a:srgbClr val="3F3F3F"/>
      </a:accent2>
      <a:accent3>
        <a:srgbClr val="A5A5A5"/>
      </a:accent3>
      <a:accent4>
        <a:srgbClr val="7F7F7F"/>
      </a:accent4>
      <a:accent5>
        <a:srgbClr val="3F3F3F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9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mtClean="0"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1036</Words>
  <Application>Microsoft Office PowerPoint</Application>
  <PresentationFormat>Widescreen</PresentationFormat>
  <Paragraphs>115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Gill Sans</vt:lpstr>
      <vt:lpstr>Lato Bold</vt:lpstr>
      <vt:lpstr>Lato Heavy</vt:lpstr>
      <vt:lpstr>Lato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272</cp:revision>
  <dcterms:created xsi:type="dcterms:W3CDTF">2017-08-07T15:31:54Z</dcterms:created>
  <dcterms:modified xsi:type="dcterms:W3CDTF">2021-05-19T10:32:15Z</dcterms:modified>
</cp:coreProperties>
</file>