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4" r:id="rId2"/>
    <p:sldId id="301" r:id="rId3"/>
    <p:sldId id="302" r:id="rId4"/>
    <p:sldId id="303" r:id="rId5"/>
    <p:sldId id="305" r:id="rId6"/>
    <p:sldId id="401" r:id="rId7"/>
    <p:sldId id="402" r:id="rId8"/>
    <p:sldId id="403" r:id="rId9"/>
    <p:sldId id="1069" r:id="rId10"/>
    <p:sldId id="383" r:id="rId11"/>
    <p:sldId id="399" r:id="rId12"/>
    <p:sldId id="400" r:id="rId13"/>
    <p:sldId id="396" r:id="rId14"/>
    <p:sldId id="398" r:id="rId15"/>
    <p:sldId id="397" r:id="rId16"/>
    <p:sldId id="306" r:id="rId17"/>
    <p:sldId id="265" r:id="rId18"/>
    <p:sldId id="267" r:id="rId19"/>
    <p:sldId id="266" r:id="rId20"/>
    <p:sldId id="270" r:id="rId21"/>
    <p:sldId id="268" r:id="rId22"/>
    <p:sldId id="271" r:id="rId23"/>
    <p:sldId id="272" r:id="rId24"/>
    <p:sldId id="10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2" autoAdjust="0"/>
    <p:restoredTop sz="94660"/>
  </p:normalViewPr>
  <p:slideViewPr>
    <p:cSldViewPr snapToGrid="0">
      <p:cViewPr varScale="1">
        <p:scale>
          <a:sx n="124" d="100"/>
          <a:sy n="124" d="100"/>
        </p:scale>
        <p:origin x="102" y="186"/>
      </p:cViewPr>
      <p:guideLst/>
    </p:cSldViewPr>
  </p:slid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69D3E8-3E62-432C-B361-A6A0F3D9BD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68F09DC3-F86F-4F32-B6F3-40AE6426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1B9E5-B1D3-4A17-AF0B-406C30B60B08}" type="datetimeFigureOut">
              <a:rPr lang="id-ID" smtClean="0"/>
              <a:t>19/05/2021</a:t>
            </a:fld>
            <a:endParaRPr lang="id-ID"/>
          </a:p>
        </p:txBody>
      </p:sp>
      <p:sp>
        <p:nvSpPr>
          <p:cNvPr id="4" name="Footer Placeholder 3">
            <a:extLst>
              <a:ext uri="{FF2B5EF4-FFF2-40B4-BE49-F238E27FC236}">
                <a16:creationId xmlns:a16="http://schemas.microsoft.com/office/drawing/2014/main" id="{3820623C-7A6B-49BE-8166-200B036C49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D3A41D06-DE45-47D5-9541-09F92C4EE9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9CAFA8-8051-403A-9088-AEDA9F8C68E4}" type="slidenum">
              <a:rPr lang="id-ID" smtClean="0"/>
              <a:t>‹#›</a:t>
            </a:fld>
            <a:endParaRPr lang="id-ID"/>
          </a:p>
        </p:txBody>
      </p:sp>
    </p:spTree>
    <p:extLst>
      <p:ext uri="{BB962C8B-B14F-4D97-AF65-F5344CB8AC3E}">
        <p14:creationId xmlns:p14="http://schemas.microsoft.com/office/powerpoint/2010/main" val="123768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E1B4-35FE-4122-A5B1-A99978425218}"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5B0B5-481B-434E-9F9F-5D3408B60A1E}" type="slidenum">
              <a:rPr lang="en-US" smtClean="0"/>
              <a:t>‹#›</a:t>
            </a:fld>
            <a:endParaRPr lang="en-US"/>
          </a:p>
        </p:txBody>
      </p:sp>
    </p:spTree>
    <p:extLst>
      <p:ext uri="{BB962C8B-B14F-4D97-AF65-F5344CB8AC3E}">
        <p14:creationId xmlns:p14="http://schemas.microsoft.com/office/powerpoint/2010/main" val="30426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903A9-4067-45E1-867F-C50691047F27}" type="slidenum">
              <a:rPr lang="en-US" smtClean="0"/>
              <a:t>7</a:t>
            </a:fld>
            <a:endParaRPr lang="en-US"/>
          </a:p>
        </p:txBody>
      </p:sp>
    </p:spTree>
    <p:extLst>
      <p:ext uri="{BB962C8B-B14F-4D97-AF65-F5344CB8AC3E}">
        <p14:creationId xmlns:p14="http://schemas.microsoft.com/office/powerpoint/2010/main" val="172611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3139321" y="0"/>
            <a:ext cx="2835378" cy="4256894"/>
          </a:xfr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11"/>
          </p:nvPr>
        </p:nvSpPr>
        <p:spPr>
          <a:xfrm>
            <a:off x="0" y="1033155"/>
            <a:ext cx="2872621" cy="4256894"/>
          </a:xfrm>
          <a:solidFill>
            <a:schemeClr val="bg1">
              <a:lumMod val="95000"/>
            </a:schemeClr>
          </a:solidFill>
        </p:spPr>
        <p:txBody>
          <a:bodyPr>
            <a:normAutofit/>
          </a:bodyPr>
          <a:lstStyle>
            <a:lvl1pPr>
              <a:defRPr sz="1400"/>
            </a:lvl1pPr>
          </a:lstStyle>
          <a:p>
            <a:endParaRPr lang="en-US"/>
          </a:p>
        </p:txBody>
      </p:sp>
      <p:sp>
        <p:nvSpPr>
          <p:cNvPr id="11" name="Picture Placeholder 2"/>
          <p:cNvSpPr>
            <a:spLocks noGrp="1"/>
          </p:cNvSpPr>
          <p:nvPr>
            <p:ph type="pic" sz="quarter" idx="12"/>
          </p:nvPr>
        </p:nvSpPr>
        <p:spPr>
          <a:xfrm>
            <a:off x="3151961" y="4533681"/>
            <a:ext cx="4307954" cy="151273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0852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About 8">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971047" y="357199"/>
            <a:ext cx="2940865"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
        <p:nvSpPr>
          <p:cNvPr id="9" name="Picture Placeholder 8"/>
          <p:cNvSpPr>
            <a:spLocks noGrp="1"/>
          </p:cNvSpPr>
          <p:nvPr>
            <p:ph type="pic" sz="quarter" idx="12"/>
          </p:nvPr>
        </p:nvSpPr>
        <p:spPr>
          <a:xfrm>
            <a:off x="8971046" y="3515310"/>
            <a:ext cx="2940865"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
        <p:nvSpPr>
          <p:cNvPr id="10" name="Picture Placeholder 9"/>
          <p:cNvSpPr>
            <a:spLocks noGrp="1"/>
          </p:cNvSpPr>
          <p:nvPr>
            <p:ph type="pic" sz="quarter" idx="13"/>
          </p:nvPr>
        </p:nvSpPr>
        <p:spPr>
          <a:xfrm>
            <a:off x="5937042" y="3515309"/>
            <a:ext cx="2940865"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
        <p:nvSpPr>
          <p:cNvPr id="6" name="Picture Placeholder 5"/>
          <p:cNvSpPr>
            <a:spLocks noGrp="1"/>
          </p:cNvSpPr>
          <p:nvPr>
            <p:ph type="pic" sz="quarter" idx="10"/>
          </p:nvPr>
        </p:nvSpPr>
        <p:spPr>
          <a:xfrm>
            <a:off x="5937042" y="357198"/>
            <a:ext cx="2940865"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21552764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About 8">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86640" y="599116"/>
            <a:ext cx="10818720" cy="5663139"/>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799025733"/>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About 8">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86640" y="3119894"/>
            <a:ext cx="10818720" cy="3107911"/>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05308700"/>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About 8">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164048"/>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249031" y="3707069"/>
            <a:ext cx="4252686" cy="2481940"/>
          </a:xfrm>
          <a:prstGeom prst="rect">
            <a:avLst/>
          </a:prstGeom>
        </p:spPr>
        <p:txBody>
          <a:bodyPr/>
          <a:lstStyle/>
          <a:p>
            <a:endParaRPr lang="en-US" dirty="0"/>
          </a:p>
        </p:txBody>
      </p:sp>
      <p:sp>
        <p:nvSpPr>
          <p:cNvPr id="19" name="Picture Placeholder 18"/>
          <p:cNvSpPr>
            <a:spLocks noGrp="1"/>
          </p:cNvSpPr>
          <p:nvPr>
            <p:ph type="pic" sz="quarter" idx="11"/>
          </p:nvPr>
        </p:nvSpPr>
        <p:spPr>
          <a:xfrm>
            <a:off x="690283" y="668991"/>
            <a:ext cx="3868271" cy="5520018"/>
          </a:xfrm>
          <a:prstGeom prst="rect">
            <a:avLst/>
          </a:prstGeom>
        </p:spPr>
        <p:txBody>
          <a:bodyPr/>
          <a:lstStyle/>
          <a:p>
            <a:endParaRPr lang="en-US"/>
          </a:p>
        </p:txBody>
      </p:sp>
    </p:spTree>
    <p:extLst>
      <p:ext uri="{BB962C8B-B14F-4D97-AF65-F5344CB8AC3E}">
        <p14:creationId xmlns:p14="http://schemas.microsoft.com/office/powerpoint/2010/main" val="74374727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2692BDB-13F8-4532-9B50-C08D7C5EFFA1}"/>
              </a:ext>
            </a:extLst>
          </p:cNvPr>
          <p:cNvSpPr>
            <a:spLocks noGrp="1"/>
          </p:cNvSpPr>
          <p:nvPr>
            <p:ph type="pic" sz="quarter" idx="22"/>
          </p:nvPr>
        </p:nvSpPr>
        <p:spPr>
          <a:xfrm>
            <a:off x="4441379" y="780410"/>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
        <p:nvSpPr>
          <p:cNvPr id="21" name="Picture Placeholder 20">
            <a:extLst>
              <a:ext uri="{FF2B5EF4-FFF2-40B4-BE49-F238E27FC236}">
                <a16:creationId xmlns:a16="http://schemas.microsoft.com/office/drawing/2014/main" id="{82692BDB-13F8-4532-9B50-C08D7C5EFFA1}"/>
              </a:ext>
            </a:extLst>
          </p:cNvPr>
          <p:cNvSpPr>
            <a:spLocks noGrp="1"/>
          </p:cNvSpPr>
          <p:nvPr>
            <p:ph type="pic" sz="quarter" idx="23"/>
          </p:nvPr>
        </p:nvSpPr>
        <p:spPr>
          <a:xfrm>
            <a:off x="6261348" y="780410"/>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
        <p:nvSpPr>
          <p:cNvPr id="22" name="Picture Placeholder 21">
            <a:extLst>
              <a:ext uri="{FF2B5EF4-FFF2-40B4-BE49-F238E27FC236}">
                <a16:creationId xmlns:a16="http://schemas.microsoft.com/office/drawing/2014/main" id="{82692BDB-13F8-4532-9B50-C08D7C5EFFA1}"/>
              </a:ext>
            </a:extLst>
          </p:cNvPr>
          <p:cNvSpPr>
            <a:spLocks noGrp="1"/>
          </p:cNvSpPr>
          <p:nvPr>
            <p:ph type="pic" sz="quarter" idx="24"/>
          </p:nvPr>
        </p:nvSpPr>
        <p:spPr>
          <a:xfrm>
            <a:off x="4441379" y="2603986"/>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
        <p:nvSpPr>
          <p:cNvPr id="23" name="Picture Placeholder 22">
            <a:extLst>
              <a:ext uri="{FF2B5EF4-FFF2-40B4-BE49-F238E27FC236}">
                <a16:creationId xmlns:a16="http://schemas.microsoft.com/office/drawing/2014/main" id="{82692BDB-13F8-4532-9B50-C08D7C5EFFA1}"/>
              </a:ext>
            </a:extLst>
          </p:cNvPr>
          <p:cNvSpPr>
            <a:spLocks noGrp="1"/>
          </p:cNvSpPr>
          <p:nvPr>
            <p:ph type="pic" sz="quarter" idx="25"/>
          </p:nvPr>
        </p:nvSpPr>
        <p:spPr>
          <a:xfrm>
            <a:off x="6261348" y="2603986"/>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
        <p:nvSpPr>
          <p:cNvPr id="24" name="Picture Placeholder 23">
            <a:extLst>
              <a:ext uri="{FF2B5EF4-FFF2-40B4-BE49-F238E27FC236}">
                <a16:creationId xmlns:a16="http://schemas.microsoft.com/office/drawing/2014/main" id="{82692BDB-13F8-4532-9B50-C08D7C5EFFA1}"/>
              </a:ext>
            </a:extLst>
          </p:cNvPr>
          <p:cNvSpPr>
            <a:spLocks noGrp="1"/>
          </p:cNvSpPr>
          <p:nvPr>
            <p:ph type="pic" sz="quarter" idx="26"/>
          </p:nvPr>
        </p:nvSpPr>
        <p:spPr>
          <a:xfrm>
            <a:off x="4441379" y="4427562"/>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
        <p:nvSpPr>
          <p:cNvPr id="29" name="Picture Placeholder 28">
            <a:extLst>
              <a:ext uri="{FF2B5EF4-FFF2-40B4-BE49-F238E27FC236}">
                <a16:creationId xmlns:a16="http://schemas.microsoft.com/office/drawing/2014/main" id="{82692BDB-13F8-4532-9B50-C08D7C5EFFA1}"/>
              </a:ext>
            </a:extLst>
          </p:cNvPr>
          <p:cNvSpPr>
            <a:spLocks noGrp="1"/>
          </p:cNvSpPr>
          <p:nvPr>
            <p:ph type="pic" sz="quarter" idx="27"/>
          </p:nvPr>
        </p:nvSpPr>
        <p:spPr>
          <a:xfrm>
            <a:off x="6261348" y="4427562"/>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txBody>
          <a:bodyPr wrap="square">
            <a:noAutofit/>
          </a:bodyPr>
          <a:lstStyle>
            <a:lvl1pPr marL="0" indent="0">
              <a:buNone/>
              <a:defRPr sz="1400">
                <a:solidFill>
                  <a:schemeClr val="tx1"/>
                </a:solidFill>
              </a:defRPr>
            </a:lvl1pPr>
          </a:lstStyle>
          <a:p>
            <a:endParaRPr lang="en-US" dirty="0"/>
          </a:p>
        </p:txBody>
      </p:sp>
    </p:spTree>
    <p:extLst>
      <p:ext uri="{BB962C8B-B14F-4D97-AF65-F5344CB8AC3E}">
        <p14:creationId xmlns:p14="http://schemas.microsoft.com/office/powerpoint/2010/main" val="1479955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C6CDAE63-A456-46C1-82F2-A2C10482FC44}"/>
              </a:ext>
            </a:extLst>
          </p:cNvPr>
          <p:cNvSpPr>
            <a:spLocks noGrp="1"/>
          </p:cNvSpPr>
          <p:nvPr>
            <p:ph type="pic" sz="quarter" idx="14"/>
          </p:nvPr>
        </p:nvSpPr>
        <p:spPr>
          <a:xfrm>
            <a:off x="961798" y="979714"/>
            <a:ext cx="2859087" cy="2841625"/>
          </a:xfrm>
          <a:prstGeom prst="rect">
            <a:avLst/>
          </a:prstGeom>
        </p:spPr>
        <p:txBody>
          <a:bodyPr/>
          <a:lstStyle/>
          <a:p>
            <a:endParaRPr lang="id-ID"/>
          </a:p>
        </p:txBody>
      </p:sp>
      <p:sp>
        <p:nvSpPr>
          <p:cNvPr id="11" name="Picture Placeholder 4">
            <a:extLst>
              <a:ext uri="{FF2B5EF4-FFF2-40B4-BE49-F238E27FC236}">
                <a16:creationId xmlns:a16="http://schemas.microsoft.com/office/drawing/2014/main" id="{85FD59BE-0106-4008-AE15-06F2200C7F1B}"/>
              </a:ext>
            </a:extLst>
          </p:cNvPr>
          <p:cNvSpPr>
            <a:spLocks noGrp="1"/>
          </p:cNvSpPr>
          <p:nvPr>
            <p:ph type="pic" sz="quarter" idx="15"/>
          </p:nvPr>
        </p:nvSpPr>
        <p:spPr>
          <a:xfrm>
            <a:off x="1797731" y="3984170"/>
            <a:ext cx="2055812" cy="1998889"/>
          </a:xfrm>
          <a:prstGeom prst="rect">
            <a:avLst/>
          </a:prstGeom>
        </p:spPr>
        <p:txBody>
          <a:bodyPr/>
          <a:lstStyle/>
          <a:p>
            <a:endParaRPr lang="id-ID"/>
          </a:p>
        </p:txBody>
      </p:sp>
      <p:sp>
        <p:nvSpPr>
          <p:cNvPr id="12" name="Picture Placeholder 4">
            <a:extLst>
              <a:ext uri="{FF2B5EF4-FFF2-40B4-BE49-F238E27FC236}">
                <a16:creationId xmlns:a16="http://schemas.microsoft.com/office/drawing/2014/main" id="{DB722391-E442-4777-847C-AC9405E34426}"/>
              </a:ext>
            </a:extLst>
          </p:cNvPr>
          <p:cNvSpPr>
            <a:spLocks noGrp="1"/>
          </p:cNvSpPr>
          <p:nvPr>
            <p:ph type="pic" sz="quarter" idx="16"/>
          </p:nvPr>
        </p:nvSpPr>
        <p:spPr>
          <a:xfrm>
            <a:off x="4040188" y="3075212"/>
            <a:ext cx="2055812" cy="1998889"/>
          </a:xfrm>
          <a:prstGeom prst="rect">
            <a:avLst/>
          </a:prstGeom>
        </p:spPr>
        <p:txBody>
          <a:bodyPr/>
          <a:lstStyle/>
          <a:p>
            <a:endParaRPr lang="id-ID"/>
          </a:p>
        </p:txBody>
      </p:sp>
      <p:sp>
        <p:nvSpPr>
          <p:cNvPr id="13" name="Picture Placeholder 4">
            <a:extLst>
              <a:ext uri="{FF2B5EF4-FFF2-40B4-BE49-F238E27FC236}">
                <a16:creationId xmlns:a16="http://schemas.microsoft.com/office/drawing/2014/main" id="{388E066D-457A-4B6C-9865-FDE1D86BDDFC}"/>
              </a:ext>
            </a:extLst>
          </p:cNvPr>
          <p:cNvSpPr>
            <a:spLocks noGrp="1"/>
          </p:cNvSpPr>
          <p:nvPr>
            <p:ph type="pic" sz="quarter" idx="17"/>
          </p:nvPr>
        </p:nvSpPr>
        <p:spPr>
          <a:xfrm>
            <a:off x="4040188" y="1457327"/>
            <a:ext cx="1456840" cy="1416502"/>
          </a:xfrm>
          <a:prstGeom prst="rect">
            <a:avLst/>
          </a:prstGeom>
        </p:spPr>
        <p:txBody>
          <a:bodyPr/>
          <a:lstStyle/>
          <a:p>
            <a:endParaRPr lang="id-ID"/>
          </a:p>
        </p:txBody>
      </p:sp>
    </p:spTree>
    <p:extLst>
      <p:ext uri="{BB962C8B-B14F-4D97-AF65-F5344CB8AC3E}">
        <p14:creationId xmlns:p14="http://schemas.microsoft.com/office/powerpoint/2010/main" val="229261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6" name="Picture Placeholder 8"/>
          <p:cNvSpPr>
            <a:spLocks noGrp="1"/>
          </p:cNvSpPr>
          <p:nvPr>
            <p:ph type="pic" sz="quarter" idx="13"/>
          </p:nvPr>
        </p:nvSpPr>
        <p:spPr>
          <a:xfrm>
            <a:off x="1581533" y="663349"/>
            <a:ext cx="3103660" cy="4440803"/>
          </a:xfrm>
          <a:prstGeom prst="rect">
            <a:avLst/>
          </a:prstGeom>
        </p:spPr>
        <p:txBody>
          <a:bodyPr lIns="91439" tIns="45719" rIns="91439" bIns="45719">
            <a:noAutofit/>
          </a:bodyPr>
          <a:lstStyle/>
          <a:p>
            <a:endParaRPr/>
          </a:p>
        </p:txBody>
      </p:sp>
      <p:sp>
        <p:nvSpPr>
          <p:cNvPr id="137" name="Picture Placeholder 8"/>
          <p:cNvSpPr>
            <a:spLocks noGrp="1"/>
          </p:cNvSpPr>
          <p:nvPr>
            <p:ph type="pic" sz="quarter" idx="14"/>
          </p:nvPr>
        </p:nvSpPr>
        <p:spPr>
          <a:xfrm>
            <a:off x="9052681" y="4307042"/>
            <a:ext cx="1442651" cy="1894024"/>
          </a:xfrm>
          <a:prstGeom prst="rect">
            <a:avLst/>
          </a:prstGeom>
        </p:spPr>
        <p:txBody>
          <a:bodyPr lIns="91439" tIns="45719" rIns="91439" bIns="45719">
            <a:noAutofit/>
          </a:bodyPr>
          <a:lstStyle/>
          <a:p>
            <a:endParaRPr/>
          </a:p>
        </p:txBody>
      </p:sp>
    </p:spTree>
    <p:extLst>
      <p:ext uri="{BB962C8B-B14F-4D97-AF65-F5344CB8AC3E}">
        <p14:creationId xmlns:p14="http://schemas.microsoft.com/office/powerpoint/2010/main" val="30993943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0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0"/>
          </p:nvPr>
        </p:nvSpPr>
        <p:spPr>
          <a:xfrm>
            <a:off x="8895347" y="0"/>
            <a:ext cx="3296653" cy="6858000"/>
          </a:xfrm>
        </p:spPr>
        <p:txBody>
          <a:bodyPr/>
          <a:lstStyle/>
          <a:p>
            <a:endParaRPr lang="ru-RU" dirty="0"/>
          </a:p>
        </p:txBody>
      </p:sp>
    </p:spTree>
    <p:extLst>
      <p:ext uri="{BB962C8B-B14F-4D97-AF65-F5344CB8AC3E}">
        <p14:creationId xmlns:p14="http://schemas.microsoft.com/office/powerpoint/2010/main" val="337645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6" name="Рисунок 10"/>
          <p:cNvSpPr>
            <a:spLocks noGrp="1"/>
          </p:cNvSpPr>
          <p:nvPr>
            <p:ph type="pic" sz="quarter" idx="10"/>
          </p:nvPr>
        </p:nvSpPr>
        <p:spPr>
          <a:xfrm>
            <a:off x="1609474" y="3840935"/>
            <a:ext cx="8973051" cy="2076450"/>
          </a:xfrm>
        </p:spPr>
        <p:txBody>
          <a:bodyPr/>
          <a:lstStyle/>
          <a:p>
            <a:endParaRPr lang="ru-RU" dirty="0"/>
          </a:p>
        </p:txBody>
      </p:sp>
    </p:spTree>
    <p:extLst>
      <p:ext uri="{BB962C8B-B14F-4D97-AF65-F5344CB8AC3E}">
        <p14:creationId xmlns:p14="http://schemas.microsoft.com/office/powerpoint/2010/main" val="344325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6668857" y="593917"/>
            <a:ext cx="4707136" cy="6264083"/>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629440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3_Пользовательский макет">
    <p:spTree>
      <p:nvGrpSpPr>
        <p:cNvPr id="1" name=""/>
        <p:cNvGrpSpPr/>
        <p:nvPr/>
      </p:nvGrpSpPr>
      <p:grpSpPr>
        <a:xfrm>
          <a:off x="0" y="0"/>
          <a:ext cx="0" cy="0"/>
          <a:chOff x="0" y="0"/>
          <a:chExt cx="0" cy="0"/>
        </a:xfrm>
      </p:grpSpPr>
      <p:sp>
        <p:nvSpPr>
          <p:cNvPr id="6" name="Рисунок 10"/>
          <p:cNvSpPr>
            <a:spLocks noGrp="1"/>
          </p:cNvSpPr>
          <p:nvPr>
            <p:ph type="pic" sz="quarter" idx="10"/>
          </p:nvPr>
        </p:nvSpPr>
        <p:spPr>
          <a:xfrm>
            <a:off x="1" y="904165"/>
            <a:ext cx="12191999" cy="5049671"/>
          </a:xfrm>
        </p:spPr>
        <p:txBody>
          <a:bodyPr/>
          <a:lstStyle/>
          <a:p>
            <a:endParaRPr lang="ru-RU" dirty="0"/>
          </a:p>
        </p:txBody>
      </p:sp>
    </p:spTree>
    <p:extLst>
      <p:ext uri="{BB962C8B-B14F-4D97-AF65-F5344CB8AC3E}">
        <p14:creationId xmlns:p14="http://schemas.microsoft.com/office/powerpoint/2010/main" val="272934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Только заголовок">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4806484" y="1657350"/>
            <a:ext cx="2686050" cy="1771650"/>
          </a:xfrm>
        </p:spPr>
        <p:txBody>
          <a:bodyPr/>
          <a:lstStyle/>
          <a:p>
            <a:endParaRPr lang="ru-RU" dirty="0"/>
          </a:p>
        </p:txBody>
      </p:sp>
      <p:sp>
        <p:nvSpPr>
          <p:cNvPr id="10" name="Рисунок 8"/>
          <p:cNvSpPr>
            <a:spLocks noGrp="1"/>
          </p:cNvSpPr>
          <p:nvPr>
            <p:ph type="pic" sz="quarter" idx="11"/>
          </p:nvPr>
        </p:nvSpPr>
        <p:spPr>
          <a:xfrm>
            <a:off x="2072809" y="3886760"/>
            <a:ext cx="2733675" cy="2028825"/>
          </a:xfrm>
        </p:spPr>
        <p:txBody>
          <a:bodyPr/>
          <a:lstStyle/>
          <a:p>
            <a:endParaRPr lang="ru-RU" dirty="0"/>
          </a:p>
        </p:txBody>
      </p:sp>
      <p:sp>
        <p:nvSpPr>
          <p:cNvPr id="11" name="Рисунок 8"/>
          <p:cNvSpPr>
            <a:spLocks noGrp="1"/>
          </p:cNvSpPr>
          <p:nvPr>
            <p:ph type="pic" sz="quarter" idx="12"/>
          </p:nvPr>
        </p:nvSpPr>
        <p:spPr>
          <a:xfrm>
            <a:off x="885826" y="1125348"/>
            <a:ext cx="3267075" cy="1933576"/>
          </a:xfrm>
        </p:spPr>
        <p:txBody>
          <a:bodyPr/>
          <a:lstStyle/>
          <a:p>
            <a:endParaRPr lang="ru-RU" dirty="0"/>
          </a:p>
        </p:txBody>
      </p:sp>
    </p:spTree>
    <p:extLst>
      <p:ext uri="{BB962C8B-B14F-4D97-AF65-F5344CB8AC3E}">
        <p14:creationId xmlns:p14="http://schemas.microsoft.com/office/powerpoint/2010/main" val="2905184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Пользовательский макет">
    <p:spTree>
      <p:nvGrpSpPr>
        <p:cNvPr id="1" name=""/>
        <p:cNvGrpSpPr/>
        <p:nvPr/>
      </p:nvGrpSpPr>
      <p:grpSpPr>
        <a:xfrm>
          <a:off x="0" y="0"/>
          <a:ext cx="0" cy="0"/>
          <a:chOff x="0" y="0"/>
          <a:chExt cx="0" cy="0"/>
        </a:xfrm>
      </p:grpSpPr>
      <p:sp>
        <p:nvSpPr>
          <p:cNvPr id="10" name="Рисунок 3"/>
          <p:cNvSpPr>
            <a:spLocks noGrp="1"/>
          </p:cNvSpPr>
          <p:nvPr>
            <p:ph type="pic" sz="quarter" idx="10"/>
          </p:nvPr>
        </p:nvSpPr>
        <p:spPr>
          <a:xfrm>
            <a:off x="9074127" y="592878"/>
            <a:ext cx="2217737" cy="3175837"/>
          </a:xfrm>
        </p:spPr>
        <p:txBody>
          <a:bodyPr/>
          <a:lstStyle/>
          <a:p>
            <a:endParaRPr lang="ru-RU" dirty="0"/>
          </a:p>
        </p:txBody>
      </p:sp>
      <p:sp>
        <p:nvSpPr>
          <p:cNvPr id="12" name="Рисунок 3"/>
          <p:cNvSpPr>
            <a:spLocks noGrp="1"/>
          </p:cNvSpPr>
          <p:nvPr>
            <p:ph type="pic" sz="quarter" idx="12"/>
          </p:nvPr>
        </p:nvSpPr>
        <p:spPr>
          <a:xfrm>
            <a:off x="9074126" y="3993305"/>
            <a:ext cx="2217737" cy="2205789"/>
          </a:xfrm>
        </p:spPr>
        <p:txBody>
          <a:bodyPr/>
          <a:lstStyle/>
          <a:p>
            <a:endParaRPr lang="ru-RU" dirty="0"/>
          </a:p>
        </p:txBody>
      </p:sp>
      <p:sp>
        <p:nvSpPr>
          <p:cNvPr id="14" name="Рисунок 3"/>
          <p:cNvSpPr>
            <a:spLocks noGrp="1"/>
          </p:cNvSpPr>
          <p:nvPr>
            <p:ph type="pic" sz="quarter" idx="14"/>
          </p:nvPr>
        </p:nvSpPr>
        <p:spPr>
          <a:xfrm>
            <a:off x="6631245" y="2917777"/>
            <a:ext cx="2172870" cy="2823409"/>
          </a:xfrm>
        </p:spPr>
        <p:txBody>
          <a:bodyPr/>
          <a:lstStyle/>
          <a:p>
            <a:endParaRPr lang="ru-RU" dirty="0"/>
          </a:p>
        </p:txBody>
      </p:sp>
      <p:sp>
        <p:nvSpPr>
          <p:cNvPr id="16" name="Рисунок 3"/>
          <p:cNvSpPr>
            <a:spLocks noGrp="1"/>
          </p:cNvSpPr>
          <p:nvPr>
            <p:ph type="pic" sz="quarter" idx="15"/>
          </p:nvPr>
        </p:nvSpPr>
        <p:spPr>
          <a:xfrm>
            <a:off x="6631245" y="904743"/>
            <a:ext cx="2172870" cy="1612230"/>
          </a:xfrm>
        </p:spPr>
        <p:txBody>
          <a:bodyPr/>
          <a:lstStyle/>
          <a:p>
            <a:endParaRPr lang="ru-RU" dirty="0"/>
          </a:p>
        </p:txBody>
      </p:sp>
    </p:spTree>
    <p:extLst>
      <p:ext uri="{BB962C8B-B14F-4D97-AF65-F5344CB8AC3E}">
        <p14:creationId xmlns:p14="http://schemas.microsoft.com/office/powerpoint/2010/main" val="408398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Пользовательский макет">
    <p:spTree>
      <p:nvGrpSpPr>
        <p:cNvPr id="1" name=""/>
        <p:cNvGrpSpPr/>
        <p:nvPr/>
      </p:nvGrpSpPr>
      <p:grpSpPr>
        <a:xfrm>
          <a:off x="0" y="0"/>
          <a:ext cx="0" cy="0"/>
          <a:chOff x="0" y="0"/>
          <a:chExt cx="0" cy="0"/>
        </a:xfrm>
      </p:grpSpPr>
      <p:sp>
        <p:nvSpPr>
          <p:cNvPr id="6" name="Рисунок 14"/>
          <p:cNvSpPr>
            <a:spLocks noGrp="1"/>
          </p:cNvSpPr>
          <p:nvPr>
            <p:ph type="pic" sz="quarter" idx="10"/>
          </p:nvPr>
        </p:nvSpPr>
        <p:spPr>
          <a:xfrm>
            <a:off x="675184" y="591669"/>
            <a:ext cx="3800326" cy="2496906"/>
          </a:xfrm>
        </p:spPr>
        <p:txBody>
          <a:bodyPr/>
          <a:lstStyle/>
          <a:p>
            <a:endParaRPr lang="ru-RU" dirty="0"/>
          </a:p>
        </p:txBody>
      </p:sp>
      <p:sp>
        <p:nvSpPr>
          <p:cNvPr id="9" name="Рисунок 14"/>
          <p:cNvSpPr>
            <a:spLocks noGrp="1"/>
          </p:cNvSpPr>
          <p:nvPr>
            <p:ph type="pic" sz="quarter" idx="11"/>
          </p:nvPr>
        </p:nvSpPr>
        <p:spPr>
          <a:xfrm>
            <a:off x="2678795" y="3337921"/>
            <a:ext cx="1796715" cy="1512996"/>
          </a:xfrm>
        </p:spPr>
        <p:txBody>
          <a:bodyPr/>
          <a:lstStyle/>
          <a:p>
            <a:endParaRPr lang="ru-RU" dirty="0"/>
          </a:p>
        </p:txBody>
      </p:sp>
      <p:sp>
        <p:nvSpPr>
          <p:cNvPr id="10" name="Рисунок 14"/>
          <p:cNvSpPr>
            <a:spLocks noGrp="1"/>
          </p:cNvSpPr>
          <p:nvPr>
            <p:ph type="pic" sz="quarter" idx="12"/>
          </p:nvPr>
        </p:nvSpPr>
        <p:spPr>
          <a:xfrm>
            <a:off x="675184" y="3337921"/>
            <a:ext cx="1752600" cy="2793937"/>
          </a:xfrm>
        </p:spPr>
        <p:txBody>
          <a:bodyPr/>
          <a:lstStyle/>
          <a:p>
            <a:endParaRPr lang="ru-RU" dirty="0"/>
          </a:p>
        </p:txBody>
      </p:sp>
      <p:sp>
        <p:nvSpPr>
          <p:cNvPr id="11" name="Рисунок 14"/>
          <p:cNvSpPr>
            <a:spLocks noGrp="1"/>
          </p:cNvSpPr>
          <p:nvPr>
            <p:ph type="pic" sz="quarter" idx="13"/>
          </p:nvPr>
        </p:nvSpPr>
        <p:spPr>
          <a:xfrm>
            <a:off x="2678795" y="5100263"/>
            <a:ext cx="1796715" cy="1031594"/>
          </a:xfrm>
        </p:spPr>
        <p:txBody>
          <a:bodyPr/>
          <a:lstStyle/>
          <a:p>
            <a:endParaRPr lang="ru-RU" dirty="0"/>
          </a:p>
        </p:txBody>
      </p:sp>
    </p:spTree>
    <p:extLst>
      <p:ext uri="{BB962C8B-B14F-4D97-AF65-F5344CB8AC3E}">
        <p14:creationId xmlns:p14="http://schemas.microsoft.com/office/powerpoint/2010/main" val="333332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18718" y="1888435"/>
            <a:ext cx="4394240" cy="4393096"/>
          </a:xfrm>
        </p:spPr>
        <p:txBody>
          <a:bodyPr>
            <a:normAutofit/>
          </a:bodyPr>
          <a:lstStyle>
            <a:lvl1pPr>
              <a:defRPr sz="1400"/>
            </a:lvl1pPr>
          </a:lstStyle>
          <a:p>
            <a:endParaRPr lang="en-US"/>
          </a:p>
        </p:txBody>
      </p:sp>
      <p:sp>
        <p:nvSpPr>
          <p:cNvPr id="13" name="Picture Placeholder 2"/>
          <p:cNvSpPr>
            <a:spLocks noGrp="1"/>
          </p:cNvSpPr>
          <p:nvPr>
            <p:ph type="pic" sz="quarter" idx="11"/>
          </p:nvPr>
        </p:nvSpPr>
        <p:spPr>
          <a:xfrm>
            <a:off x="4834852" y="-46107"/>
            <a:ext cx="3794561" cy="3226629"/>
          </a:xfrm>
        </p:spPr>
        <p:txBody>
          <a:bodyPr>
            <a:normAutofit/>
          </a:bodyPr>
          <a:lstStyle>
            <a:lvl1pPr>
              <a:defRPr sz="1400"/>
            </a:lvl1pPr>
          </a:lstStyle>
          <a:p>
            <a:endParaRPr lang="en-US"/>
          </a:p>
        </p:txBody>
      </p:sp>
    </p:spTree>
    <p:extLst>
      <p:ext uri="{BB962C8B-B14F-4D97-AF65-F5344CB8AC3E}">
        <p14:creationId xmlns:p14="http://schemas.microsoft.com/office/powerpoint/2010/main" val="91393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4905646" y="0"/>
            <a:ext cx="386824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95329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0"/>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1741409" y="0"/>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5232030" y="0"/>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6994082" y="0"/>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8743294" y="0"/>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1767211"/>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3490621" y="1767211"/>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5232030" y="1767211"/>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8743294" y="1767211"/>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10484703" y="1767211"/>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431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3046420" cy="336080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19"/>
          </p:nvPr>
        </p:nvSpPr>
        <p:spPr>
          <a:xfrm>
            <a:off x="3185606" y="0"/>
            <a:ext cx="3046420" cy="3360809"/>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0"/>
          </p:nvPr>
        </p:nvSpPr>
        <p:spPr>
          <a:xfrm>
            <a:off x="0" y="3497192"/>
            <a:ext cx="3046420" cy="3360809"/>
          </a:xfr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1"/>
          </p:nvPr>
        </p:nvSpPr>
        <p:spPr>
          <a:xfrm>
            <a:off x="3185606" y="3497192"/>
            <a:ext cx="3030525" cy="3360809"/>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05550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4652724"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4652975"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7223333"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7223333"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9762430"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9752494" y="4790585"/>
            <a:ext cx="2439506" cy="206741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9338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About 8">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22423" y="188442"/>
            <a:ext cx="4695568" cy="3150970"/>
          </a:xfrm>
          <a:custGeom>
            <a:avLst/>
            <a:gdLst>
              <a:gd name="connsiteX0" fmla="*/ 0 w 4695568"/>
              <a:gd name="connsiteY0" fmla="*/ 0 h 3150970"/>
              <a:gd name="connsiteX1" fmla="*/ 4695568 w 4695568"/>
              <a:gd name="connsiteY1" fmla="*/ 0 h 3150970"/>
              <a:gd name="connsiteX2" fmla="*/ 4695568 w 4695568"/>
              <a:gd name="connsiteY2" fmla="*/ 3150970 h 3150970"/>
              <a:gd name="connsiteX3" fmla="*/ 0 w 4695568"/>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4695568" h="3150970">
                <a:moveTo>
                  <a:pt x="0" y="0"/>
                </a:moveTo>
                <a:lnTo>
                  <a:pt x="4695568" y="0"/>
                </a:lnTo>
                <a:lnTo>
                  <a:pt x="4695568" y="3150970"/>
                </a:lnTo>
                <a:lnTo>
                  <a:pt x="0" y="3150970"/>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222423" y="3518588"/>
            <a:ext cx="4695568" cy="3150970"/>
          </a:xfrm>
          <a:custGeom>
            <a:avLst/>
            <a:gdLst>
              <a:gd name="connsiteX0" fmla="*/ 0 w 4695568"/>
              <a:gd name="connsiteY0" fmla="*/ 0 h 3150970"/>
              <a:gd name="connsiteX1" fmla="*/ 4695568 w 4695568"/>
              <a:gd name="connsiteY1" fmla="*/ 0 h 3150970"/>
              <a:gd name="connsiteX2" fmla="*/ 4695568 w 4695568"/>
              <a:gd name="connsiteY2" fmla="*/ 3150970 h 3150970"/>
              <a:gd name="connsiteX3" fmla="*/ 0 w 4695568"/>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4695568" h="3150970">
                <a:moveTo>
                  <a:pt x="0" y="0"/>
                </a:moveTo>
                <a:lnTo>
                  <a:pt x="4695568" y="0"/>
                </a:lnTo>
                <a:lnTo>
                  <a:pt x="4695568" y="3150970"/>
                </a:lnTo>
                <a:lnTo>
                  <a:pt x="0" y="3150970"/>
                </a:lnTo>
                <a:close/>
              </a:path>
            </a:pathLst>
          </a:custGeom>
        </p:spPr>
        <p:txBody>
          <a:bodyPr wrap="square">
            <a:noAutofit/>
          </a:bodyPr>
          <a:lstStyle/>
          <a:p>
            <a:endParaRPr lang="en-US"/>
          </a:p>
        </p:txBody>
      </p:sp>
    </p:spTree>
    <p:extLst>
      <p:ext uri="{BB962C8B-B14F-4D97-AF65-F5344CB8AC3E}">
        <p14:creationId xmlns:p14="http://schemas.microsoft.com/office/powerpoint/2010/main" val="140984329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About 8">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58347" y="3475340"/>
            <a:ext cx="5600205" cy="3150970"/>
          </a:xfrm>
          <a:custGeom>
            <a:avLst/>
            <a:gdLst>
              <a:gd name="connsiteX0" fmla="*/ 0 w 5600205"/>
              <a:gd name="connsiteY0" fmla="*/ 0 h 3150970"/>
              <a:gd name="connsiteX1" fmla="*/ 5600205 w 5600205"/>
              <a:gd name="connsiteY1" fmla="*/ 0 h 3150970"/>
              <a:gd name="connsiteX2" fmla="*/ 5600205 w 5600205"/>
              <a:gd name="connsiteY2" fmla="*/ 3150970 h 3150970"/>
              <a:gd name="connsiteX3" fmla="*/ 0 w 5600205"/>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5600205" h="3150970">
                <a:moveTo>
                  <a:pt x="0" y="0"/>
                </a:moveTo>
                <a:lnTo>
                  <a:pt x="5600205" y="0"/>
                </a:lnTo>
                <a:lnTo>
                  <a:pt x="5600205" y="3150970"/>
                </a:lnTo>
                <a:lnTo>
                  <a:pt x="0" y="3150970"/>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6233449" y="3475339"/>
            <a:ext cx="5600205" cy="3150970"/>
          </a:xfrm>
          <a:custGeom>
            <a:avLst/>
            <a:gdLst>
              <a:gd name="connsiteX0" fmla="*/ 0 w 5600205"/>
              <a:gd name="connsiteY0" fmla="*/ 0 h 3150970"/>
              <a:gd name="connsiteX1" fmla="*/ 5600205 w 5600205"/>
              <a:gd name="connsiteY1" fmla="*/ 0 h 3150970"/>
              <a:gd name="connsiteX2" fmla="*/ 5600205 w 5600205"/>
              <a:gd name="connsiteY2" fmla="*/ 3150970 h 3150970"/>
              <a:gd name="connsiteX3" fmla="*/ 0 w 5600205"/>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5600205" h="3150970">
                <a:moveTo>
                  <a:pt x="0" y="0"/>
                </a:moveTo>
                <a:lnTo>
                  <a:pt x="5600205" y="0"/>
                </a:lnTo>
                <a:lnTo>
                  <a:pt x="5600205" y="3150970"/>
                </a:lnTo>
                <a:lnTo>
                  <a:pt x="0" y="3150970"/>
                </a:lnTo>
                <a:close/>
              </a:path>
            </a:pathLst>
          </a:custGeom>
        </p:spPr>
        <p:txBody>
          <a:bodyPr wrap="square">
            <a:noAutofit/>
          </a:bodyPr>
          <a:lstStyle/>
          <a:p>
            <a:endParaRPr lang="en-US"/>
          </a:p>
        </p:txBody>
      </p:sp>
    </p:spTree>
    <p:extLst>
      <p:ext uri="{BB962C8B-B14F-4D97-AF65-F5344CB8AC3E}">
        <p14:creationId xmlns:p14="http://schemas.microsoft.com/office/powerpoint/2010/main" val="272843604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1055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1" r:id="rId7"/>
    <p:sldLayoutId id="2147483698" r:id="rId8"/>
    <p:sldLayoutId id="2147483699" r:id="rId9"/>
    <p:sldLayoutId id="2147483700" r:id="rId10"/>
    <p:sldLayoutId id="2147483701" r:id="rId11"/>
    <p:sldLayoutId id="2147483702" r:id="rId12"/>
    <p:sldLayoutId id="2147483703"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22.xml"/><Relationship Id="rId5" Type="http://schemas.openxmlformats.org/officeDocument/2006/relationships/image" Target="../media/image3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3.xml"/><Relationship Id="rId5" Type="http://schemas.openxmlformats.org/officeDocument/2006/relationships/image" Target="../media/image33.jpe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4.jpg"/><Relationship Id="rId7" Type="http://schemas.openxmlformats.org/officeDocument/2006/relationships/image" Target="../media/image39.jp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18.jpg"/><Relationship Id="rId11" Type="http://schemas.openxmlformats.org/officeDocument/2006/relationships/image" Target="../media/image13.jpg"/><Relationship Id="rId5" Type="http://schemas.openxmlformats.org/officeDocument/2006/relationships/image" Target="../media/image38.jpg"/><Relationship Id="rId10" Type="http://schemas.openxmlformats.org/officeDocument/2006/relationships/image" Target="../media/image42.jpg"/><Relationship Id="rId4" Type="http://schemas.openxmlformats.org/officeDocument/2006/relationships/image" Target="../media/image5.jpg"/><Relationship Id="rId9" Type="http://schemas.openxmlformats.org/officeDocument/2006/relationships/image" Target="../media/image41.jpg"/></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1.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CEFEA565-06DE-4E5E-96FB-6D91571CFCD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28" b="10728"/>
          <a:stretch>
            <a:fillRect/>
          </a:stretch>
        </p:blipFill>
        <p:spPr/>
      </p:pic>
      <p:sp>
        <p:nvSpPr>
          <p:cNvPr id="17" name="Rectangle 16">
            <a:extLst>
              <a:ext uri="{FF2B5EF4-FFF2-40B4-BE49-F238E27FC236}">
                <a16:creationId xmlns:a16="http://schemas.microsoft.com/office/drawing/2014/main" id="{984DFAAA-3D7F-431B-9D5B-1A91E27C852B}"/>
              </a:ext>
            </a:extLst>
          </p:cNvPr>
          <p:cNvSpPr/>
          <p:nvPr/>
        </p:nvSpPr>
        <p:spPr>
          <a:xfrm>
            <a:off x="0" y="0"/>
            <a:ext cx="12192000" cy="6858000"/>
          </a:xfrm>
          <a:prstGeom prst="rect">
            <a:avLst/>
          </a:prstGeom>
          <a:gradFill flip="none" rotWithShape="1">
            <a:gsLst>
              <a:gs pos="1000">
                <a:schemeClr val="accent2">
                  <a:alpha val="4000"/>
                </a:schemeClr>
              </a:gs>
              <a:gs pos="57000">
                <a:schemeClr val="accent2">
                  <a:alpha val="89000"/>
                </a:schemeClr>
              </a:gs>
              <a:gs pos="100000">
                <a:schemeClr val="accent2"/>
              </a:gs>
            </a:gsLst>
            <a:lin ang="16200000" scaled="1"/>
            <a:tileRect/>
          </a:gradFill>
          <a:ln>
            <a:noFill/>
          </a:ln>
          <a:effectLst>
            <a:outerShdw blurRad="889000" dist="254000" dir="16200000" sx="101000" sy="101000" algn="ctr" rotWithShape="0">
              <a:schemeClr val="tx1">
                <a:lumMod val="65000"/>
                <a:lumOff val="3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06518BD-DFA2-44C6-9DE5-8A9901FFD44E}"/>
              </a:ext>
            </a:extLst>
          </p:cNvPr>
          <p:cNvSpPr/>
          <p:nvPr/>
        </p:nvSpPr>
        <p:spPr>
          <a:xfrm>
            <a:off x="3903489" y="2254341"/>
            <a:ext cx="4402951" cy="1015663"/>
          </a:xfrm>
          <a:prstGeom prst="rect">
            <a:avLst/>
          </a:prstGeom>
        </p:spPr>
        <p:txBody>
          <a:bodyPr wrap="square">
            <a:spAutoFit/>
          </a:bodyPr>
          <a:lstStyle/>
          <a:p>
            <a:r>
              <a:rPr lang="en-US" sz="6000" b="1" dirty="0">
                <a:solidFill>
                  <a:schemeClr val="bg1">
                    <a:lumMod val="50000"/>
                  </a:schemeClr>
                </a:solidFill>
              </a:rPr>
              <a:t>TAX REPORT</a:t>
            </a:r>
          </a:p>
        </p:txBody>
      </p:sp>
    </p:spTree>
    <p:extLst>
      <p:ext uri="{BB962C8B-B14F-4D97-AF65-F5344CB8AC3E}">
        <p14:creationId xmlns:p14="http://schemas.microsoft.com/office/powerpoint/2010/main" val="326286522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452937" y="0"/>
            <a:ext cx="244241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Placeholder 3">
            <a:extLst>
              <a:ext uri="{FF2B5EF4-FFF2-40B4-BE49-F238E27FC236}">
                <a16:creationId xmlns:a16="http://schemas.microsoft.com/office/drawing/2014/main" id="{B50F083A-341B-45A9-84EA-00D7BA8B8A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6480" r="36480"/>
          <a:stretch>
            <a:fillRect/>
          </a:stretch>
        </p:blipFill>
        <p:spPr>
          <a:xfrm>
            <a:off x="8894763" y="0"/>
            <a:ext cx="3297237" cy="6858000"/>
          </a:xfrm>
        </p:spPr>
      </p:pic>
      <p:sp>
        <p:nvSpPr>
          <p:cNvPr id="15" name="Rectangle 14">
            <a:extLst>
              <a:ext uri="{FF2B5EF4-FFF2-40B4-BE49-F238E27FC236}">
                <a16:creationId xmlns:a16="http://schemas.microsoft.com/office/drawing/2014/main" id="{0085A858-BD16-4695-B346-CE9C41D01A8C}"/>
              </a:ext>
            </a:extLst>
          </p:cNvPr>
          <p:cNvSpPr/>
          <p:nvPr/>
        </p:nvSpPr>
        <p:spPr>
          <a:xfrm>
            <a:off x="986671" y="697952"/>
            <a:ext cx="5403232"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16" name="TextBox 15">
            <a:extLst>
              <a:ext uri="{FF2B5EF4-FFF2-40B4-BE49-F238E27FC236}">
                <a16:creationId xmlns:a16="http://schemas.microsoft.com/office/drawing/2014/main" id="{16C8C982-5C03-47CE-98A9-1A52511B12CD}"/>
              </a:ext>
            </a:extLst>
          </p:cNvPr>
          <p:cNvSpPr txBox="1"/>
          <p:nvPr/>
        </p:nvSpPr>
        <p:spPr>
          <a:xfrm>
            <a:off x="986671" y="1431081"/>
            <a:ext cx="3824480"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17" name="TextBox 16">
            <a:extLst>
              <a:ext uri="{FF2B5EF4-FFF2-40B4-BE49-F238E27FC236}">
                <a16:creationId xmlns:a16="http://schemas.microsoft.com/office/drawing/2014/main" id="{27FC4823-720D-45B1-AEB1-2F09BD1F236B}"/>
              </a:ext>
            </a:extLst>
          </p:cNvPr>
          <p:cNvSpPr txBox="1"/>
          <p:nvPr/>
        </p:nvSpPr>
        <p:spPr>
          <a:xfrm>
            <a:off x="986671" y="4162129"/>
            <a:ext cx="3824480"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128900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16BE7347-1446-4C48-871F-1F855D15234C}"/>
              </a:ext>
            </a:extLst>
          </p:cNvPr>
          <p:cNvSpPr txBox="1"/>
          <p:nvPr/>
        </p:nvSpPr>
        <p:spPr>
          <a:xfrm>
            <a:off x="2358094" y="819494"/>
            <a:ext cx="7475810" cy="523220"/>
          </a:xfrm>
          <a:prstGeom prst="rect">
            <a:avLst/>
          </a:prstGeom>
          <a:noFill/>
        </p:spPr>
        <p:txBody>
          <a:bodyPr wrap="square" rtlCol="0">
            <a:spAutoFit/>
          </a:bodyPr>
          <a:lstStyle/>
          <a:p>
            <a:pPr algn="ctr"/>
            <a:r>
              <a:rPr lang="en-US" sz="2800" b="1" spc="300" dirty="0">
                <a:solidFill>
                  <a:schemeClr val="accent2"/>
                </a:solidFill>
                <a:ea typeface="Montserrat" charset="0"/>
                <a:cs typeface="Montserrat" charset="0"/>
              </a:rPr>
              <a:t>ADD YOUR TITLE HERE</a:t>
            </a:r>
          </a:p>
        </p:txBody>
      </p:sp>
      <p:sp>
        <p:nvSpPr>
          <p:cNvPr id="58" name="TextBox 57">
            <a:extLst>
              <a:ext uri="{FF2B5EF4-FFF2-40B4-BE49-F238E27FC236}">
                <a16:creationId xmlns:a16="http://schemas.microsoft.com/office/drawing/2014/main" id="{20B43F4C-A83D-4AB1-9B84-14D6BAC6C5E3}"/>
              </a:ext>
            </a:extLst>
          </p:cNvPr>
          <p:cNvSpPr txBox="1"/>
          <p:nvPr/>
        </p:nvSpPr>
        <p:spPr>
          <a:xfrm>
            <a:off x="4554678" y="511717"/>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pic>
        <p:nvPicPr>
          <p:cNvPr id="4" name="Picture Placeholder 3">
            <a:extLst>
              <a:ext uri="{FF2B5EF4-FFF2-40B4-BE49-F238E27FC236}">
                <a16:creationId xmlns:a16="http://schemas.microsoft.com/office/drawing/2014/main" id="{34AAC2E3-573B-4B75-8E83-7E99A7EB76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643" b="32643"/>
          <a:stretch>
            <a:fillRect/>
          </a:stretch>
        </p:blipFill>
        <p:spPr/>
      </p:pic>
      <p:sp>
        <p:nvSpPr>
          <p:cNvPr id="10" name="TextBox 9">
            <a:extLst>
              <a:ext uri="{FF2B5EF4-FFF2-40B4-BE49-F238E27FC236}">
                <a16:creationId xmlns:a16="http://schemas.microsoft.com/office/drawing/2014/main" id="{5AF60877-1A75-472B-B2B3-8D416D016578}"/>
              </a:ext>
            </a:extLst>
          </p:cNvPr>
          <p:cNvSpPr txBox="1"/>
          <p:nvPr/>
        </p:nvSpPr>
        <p:spPr>
          <a:xfrm>
            <a:off x="1609474" y="2000841"/>
            <a:ext cx="3989468"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12" name="TextBox 11">
            <a:extLst>
              <a:ext uri="{FF2B5EF4-FFF2-40B4-BE49-F238E27FC236}">
                <a16:creationId xmlns:a16="http://schemas.microsoft.com/office/drawing/2014/main" id="{2A347E0C-6BEF-45E3-99CE-6FB330501C6C}"/>
              </a:ext>
            </a:extLst>
          </p:cNvPr>
          <p:cNvSpPr txBox="1"/>
          <p:nvPr/>
        </p:nvSpPr>
        <p:spPr>
          <a:xfrm>
            <a:off x="6593060" y="2000841"/>
            <a:ext cx="3989468"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610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4CFECC9-9A4D-44A9-8076-DBA753475C9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920" b="18920"/>
          <a:stretch>
            <a:fillRect/>
          </a:stretch>
        </p:blipFill>
        <p:spPr/>
      </p:pic>
      <p:sp>
        <p:nvSpPr>
          <p:cNvPr id="10" name="Rectangle 9"/>
          <p:cNvSpPr/>
          <p:nvPr/>
        </p:nvSpPr>
        <p:spPr>
          <a:xfrm>
            <a:off x="0" y="904164"/>
            <a:ext cx="12192000" cy="5049671"/>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E996C9-AD09-4592-8790-418843C86385}"/>
              </a:ext>
            </a:extLst>
          </p:cNvPr>
          <p:cNvSpPr/>
          <p:nvPr/>
        </p:nvSpPr>
        <p:spPr>
          <a:xfrm>
            <a:off x="968184" y="1461235"/>
            <a:ext cx="8397199" cy="523220"/>
          </a:xfrm>
          <a:prstGeom prst="rect">
            <a:avLst/>
          </a:prstGeom>
        </p:spPr>
        <p:txBody>
          <a:bodyPr wrap="square">
            <a:spAutoFit/>
          </a:bodyPr>
          <a:lstStyle/>
          <a:p>
            <a:r>
              <a:rPr lang="en-US" sz="2800" b="1" dirty="0">
                <a:solidFill>
                  <a:schemeClr val="bg1"/>
                </a:solidFill>
              </a:rPr>
              <a:t>ADD YOUR TITLE HERE</a:t>
            </a:r>
          </a:p>
        </p:txBody>
      </p:sp>
      <p:sp>
        <p:nvSpPr>
          <p:cNvPr id="23" name="TextBox 22">
            <a:extLst>
              <a:ext uri="{FF2B5EF4-FFF2-40B4-BE49-F238E27FC236}">
                <a16:creationId xmlns:a16="http://schemas.microsoft.com/office/drawing/2014/main" id="{BC6B7EF0-2D9C-4104-9A85-BA0DD19D558F}"/>
              </a:ext>
            </a:extLst>
          </p:cNvPr>
          <p:cNvSpPr txBox="1"/>
          <p:nvPr/>
        </p:nvSpPr>
        <p:spPr>
          <a:xfrm>
            <a:off x="968184" y="2180297"/>
            <a:ext cx="7373958" cy="1028423"/>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24" name="TextBox 23">
            <a:extLst>
              <a:ext uri="{FF2B5EF4-FFF2-40B4-BE49-F238E27FC236}">
                <a16:creationId xmlns:a16="http://schemas.microsoft.com/office/drawing/2014/main" id="{F6335088-3E7E-4F62-B044-86F40B820FBE}"/>
              </a:ext>
            </a:extLst>
          </p:cNvPr>
          <p:cNvSpPr txBox="1"/>
          <p:nvPr/>
        </p:nvSpPr>
        <p:spPr>
          <a:xfrm>
            <a:off x="968184" y="3552854"/>
            <a:ext cx="7373958" cy="1028423"/>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Tree>
    <p:extLst>
      <p:ext uri="{BB962C8B-B14F-4D97-AF65-F5344CB8AC3E}">
        <p14:creationId xmlns:p14="http://schemas.microsoft.com/office/powerpoint/2010/main" val="246967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11536A6-CBC9-4157-BEAB-A6D7A3DF7304}"/>
              </a:ext>
            </a:extLst>
          </p:cNvPr>
          <p:cNvSpPr/>
          <p:nvPr/>
        </p:nvSpPr>
        <p:spPr>
          <a:xfrm>
            <a:off x="10119191" y="4327344"/>
            <a:ext cx="3003681" cy="2646878"/>
          </a:xfrm>
          <a:prstGeom prst="rect">
            <a:avLst/>
          </a:prstGeom>
        </p:spPr>
        <p:txBody>
          <a:bodyPr wrap="square">
            <a:spAutoFit/>
          </a:bodyPr>
          <a:lstStyle/>
          <a:p>
            <a:r>
              <a:rPr lang="en-US" sz="16600" b="1" dirty="0">
                <a:solidFill>
                  <a:schemeClr val="bg1">
                    <a:lumMod val="95000"/>
                  </a:schemeClr>
                </a:solidFill>
              </a:rPr>
              <a:t>“</a:t>
            </a:r>
          </a:p>
        </p:txBody>
      </p:sp>
      <p:sp>
        <p:nvSpPr>
          <p:cNvPr id="56" name="Right Triangle 55">
            <a:extLst>
              <a:ext uri="{FF2B5EF4-FFF2-40B4-BE49-F238E27FC236}">
                <a16:creationId xmlns:a16="http://schemas.microsoft.com/office/drawing/2014/main" id="{C19D60CA-2D10-47BD-B5B8-79E9D8DE6190}"/>
              </a:ext>
            </a:extLst>
          </p:cNvPr>
          <p:cNvSpPr/>
          <p:nvPr/>
        </p:nvSpPr>
        <p:spPr>
          <a:xfrm rot="5400000">
            <a:off x="1037830" y="3886760"/>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AE18C8C6-2D88-42CA-9992-A6057B10D5D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577" b="5577"/>
          <a:stretch>
            <a:fillRect/>
          </a:stretch>
        </p:blipFill>
        <p:spPr/>
      </p:pic>
      <p:pic>
        <p:nvPicPr>
          <p:cNvPr id="4" name="Picture Placeholder 3">
            <a:extLst>
              <a:ext uri="{FF2B5EF4-FFF2-40B4-BE49-F238E27FC236}">
                <a16:creationId xmlns:a16="http://schemas.microsoft.com/office/drawing/2014/main" id="{736A956D-15BA-45B4-A2B8-F135BD7575A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631" b="631"/>
          <a:stretch>
            <a:fillRect/>
          </a:stretch>
        </p:blipFill>
        <p:spPr/>
      </p:pic>
      <p:pic>
        <p:nvPicPr>
          <p:cNvPr id="8" name="Picture Placeholder 7">
            <a:extLst>
              <a:ext uri="{FF2B5EF4-FFF2-40B4-BE49-F238E27FC236}">
                <a16:creationId xmlns:a16="http://schemas.microsoft.com/office/drawing/2014/main" id="{EDF52F91-BEEF-4E8D-AC06-713FABEA359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122" r="5122"/>
          <a:stretch>
            <a:fillRect/>
          </a:stretch>
        </p:blipFill>
        <p:spPr/>
      </p:pic>
      <p:sp>
        <p:nvSpPr>
          <p:cNvPr id="21" name="TextBox 20">
            <a:extLst>
              <a:ext uri="{FF2B5EF4-FFF2-40B4-BE49-F238E27FC236}">
                <a16:creationId xmlns:a16="http://schemas.microsoft.com/office/drawing/2014/main" id="{23B078E3-DDA1-45E5-974B-9DA2611EB624}"/>
              </a:ext>
            </a:extLst>
          </p:cNvPr>
          <p:cNvSpPr txBox="1"/>
          <p:nvPr/>
        </p:nvSpPr>
        <p:spPr>
          <a:xfrm>
            <a:off x="7934178" y="1657350"/>
            <a:ext cx="3526982"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3" name="TextBox 22">
            <a:extLst>
              <a:ext uri="{FF2B5EF4-FFF2-40B4-BE49-F238E27FC236}">
                <a16:creationId xmlns:a16="http://schemas.microsoft.com/office/drawing/2014/main" id="{86DC9E6D-007C-4BCC-AE5F-4024DA240ADB}"/>
              </a:ext>
            </a:extLst>
          </p:cNvPr>
          <p:cNvSpPr txBox="1"/>
          <p:nvPr/>
        </p:nvSpPr>
        <p:spPr>
          <a:xfrm>
            <a:off x="5102002" y="4063795"/>
            <a:ext cx="3526982"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383075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47482C-5CB2-44DA-A0B5-45E0D56002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747" r="26747"/>
          <a:stretch>
            <a:fillRect/>
          </a:stretch>
        </p:blipFill>
        <p:spPr/>
      </p:pic>
      <p:pic>
        <p:nvPicPr>
          <p:cNvPr id="13" name="Picture Placeholder 12">
            <a:extLst>
              <a:ext uri="{FF2B5EF4-FFF2-40B4-BE49-F238E27FC236}">
                <a16:creationId xmlns:a16="http://schemas.microsoft.com/office/drawing/2014/main" id="{C948D120-ECD6-4E4A-81EE-591C0B26BAF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526" r="16526"/>
          <a:stretch>
            <a:fillRect/>
          </a:stretch>
        </p:blipFill>
        <p:spPr/>
      </p:pic>
      <p:pic>
        <p:nvPicPr>
          <p:cNvPr id="11" name="Picture Placeholder 10">
            <a:extLst>
              <a:ext uri="{FF2B5EF4-FFF2-40B4-BE49-F238E27FC236}">
                <a16:creationId xmlns:a16="http://schemas.microsoft.com/office/drawing/2014/main" id="{A59BCBF0-4644-44B5-BC5C-D2A0F7BDA02B}"/>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355" r="24355"/>
          <a:stretch>
            <a:fillRect/>
          </a:stretch>
        </p:blipFill>
        <p:spPr/>
      </p:pic>
      <p:pic>
        <p:nvPicPr>
          <p:cNvPr id="4" name="Picture Placeholder 3">
            <a:extLst>
              <a:ext uri="{FF2B5EF4-FFF2-40B4-BE49-F238E27FC236}">
                <a16:creationId xmlns:a16="http://schemas.microsoft.com/office/drawing/2014/main" id="{200644F3-BE99-41FE-90E6-0E12ACA7306A}"/>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4861" r="4861"/>
          <a:stretch>
            <a:fillRect/>
          </a:stretch>
        </p:blipFill>
        <p:spPr/>
      </p:pic>
      <p:sp>
        <p:nvSpPr>
          <p:cNvPr id="17" name="Rectangle 16">
            <a:extLst>
              <a:ext uri="{FF2B5EF4-FFF2-40B4-BE49-F238E27FC236}">
                <a16:creationId xmlns:a16="http://schemas.microsoft.com/office/drawing/2014/main" id="{CD58FC43-8B1B-455A-B0F6-90DF845AE6B8}"/>
              </a:ext>
            </a:extLst>
          </p:cNvPr>
          <p:cNvSpPr/>
          <p:nvPr/>
        </p:nvSpPr>
        <p:spPr>
          <a:xfrm>
            <a:off x="900136" y="592878"/>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1" name="TextBox 20">
            <a:extLst>
              <a:ext uri="{FF2B5EF4-FFF2-40B4-BE49-F238E27FC236}">
                <a16:creationId xmlns:a16="http://schemas.microsoft.com/office/drawing/2014/main" id="{511FDC7F-6B0A-4147-A2F8-A34C62437792}"/>
              </a:ext>
            </a:extLst>
          </p:cNvPr>
          <p:cNvSpPr txBox="1"/>
          <p:nvPr/>
        </p:nvSpPr>
        <p:spPr>
          <a:xfrm>
            <a:off x="900136" y="1326007"/>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2" name="TextBox 21">
            <a:extLst>
              <a:ext uri="{FF2B5EF4-FFF2-40B4-BE49-F238E27FC236}">
                <a16:creationId xmlns:a16="http://schemas.microsoft.com/office/drawing/2014/main" id="{1DF57A6C-E99D-482B-8F31-AAC27BE99FBD}"/>
              </a:ext>
            </a:extLst>
          </p:cNvPr>
          <p:cNvSpPr txBox="1"/>
          <p:nvPr/>
        </p:nvSpPr>
        <p:spPr>
          <a:xfrm>
            <a:off x="900136" y="4057055"/>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25703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83A54A3-8CA9-4FCC-BBA1-D00B4C23301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92" b="392"/>
          <a:stretch>
            <a:fillRect/>
          </a:stretch>
        </p:blipFill>
        <p:spPr/>
      </p:pic>
      <p:pic>
        <p:nvPicPr>
          <p:cNvPr id="8" name="Picture Placeholder 7">
            <a:extLst>
              <a:ext uri="{FF2B5EF4-FFF2-40B4-BE49-F238E27FC236}">
                <a16:creationId xmlns:a16="http://schemas.microsoft.com/office/drawing/2014/main" id="{5E69691D-282A-4DB8-8AB4-3630BE42A4E0}"/>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591" r="7591"/>
          <a:stretch>
            <a:fillRect/>
          </a:stretch>
        </p:blipFill>
        <p:spPr/>
      </p:pic>
      <p:pic>
        <p:nvPicPr>
          <p:cNvPr id="11" name="Picture Placeholder 10">
            <a:extLst>
              <a:ext uri="{FF2B5EF4-FFF2-40B4-BE49-F238E27FC236}">
                <a16:creationId xmlns:a16="http://schemas.microsoft.com/office/drawing/2014/main" id="{6FE85266-2954-488B-AD97-D6DBDB91AF43}"/>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9108" r="29108"/>
          <a:stretch>
            <a:fillRect/>
          </a:stretch>
        </p:blipFill>
        <p:spPr/>
      </p:pic>
      <p:pic>
        <p:nvPicPr>
          <p:cNvPr id="13" name="Picture Placeholder 12">
            <a:extLst>
              <a:ext uri="{FF2B5EF4-FFF2-40B4-BE49-F238E27FC236}">
                <a16:creationId xmlns:a16="http://schemas.microsoft.com/office/drawing/2014/main" id="{35CB898F-0CF6-4FAD-B565-F3E500881A19}"/>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6900" b="6900"/>
          <a:stretch>
            <a:fillRect/>
          </a:stretch>
        </p:blipFill>
        <p:spPr/>
      </p:pic>
      <p:sp>
        <p:nvSpPr>
          <p:cNvPr id="22" name="Rectangle 21">
            <a:extLst>
              <a:ext uri="{FF2B5EF4-FFF2-40B4-BE49-F238E27FC236}">
                <a16:creationId xmlns:a16="http://schemas.microsoft.com/office/drawing/2014/main" id="{FBAD1B1F-40BD-4DB6-826B-CE47A5CC8D2C}"/>
              </a:ext>
            </a:extLst>
          </p:cNvPr>
          <p:cNvSpPr/>
          <p:nvPr/>
        </p:nvSpPr>
        <p:spPr>
          <a:xfrm>
            <a:off x="5335128" y="669761"/>
            <a:ext cx="6215923"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3" name="TextBox 22">
            <a:extLst>
              <a:ext uri="{FF2B5EF4-FFF2-40B4-BE49-F238E27FC236}">
                <a16:creationId xmlns:a16="http://schemas.microsoft.com/office/drawing/2014/main" id="{DFFC95B6-44C5-40D0-81CA-EBA48BE23190}"/>
              </a:ext>
            </a:extLst>
          </p:cNvPr>
          <p:cNvSpPr txBox="1"/>
          <p:nvPr/>
        </p:nvSpPr>
        <p:spPr>
          <a:xfrm>
            <a:off x="5335129" y="1402890"/>
            <a:ext cx="4399714"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4" name="TextBox 23">
            <a:extLst>
              <a:ext uri="{FF2B5EF4-FFF2-40B4-BE49-F238E27FC236}">
                <a16:creationId xmlns:a16="http://schemas.microsoft.com/office/drawing/2014/main" id="{7509739A-DCDA-4785-8044-2C99DAD5F443}"/>
              </a:ext>
            </a:extLst>
          </p:cNvPr>
          <p:cNvSpPr txBox="1"/>
          <p:nvPr/>
        </p:nvSpPr>
        <p:spPr>
          <a:xfrm>
            <a:off x="5335129" y="4133938"/>
            <a:ext cx="4399714"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23844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291EC0-4049-4718-9433-C57B042C4B6A}"/>
              </a:ext>
            </a:extLst>
          </p:cNvPr>
          <p:cNvSpPr/>
          <p:nvPr/>
        </p:nvSpPr>
        <p:spPr>
          <a:xfrm>
            <a:off x="763128" y="720963"/>
            <a:ext cx="9860672" cy="523220"/>
          </a:xfrm>
          <a:prstGeom prst="rect">
            <a:avLst/>
          </a:prstGeom>
        </p:spPr>
        <p:txBody>
          <a:bodyPr wrap="square">
            <a:spAutoFit/>
          </a:bodyPr>
          <a:lstStyle/>
          <a:p>
            <a:r>
              <a:rPr lang="en-US" sz="2800" b="1" dirty="0">
                <a:solidFill>
                  <a:schemeClr val="bg1"/>
                </a:solidFill>
              </a:rPr>
              <a:t>ADD YOUR TITLE HERE</a:t>
            </a:r>
          </a:p>
        </p:txBody>
      </p:sp>
      <p:sp>
        <p:nvSpPr>
          <p:cNvPr id="17" name="TextBox 16">
            <a:extLst>
              <a:ext uri="{FF2B5EF4-FFF2-40B4-BE49-F238E27FC236}">
                <a16:creationId xmlns:a16="http://schemas.microsoft.com/office/drawing/2014/main" id="{5403A5B3-D324-4FA8-AECC-144231F421B9}"/>
              </a:ext>
            </a:extLst>
          </p:cNvPr>
          <p:cNvSpPr txBox="1"/>
          <p:nvPr/>
        </p:nvSpPr>
        <p:spPr>
          <a:xfrm>
            <a:off x="763128" y="1454092"/>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19" name="TextBox 18">
            <a:extLst>
              <a:ext uri="{FF2B5EF4-FFF2-40B4-BE49-F238E27FC236}">
                <a16:creationId xmlns:a16="http://schemas.microsoft.com/office/drawing/2014/main" id="{0ABEC1BB-F5E0-449F-9BB7-9E08E6ECE18A}"/>
              </a:ext>
            </a:extLst>
          </p:cNvPr>
          <p:cNvSpPr txBox="1"/>
          <p:nvPr/>
        </p:nvSpPr>
        <p:spPr>
          <a:xfrm>
            <a:off x="763128" y="2319638"/>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20" name="TextBox 19">
            <a:extLst>
              <a:ext uri="{FF2B5EF4-FFF2-40B4-BE49-F238E27FC236}">
                <a16:creationId xmlns:a16="http://schemas.microsoft.com/office/drawing/2014/main" id="{38F76E04-8C00-42A4-99FA-B36237956BBD}"/>
              </a:ext>
            </a:extLst>
          </p:cNvPr>
          <p:cNvSpPr txBox="1"/>
          <p:nvPr/>
        </p:nvSpPr>
        <p:spPr>
          <a:xfrm>
            <a:off x="763128" y="3185185"/>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21" name="TextBox 20">
            <a:extLst>
              <a:ext uri="{FF2B5EF4-FFF2-40B4-BE49-F238E27FC236}">
                <a16:creationId xmlns:a16="http://schemas.microsoft.com/office/drawing/2014/main" id="{C4A7FB0D-A50E-48E5-BAA5-5822327A4766}"/>
              </a:ext>
            </a:extLst>
          </p:cNvPr>
          <p:cNvSpPr txBox="1"/>
          <p:nvPr/>
        </p:nvSpPr>
        <p:spPr>
          <a:xfrm>
            <a:off x="763128" y="3966668"/>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22" name="TextBox 21">
            <a:extLst>
              <a:ext uri="{FF2B5EF4-FFF2-40B4-BE49-F238E27FC236}">
                <a16:creationId xmlns:a16="http://schemas.microsoft.com/office/drawing/2014/main" id="{0C2CB658-97B0-4BF5-B7C5-2304D614E151}"/>
              </a:ext>
            </a:extLst>
          </p:cNvPr>
          <p:cNvSpPr txBox="1"/>
          <p:nvPr/>
        </p:nvSpPr>
        <p:spPr>
          <a:xfrm>
            <a:off x="763128" y="4748151"/>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
        <p:nvSpPr>
          <p:cNvPr id="23" name="TextBox 22">
            <a:extLst>
              <a:ext uri="{FF2B5EF4-FFF2-40B4-BE49-F238E27FC236}">
                <a16:creationId xmlns:a16="http://schemas.microsoft.com/office/drawing/2014/main" id="{648E1949-427F-4D96-8232-4119363F6B3D}"/>
              </a:ext>
            </a:extLst>
          </p:cNvPr>
          <p:cNvSpPr txBox="1"/>
          <p:nvPr/>
        </p:nvSpPr>
        <p:spPr>
          <a:xfrm>
            <a:off x="763128" y="5529634"/>
            <a:ext cx="10223740" cy="705258"/>
          </a:xfrm>
          <a:prstGeom prst="rect">
            <a:avLst/>
          </a:prstGeom>
          <a:noFill/>
        </p:spPr>
        <p:txBody>
          <a:bodyPr wrap="square" rtlCol="0">
            <a:spAutoFit/>
          </a:bodyPr>
          <a:lstStyle/>
          <a:p>
            <a:pPr algn="just">
              <a:lnSpc>
                <a:spcPct val="150000"/>
              </a:lnSpc>
            </a:pPr>
            <a:r>
              <a:rPr lang="en-US" sz="1400" dirty="0">
                <a:solidFill>
                  <a:schemeClr val="bg1"/>
                </a:solidFill>
                <a:ea typeface="Lato Light" charset="0"/>
                <a:cs typeface="Lato Light" charset="0"/>
              </a:rPr>
              <a:t>Entrepreneurial activities differ substantially depending on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 depending on the type </a:t>
            </a:r>
            <a:r>
              <a:rPr lang="en-US" sz="1400" dirty="0" err="1">
                <a:solidFill>
                  <a:schemeClr val="bg1"/>
                </a:solidFill>
                <a:ea typeface="Lato Light" charset="0"/>
                <a:cs typeface="Lato Light" charset="0"/>
              </a:rPr>
              <a:t>ofon</a:t>
            </a:r>
            <a:r>
              <a:rPr lang="en-US" sz="1400" dirty="0">
                <a:solidFill>
                  <a:schemeClr val="bg1"/>
                </a:solidFill>
                <a:ea typeface="Lato Light" charset="0"/>
                <a:cs typeface="Lato Light" charset="0"/>
              </a:rPr>
              <a:t> the type </a:t>
            </a:r>
            <a:r>
              <a:rPr lang="en-US" sz="1400" dirty="0" err="1">
                <a:solidFill>
                  <a:schemeClr val="bg1"/>
                </a:solidFill>
                <a:ea typeface="Lato Light" charset="0"/>
                <a:cs typeface="Lato Light" charset="0"/>
              </a:rPr>
              <a:t>ofEntrepreneurial</a:t>
            </a:r>
            <a:r>
              <a:rPr lang="en-US" sz="1400" dirty="0">
                <a:solidFill>
                  <a:schemeClr val="bg1"/>
                </a:solidFill>
                <a:ea typeface="Lato Light" charset="0"/>
                <a:cs typeface="Lato Light" charset="0"/>
              </a:rPr>
              <a:t> activities differ substantially</a:t>
            </a:r>
          </a:p>
        </p:txBody>
      </p:sp>
    </p:spTree>
    <p:extLst>
      <p:ext uri="{BB962C8B-B14F-4D97-AF65-F5344CB8AC3E}">
        <p14:creationId xmlns:p14="http://schemas.microsoft.com/office/powerpoint/2010/main" val="304933246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26" y="0"/>
            <a:ext cx="454600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Placeholder 3">
            <a:extLst>
              <a:ext uri="{FF2B5EF4-FFF2-40B4-BE49-F238E27FC236}">
                <a16:creationId xmlns:a16="http://schemas.microsoft.com/office/drawing/2014/main" id="{BDE08C36-F817-47C9-9640-4EF7E744C35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7496" r="27496"/>
          <a:stretch>
            <a:fillRect/>
          </a:stretch>
        </p:blipFill>
        <p:spPr/>
      </p:pic>
      <p:pic>
        <p:nvPicPr>
          <p:cNvPr id="6" name="Picture Placeholder 5">
            <a:extLst>
              <a:ext uri="{FF2B5EF4-FFF2-40B4-BE49-F238E27FC236}">
                <a16:creationId xmlns:a16="http://schemas.microsoft.com/office/drawing/2014/main" id="{95F8C815-E7FA-4941-91F5-729578D39B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820" r="27820"/>
          <a:stretch>
            <a:fillRect/>
          </a:stretch>
        </p:blipFill>
        <p:spPr/>
      </p:pic>
      <p:pic>
        <p:nvPicPr>
          <p:cNvPr id="9" name="Picture Placeholder 8">
            <a:extLst>
              <a:ext uri="{FF2B5EF4-FFF2-40B4-BE49-F238E27FC236}">
                <a16:creationId xmlns:a16="http://schemas.microsoft.com/office/drawing/2014/main" id="{459DCDEE-C476-4B72-8B64-610BAD04483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3643" b="23643"/>
          <a:stretch>
            <a:fillRect/>
          </a:stretch>
        </p:blipFill>
        <p:spPr/>
      </p:pic>
      <p:sp>
        <p:nvSpPr>
          <p:cNvPr id="20" name="Rectangle 19">
            <a:extLst>
              <a:ext uri="{FF2B5EF4-FFF2-40B4-BE49-F238E27FC236}">
                <a16:creationId xmlns:a16="http://schemas.microsoft.com/office/drawing/2014/main" id="{A76D25BD-3740-4B11-AF4D-579041D5D4ED}"/>
              </a:ext>
            </a:extLst>
          </p:cNvPr>
          <p:cNvSpPr/>
          <p:nvPr/>
        </p:nvSpPr>
        <p:spPr>
          <a:xfrm>
            <a:off x="6601221" y="584321"/>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1" name="TextBox 20">
            <a:extLst>
              <a:ext uri="{FF2B5EF4-FFF2-40B4-BE49-F238E27FC236}">
                <a16:creationId xmlns:a16="http://schemas.microsoft.com/office/drawing/2014/main" id="{BC076F13-709B-4D83-B0CB-BAF5568752C1}"/>
              </a:ext>
            </a:extLst>
          </p:cNvPr>
          <p:cNvSpPr txBox="1"/>
          <p:nvPr/>
        </p:nvSpPr>
        <p:spPr>
          <a:xfrm>
            <a:off x="6601220" y="1317450"/>
            <a:ext cx="5074965" cy="1028423"/>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2" name="TextBox 21">
            <a:extLst>
              <a:ext uri="{FF2B5EF4-FFF2-40B4-BE49-F238E27FC236}">
                <a16:creationId xmlns:a16="http://schemas.microsoft.com/office/drawing/2014/main" id="{42A4A213-1359-428D-B70E-18AD613EBC5B}"/>
              </a:ext>
            </a:extLst>
          </p:cNvPr>
          <p:cNvSpPr txBox="1"/>
          <p:nvPr/>
        </p:nvSpPr>
        <p:spPr>
          <a:xfrm>
            <a:off x="7656802" y="4614255"/>
            <a:ext cx="4307952"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241413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724650" y="0"/>
            <a:ext cx="5465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6" name="Picture Placeholder 5">
            <a:extLst>
              <a:ext uri="{FF2B5EF4-FFF2-40B4-BE49-F238E27FC236}">
                <a16:creationId xmlns:a16="http://schemas.microsoft.com/office/drawing/2014/main" id="{44C07972-1011-49E9-8C70-5737A02BB0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1" r="16681"/>
          <a:stretch>
            <a:fillRect/>
          </a:stretch>
        </p:blipFill>
        <p:spPr/>
      </p:pic>
      <p:pic>
        <p:nvPicPr>
          <p:cNvPr id="4" name="Picture Placeholder 3">
            <a:extLst>
              <a:ext uri="{FF2B5EF4-FFF2-40B4-BE49-F238E27FC236}">
                <a16:creationId xmlns:a16="http://schemas.microsoft.com/office/drawing/2014/main" id="{00053E20-3500-4406-B6D7-1C7896653ED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007" r="8007"/>
          <a:stretch>
            <a:fillRect/>
          </a:stretch>
        </p:blipFill>
        <p:spPr/>
      </p:pic>
      <p:sp>
        <p:nvSpPr>
          <p:cNvPr id="17" name="Rectangle 16">
            <a:extLst>
              <a:ext uri="{FF2B5EF4-FFF2-40B4-BE49-F238E27FC236}">
                <a16:creationId xmlns:a16="http://schemas.microsoft.com/office/drawing/2014/main" id="{BFBBC2F8-8FF9-40C9-96E8-5B5A3BBF82EE}"/>
              </a:ext>
            </a:extLst>
          </p:cNvPr>
          <p:cNvSpPr/>
          <p:nvPr/>
        </p:nvSpPr>
        <p:spPr>
          <a:xfrm>
            <a:off x="650587" y="870453"/>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18" name="TextBox 17">
            <a:extLst>
              <a:ext uri="{FF2B5EF4-FFF2-40B4-BE49-F238E27FC236}">
                <a16:creationId xmlns:a16="http://schemas.microsoft.com/office/drawing/2014/main" id="{E835B29B-389A-4341-8A1F-0A123BBBADCA}"/>
              </a:ext>
            </a:extLst>
          </p:cNvPr>
          <p:cNvSpPr txBox="1"/>
          <p:nvPr/>
        </p:nvSpPr>
        <p:spPr>
          <a:xfrm>
            <a:off x="8797223" y="823308"/>
            <a:ext cx="2951487"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19" name="TextBox 18">
            <a:extLst>
              <a:ext uri="{FF2B5EF4-FFF2-40B4-BE49-F238E27FC236}">
                <a16:creationId xmlns:a16="http://schemas.microsoft.com/office/drawing/2014/main" id="{E612DDB6-CE6B-4056-A166-9EC1CF6A1D15}"/>
              </a:ext>
            </a:extLst>
          </p:cNvPr>
          <p:cNvSpPr txBox="1"/>
          <p:nvPr/>
        </p:nvSpPr>
        <p:spPr>
          <a:xfrm>
            <a:off x="6997500" y="4084983"/>
            <a:ext cx="4751209"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200391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37443" y="0"/>
            <a:ext cx="4154557" cy="2226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5" name="Picture Placeholder 4">
            <a:extLst>
              <a:ext uri="{FF2B5EF4-FFF2-40B4-BE49-F238E27FC236}">
                <a16:creationId xmlns:a16="http://schemas.microsoft.com/office/drawing/2014/main" id="{7A3A695C-E455-40C1-AB53-7EAE695E53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971" r="22971"/>
          <a:stretch>
            <a:fillRect/>
          </a:stretch>
        </p:blipFill>
        <p:spPr/>
      </p:pic>
      <p:sp>
        <p:nvSpPr>
          <p:cNvPr id="15" name="Rectangle 14">
            <a:extLst>
              <a:ext uri="{FF2B5EF4-FFF2-40B4-BE49-F238E27FC236}">
                <a16:creationId xmlns:a16="http://schemas.microsoft.com/office/drawing/2014/main" id="{BC475690-466E-49EA-AF82-080F61FE94F1}"/>
              </a:ext>
            </a:extLst>
          </p:cNvPr>
          <p:cNvSpPr/>
          <p:nvPr/>
        </p:nvSpPr>
        <p:spPr>
          <a:xfrm>
            <a:off x="816007" y="494276"/>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16" name="TextBox 15">
            <a:extLst>
              <a:ext uri="{FF2B5EF4-FFF2-40B4-BE49-F238E27FC236}">
                <a16:creationId xmlns:a16="http://schemas.microsoft.com/office/drawing/2014/main" id="{4D89EE9E-2F4F-4CDA-9C3C-E3114D616E6D}"/>
              </a:ext>
            </a:extLst>
          </p:cNvPr>
          <p:cNvSpPr txBox="1"/>
          <p:nvPr/>
        </p:nvSpPr>
        <p:spPr>
          <a:xfrm>
            <a:off x="816006" y="1227405"/>
            <a:ext cx="4234295"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17" name="TextBox 16">
            <a:extLst>
              <a:ext uri="{FF2B5EF4-FFF2-40B4-BE49-F238E27FC236}">
                <a16:creationId xmlns:a16="http://schemas.microsoft.com/office/drawing/2014/main" id="{554CE2D9-1542-4533-B402-79CEAC0D2867}"/>
              </a:ext>
            </a:extLst>
          </p:cNvPr>
          <p:cNvSpPr txBox="1"/>
          <p:nvPr/>
        </p:nvSpPr>
        <p:spPr>
          <a:xfrm>
            <a:off x="816006" y="3958453"/>
            <a:ext cx="4234295"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59390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41566" y="453676"/>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pic>
        <p:nvPicPr>
          <p:cNvPr id="4" name="Picture Placeholder 3">
            <a:extLst>
              <a:ext uri="{FF2B5EF4-FFF2-40B4-BE49-F238E27FC236}">
                <a16:creationId xmlns:a16="http://schemas.microsoft.com/office/drawing/2014/main" id="{956705F2-1EAE-4A8A-AFD8-18F0DA09024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4" r="394"/>
          <a:stretch>
            <a:fillRect/>
          </a:stretch>
        </p:blipFill>
        <p:spPr/>
      </p:pic>
      <p:pic>
        <p:nvPicPr>
          <p:cNvPr id="7" name="Picture Placeholder 6">
            <a:extLst>
              <a:ext uri="{FF2B5EF4-FFF2-40B4-BE49-F238E27FC236}">
                <a16:creationId xmlns:a16="http://schemas.microsoft.com/office/drawing/2014/main" id="{B49F9412-B945-430B-944A-D3A2073BFAD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67" r="367"/>
          <a:stretch>
            <a:fillRect/>
          </a:stretch>
        </p:blipFill>
        <p:spPr/>
      </p:pic>
      <p:sp>
        <p:nvSpPr>
          <p:cNvPr id="21" name="TextBox 20">
            <a:extLst>
              <a:ext uri="{FF2B5EF4-FFF2-40B4-BE49-F238E27FC236}">
                <a16:creationId xmlns:a16="http://schemas.microsoft.com/office/drawing/2014/main" id="{575E7F98-0BE2-412A-A4D7-25DB327DAAB1}"/>
              </a:ext>
            </a:extLst>
          </p:cNvPr>
          <p:cNvSpPr txBox="1"/>
          <p:nvPr/>
        </p:nvSpPr>
        <p:spPr>
          <a:xfrm>
            <a:off x="5841566" y="1186805"/>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2" name="TextBox 21">
            <a:extLst>
              <a:ext uri="{FF2B5EF4-FFF2-40B4-BE49-F238E27FC236}">
                <a16:creationId xmlns:a16="http://schemas.microsoft.com/office/drawing/2014/main" id="{119028E7-EB76-4B0D-A1F3-7A02AB8C5A2D}"/>
              </a:ext>
            </a:extLst>
          </p:cNvPr>
          <p:cNvSpPr txBox="1"/>
          <p:nvPr/>
        </p:nvSpPr>
        <p:spPr>
          <a:xfrm>
            <a:off x="5841566" y="3917853"/>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61602003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42543" y="1774138"/>
            <a:ext cx="1707383" cy="1707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p:cNvSpPr/>
          <p:nvPr/>
        </p:nvSpPr>
        <p:spPr>
          <a:xfrm>
            <a:off x="3489273" y="6927"/>
            <a:ext cx="1707383" cy="1707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Rectangle 23"/>
          <p:cNvSpPr/>
          <p:nvPr/>
        </p:nvSpPr>
        <p:spPr>
          <a:xfrm>
            <a:off x="6987939" y="1774328"/>
            <a:ext cx="1707383" cy="1707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Rectangle 24"/>
          <p:cNvSpPr/>
          <p:nvPr/>
        </p:nvSpPr>
        <p:spPr>
          <a:xfrm>
            <a:off x="10481533" y="6927"/>
            <a:ext cx="1707383" cy="1707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TextBox 50"/>
          <p:cNvSpPr txBox="1"/>
          <p:nvPr/>
        </p:nvSpPr>
        <p:spPr>
          <a:xfrm>
            <a:off x="1986614" y="2454417"/>
            <a:ext cx="1225015" cy="400110"/>
          </a:xfrm>
          <a:prstGeom prst="rect">
            <a:avLst/>
          </a:prstGeom>
          <a:noFill/>
        </p:spPr>
        <p:txBody>
          <a:bodyPr wrap="none" rtlCol="0">
            <a:spAutoFit/>
          </a:bodyPr>
          <a:lstStyle/>
          <a:p>
            <a:pPr algn="ctr"/>
            <a:r>
              <a:rPr lang="en-US" sz="1000" b="1" spc="300" dirty="0">
                <a:solidFill>
                  <a:schemeClr val="bg1"/>
                </a:solidFill>
                <a:ea typeface="Montserrat Semi" charset="0"/>
                <a:cs typeface="Montserrat Semi" charset="0"/>
              </a:rPr>
              <a:t>WRITE HERE</a:t>
            </a:r>
          </a:p>
          <a:p>
            <a:pPr algn="ctr"/>
            <a:r>
              <a:rPr lang="en-US" sz="1000" b="1" spc="300" dirty="0">
                <a:solidFill>
                  <a:schemeClr val="bg1"/>
                </a:solidFill>
                <a:ea typeface="Montserrat Semi" charset="0"/>
                <a:cs typeface="Montserrat Semi" charset="0"/>
              </a:rPr>
              <a:t>SOMETHING</a:t>
            </a:r>
          </a:p>
        </p:txBody>
      </p:sp>
      <p:sp>
        <p:nvSpPr>
          <p:cNvPr id="52" name="TextBox 51"/>
          <p:cNvSpPr txBox="1"/>
          <p:nvPr/>
        </p:nvSpPr>
        <p:spPr>
          <a:xfrm>
            <a:off x="3727570" y="687206"/>
            <a:ext cx="1225015" cy="400110"/>
          </a:xfrm>
          <a:prstGeom prst="rect">
            <a:avLst/>
          </a:prstGeom>
          <a:noFill/>
        </p:spPr>
        <p:txBody>
          <a:bodyPr wrap="none" rtlCol="0">
            <a:spAutoFit/>
          </a:bodyPr>
          <a:lstStyle/>
          <a:p>
            <a:pPr algn="ctr"/>
            <a:r>
              <a:rPr lang="en-US" sz="1000" b="1" spc="300" dirty="0">
                <a:solidFill>
                  <a:schemeClr val="bg1"/>
                </a:solidFill>
                <a:ea typeface="Montserrat Semi" charset="0"/>
                <a:cs typeface="Montserrat Semi" charset="0"/>
              </a:rPr>
              <a:t>WRITE HERE</a:t>
            </a:r>
          </a:p>
          <a:p>
            <a:pPr algn="ctr"/>
            <a:r>
              <a:rPr lang="en-US" sz="1000" b="1" spc="300" dirty="0">
                <a:solidFill>
                  <a:schemeClr val="bg1"/>
                </a:solidFill>
                <a:ea typeface="Montserrat Semi" charset="0"/>
                <a:cs typeface="Montserrat Semi" charset="0"/>
              </a:rPr>
              <a:t>SOMETHING</a:t>
            </a:r>
          </a:p>
        </p:txBody>
      </p:sp>
      <p:sp>
        <p:nvSpPr>
          <p:cNvPr id="53" name="TextBox 52"/>
          <p:cNvSpPr txBox="1"/>
          <p:nvPr/>
        </p:nvSpPr>
        <p:spPr>
          <a:xfrm>
            <a:off x="7222512" y="2454417"/>
            <a:ext cx="1225015" cy="400110"/>
          </a:xfrm>
          <a:prstGeom prst="rect">
            <a:avLst/>
          </a:prstGeom>
          <a:noFill/>
        </p:spPr>
        <p:txBody>
          <a:bodyPr wrap="none" rtlCol="0">
            <a:spAutoFit/>
          </a:bodyPr>
          <a:lstStyle/>
          <a:p>
            <a:pPr algn="ctr"/>
            <a:r>
              <a:rPr lang="en-US" sz="1000" b="1" spc="300" dirty="0">
                <a:solidFill>
                  <a:schemeClr val="bg1"/>
                </a:solidFill>
                <a:ea typeface="Montserrat Semi" charset="0"/>
                <a:cs typeface="Montserrat Semi" charset="0"/>
              </a:rPr>
              <a:t>WRITE HERE</a:t>
            </a:r>
          </a:p>
          <a:p>
            <a:pPr algn="ctr"/>
            <a:r>
              <a:rPr lang="en-US" sz="1000" b="1" spc="300" dirty="0">
                <a:solidFill>
                  <a:schemeClr val="bg1"/>
                </a:solidFill>
                <a:ea typeface="Montserrat Semi" charset="0"/>
                <a:cs typeface="Montserrat Semi" charset="0"/>
              </a:rPr>
              <a:t>SOMETHING</a:t>
            </a:r>
          </a:p>
        </p:txBody>
      </p:sp>
      <p:sp>
        <p:nvSpPr>
          <p:cNvPr id="54" name="TextBox 53"/>
          <p:cNvSpPr txBox="1"/>
          <p:nvPr/>
        </p:nvSpPr>
        <p:spPr>
          <a:xfrm>
            <a:off x="10718523" y="687206"/>
            <a:ext cx="1225015" cy="400110"/>
          </a:xfrm>
          <a:prstGeom prst="rect">
            <a:avLst/>
          </a:prstGeom>
          <a:noFill/>
        </p:spPr>
        <p:txBody>
          <a:bodyPr wrap="none" rtlCol="0">
            <a:spAutoFit/>
          </a:bodyPr>
          <a:lstStyle/>
          <a:p>
            <a:pPr algn="ctr"/>
            <a:r>
              <a:rPr lang="en-US" sz="1000" b="1" spc="300" dirty="0">
                <a:solidFill>
                  <a:schemeClr val="bg1"/>
                </a:solidFill>
                <a:ea typeface="Montserrat Semi" charset="0"/>
                <a:cs typeface="Montserrat Semi" charset="0"/>
              </a:rPr>
              <a:t>WRITE HERE</a:t>
            </a:r>
          </a:p>
          <a:p>
            <a:pPr algn="ctr"/>
            <a:r>
              <a:rPr lang="en-US" sz="1000" b="1" spc="300" dirty="0">
                <a:solidFill>
                  <a:schemeClr val="bg1"/>
                </a:solidFill>
                <a:ea typeface="Montserrat Semi" charset="0"/>
                <a:cs typeface="Montserrat Semi" charset="0"/>
              </a:rPr>
              <a:t>SOMETHING</a:t>
            </a:r>
          </a:p>
        </p:txBody>
      </p:sp>
      <p:pic>
        <p:nvPicPr>
          <p:cNvPr id="4" name="Picture Placeholder 3">
            <a:extLst>
              <a:ext uri="{FF2B5EF4-FFF2-40B4-BE49-F238E27FC236}">
                <a16:creationId xmlns:a16="http://schemas.microsoft.com/office/drawing/2014/main" id="{7EF692A2-B780-424E-9E46-3385FA2397F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847" r="16847"/>
          <a:stretch>
            <a:fillRect/>
          </a:stretch>
        </p:blipFill>
        <p:spPr/>
      </p:pic>
      <p:pic>
        <p:nvPicPr>
          <p:cNvPr id="11" name="Picture Placeholder 10">
            <a:extLst>
              <a:ext uri="{FF2B5EF4-FFF2-40B4-BE49-F238E27FC236}">
                <a16:creationId xmlns:a16="http://schemas.microsoft.com/office/drawing/2014/main" id="{3E0A21A0-2AC2-43B6-86DF-CA908DA4222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852" r="16852"/>
          <a:stretch>
            <a:fillRect/>
          </a:stretch>
        </p:blipFill>
        <p:spPr/>
      </p:pic>
      <p:pic>
        <p:nvPicPr>
          <p:cNvPr id="18" name="Picture Placeholder 17">
            <a:extLst>
              <a:ext uri="{FF2B5EF4-FFF2-40B4-BE49-F238E27FC236}">
                <a16:creationId xmlns:a16="http://schemas.microsoft.com/office/drawing/2014/main" id="{6C0606B3-E228-4342-8A72-1501FA2CDFD1}"/>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878" r="16878"/>
          <a:stretch>
            <a:fillRect/>
          </a:stretch>
        </p:blipFill>
        <p:spPr/>
      </p:pic>
      <p:pic>
        <p:nvPicPr>
          <p:cNvPr id="20" name="Picture Placeholder 19">
            <a:extLst>
              <a:ext uri="{FF2B5EF4-FFF2-40B4-BE49-F238E27FC236}">
                <a16:creationId xmlns:a16="http://schemas.microsoft.com/office/drawing/2014/main" id="{957B9F8E-E4E0-4483-9607-1D0CAEBFD646}"/>
              </a:ext>
            </a:extLst>
          </p:cNvPr>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l="16878" r="16878"/>
          <a:stretch>
            <a:fillRect/>
          </a:stretch>
        </p:blipFill>
        <p:spPr/>
      </p:pic>
      <p:pic>
        <p:nvPicPr>
          <p:cNvPr id="26" name="Picture Placeholder 25">
            <a:extLst>
              <a:ext uri="{FF2B5EF4-FFF2-40B4-BE49-F238E27FC236}">
                <a16:creationId xmlns:a16="http://schemas.microsoft.com/office/drawing/2014/main" id="{17FA1A2D-B6D0-4F36-A049-F9B4080C0231}"/>
              </a:ext>
            </a:extLst>
          </p:cNvPr>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16878" r="16878"/>
          <a:stretch>
            <a:fillRect/>
          </a:stretch>
        </p:blipFill>
        <p:spPr/>
      </p:pic>
      <p:pic>
        <p:nvPicPr>
          <p:cNvPr id="39" name="Picture Placeholder 38">
            <a:extLst>
              <a:ext uri="{FF2B5EF4-FFF2-40B4-BE49-F238E27FC236}">
                <a16:creationId xmlns:a16="http://schemas.microsoft.com/office/drawing/2014/main" id="{4190B77C-691E-40DE-8EE3-0234B5639C9B}"/>
              </a:ext>
            </a:extLst>
          </p:cNvPr>
          <p:cNvPicPr>
            <a:picLocks noGrp="1" noChangeAspect="1"/>
          </p:cNvPicPr>
          <p:nvPr>
            <p:ph type="pic" sz="quarter" idx="25"/>
          </p:nvPr>
        </p:nvPicPr>
        <p:blipFill>
          <a:blip r:embed="rId7" cstate="print">
            <a:extLst>
              <a:ext uri="{28A0092B-C50C-407E-A947-70E740481C1C}">
                <a14:useLocalDpi xmlns:a14="http://schemas.microsoft.com/office/drawing/2010/main" val="0"/>
              </a:ext>
            </a:extLst>
          </a:blip>
          <a:srcRect l="16878" r="16878"/>
          <a:stretch>
            <a:fillRect/>
          </a:stretch>
        </p:blipFill>
        <p:spPr/>
      </p:pic>
      <p:pic>
        <p:nvPicPr>
          <p:cNvPr id="31" name="Picture Placeholder 30">
            <a:extLst>
              <a:ext uri="{FF2B5EF4-FFF2-40B4-BE49-F238E27FC236}">
                <a16:creationId xmlns:a16="http://schemas.microsoft.com/office/drawing/2014/main" id="{0AAA1D53-2AD8-4434-8FC7-5A9CEB93E32A}"/>
              </a:ext>
            </a:extLst>
          </p:cNvPr>
          <p:cNvPicPr>
            <a:picLocks noGrp="1" noChangeAspect="1"/>
          </p:cNvPicPr>
          <p:nvPr>
            <p:ph type="pic" sz="quarter" idx="26"/>
          </p:nvPr>
        </p:nvPicPr>
        <p:blipFill>
          <a:blip r:embed="rId8">
            <a:extLst>
              <a:ext uri="{28A0092B-C50C-407E-A947-70E740481C1C}">
                <a14:useLocalDpi xmlns:a14="http://schemas.microsoft.com/office/drawing/2010/main" val="0"/>
              </a:ext>
            </a:extLst>
          </a:blip>
          <a:srcRect t="12291" b="12291"/>
          <a:stretch>
            <a:fillRect/>
          </a:stretch>
        </p:blipFill>
        <p:spPr/>
      </p:pic>
      <p:pic>
        <p:nvPicPr>
          <p:cNvPr id="13" name="Picture Placeholder 12">
            <a:extLst>
              <a:ext uri="{FF2B5EF4-FFF2-40B4-BE49-F238E27FC236}">
                <a16:creationId xmlns:a16="http://schemas.microsoft.com/office/drawing/2014/main" id="{92670F19-28C0-498B-B3CD-B26A807317E7}"/>
              </a:ext>
            </a:extLst>
          </p:cNvPr>
          <p:cNvPicPr>
            <a:picLocks noGrp="1" noChangeAspect="1"/>
          </p:cNvPicPr>
          <p:nvPr>
            <p:ph type="pic" sz="quarter" idx="22"/>
          </p:nvPr>
        </p:nvPicPr>
        <p:blipFill>
          <a:blip r:embed="rId9" cstate="print">
            <a:extLst>
              <a:ext uri="{28A0092B-C50C-407E-A947-70E740481C1C}">
                <a14:useLocalDpi xmlns:a14="http://schemas.microsoft.com/office/drawing/2010/main" val="0"/>
              </a:ext>
            </a:extLst>
          </a:blip>
          <a:srcRect l="16878" r="16878"/>
          <a:stretch>
            <a:fillRect/>
          </a:stretch>
        </p:blipFill>
        <p:spPr/>
      </p:pic>
      <p:pic>
        <p:nvPicPr>
          <p:cNvPr id="15" name="Picture Placeholder 14">
            <a:extLst>
              <a:ext uri="{FF2B5EF4-FFF2-40B4-BE49-F238E27FC236}">
                <a16:creationId xmlns:a16="http://schemas.microsoft.com/office/drawing/2014/main" id="{86D692B0-500E-4712-9229-7D9B1265414D}"/>
              </a:ext>
            </a:extLst>
          </p:cNvPr>
          <p:cNvPicPr>
            <a:picLocks noGrp="1" noChangeAspect="1"/>
          </p:cNvPicPr>
          <p:nvPr>
            <p:ph type="pic" sz="quarter" idx="23"/>
          </p:nvPr>
        </p:nvPicPr>
        <p:blipFill>
          <a:blip r:embed="rId10" cstate="print">
            <a:extLst>
              <a:ext uri="{28A0092B-C50C-407E-A947-70E740481C1C}">
                <a14:useLocalDpi xmlns:a14="http://schemas.microsoft.com/office/drawing/2010/main" val="0"/>
              </a:ext>
            </a:extLst>
          </a:blip>
          <a:srcRect l="16878" r="16878"/>
          <a:stretch>
            <a:fillRect/>
          </a:stretch>
        </p:blipFill>
        <p:spPr/>
      </p:pic>
      <p:pic>
        <p:nvPicPr>
          <p:cNvPr id="7" name="Picture Placeholder 6">
            <a:extLst>
              <a:ext uri="{FF2B5EF4-FFF2-40B4-BE49-F238E27FC236}">
                <a16:creationId xmlns:a16="http://schemas.microsoft.com/office/drawing/2014/main" id="{A889F637-F71B-4780-B658-DFA1D361440F}"/>
              </a:ext>
            </a:extLst>
          </p:cNvPr>
          <p:cNvPicPr>
            <a:picLocks noGrp="1" noChangeAspect="1"/>
          </p:cNvPicPr>
          <p:nvPr>
            <p:ph type="pic" sz="quarter" idx="20"/>
          </p:nvPr>
        </p:nvPicPr>
        <p:blipFill>
          <a:blip r:embed="rId11" cstate="print">
            <a:extLst>
              <a:ext uri="{28A0092B-C50C-407E-A947-70E740481C1C}">
                <a14:useLocalDpi xmlns:a14="http://schemas.microsoft.com/office/drawing/2010/main" val="0"/>
              </a:ext>
            </a:extLst>
          </a:blip>
          <a:srcRect l="16847" r="16847"/>
          <a:stretch>
            <a:fillRect/>
          </a:stretch>
        </p:blipFill>
        <p:spPr/>
      </p:pic>
      <p:sp>
        <p:nvSpPr>
          <p:cNvPr id="46" name="TextBox 45">
            <a:extLst>
              <a:ext uri="{FF2B5EF4-FFF2-40B4-BE49-F238E27FC236}">
                <a16:creationId xmlns:a16="http://schemas.microsoft.com/office/drawing/2014/main" id="{E590D14D-98FD-4A94-9FD7-25B0D35C5FD8}"/>
              </a:ext>
            </a:extLst>
          </p:cNvPr>
          <p:cNvSpPr txBox="1"/>
          <p:nvPr/>
        </p:nvSpPr>
        <p:spPr>
          <a:xfrm>
            <a:off x="6489621" y="4467707"/>
            <a:ext cx="4841409"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48" name="TextBox 47">
            <a:extLst>
              <a:ext uri="{FF2B5EF4-FFF2-40B4-BE49-F238E27FC236}">
                <a16:creationId xmlns:a16="http://schemas.microsoft.com/office/drawing/2014/main" id="{972DF355-A9CB-43F6-9490-8F50729B39D2}"/>
              </a:ext>
            </a:extLst>
          </p:cNvPr>
          <p:cNvSpPr txBox="1"/>
          <p:nvPr/>
        </p:nvSpPr>
        <p:spPr>
          <a:xfrm>
            <a:off x="598530" y="4467707"/>
            <a:ext cx="4841409"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46274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38430" y="1595508"/>
            <a:ext cx="2592561" cy="299530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a:t>
            </a:r>
          </a:p>
        </p:txBody>
      </p:sp>
      <p:grpSp>
        <p:nvGrpSpPr>
          <p:cNvPr id="15" name="Group 14"/>
          <p:cNvGrpSpPr/>
          <p:nvPr/>
        </p:nvGrpSpPr>
        <p:grpSpPr>
          <a:xfrm>
            <a:off x="938430" y="5187318"/>
            <a:ext cx="2428564" cy="568503"/>
            <a:chOff x="1979795" y="8881079"/>
            <a:chExt cx="6187062" cy="1448333"/>
          </a:xfrm>
          <a:solidFill>
            <a:schemeClr val="accent2"/>
          </a:solidFill>
        </p:grpSpPr>
        <p:sp>
          <p:nvSpPr>
            <p:cNvPr id="16" name="Rectangle 15"/>
            <p:cNvSpPr/>
            <p:nvPr/>
          </p:nvSpPr>
          <p:spPr>
            <a:xfrm>
              <a:off x="1979795" y="8881079"/>
              <a:ext cx="6187062" cy="1448333"/>
            </a:xfrm>
            <a:prstGeom prst="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18" name="TextBox 17"/>
            <p:cNvSpPr txBox="1"/>
            <p:nvPr/>
          </p:nvSpPr>
          <p:spPr>
            <a:xfrm>
              <a:off x="2420460" y="9178369"/>
              <a:ext cx="5305733" cy="868063"/>
            </a:xfrm>
            <a:prstGeom prst="rect">
              <a:avLst/>
            </a:prstGeom>
            <a:grpFill/>
          </p:spPr>
          <p:txBody>
            <a:bodyPr wrap="square" rtlCol="0">
              <a:spAutoFit/>
            </a:bodyPr>
            <a:lstStyle/>
            <a:p>
              <a:pPr algn="ctr">
                <a:lnSpc>
                  <a:spcPct val="150000"/>
                </a:lnSpc>
              </a:pPr>
              <a:r>
                <a:rPr lang="en-US" sz="1200" b="1" spc="300" dirty="0">
                  <a:solidFill>
                    <a:schemeClr val="bg1"/>
                  </a:solidFill>
                  <a:latin typeface="+mj-lt"/>
                  <a:ea typeface="Montserrat Light" charset="0"/>
                  <a:cs typeface="Montserrat Light" charset="0"/>
                </a:rPr>
                <a:t>LEARN MORE</a:t>
              </a:r>
            </a:p>
          </p:txBody>
        </p:sp>
      </p:grpSp>
      <p:sp>
        <p:nvSpPr>
          <p:cNvPr id="20" name="TextBox 19"/>
          <p:cNvSpPr txBox="1"/>
          <p:nvPr/>
        </p:nvSpPr>
        <p:spPr>
          <a:xfrm>
            <a:off x="8983367" y="3093161"/>
            <a:ext cx="2988238" cy="299530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p>
        </p:txBody>
      </p:sp>
      <p:pic>
        <p:nvPicPr>
          <p:cNvPr id="4" name="Picture Placeholder 3">
            <a:extLst>
              <a:ext uri="{FF2B5EF4-FFF2-40B4-BE49-F238E27FC236}">
                <a16:creationId xmlns:a16="http://schemas.microsoft.com/office/drawing/2014/main" id="{1EE0F9C9-F3E7-4173-91B6-0CA6827892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10" r="29910"/>
          <a:stretch>
            <a:fillRect/>
          </a:stretch>
        </p:blipFill>
        <p:spPr/>
      </p:pic>
    </p:spTree>
    <p:extLst>
      <p:ext uri="{BB962C8B-B14F-4D97-AF65-F5344CB8AC3E}">
        <p14:creationId xmlns:p14="http://schemas.microsoft.com/office/powerpoint/2010/main" val="275415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09708" y="1680404"/>
            <a:ext cx="2428564" cy="299530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a:t>
            </a:r>
          </a:p>
        </p:txBody>
      </p:sp>
      <p:grpSp>
        <p:nvGrpSpPr>
          <p:cNvPr id="15" name="Group 14"/>
          <p:cNvGrpSpPr/>
          <p:nvPr/>
        </p:nvGrpSpPr>
        <p:grpSpPr>
          <a:xfrm>
            <a:off x="6909708" y="5013147"/>
            <a:ext cx="2428564" cy="568503"/>
            <a:chOff x="1979795" y="8881079"/>
            <a:chExt cx="6187062" cy="1448333"/>
          </a:xfrm>
        </p:grpSpPr>
        <p:sp>
          <p:nvSpPr>
            <p:cNvPr id="16" name="Rectangle 15"/>
            <p:cNvSpPr/>
            <p:nvPr/>
          </p:nvSpPr>
          <p:spPr>
            <a:xfrm>
              <a:off x="1979795" y="8881079"/>
              <a:ext cx="6187062" cy="1448333"/>
            </a:xfrm>
            <a:prstGeom prst="rect">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17" name="TextBox 16"/>
            <p:cNvSpPr txBox="1"/>
            <p:nvPr/>
          </p:nvSpPr>
          <p:spPr>
            <a:xfrm>
              <a:off x="2420460" y="9178369"/>
              <a:ext cx="5305733" cy="868063"/>
            </a:xfrm>
            <a:prstGeom prst="rect">
              <a:avLst/>
            </a:prstGeom>
            <a:noFill/>
          </p:spPr>
          <p:txBody>
            <a:bodyPr wrap="square" rtlCol="0">
              <a:spAutoFit/>
            </a:bodyPr>
            <a:lstStyle/>
            <a:p>
              <a:pPr algn="ctr">
                <a:lnSpc>
                  <a:spcPct val="150000"/>
                </a:lnSpc>
              </a:pPr>
              <a:r>
                <a:rPr lang="en-US" sz="1200" b="1" spc="300" dirty="0">
                  <a:solidFill>
                    <a:schemeClr val="bg1"/>
                  </a:solidFill>
                  <a:latin typeface="+mj-lt"/>
                  <a:ea typeface="Montserrat Light" charset="0"/>
                  <a:cs typeface="Montserrat Light" charset="0"/>
                </a:rPr>
                <a:t>LEARN MORE</a:t>
              </a:r>
            </a:p>
          </p:txBody>
        </p:sp>
      </p:grpSp>
      <p:pic>
        <p:nvPicPr>
          <p:cNvPr id="4" name="Picture Placeholder 3">
            <a:extLst>
              <a:ext uri="{FF2B5EF4-FFF2-40B4-BE49-F238E27FC236}">
                <a16:creationId xmlns:a16="http://schemas.microsoft.com/office/drawing/2014/main" id="{EC1E80D2-9EF3-4661-9A4E-24AF1F9C68DC}"/>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9724" r="19724"/>
          <a:stretch>
            <a:fillRect/>
          </a:stretch>
        </p:blipFill>
        <p:spPr/>
      </p:pic>
      <p:pic>
        <p:nvPicPr>
          <p:cNvPr id="7" name="Picture Placeholder 6">
            <a:extLst>
              <a:ext uri="{FF2B5EF4-FFF2-40B4-BE49-F238E27FC236}">
                <a16:creationId xmlns:a16="http://schemas.microsoft.com/office/drawing/2014/main" id="{C3A80711-4D49-48FA-96CF-851168D809E0}"/>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9808" r="19808"/>
          <a:stretch>
            <a:fillRect/>
          </a:stretch>
        </p:blipFill>
        <p:spPr/>
      </p:pic>
      <p:pic>
        <p:nvPicPr>
          <p:cNvPr id="9" name="Picture Placeholder 8">
            <a:extLst>
              <a:ext uri="{FF2B5EF4-FFF2-40B4-BE49-F238E27FC236}">
                <a16:creationId xmlns:a16="http://schemas.microsoft.com/office/drawing/2014/main" id="{6E5EDC4D-D750-4C17-A15C-E3772D970FD5}"/>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19966" r="19966"/>
          <a:stretch>
            <a:fillRect/>
          </a:stretch>
        </p:blipFill>
        <p:spPr/>
      </p:pic>
      <p:pic>
        <p:nvPicPr>
          <p:cNvPr id="20" name="Picture Placeholder 19">
            <a:extLst>
              <a:ext uri="{FF2B5EF4-FFF2-40B4-BE49-F238E27FC236}">
                <a16:creationId xmlns:a16="http://schemas.microsoft.com/office/drawing/2014/main" id="{7F05E64B-7052-4F2E-98D6-105F1FAF4441}"/>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19808" r="19808"/>
          <a:stretch>
            <a:fillRect/>
          </a:stretch>
        </p:blipFill>
        <p:spPr/>
      </p:pic>
    </p:spTree>
    <p:extLst>
      <p:ext uri="{BB962C8B-B14F-4D97-AF65-F5344CB8AC3E}">
        <p14:creationId xmlns:p14="http://schemas.microsoft.com/office/powerpoint/2010/main" val="112267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5AE7B8-769C-41CD-8D40-093422646993}"/>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5811" r="25811"/>
          <a:stretch>
            <a:fillRect/>
          </a:stretch>
        </p:blipFill>
        <p:spPr/>
      </p:pic>
      <p:pic>
        <p:nvPicPr>
          <p:cNvPr id="8" name="Picture Placeholder 7">
            <a:extLst>
              <a:ext uri="{FF2B5EF4-FFF2-40B4-BE49-F238E27FC236}">
                <a16:creationId xmlns:a16="http://schemas.microsoft.com/office/drawing/2014/main" id="{A31C1B61-A81E-4528-8A8A-256900A79DD8}"/>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7689" r="17689"/>
          <a:stretch>
            <a:fillRect/>
          </a:stretch>
        </p:blipFill>
        <p:spPr/>
      </p:pic>
      <p:pic>
        <p:nvPicPr>
          <p:cNvPr id="10" name="Picture Placeholder 9">
            <a:extLst>
              <a:ext uri="{FF2B5EF4-FFF2-40B4-BE49-F238E27FC236}">
                <a16:creationId xmlns:a16="http://schemas.microsoft.com/office/drawing/2014/main" id="{3DA9F076-E5C3-4628-8E89-2D7BF53FFC41}"/>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l="32755" r="32755"/>
          <a:stretch>
            <a:fillRect/>
          </a:stretch>
        </p:blipFill>
        <p:spPr/>
      </p:pic>
      <p:pic>
        <p:nvPicPr>
          <p:cNvPr id="12" name="Picture Placeholder 11">
            <a:extLst>
              <a:ext uri="{FF2B5EF4-FFF2-40B4-BE49-F238E27FC236}">
                <a16:creationId xmlns:a16="http://schemas.microsoft.com/office/drawing/2014/main" id="{F1D5CA73-B2FC-4D88-8705-63E6BC077CCE}"/>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0598" r="10598"/>
          <a:stretch>
            <a:fillRect/>
          </a:stretch>
        </p:blipFill>
        <p:spPr/>
      </p:pic>
      <p:pic>
        <p:nvPicPr>
          <p:cNvPr id="14" name="Picture Placeholder 13">
            <a:extLst>
              <a:ext uri="{FF2B5EF4-FFF2-40B4-BE49-F238E27FC236}">
                <a16:creationId xmlns:a16="http://schemas.microsoft.com/office/drawing/2014/main" id="{043F945C-D3DC-4AA8-941B-4ED3AAD1363B}"/>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31090" r="31090"/>
          <a:stretch>
            <a:fillRect/>
          </a:stretch>
        </p:blipFill>
        <p:spPr/>
      </p:pic>
      <p:pic>
        <p:nvPicPr>
          <p:cNvPr id="18" name="Picture Placeholder 17">
            <a:extLst>
              <a:ext uri="{FF2B5EF4-FFF2-40B4-BE49-F238E27FC236}">
                <a16:creationId xmlns:a16="http://schemas.microsoft.com/office/drawing/2014/main" id="{FF2DA5CF-D32A-43AB-B63B-0EFCDAA7FCF9}"/>
              </a:ext>
            </a:extLst>
          </p:cNvPr>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l="25660" r="25660"/>
          <a:stretch>
            <a:fillRect/>
          </a:stretch>
        </p:blipFill>
        <p:spPr/>
      </p:pic>
      <p:sp>
        <p:nvSpPr>
          <p:cNvPr id="26" name="Rectangle 25">
            <a:extLst>
              <a:ext uri="{FF2B5EF4-FFF2-40B4-BE49-F238E27FC236}">
                <a16:creationId xmlns:a16="http://schemas.microsoft.com/office/drawing/2014/main" id="{1E82C742-C277-4770-B6CC-8141CF8EB0CF}"/>
              </a:ext>
            </a:extLst>
          </p:cNvPr>
          <p:cNvSpPr/>
          <p:nvPr/>
        </p:nvSpPr>
        <p:spPr>
          <a:xfrm>
            <a:off x="342557" y="481992"/>
            <a:ext cx="5239994"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7" name="TextBox 26">
            <a:extLst>
              <a:ext uri="{FF2B5EF4-FFF2-40B4-BE49-F238E27FC236}">
                <a16:creationId xmlns:a16="http://schemas.microsoft.com/office/drawing/2014/main" id="{F35911F5-A7F7-4F35-B109-00AE633B400B}"/>
              </a:ext>
            </a:extLst>
          </p:cNvPr>
          <p:cNvSpPr txBox="1"/>
          <p:nvPr/>
        </p:nvSpPr>
        <p:spPr>
          <a:xfrm>
            <a:off x="342557" y="1215121"/>
            <a:ext cx="3708938"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8" name="TextBox 27">
            <a:extLst>
              <a:ext uri="{FF2B5EF4-FFF2-40B4-BE49-F238E27FC236}">
                <a16:creationId xmlns:a16="http://schemas.microsoft.com/office/drawing/2014/main" id="{BB8B9279-537E-4252-9C26-B50D6D98A122}"/>
              </a:ext>
            </a:extLst>
          </p:cNvPr>
          <p:cNvSpPr txBox="1"/>
          <p:nvPr/>
        </p:nvSpPr>
        <p:spPr>
          <a:xfrm>
            <a:off x="342557" y="3946169"/>
            <a:ext cx="3708938"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93946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353B25A-D1B8-4C7B-9AF9-75A65CDEAA4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455" b="24455"/>
          <a:stretch>
            <a:fillRect/>
          </a:stretch>
        </p:blipFill>
        <p:spPr/>
      </p:pic>
      <p:sp>
        <p:nvSpPr>
          <p:cNvPr id="8" name="Rectangle 7"/>
          <p:cNvSpPr/>
          <p:nvPr/>
        </p:nvSpPr>
        <p:spPr>
          <a:xfrm>
            <a:off x="7708461" y="994532"/>
            <a:ext cx="3337560" cy="5233273"/>
          </a:xfrm>
          <a:prstGeom prst="rect">
            <a:avLst/>
          </a:prstGeom>
          <a:gradFill flip="none" rotWithShape="1">
            <a:gsLst>
              <a:gs pos="1000">
                <a:schemeClr val="accent2">
                  <a:alpha val="4000"/>
                </a:schemeClr>
              </a:gs>
              <a:gs pos="57000">
                <a:schemeClr val="accent2">
                  <a:alpha val="89000"/>
                </a:schemeClr>
              </a:gs>
              <a:gs pos="100000">
                <a:schemeClr val="accent2"/>
              </a:gs>
            </a:gsLst>
            <a:lin ang="16200000" scaled="1"/>
            <a:tileRect/>
          </a:gradFill>
          <a:ln>
            <a:noFill/>
          </a:ln>
          <a:effectLst>
            <a:outerShdw blurRad="889000" dist="254000" dir="16200000" sx="101000" sy="101000" algn="ctr" rotWithShape="0">
              <a:schemeClr val="tx1">
                <a:lumMod val="65000"/>
                <a:lumOff val="3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A56661A-23D1-4D26-8F91-BAE18CF7340E}"/>
              </a:ext>
            </a:extLst>
          </p:cNvPr>
          <p:cNvSpPr txBox="1"/>
          <p:nvPr/>
        </p:nvSpPr>
        <p:spPr>
          <a:xfrm>
            <a:off x="7823295" y="4974191"/>
            <a:ext cx="3107892" cy="1003031"/>
          </a:xfrm>
          <a:prstGeom prst="rect">
            <a:avLst/>
          </a:prstGeom>
          <a:noFill/>
        </p:spPr>
        <p:txBody>
          <a:bodyPr wrap="square" rtlCol="0">
            <a:spAutoFit/>
          </a:bodyPr>
          <a:lstStyle/>
          <a:p>
            <a:pPr algn="just">
              <a:lnSpc>
                <a:spcPct val="150000"/>
              </a:lnSpc>
            </a:pPr>
            <a:r>
              <a:rPr lang="en-US" sz="4400" dirty="0">
                <a:ea typeface="Lato Light" charset="0"/>
                <a:cs typeface="Lato Light" charset="0"/>
              </a:rPr>
              <a:t>THANK YOU!</a:t>
            </a:r>
          </a:p>
        </p:txBody>
      </p:sp>
      <p:sp>
        <p:nvSpPr>
          <p:cNvPr id="12" name="TextBox 11">
            <a:extLst>
              <a:ext uri="{FF2B5EF4-FFF2-40B4-BE49-F238E27FC236}">
                <a16:creationId xmlns:a16="http://schemas.microsoft.com/office/drawing/2014/main" id="{E821A4EA-D98C-4113-9817-0E82DD66352B}"/>
              </a:ext>
            </a:extLst>
          </p:cNvPr>
          <p:cNvSpPr txBox="1"/>
          <p:nvPr/>
        </p:nvSpPr>
        <p:spPr>
          <a:xfrm>
            <a:off x="686640" y="1482889"/>
            <a:ext cx="6834223" cy="1148648"/>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j-lt"/>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a:t>
            </a:r>
          </a:p>
        </p:txBody>
      </p:sp>
    </p:spTree>
    <p:extLst>
      <p:ext uri="{BB962C8B-B14F-4D97-AF65-F5344CB8AC3E}">
        <p14:creationId xmlns:p14="http://schemas.microsoft.com/office/powerpoint/2010/main" val="3382428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B9C899C-3635-4E65-9F1F-68DCFC4689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56" b="7756"/>
          <a:stretch>
            <a:fillRect/>
          </a:stretch>
        </p:blipFill>
        <p:spPr/>
      </p:pic>
      <p:pic>
        <p:nvPicPr>
          <p:cNvPr id="7" name="Picture Placeholder 6">
            <a:extLst>
              <a:ext uri="{FF2B5EF4-FFF2-40B4-BE49-F238E27FC236}">
                <a16:creationId xmlns:a16="http://schemas.microsoft.com/office/drawing/2014/main" id="{B6DB6155-12F5-4912-A4E6-EA1AFC00177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56" b="7756"/>
          <a:stretch>
            <a:fillRect/>
          </a:stretch>
        </p:blipFill>
        <p:spPr/>
      </p:pic>
      <p:sp>
        <p:nvSpPr>
          <p:cNvPr id="14" name="TextBox 13">
            <a:extLst>
              <a:ext uri="{FF2B5EF4-FFF2-40B4-BE49-F238E27FC236}">
                <a16:creationId xmlns:a16="http://schemas.microsoft.com/office/drawing/2014/main" id="{86F378E0-8ED6-4FD2-9AF4-09FF714846D5}"/>
              </a:ext>
            </a:extLst>
          </p:cNvPr>
          <p:cNvSpPr txBox="1"/>
          <p:nvPr/>
        </p:nvSpPr>
        <p:spPr>
          <a:xfrm>
            <a:off x="773723" y="1440023"/>
            <a:ext cx="4494678"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15" name="TextBox 14">
            <a:extLst>
              <a:ext uri="{FF2B5EF4-FFF2-40B4-BE49-F238E27FC236}">
                <a16:creationId xmlns:a16="http://schemas.microsoft.com/office/drawing/2014/main" id="{5CAD4B4C-1932-45F0-85BE-65BE13BDAC94}"/>
              </a:ext>
            </a:extLst>
          </p:cNvPr>
          <p:cNvSpPr txBox="1"/>
          <p:nvPr/>
        </p:nvSpPr>
        <p:spPr>
          <a:xfrm>
            <a:off x="6923601" y="1440023"/>
            <a:ext cx="4494678" cy="1351588"/>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21357698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7ECBAA3-2306-4084-9694-A4F6DA4B328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1190" t="-808" r="5802" b="808"/>
          <a:stretch/>
        </p:blipFill>
        <p:spPr>
          <a:xfrm>
            <a:off x="5937042" y="357198"/>
            <a:ext cx="2940865" cy="3107911"/>
          </a:xfrm>
        </p:spPr>
      </p:pic>
      <p:pic>
        <p:nvPicPr>
          <p:cNvPr id="8" name="Picture Placeholder 7">
            <a:extLst>
              <a:ext uri="{FF2B5EF4-FFF2-40B4-BE49-F238E27FC236}">
                <a16:creationId xmlns:a16="http://schemas.microsoft.com/office/drawing/2014/main" id="{9FE107BF-6DA3-4672-AC02-69E7BC5F978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868" r="22868"/>
          <a:stretch>
            <a:fillRect/>
          </a:stretch>
        </p:blipFill>
        <p:spPr/>
      </p:pic>
      <p:pic>
        <p:nvPicPr>
          <p:cNvPr id="20" name="Picture Placeholder 19">
            <a:extLst>
              <a:ext uri="{FF2B5EF4-FFF2-40B4-BE49-F238E27FC236}">
                <a16:creationId xmlns:a16="http://schemas.microsoft.com/office/drawing/2014/main" id="{0B22C1E1-5E30-4B81-B512-166B345BCBFA}"/>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8479" r="18479"/>
          <a:stretch>
            <a:fillRect/>
          </a:stretch>
        </p:blipFill>
        <p:spPr/>
      </p:pic>
      <p:pic>
        <p:nvPicPr>
          <p:cNvPr id="22" name="Picture Placeholder 21">
            <a:extLst>
              <a:ext uri="{FF2B5EF4-FFF2-40B4-BE49-F238E27FC236}">
                <a16:creationId xmlns:a16="http://schemas.microsoft.com/office/drawing/2014/main" id="{1C40168A-BF63-42A4-B9DE-0CA50BA42CC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8496" r="18496"/>
          <a:stretch>
            <a:fillRect/>
          </a:stretch>
        </p:blipFill>
        <p:spPr/>
      </p:pic>
      <p:sp>
        <p:nvSpPr>
          <p:cNvPr id="24" name="Rectangle 23">
            <a:extLst>
              <a:ext uri="{FF2B5EF4-FFF2-40B4-BE49-F238E27FC236}">
                <a16:creationId xmlns:a16="http://schemas.microsoft.com/office/drawing/2014/main" id="{462864C0-676B-4D0C-A5F2-3061E52D551F}"/>
              </a:ext>
            </a:extLst>
          </p:cNvPr>
          <p:cNvSpPr/>
          <p:nvPr/>
        </p:nvSpPr>
        <p:spPr>
          <a:xfrm>
            <a:off x="847535" y="784261"/>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5" name="TextBox 24">
            <a:extLst>
              <a:ext uri="{FF2B5EF4-FFF2-40B4-BE49-F238E27FC236}">
                <a16:creationId xmlns:a16="http://schemas.microsoft.com/office/drawing/2014/main" id="{0D1C7D70-C721-430E-A9A8-4B03F8E70102}"/>
              </a:ext>
            </a:extLst>
          </p:cNvPr>
          <p:cNvSpPr txBox="1"/>
          <p:nvPr/>
        </p:nvSpPr>
        <p:spPr>
          <a:xfrm>
            <a:off x="847535" y="1517390"/>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6" name="TextBox 25">
            <a:extLst>
              <a:ext uri="{FF2B5EF4-FFF2-40B4-BE49-F238E27FC236}">
                <a16:creationId xmlns:a16="http://schemas.microsoft.com/office/drawing/2014/main" id="{F8E9204D-4E5A-4A8D-A337-17CF87D9F7D2}"/>
              </a:ext>
            </a:extLst>
          </p:cNvPr>
          <p:cNvSpPr txBox="1"/>
          <p:nvPr/>
        </p:nvSpPr>
        <p:spPr>
          <a:xfrm>
            <a:off x="847535" y="4248438"/>
            <a:ext cx="3323586" cy="1997919"/>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91458619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B54B41E-40E3-466B-94DB-EC9FD4718CD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449" b="28449"/>
          <a:stretch>
            <a:fillRect/>
          </a:stretch>
        </p:blipFill>
        <p:spPr/>
      </p:pic>
      <p:sp>
        <p:nvSpPr>
          <p:cNvPr id="8" name="Rectangle 7"/>
          <p:cNvSpPr/>
          <p:nvPr/>
        </p:nvSpPr>
        <p:spPr>
          <a:xfrm>
            <a:off x="7708461" y="994532"/>
            <a:ext cx="3337560" cy="5233273"/>
          </a:xfrm>
          <a:prstGeom prst="rect">
            <a:avLst/>
          </a:prstGeom>
          <a:gradFill flip="none" rotWithShape="1">
            <a:gsLst>
              <a:gs pos="1000">
                <a:schemeClr val="accent2">
                  <a:alpha val="4000"/>
                </a:schemeClr>
              </a:gs>
              <a:gs pos="57000">
                <a:schemeClr val="accent2">
                  <a:alpha val="89000"/>
                </a:schemeClr>
              </a:gs>
              <a:gs pos="100000">
                <a:schemeClr val="accent2"/>
              </a:gs>
            </a:gsLst>
            <a:lin ang="16200000" scaled="1"/>
            <a:tileRect/>
          </a:gradFill>
          <a:ln>
            <a:noFill/>
          </a:ln>
          <a:effectLst>
            <a:outerShdw blurRad="889000" dist="254000" dir="16200000" sx="101000" sy="101000" algn="ctr" rotWithShape="0">
              <a:schemeClr val="tx1">
                <a:lumMod val="65000"/>
                <a:lumOff val="3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3BF0698-CB56-42E3-A9A3-D4316D447B1B}"/>
              </a:ext>
            </a:extLst>
          </p:cNvPr>
          <p:cNvSpPr/>
          <p:nvPr/>
        </p:nvSpPr>
        <p:spPr>
          <a:xfrm>
            <a:off x="686640" y="994532"/>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11" name="TextBox 10">
            <a:extLst>
              <a:ext uri="{FF2B5EF4-FFF2-40B4-BE49-F238E27FC236}">
                <a16:creationId xmlns:a16="http://schemas.microsoft.com/office/drawing/2014/main" id="{2A56661A-23D1-4D26-8F91-BAE18CF7340E}"/>
              </a:ext>
            </a:extLst>
          </p:cNvPr>
          <p:cNvSpPr txBox="1"/>
          <p:nvPr/>
        </p:nvSpPr>
        <p:spPr>
          <a:xfrm>
            <a:off x="686640" y="1718387"/>
            <a:ext cx="5423633" cy="1028423"/>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156910930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3926461" y="3152002"/>
            <a:ext cx="3049814" cy="553998"/>
          </a:xfrm>
          <a:prstGeom prst="rect">
            <a:avLst/>
          </a:prstGeom>
          <a:noFill/>
        </p:spPr>
        <p:txBody>
          <a:bodyPr wrap="square" lIns="0" tIns="0" rIns="0" bIns="0" rtlCol="0">
            <a:spAutoFit/>
          </a:bodyPr>
          <a:lstStyle/>
          <a:p>
            <a:pPr algn="ctr"/>
            <a:r>
              <a:rPr lang="id-ID" sz="3600" dirty="0">
                <a:solidFill>
                  <a:schemeClr val="tx1">
                    <a:lumMod val="65000"/>
                    <a:lumOff val="35000"/>
                  </a:schemeClr>
                </a:solidFill>
                <a:ea typeface="Open Sans Semibold" panose="020B0706030804020204" pitchFamily="34" charset="0"/>
                <a:cs typeface="Open Sans Semibold" panose="020B0706030804020204" pitchFamily="34" charset="0"/>
              </a:rPr>
              <a:t>Subtitle Here</a:t>
            </a:r>
            <a:endParaRPr lang="en-US" sz="3600" dirty="0">
              <a:solidFill>
                <a:schemeClr val="tx1">
                  <a:lumMod val="65000"/>
                  <a:lumOff val="35000"/>
                </a:schemeClr>
              </a:solidFill>
              <a:ea typeface="Open Sans Semibold" panose="020B0706030804020204" pitchFamily="34" charset="0"/>
              <a:cs typeface="Open Sans Semibold" panose="020B0706030804020204" pitchFamily="34" charset="0"/>
            </a:endParaRPr>
          </a:p>
        </p:txBody>
      </p:sp>
      <p:sp>
        <p:nvSpPr>
          <p:cNvPr id="5" name="TextBox 4"/>
          <p:cNvSpPr txBox="1"/>
          <p:nvPr/>
        </p:nvSpPr>
        <p:spPr>
          <a:xfrm rot="16200000" flipH="1">
            <a:off x="4375885" y="3207145"/>
            <a:ext cx="3883942" cy="443711"/>
          </a:xfrm>
          <a:prstGeom prst="rect">
            <a:avLst/>
          </a:prstGeom>
          <a:noFill/>
        </p:spPr>
        <p:txBody>
          <a:bodyPr wrap="square" lIns="0" tIns="0" rIns="0" bIns="0" rtlCol="0">
            <a:spAutoFit/>
          </a:bodyPr>
          <a:lstStyle/>
          <a:p>
            <a:pPr algn="ctr">
              <a:lnSpc>
                <a:spcPct val="125000"/>
              </a:lnSpc>
            </a:pP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ctetur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adipiscing</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elit</a:t>
            </a:r>
            <a:r>
              <a:rPr lang="en-US" sz="1200" dirty="0">
                <a:solidFill>
                  <a:schemeClr val="bg1">
                    <a:lumMod val="50000"/>
                  </a:schemeClr>
                </a:solidFill>
                <a:ea typeface="Open Sans" panose="020B0606030504020204" pitchFamily="34" charset="0"/>
                <a:cs typeface="Open Sans" panose="020B0606030504020204" pitchFamily="34" charset="0"/>
              </a:rPr>
              <a:t>, sed do </a:t>
            </a:r>
            <a:r>
              <a:rPr lang="en-US" sz="1200" dirty="0" err="1">
                <a:solidFill>
                  <a:schemeClr val="bg1">
                    <a:lumMod val="50000"/>
                  </a:schemeClr>
                </a:solidFill>
                <a:ea typeface="Open Sans" panose="020B0606030504020204" pitchFamily="34" charset="0"/>
                <a:cs typeface="Open Sans" panose="020B0606030504020204" pitchFamily="34" charset="0"/>
              </a:rPr>
              <a:t>ei</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a:t>
            </a:r>
            <a:r>
              <a:rPr lang="en-US" sz="1200" dirty="0">
                <a:solidFill>
                  <a:schemeClr val="bg1">
                    <a:lumMod val="50000"/>
                  </a:schemeClr>
                </a:solidFill>
                <a:ea typeface="Open Sans" panose="020B0606030504020204" pitchFamily="34" charset="0"/>
                <a:cs typeface="Open Sans" panose="020B0606030504020204" pitchFamily="34" charset="0"/>
              </a:rPr>
              <a:t> por </a:t>
            </a:r>
            <a:r>
              <a:rPr lang="en-US" sz="1200" dirty="0" err="1">
                <a:solidFill>
                  <a:schemeClr val="bg1">
                    <a:lumMod val="50000"/>
                  </a:schemeClr>
                </a:solidFill>
                <a:ea typeface="Open Sans" panose="020B0606030504020204" pitchFamily="34" charset="0"/>
                <a:cs typeface="Open Sans" panose="020B0606030504020204" pitchFamily="34" charset="0"/>
              </a:rPr>
              <a:t>Utmin</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27C84AA-52C3-494D-B295-891B4A37314B}"/>
              </a:ext>
            </a:extLst>
          </p:cNvPr>
          <p:cNvSpPr/>
          <p:nvPr/>
        </p:nvSpPr>
        <p:spPr>
          <a:xfrm>
            <a:off x="9103872" y="2922217"/>
            <a:ext cx="2082622" cy="457427"/>
          </a:xfrm>
          <a:prstGeom prst="rect">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9" name="TextBox 18">
            <a:extLst>
              <a:ext uri="{FF2B5EF4-FFF2-40B4-BE49-F238E27FC236}">
                <a16:creationId xmlns:a16="http://schemas.microsoft.com/office/drawing/2014/main" id="{7B1CADC9-8213-4CDD-A68D-A4BE6E31EBBB}"/>
              </a:ext>
            </a:extLst>
          </p:cNvPr>
          <p:cNvSpPr txBox="1"/>
          <p:nvPr/>
        </p:nvSpPr>
        <p:spPr>
          <a:xfrm>
            <a:off x="9103872" y="2959061"/>
            <a:ext cx="2082622" cy="340734"/>
          </a:xfrm>
          <a:prstGeom prst="rect">
            <a:avLst/>
          </a:prstGeom>
          <a:noFill/>
        </p:spPr>
        <p:txBody>
          <a:bodyPr wrap="square" rtlCol="0">
            <a:spAutoFit/>
          </a:bodyPr>
          <a:lstStyle/>
          <a:p>
            <a:pPr algn="ctr">
              <a:lnSpc>
                <a:spcPct val="150000"/>
              </a:lnSpc>
            </a:pPr>
            <a:r>
              <a:rPr lang="en-US" sz="1200" b="1" spc="300" dirty="0">
                <a:solidFill>
                  <a:schemeClr val="bg1"/>
                </a:solidFill>
                <a:ea typeface="Montserrat Light" charset="0"/>
                <a:cs typeface="Montserrat Light" charset="0"/>
              </a:rPr>
              <a:t>LEARN MORE</a:t>
            </a:r>
          </a:p>
        </p:txBody>
      </p:sp>
      <p:pic>
        <p:nvPicPr>
          <p:cNvPr id="6" name="Picture Placeholder 5">
            <a:extLst>
              <a:ext uri="{FF2B5EF4-FFF2-40B4-BE49-F238E27FC236}">
                <a16:creationId xmlns:a16="http://schemas.microsoft.com/office/drawing/2014/main" id="{882FB62B-F48C-4959-8C05-A3A5E55E1EE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798" r="26798"/>
          <a:stretch>
            <a:fillRect/>
          </a:stretch>
        </p:blipFill>
        <p:spPr/>
      </p:pic>
      <p:pic>
        <p:nvPicPr>
          <p:cNvPr id="9" name="Picture Placeholder 8">
            <a:extLst>
              <a:ext uri="{FF2B5EF4-FFF2-40B4-BE49-F238E27FC236}">
                <a16:creationId xmlns:a16="http://schemas.microsoft.com/office/drawing/2014/main" id="{4A586B19-ABF4-43BD-BCCC-F5C7305E18D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80" b="6180"/>
          <a:stretch>
            <a:fillRect/>
          </a:stretch>
        </p:blipFill>
        <p:spPr/>
      </p:pic>
      <p:sp>
        <p:nvSpPr>
          <p:cNvPr id="16" name="TextBox 15">
            <a:extLst>
              <a:ext uri="{FF2B5EF4-FFF2-40B4-BE49-F238E27FC236}">
                <a16:creationId xmlns:a16="http://schemas.microsoft.com/office/drawing/2014/main" id="{2135873B-EFEB-43A3-B1E8-437356BE3DEE}"/>
              </a:ext>
            </a:extLst>
          </p:cNvPr>
          <p:cNvSpPr txBox="1"/>
          <p:nvPr/>
        </p:nvSpPr>
        <p:spPr>
          <a:xfrm>
            <a:off x="7862908" y="1229009"/>
            <a:ext cx="3323586" cy="1448730"/>
          </a:xfrm>
          <a:prstGeom prst="rect">
            <a:avLst/>
          </a:prstGeom>
          <a:noFill/>
        </p:spPr>
        <p:txBody>
          <a:bodyPr wrap="square" rtlCol="0">
            <a:spAutoFit/>
          </a:bodyPr>
          <a:lstStyle/>
          <a:p>
            <a:pPr algn="just">
              <a:lnSpc>
                <a:spcPct val="150000"/>
              </a:lnSpc>
            </a:pPr>
            <a:r>
              <a:rPr lang="en-US" sz="1200" dirty="0">
                <a:solidFill>
                  <a:schemeClr val="bg1">
                    <a:lumMod val="50000"/>
                  </a:schemeClr>
                </a:solidFill>
                <a:ea typeface="Lato Light" charset="0"/>
                <a:cs typeface="Lato Light" charset="0"/>
              </a:rPr>
              <a:t>Entrepreneurial activities differ substantially depending on the type </a:t>
            </a:r>
            <a:r>
              <a:rPr lang="en-US" sz="1200" dirty="0" err="1">
                <a:solidFill>
                  <a:schemeClr val="bg1">
                    <a:lumMod val="50000"/>
                  </a:schemeClr>
                </a:solidFill>
                <a:ea typeface="Lato Light" charset="0"/>
                <a:cs typeface="Lato Light" charset="0"/>
              </a:rPr>
              <a:t>ofEntrepreneurial</a:t>
            </a:r>
            <a:r>
              <a:rPr lang="en-US" sz="1200" dirty="0">
                <a:solidFill>
                  <a:schemeClr val="bg1">
                    <a:lumMod val="50000"/>
                  </a:schemeClr>
                </a:solidFill>
                <a:ea typeface="Lato Light" charset="0"/>
                <a:cs typeface="Lato Light" charset="0"/>
              </a:rPr>
              <a:t> activities differ substantially depending on the type </a:t>
            </a:r>
            <a:r>
              <a:rPr lang="en-US" sz="1200" dirty="0" err="1">
                <a:solidFill>
                  <a:schemeClr val="bg1">
                    <a:lumMod val="50000"/>
                  </a:schemeClr>
                </a:solidFill>
                <a:ea typeface="Lato Light" charset="0"/>
                <a:cs typeface="Lato Light" charset="0"/>
              </a:rPr>
              <a:t>ofon</a:t>
            </a:r>
            <a:r>
              <a:rPr lang="en-US" sz="1200" dirty="0">
                <a:solidFill>
                  <a:schemeClr val="bg1">
                    <a:lumMod val="50000"/>
                  </a:schemeClr>
                </a:solidFill>
                <a:ea typeface="Lato Light" charset="0"/>
                <a:cs typeface="Lato Light" charset="0"/>
              </a:rPr>
              <a:t> the type </a:t>
            </a:r>
            <a:r>
              <a:rPr lang="en-US" sz="1200" dirty="0" err="1">
                <a:solidFill>
                  <a:schemeClr val="bg1">
                    <a:lumMod val="50000"/>
                  </a:schemeClr>
                </a:solidFill>
                <a:ea typeface="Lato Light" charset="0"/>
                <a:cs typeface="Lato Light" charset="0"/>
              </a:rPr>
              <a:t>ofEntrepreneurial</a:t>
            </a:r>
            <a:r>
              <a:rPr lang="en-US" sz="12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2156504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5498EF6-E0E4-4099-800D-56B6FAA2DD95}"/>
              </a:ext>
            </a:extLst>
          </p:cNvPr>
          <p:cNvSpPr txBox="1"/>
          <p:nvPr/>
        </p:nvSpPr>
        <p:spPr>
          <a:xfrm flipH="1">
            <a:off x="8420272" y="3786879"/>
            <a:ext cx="3010313" cy="1425647"/>
          </a:xfrm>
          <a:prstGeom prst="rect">
            <a:avLst/>
          </a:prstGeom>
          <a:noFill/>
        </p:spPr>
        <p:txBody>
          <a:bodyPr wrap="square" lIns="0" tIns="0" rIns="0" bIns="0" rtlCol="0">
            <a:spAutoFit/>
          </a:bodyPr>
          <a:lstStyle/>
          <a:p>
            <a:pPr algn="just">
              <a:lnSpc>
                <a:spcPct val="200000"/>
              </a:lnSpc>
            </a:pP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adipiscing</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elit</a:t>
            </a:r>
            <a:r>
              <a:rPr lang="en-US" sz="1200" dirty="0">
                <a:solidFill>
                  <a:schemeClr val="bg1">
                    <a:lumMod val="50000"/>
                  </a:schemeClr>
                </a:solidFill>
                <a:ea typeface="Open Sans" panose="020B0606030504020204" pitchFamily="34" charset="0"/>
                <a:cs typeface="Open Sans" panose="020B0606030504020204" pitchFamily="34" charset="0"/>
              </a:rPr>
              <a:t>, sed do </a:t>
            </a:r>
            <a:r>
              <a:rPr lang="en-US" sz="1200" dirty="0" err="1">
                <a:solidFill>
                  <a:schemeClr val="bg1">
                    <a:lumMod val="50000"/>
                  </a:schemeClr>
                </a:solidFill>
                <a:ea typeface="Open Sans" panose="020B0606030504020204" pitchFamily="34" charset="0"/>
                <a:cs typeface="Open Sans" panose="020B0606030504020204" pitchFamily="34" charset="0"/>
              </a:rPr>
              <a:t>eiusmod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tempor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inci</a:t>
            </a:r>
            <a:r>
              <a:rPr lang="id-ID" sz="1200" dirty="0">
                <a:solidFill>
                  <a:schemeClr val="bg1">
                    <a:lumMod val="50000"/>
                  </a:schemeClr>
                </a:solidFill>
                <a:ea typeface="Open Sans" panose="020B0606030504020204" pitchFamily="34" charset="0"/>
                <a:cs typeface="Open Sans" panose="020B0606030504020204" pitchFamily="34" charset="0"/>
              </a:rPr>
              <a:t> </a:t>
            </a: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adipiscing</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elit</a:t>
            </a:r>
            <a:r>
              <a:rPr lang="en-US" sz="1200" dirty="0">
                <a:solidFill>
                  <a:schemeClr val="bg1">
                    <a:lumMod val="50000"/>
                  </a:schemeClr>
                </a:solidFill>
                <a:ea typeface="Open Sans" panose="020B0606030504020204" pitchFamily="34" charset="0"/>
                <a:cs typeface="Open Sans" panose="020B0606030504020204" pitchFamily="34" charset="0"/>
              </a:rPr>
              <a:t>, sed do </a:t>
            </a:r>
            <a:r>
              <a:rPr lang="en-US" sz="1200" dirty="0" err="1">
                <a:solidFill>
                  <a:schemeClr val="bg1">
                    <a:lumMod val="50000"/>
                  </a:schemeClr>
                </a:solidFill>
                <a:ea typeface="Open Sans" panose="020B0606030504020204" pitchFamily="34" charset="0"/>
                <a:cs typeface="Open Sans" panose="020B0606030504020204" pitchFamily="34" charset="0"/>
              </a:rPr>
              <a:t>eiusmod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tempor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inci</a:t>
            </a:r>
            <a:endParaRPr lang="id-ID" sz="1200" dirty="0">
              <a:solidFill>
                <a:schemeClr val="bg1">
                  <a:lumMod val="50000"/>
                </a:schemeClr>
              </a:solidFill>
              <a:ea typeface="Open Sans" panose="020B0606030504020204" pitchFamily="34" charset="0"/>
              <a:cs typeface="Open Sans" panose="020B0606030504020204" pitchFamily="34" charset="0"/>
            </a:endParaRPr>
          </a:p>
        </p:txBody>
      </p:sp>
      <p:sp>
        <p:nvSpPr>
          <p:cNvPr id="28" name="Oval 27">
            <a:extLst>
              <a:ext uri="{FF2B5EF4-FFF2-40B4-BE49-F238E27FC236}">
                <a16:creationId xmlns:a16="http://schemas.microsoft.com/office/drawing/2014/main" id="{EAB2B370-96B4-467F-9B6E-4095A241F3EC}"/>
              </a:ext>
            </a:extLst>
          </p:cNvPr>
          <p:cNvSpPr/>
          <p:nvPr/>
        </p:nvSpPr>
        <p:spPr>
          <a:xfrm>
            <a:off x="820679" y="2098641"/>
            <a:ext cx="558106" cy="494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AutoShape 117">
            <a:extLst>
              <a:ext uri="{FF2B5EF4-FFF2-40B4-BE49-F238E27FC236}">
                <a16:creationId xmlns:a16="http://schemas.microsoft.com/office/drawing/2014/main" id="{FD28468E-7A13-40CD-93F3-73DC057F6A04}"/>
              </a:ext>
            </a:extLst>
          </p:cNvPr>
          <p:cNvSpPr>
            <a:spLocks/>
          </p:cNvSpPr>
          <p:nvPr/>
        </p:nvSpPr>
        <p:spPr bwMode="auto">
          <a:xfrm>
            <a:off x="966488" y="2277704"/>
            <a:ext cx="266489" cy="19998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23" name="TextBox 22">
            <a:extLst>
              <a:ext uri="{FF2B5EF4-FFF2-40B4-BE49-F238E27FC236}">
                <a16:creationId xmlns:a16="http://schemas.microsoft.com/office/drawing/2014/main" id="{F64D23FA-8412-42F2-8787-AB2ED10C9D4D}"/>
              </a:ext>
            </a:extLst>
          </p:cNvPr>
          <p:cNvSpPr txBox="1"/>
          <p:nvPr/>
        </p:nvSpPr>
        <p:spPr>
          <a:xfrm flipH="1">
            <a:off x="1618671" y="2005670"/>
            <a:ext cx="2153059" cy="307777"/>
          </a:xfrm>
          <a:prstGeom prst="rect">
            <a:avLst/>
          </a:prstGeom>
        </p:spPr>
        <p:txBody>
          <a:bodyPr wrap="square">
            <a:spAutoFit/>
          </a:bodyPr>
          <a:lstStyle>
            <a:defPPr>
              <a:defRPr lang="id-ID"/>
            </a:defPPr>
            <a:lvl1pPr>
              <a:defRPr sz="1250" b="1">
                <a:solidFill>
                  <a:schemeClr val="tx1">
                    <a:lumMod val="50000"/>
                    <a:lumOff val="50000"/>
                  </a:schemeClr>
                </a:solidFill>
                <a:latin typeface="Montserrat" panose="00000500000000000000" pitchFamily="50" charset="0"/>
                <a:ea typeface="Roboto Condensed" panose="02000000000000000000" pitchFamily="2" charset="0"/>
                <a:cs typeface="Segoe UI" panose="020B0502040204020203" pitchFamily="34" charset="0"/>
              </a:defRPr>
            </a:lvl1pPr>
          </a:lstStyle>
          <a:p>
            <a:r>
              <a:rPr lang="en-US" sz="1400" dirty="0">
                <a:latin typeface="+mn-lt"/>
              </a:rPr>
              <a:t>Option One</a:t>
            </a:r>
            <a:endParaRPr lang="id-ID" sz="1400" dirty="0">
              <a:latin typeface="+mn-lt"/>
            </a:endParaRPr>
          </a:p>
        </p:txBody>
      </p:sp>
      <p:sp>
        <p:nvSpPr>
          <p:cNvPr id="24" name="TextBox 23">
            <a:extLst>
              <a:ext uri="{FF2B5EF4-FFF2-40B4-BE49-F238E27FC236}">
                <a16:creationId xmlns:a16="http://schemas.microsoft.com/office/drawing/2014/main" id="{D0A422EE-9C10-4322-80F3-356811F499CB}"/>
              </a:ext>
            </a:extLst>
          </p:cNvPr>
          <p:cNvSpPr txBox="1"/>
          <p:nvPr/>
        </p:nvSpPr>
        <p:spPr>
          <a:xfrm flipH="1">
            <a:off x="1618667" y="2249187"/>
            <a:ext cx="2153058" cy="535531"/>
          </a:xfrm>
          <a:prstGeom prst="rect">
            <a:avLst/>
          </a:prstGeom>
        </p:spPr>
        <p:txBody>
          <a:bodyPr wrap="square">
            <a:spAutoFit/>
          </a:bodyPr>
          <a:lstStyle>
            <a:defPPr>
              <a:defRPr lang="id-ID"/>
            </a:defPPr>
            <a:lvl1pPr>
              <a:lnSpc>
                <a:spcPct val="120000"/>
              </a:lnSpc>
              <a:defRPr sz="1200">
                <a:solidFill>
                  <a:schemeClr val="bg1">
                    <a:lumMod val="50000"/>
                  </a:schemeClr>
                </a:solidFill>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id-ID" dirty="0"/>
              <a:t>Lorem ipsum dolor sit amet put any thing here please be it</a:t>
            </a:r>
            <a:endParaRPr lang="en-US" dirty="0"/>
          </a:p>
        </p:txBody>
      </p:sp>
      <p:sp>
        <p:nvSpPr>
          <p:cNvPr id="35" name="Oval 34">
            <a:extLst>
              <a:ext uri="{FF2B5EF4-FFF2-40B4-BE49-F238E27FC236}">
                <a16:creationId xmlns:a16="http://schemas.microsoft.com/office/drawing/2014/main" id="{16D61300-986C-4C9A-BFA3-F0CF878DD3A0}"/>
              </a:ext>
            </a:extLst>
          </p:cNvPr>
          <p:cNvSpPr/>
          <p:nvPr/>
        </p:nvSpPr>
        <p:spPr>
          <a:xfrm>
            <a:off x="820679" y="3273015"/>
            <a:ext cx="558106" cy="55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6" name="Group 35">
            <a:extLst>
              <a:ext uri="{FF2B5EF4-FFF2-40B4-BE49-F238E27FC236}">
                <a16:creationId xmlns:a16="http://schemas.microsoft.com/office/drawing/2014/main" id="{B5F8119D-1C1F-4D8B-9422-4DF3D827F295}"/>
              </a:ext>
            </a:extLst>
          </p:cNvPr>
          <p:cNvGrpSpPr/>
          <p:nvPr/>
        </p:nvGrpSpPr>
        <p:grpSpPr>
          <a:xfrm>
            <a:off x="1008169" y="3418596"/>
            <a:ext cx="183126" cy="266945"/>
            <a:chOff x="3582988" y="3510757"/>
            <a:chExt cx="319088" cy="465138"/>
          </a:xfrm>
          <a:solidFill>
            <a:schemeClr val="bg1"/>
          </a:solidFill>
        </p:grpSpPr>
        <p:sp>
          <p:nvSpPr>
            <p:cNvPr id="37" name="AutoShape 113">
              <a:extLst>
                <a:ext uri="{FF2B5EF4-FFF2-40B4-BE49-F238E27FC236}">
                  <a16:creationId xmlns:a16="http://schemas.microsoft.com/office/drawing/2014/main" id="{1F2BC26F-7E3A-4A69-A02D-163FE8B48E4B}"/>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38" name="AutoShape 114">
              <a:extLst>
                <a:ext uri="{FF2B5EF4-FFF2-40B4-BE49-F238E27FC236}">
                  <a16:creationId xmlns:a16="http://schemas.microsoft.com/office/drawing/2014/main" id="{01D70425-8630-4F47-ABA8-816FAB014B7B}"/>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grpSp>
      <p:sp>
        <p:nvSpPr>
          <p:cNvPr id="33" name="TextBox 32">
            <a:extLst>
              <a:ext uri="{FF2B5EF4-FFF2-40B4-BE49-F238E27FC236}">
                <a16:creationId xmlns:a16="http://schemas.microsoft.com/office/drawing/2014/main" id="{B23E1545-6C92-4204-B982-857DBAC46922}"/>
              </a:ext>
            </a:extLst>
          </p:cNvPr>
          <p:cNvSpPr txBox="1"/>
          <p:nvPr/>
        </p:nvSpPr>
        <p:spPr>
          <a:xfrm flipH="1">
            <a:off x="1618671" y="3175436"/>
            <a:ext cx="2153059" cy="307777"/>
          </a:xfrm>
          <a:prstGeom prst="rect">
            <a:avLst/>
          </a:prstGeom>
        </p:spPr>
        <p:txBody>
          <a:bodyPr wrap="square">
            <a:spAutoFit/>
          </a:bodyPr>
          <a:lstStyle>
            <a:defPPr>
              <a:defRPr lang="id-ID"/>
            </a:defPPr>
            <a:lvl1pPr>
              <a:defRPr sz="1250" b="1">
                <a:solidFill>
                  <a:schemeClr val="tx1">
                    <a:lumMod val="50000"/>
                    <a:lumOff val="50000"/>
                  </a:schemeClr>
                </a:solidFill>
                <a:latin typeface="Montserrat" panose="00000500000000000000" pitchFamily="50" charset="0"/>
                <a:ea typeface="Roboto Condensed" panose="02000000000000000000" pitchFamily="2" charset="0"/>
                <a:cs typeface="Segoe UI" panose="020B0502040204020203" pitchFamily="34" charset="0"/>
              </a:defRPr>
            </a:lvl1pPr>
          </a:lstStyle>
          <a:p>
            <a:r>
              <a:rPr lang="en-US" sz="1400" dirty="0">
                <a:latin typeface="+mn-lt"/>
              </a:rPr>
              <a:t>Option Two</a:t>
            </a:r>
            <a:endParaRPr lang="id-ID" sz="1400" dirty="0">
              <a:latin typeface="+mn-lt"/>
            </a:endParaRPr>
          </a:p>
        </p:txBody>
      </p:sp>
      <p:sp>
        <p:nvSpPr>
          <p:cNvPr id="34" name="TextBox 33">
            <a:extLst>
              <a:ext uri="{FF2B5EF4-FFF2-40B4-BE49-F238E27FC236}">
                <a16:creationId xmlns:a16="http://schemas.microsoft.com/office/drawing/2014/main" id="{5C7D66CE-26C4-42FB-B0C0-DD73FBF3E458}"/>
              </a:ext>
            </a:extLst>
          </p:cNvPr>
          <p:cNvSpPr txBox="1"/>
          <p:nvPr/>
        </p:nvSpPr>
        <p:spPr>
          <a:xfrm flipH="1">
            <a:off x="1618667" y="3418953"/>
            <a:ext cx="2153058" cy="535531"/>
          </a:xfrm>
          <a:prstGeom prst="rect">
            <a:avLst/>
          </a:prstGeom>
        </p:spPr>
        <p:txBody>
          <a:bodyPr wrap="square">
            <a:spAutoFit/>
          </a:bodyPr>
          <a:lstStyle>
            <a:defPPr>
              <a:defRPr lang="id-ID"/>
            </a:defPPr>
            <a:lvl1pPr>
              <a:lnSpc>
                <a:spcPct val="120000"/>
              </a:lnSpc>
              <a:defRPr sz="1200">
                <a:solidFill>
                  <a:schemeClr val="bg1">
                    <a:lumMod val="50000"/>
                  </a:schemeClr>
                </a:solidFill>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id-ID" dirty="0"/>
              <a:t>Lorem ipsum dolor sit amet put any thing here please </a:t>
            </a:r>
            <a:r>
              <a:rPr lang="id-ID"/>
              <a:t>be it</a:t>
            </a:r>
            <a:endParaRPr lang="en-US" dirty="0"/>
          </a:p>
        </p:txBody>
      </p:sp>
      <p:sp>
        <p:nvSpPr>
          <p:cNvPr id="44" name="Oval 43">
            <a:extLst>
              <a:ext uri="{FF2B5EF4-FFF2-40B4-BE49-F238E27FC236}">
                <a16:creationId xmlns:a16="http://schemas.microsoft.com/office/drawing/2014/main" id="{BF5AADB5-8E4E-4E05-AF6A-18F40E9DD71A}"/>
              </a:ext>
            </a:extLst>
          </p:cNvPr>
          <p:cNvSpPr/>
          <p:nvPr/>
        </p:nvSpPr>
        <p:spPr>
          <a:xfrm>
            <a:off x="820679" y="4384795"/>
            <a:ext cx="558106" cy="55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45" name="Group 44">
            <a:extLst>
              <a:ext uri="{FF2B5EF4-FFF2-40B4-BE49-F238E27FC236}">
                <a16:creationId xmlns:a16="http://schemas.microsoft.com/office/drawing/2014/main" id="{8FCEAB8A-9672-4E3C-870D-CA2B5A4AF21A}"/>
              </a:ext>
            </a:extLst>
          </p:cNvPr>
          <p:cNvGrpSpPr/>
          <p:nvPr/>
        </p:nvGrpSpPr>
        <p:grpSpPr>
          <a:xfrm>
            <a:off x="999742" y="4530376"/>
            <a:ext cx="199980" cy="266945"/>
            <a:chOff x="2639219" y="3510757"/>
            <a:chExt cx="348456" cy="465138"/>
          </a:xfrm>
          <a:solidFill>
            <a:schemeClr val="bg1"/>
          </a:solidFill>
        </p:grpSpPr>
        <p:sp>
          <p:nvSpPr>
            <p:cNvPr id="46" name="AutoShape 115">
              <a:extLst>
                <a:ext uri="{FF2B5EF4-FFF2-40B4-BE49-F238E27FC236}">
                  <a16:creationId xmlns:a16="http://schemas.microsoft.com/office/drawing/2014/main" id="{3A9244F3-50CA-4525-81B2-DC6BE86EFCA2}"/>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47" name="AutoShape 116">
              <a:extLst>
                <a:ext uri="{FF2B5EF4-FFF2-40B4-BE49-F238E27FC236}">
                  <a16:creationId xmlns:a16="http://schemas.microsoft.com/office/drawing/2014/main" id="{B2BE2A08-C69C-4933-8057-E4AADCC4F1C1}"/>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grpSp>
      <p:sp>
        <p:nvSpPr>
          <p:cNvPr id="42" name="TextBox 41">
            <a:extLst>
              <a:ext uri="{FF2B5EF4-FFF2-40B4-BE49-F238E27FC236}">
                <a16:creationId xmlns:a16="http://schemas.microsoft.com/office/drawing/2014/main" id="{355A909C-17CE-47AA-9E8E-0162C5840854}"/>
              </a:ext>
            </a:extLst>
          </p:cNvPr>
          <p:cNvSpPr txBox="1"/>
          <p:nvPr/>
        </p:nvSpPr>
        <p:spPr>
          <a:xfrm flipH="1">
            <a:off x="1618671" y="4345202"/>
            <a:ext cx="2153059" cy="307777"/>
          </a:xfrm>
          <a:prstGeom prst="rect">
            <a:avLst/>
          </a:prstGeom>
        </p:spPr>
        <p:txBody>
          <a:bodyPr wrap="square">
            <a:spAutoFit/>
          </a:bodyPr>
          <a:lstStyle>
            <a:defPPr>
              <a:defRPr lang="id-ID"/>
            </a:defPPr>
            <a:lvl1pPr>
              <a:defRPr sz="1250" b="1">
                <a:solidFill>
                  <a:schemeClr val="tx1">
                    <a:lumMod val="50000"/>
                    <a:lumOff val="50000"/>
                  </a:schemeClr>
                </a:solidFill>
                <a:latin typeface="Montserrat" panose="00000500000000000000" pitchFamily="50" charset="0"/>
                <a:ea typeface="Roboto Condensed" panose="02000000000000000000" pitchFamily="2" charset="0"/>
                <a:cs typeface="Segoe UI" panose="020B0502040204020203" pitchFamily="34" charset="0"/>
              </a:defRPr>
            </a:lvl1pPr>
          </a:lstStyle>
          <a:p>
            <a:r>
              <a:rPr lang="en-US" sz="1400" dirty="0">
                <a:latin typeface="+mn-lt"/>
              </a:rPr>
              <a:t>Option Three</a:t>
            </a:r>
            <a:endParaRPr lang="id-ID" sz="1400" dirty="0">
              <a:latin typeface="+mn-lt"/>
            </a:endParaRPr>
          </a:p>
        </p:txBody>
      </p:sp>
      <p:sp>
        <p:nvSpPr>
          <p:cNvPr id="43" name="TextBox 42">
            <a:extLst>
              <a:ext uri="{FF2B5EF4-FFF2-40B4-BE49-F238E27FC236}">
                <a16:creationId xmlns:a16="http://schemas.microsoft.com/office/drawing/2014/main" id="{3AEAC284-2089-49E2-B771-3019841E2DBB}"/>
              </a:ext>
            </a:extLst>
          </p:cNvPr>
          <p:cNvSpPr txBox="1"/>
          <p:nvPr/>
        </p:nvSpPr>
        <p:spPr>
          <a:xfrm flipH="1">
            <a:off x="1618667" y="4588719"/>
            <a:ext cx="2153058" cy="535531"/>
          </a:xfrm>
          <a:prstGeom prst="rect">
            <a:avLst/>
          </a:prstGeom>
        </p:spPr>
        <p:txBody>
          <a:bodyPr wrap="square">
            <a:spAutoFit/>
          </a:bodyPr>
          <a:lstStyle>
            <a:defPPr>
              <a:defRPr lang="id-ID"/>
            </a:defPPr>
            <a:lvl1pPr>
              <a:lnSpc>
                <a:spcPct val="120000"/>
              </a:lnSpc>
              <a:defRPr sz="1200">
                <a:solidFill>
                  <a:schemeClr val="bg1">
                    <a:lumMod val="50000"/>
                  </a:schemeClr>
                </a:solidFill>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id-ID" dirty="0"/>
              <a:t>Lorem ipsum dolor sit amet put any thing here please </a:t>
            </a:r>
            <a:r>
              <a:rPr lang="id-ID"/>
              <a:t>be it</a:t>
            </a:r>
            <a:endParaRPr lang="en-US" dirty="0"/>
          </a:p>
        </p:txBody>
      </p:sp>
      <p:sp>
        <p:nvSpPr>
          <p:cNvPr id="30" name="Rectangle 29">
            <a:extLst>
              <a:ext uri="{FF2B5EF4-FFF2-40B4-BE49-F238E27FC236}">
                <a16:creationId xmlns:a16="http://schemas.microsoft.com/office/drawing/2014/main" id="{C8168DD2-859B-494C-820C-95A4849A312A}"/>
              </a:ext>
            </a:extLst>
          </p:cNvPr>
          <p:cNvSpPr/>
          <p:nvPr/>
        </p:nvSpPr>
        <p:spPr>
          <a:xfrm>
            <a:off x="8277969" y="1617144"/>
            <a:ext cx="3003681" cy="941695"/>
          </a:xfrm>
          <a:prstGeom prst="rect">
            <a:avLst/>
          </a:prstGeom>
        </p:spPr>
        <p:txBody>
          <a:bodyPr wrap="square">
            <a:spAutoFit/>
          </a:bodyPr>
          <a:lstStyle/>
          <a:p>
            <a:r>
              <a:rPr lang="en-US" sz="5400" b="1" dirty="0">
                <a:solidFill>
                  <a:schemeClr val="accent2"/>
                </a:solidFill>
              </a:rPr>
              <a:t>message</a:t>
            </a:r>
          </a:p>
        </p:txBody>
      </p:sp>
      <p:sp>
        <p:nvSpPr>
          <p:cNvPr id="31" name="Rectangle 30">
            <a:extLst>
              <a:ext uri="{FF2B5EF4-FFF2-40B4-BE49-F238E27FC236}">
                <a16:creationId xmlns:a16="http://schemas.microsoft.com/office/drawing/2014/main" id="{C71F4802-8F4B-471B-8186-028A36D33860}"/>
              </a:ext>
            </a:extLst>
          </p:cNvPr>
          <p:cNvSpPr/>
          <p:nvPr/>
        </p:nvSpPr>
        <p:spPr>
          <a:xfrm>
            <a:off x="8277969" y="2231269"/>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32" name="Right Triangle 31">
            <a:extLst>
              <a:ext uri="{FF2B5EF4-FFF2-40B4-BE49-F238E27FC236}">
                <a16:creationId xmlns:a16="http://schemas.microsoft.com/office/drawing/2014/main" id="{47817F48-8A0A-4C12-A5F2-DDF62C9E1F64}"/>
              </a:ext>
            </a:extLst>
          </p:cNvPr>
          <p:cNvSpPr/>
          <p:nvPr/>
        </p:nvSpPr>
        <p:spPr>
          <a:xfrm rot="5400000">
            <a:off x="8514829" y="3039138"/>
            <a:ext cx="514956" cy="51495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C5713DB4-DF8E-4D3F-B631-455390B5ADA5}"/>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16693" r="16693"/>
          <a:stretch/>
        </p:blipFill>
        <p:spPr>
          <a:xfrm>
            <a:off x="4441379" y="780410"/>
            <a:ext cx="1616237" cy="1616237"/>
          </a:xfrm>
        </p:spPr>
      </p:pic>
      <p:pic>
        <p:nvPicPr>
          <p:cNvPr id="8" name="Picture Placeholder 7">
            <a:extLst>
              <a:ext uri="{FF2B5EF4-FFF2-40B4-BE49-F238E27FC236}">
                <a16:creationId xmlns:a16="http://schemas.microsoft.com/office/drawing/2014/main" id="{1154F9F9-A50C-4579-845F-0BB5E0F75DEA}"/>
              </a:ext>
            </a:extLst>
          </p:cNvPr>
          <p:cNvPicPr>
            <a:picLocks noGrp="1" noChangeAspect="1"/>
          </p:cNvPicPr>
          <p:nvPr>
            <p:ph type="pic" sz="quarter" idx="23"/>
          </p:nvPr>
        </p:nvPicPr>
        <p:blipFill rotWithShape="1">
          <a:blip r:embed="rId4" cstate="print">
            <a:extLst>
              <a:ext uri="{28A0092B-C50C-407E-A947-70E740481C1C}">
                <a14:useLocalDpi xmlns:a14="http://schemas.microsoft.com/office/drawing/2010/main" val="0"/>
              </a:ext>
            </a:extLst>
          </a:blip>
          <a:srcRect l="16693" r="16693"/>
          <a:stretch/>
        </p:blipFill>
        <p:spPr>
          <a:xfrm>
            <a:off x="6261348" y="780410"/>
            <a:ext cx="1616237" cy="1616237"/>
          </a:xfrm>
        </p:spPr>
      </p:pic>
      <p:pic>
        <p:nvPicPr>
          <p:cNvPr id="16" name="Picture Placeholder 15">
            <a:extLst>
              <a:ext uri="{FF2B5EF4-FFF2-40B4-BE49-F238E27FC236}">
                <a16:creationId xmlns:a16="http://schemas.microsoft.com/office/drawing/2014/main" id="{DE8FC6E2-6748-4F46-A181-89A311D0191D}"/>
              </a:ext>
            </a:extLst>
          </p:cNvPr>
          <p:cNvPicPr>
            <a:picLocks noGrp="1" noChangeAspect="1"/>
          </p:cNvPicPr>
          <p:nvPr>
            <p:ph type="pic" sz="quarter" idx="24"/>
          </p:nvPr>
        </p:nvPicPr>
        <p:blipFill rotWithShape="1">
          <a:blip r:embed="rId5" cstate="print">
            <a:extLst>
              <a:ext uri="{28A0092B-C50C-407E-A947-70E740481C1C}">
                <a14:useLocalDpi xmlns:a14="http://schemas.microsoft.com/office/drawing/2010/main" val="0"/>
              </a:ext>
            </a:extLst>
          </a:blip>
          <a:srcRect l="16693" r="16693"/>
          <a:stretch/>
        </p:blipFill>
        <p:spPr>
          <a:xfrm>
            <a:off x="4441379" y="2603986"/>
            <a:ext cx="1616237" cy="1616237"/>
          </a:xfrm>
        </p:spPr>
      </p:pic>
      <p:pic>
        <p:nvPicPr>
          <p:cNvPr id="11" name="Picture Placeholder 10">
            <a:extLst>
              <a:ext uri="{FF2B5EF4-FFF2-40B4-BE49-F238E27FC236}">
                <a16:creationId xmlns:a16="http://schemas.microsoft.com/office/drawing/2014/main" id="{104C5D10-10D1-4DAB-A49F-EB18B5ED1531}"/>
              </a:ext>
            </a:extLst>
          </p:cNvPr>
          <p:cNvPicPr>
            <a:picLocks noGrp="1" noChangeAspect="1"/>
          </p:cNvPicPr>
          <p:nvPr>
            <p:ph type="pic" sz="quarter" idx="25"/>
          </p:nvPr>
        </p:nvPicPr>
        <p:blipFill rotWithShape="1">
          <a:blip r:embed="rId6">
            <a:extLst>
              <a:ext uri="{28A0092B-C50C-407E-A947-70E740481C1C}">
                <a14:useLocalDpi xmlns:a14="http://schemas.microsoft.com/office/drawing/2010/main" val="0"/>
              </a:ext>
            </a:extLst>
          </a:blip>
          <a:srcRect t="16667" b="16667"/>
          <a:stretch/>
        </p:blipFill>
        <p:spPr>
          <a:xfrm>
            <a:off x="6261348" y="2603986"/>
            <a:ext cx="1616237" cy="1616237"/>
          </a:xfrm>
        </p:spPr>
      </p:pic>
      <p:pic>
        <p:nvPicPr>
          <p:cNvPr id="20" name="Picture Placeholder 19">
            <a:extLst>
              <a:ext uri="{FF2B5EF4-FFF2-40B4-BE49-F238E27FC236}">
                <a16:creationId xmlns:a16="http://schemas.microsoft.com/office/drawing/2014/main" id="{11E91F41-28D2-47A7-84DF-2162ABEF5D4F}"/>
              </a:ext>
            </a:extLst>
          </p:cNvPr>
          <p:cNvPicPr>
            <a:picLocks noGrp="1" noChangeAspect="1"/>
          </p:cNvPicPr>
          <p:nvPr>
            <p:ph type="pic" sz="quarter" idx="26"/>
          </p:nvPr>
        </p:nvPicPr>
        <p:blipFill rotWithShape="1">
          <a:blip r:embed="rId7" cstate="print">
            <a:extLst>
              <a:ext uri="{28A0092B-C50C-407E-A947-70E740481C1C}">
                <a14:useLocalDpi xmlns:a14="http://schemas.microsoft.com/office/drawing/2010/main" val="0"/>
              </a:ext>
            </a:extLst>
          </a:blip>
          <a:srcRect l="16693" r="16693"/>
          <a:stretch/>
        </p:blipFill>
        <p:spPr>
          <a:xfrm>
            <a:off x="4441379" y="4427562"/>
            <a:ext cx="1616237" cy="1616237"/>
          </a:xfrm>
        </p:spPr>
      </p:pic>
      <p:pic>
        <p:nvPicPr>
          <p:cNvPr id="18" name="Picture Placeholder 17">
            <a:extLst>
              <a:ext uri="{FF2B5EF4-FFF2-40B4-BE49-F238E27FC236}">
                <a16:creationId xmlns:a16="http://schemas.microsoft.com/office/drawing/2014/main" id="{894AEED4-00A3-4592-A3A7-EA3A9A90198A}"/>
              </a:ext>
            </a:extLst>
          </p:cNvPr>
          <p:cNvPicPr>
            <a:picLocks noGrp="1" noChangeAspect="1"/>
          </p:cNvPicPr>
          <p:nvPr>
            <p:ph type="pic" sz="quarter" idx="27"/>
          </p:nvPr>
        </p:nvPicPr>
        <p:blipFill rotWithShape="1">
          <a:blip r:embed="rId8" cstate="print">
            <a:extLst>
              <a:ext uri="{28A0092B-C50C-407E-A947-70E740481C1C}">
                <a14:useLocalDpi xmlns:a14="http://schemas.microsoft.com/office/drawing/2010/main" val="0"/>
              </a:ext>
            </a:extLst>
          </a:blip>
          <a:srcRect l="16693" r="16693"/>
          <a:stretch/>
        </p:blipFill>
        <p:spPr>
          <a:xfrm>
            <a:off x="6261348" y="4427562"/>
            <a:ext cx="1616237" cy="1616237"/>
          </a:xfrm>
        </p:spPr>
      </p:pic>
      <p:sp>
        <p:nvSpPr>
          <p:cNvPr id="40" name="Oval 39">
            <a:extLst>
              <a:ext uri="{FF2B5EF4-FFF2-40B4-BE49-F238E27FC236}">
                <a16:creationId xmlns:a16="http://schemas.microsoft.com/office/drawing/2014/main" id="{9B90A54B-2D03-4BC8-86AF-0E334B7FF9C6}"/>
              </a:ext>
            </a:extLst>
          </p:cNvPr>
          <p:cNvSpPr/>
          <p:nvPr/>
        </p:nvSpPr>
        <p:spPr>
          <a:xfrm>
            <a:off x="859063" y="2098641"/>
            <a:ext cx="558106" cy="494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AutoShape 117">
            <a:extLst>
              <a:ext uri="{FF2B5EF4-FFF2-40B4-BE49-F238E27FC236}">
                <a16:creationId xmlns:a16="http://schemas.microsoft.com/office/drawing/2014/main" id="{93BC482F-469B-4771-8BD8-3B2066F8D9E1}"/>
              </a:ext>
            </a:extLst>
          </p:cNvPr>
          <p:cNvSpPr>
            <a:spLocks/>
          </p:cNvSpPr>
          <p:nvPr/>
        </p:nvSpPr>
        <p:spPr bwMode="auto">
          <a:xfrm>
            <a:off x="1004872" y="2277704"/>
            <a:ext cx="266489" cy="19998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50" name="Oval 49">
            <a:extLst>
              <a:ext uri="{FF2B5EF4-FFF2-40B4-BE49-F238E27FC236}">
                <a16:creationId xmlns:a16="http://schemas.microsoft.com/office/drawing/2014/main" id="{7450C276-9225-4AC1-9E56-DC162E208CEB}"/>
              </a:ext>
            </a:extLst>
          </p:cNvPr>
          <p:cNvSpPr/>
          <p:nvPr/>
        </p:nvSpPr>
        <p:spPr>
          <a:xfrm>
            <a:off x="859063" y="3273015"/>
            <a:ext cx="558106" cy="55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a:extLst>
              <a:ext uri="{FF2B5EF4-FFF2-40B4-BE49-F238E27FC236}">
                <a16:creationId xmlns:a16="http://schemas.microsoft.com/office/drawing/2014/main" id="{CDC36B97-D106-4471-9446-B8CBFDFABC89}"/>
              </a:ext>
            </a:extLst>
          </p:cNvPr>
          <p:cNvGrpSpPr/>
          <p:nvPr/>
        </p:nvGrpSpPr>
        <p:grpSpPr>
          <a:xfrm>
            <a:off x="1046553" y="3418596"/>
            <a:ext cx="183126" cy="266945"/>
            <a:chOff x="3582988" y="3510757"/>
            <a:chExt cx="319088" cy="465138"/>
          </a:xfrm>
          <a:solidFill>
            <a:schemeClr val="bg1"/>
          </a:solidFill>
        </p:grpSpPr>
        <p:sp>
          <p:nvSpPr>
            <p:cNvPr id="52" name="AutoShape 113">
              <a:extLst>
                <a:ext uri="{FF2B5EF4-FFF2-40B4-BE49-F238E27FC236}">
                  <a16:creationId xmlns:a16="http://schemas.microsoft.com/office/drawing/2014/main" id="{EDCC3D52-4EE2-4F75-87EC-D9C5D7D0FE23}"/>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53" name="AutoShape 114">
              <a:extLst>
                <a:ext uri="{FF2B5EF4-FFF2-40B4-BE49-F238E27FC236}">
                  <a16:creationId xmlns:a16="http://schemas.microsoft.com/office/drawing/2014/main" id="{B5D0D536-8025-452B-958F-8D7D79E5065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grpSp>
      <p:sp>
        <p:nvSpPr>
          <p:cNvPr id="56" name="Oval 55">
            <a:extLst>
              <a:ext uri="{FF2B5EF4-FFF2-40B4-BE49-F238E27FC236}">
                <a16:creationId xmlns:a16="http://schemas.microsoft.com/office/drawing/2014/main" id="{0A1F6395-E91E-47BD-A2FD-873E93C80675}"/>
              </a:ext>
            </a:extLst>
          </p:cNvPr>
          <p:cNvSpPr/>
          <p:nvPr/>
        </p:nvSpPr>
        <p:spPr>
          <a:xfrm>
            <a:off x="859063" y="4384795"/>
            <a:ext cx="558106" cy="558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57" name="Group 56">
            <a:extLst>
              <a:ext uri="{FF2B5EF4-FFF2-40B4-BE49-F238E27FC236}">
                <a16:creationId xmlns:a16="http://schemas.microsoft.com/office/drawing/2014/main" id="{D0E0E1EE-455A-476E-94C6-4A5871238F60}"/>
              </a:ext>
            </a:extLst>
          </p:cNvPr>
          <p:cNvGrpSpPr/>
          <p:nvPr/>
        </p:nvGrpSpPr>
        <p:grpSpPr>
          <a:xfrm>
            <a:off x="1038126" y="4530376"/>
            <a:ext cx="199980" cy="266945"/>
            <a:chOff x="2639219" y="3510757"/>
            <a:chExt cx="348456" cy="465138"/>
          </a:xfrm>
          <a:solidFill>
            <a:schemeClr val="bg1"/>
          </a:solidFill>
        </p:grpSpPr>
        <p:sp>
          <p:nvSpPr>
            <p:cNvPr id="58" name="AutoShape 115">
              <a:extLst>
                <a:ext uri="{FF2B5EF4-FFF2-40B4-BE49-F238E27FC236}">
                  <a16:creationId xmlns:a16="http://schemas.microsoft.com/office/drawing/2014/main" id="{EB2E210C-7129-4647-9B16-3D5F4B84EDAB}"/>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sp>
          <p:nvSpPr>
            <p:cNvPr id="59" name="AutoShape 116">
              <a:extLst>
                <a:ext uri="{FF2B5EF4-FFF2-40B4-BE49-F238E27FC236}">
                  <a16:creationId xmlns:a16="http://schemas.microsoft.com/office/drawing/2014/main" id="{8F2478A3-35CE-4327-BA98-726347B880CF}"/>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sym typeface="Gill Sans" charset="0"/>
              </a:endParaRPr>
            </a:p>
          </p:txBody>
        </p:sp>
      </p:grpSp>
      <p:pic>
        <p:nvPicPr>
          <p:cNvPr id="62" name="Picture Placeholder 15">
            <a:extLst>
              <a:ext uri="{FF2B5EF4-FFF2-40B4-BE49-F238E27FC236}">
                <a16:creationId xmlns:a16="http://schemas.microsoft.com/office/drawing/2014/main" id="{3E096840-102A-4A4B-A5AF-95A30FC24078}"/>
              </a:ext>
            </a:extLst>
          </p:cNvPr>
          <p:cNvPicPr>
            <a:picLocks noChangeAspect="1"/>
          </p:cNvPicPr>
          <p:nvPr/>
        </p:nvPicPr>
        <p:blipFill>
          <a:blip r:embed="rId9" cstate="print">
            <a:extLst>
              <a:ext uri="{28A0092B-C50C-407E-A947-70E740481C1C}">
                <a14:useLocalDpi xmlns:a14="http://schemas.microsoft.com/office/drawing/2010/main" val="0"/>
              </a:ext>
            </a:extLst>
          </a:blip>
          <a:srcRect l="16693" r="16693"/>
          <a:stretch>
            <a:fillRect/>
          </a:stretch>
        </p:blipFill>
        <p:spPr>
          <a:xfrm>
            <a:off x="4479763" y="2603986"/>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pic>
      <p:pic>
        <p:nvPicPr>
          <p:cNvPr id="63" name="Picture Placeholder 19">
            <a:extLst>
              <a:ext uri="{FF2B5EF4-FFF2-40B4-BE49-F238E27FC236}">
                <a16:creationId xmlns:a16="http://schemas.microsoft.com/office/drawing/2014/main" id="{AF2CAFA3-1E6F-4876-9C4F-FEA5415BD1D5}"/>
              </a:ext>
            </a:extLst>
          </p:cNvPr>
          <p:cNvPicPr>
            <a:picLocks noChangeAspect="1"/>
          </p:cNvPicPr>
          <p:nvPr/>
        </p:nvPicPr>
        <p:blipFill>
          <a:blip r:embed="rId10" cstate="print">
            <a:extLst>
              <a:ext uri="{28A0092B-C50C-407E-A947-70E740481C1C}">
                <a14:useLocalDpi xmlns:a14="http://schemas.microsoft.com/office/drawing/2010/main" val="0"/>
              </a:ext>
            </a:extLst>
          </a:blip>
          <a:srcRect l="16693" r="16693"/>
          <a:stretch>
            <a:fillRect/>
          </a:stretch>
        </p:blipFill>
        <p:spPr>
          <a:xfrm>
            <a:off x="4479763" y="4427562"/>
            <a:ext cx="1616237" cy="1616237"/>
          </a:xfrm>
          <a:custGeom>
            <a:avLst/>
            <a:gdLst>
              <a:gd name="connsiteX0" fmla="*/ 0 w 1616237"/>
              <a:gd name="connsiteY0" fmla="*/ 0 h 1616237"/>
              <a:gd name="connsiteX1" fmla="*/ 1616237 w 1616237"/>
              <a:gd name="connsiteY1" fmla="*/ 0 h 1616237"/>
              <a:gd name="connsiteX2" fmla="*/ 1616237 w 1616237"/>
              <a:gd name="connsiteY2" fmla="*/ 1616237 h 1616237"/>
              <a:gd name="connsiteX3" fmla="*/ 0 w 1616237"/>
              <a:gd name="connsiteY3" fmla="*/ 1616237 h 1616237"/>
            </a:gdLst>
            <a:ahLst/>
            <a:cxnLst>
              <a:cxn ang="0">
                <a:pos x="connsiteX0" y="connsiteY0"/>
              </a:cxn>
              <a:cxn ang="0">
                <a:pos x="connsiteX1" y="connsiteY1"/>
              </a:cxn>
              <a:cxn ang="0">
                <a:pos x="connsiteX2" y="connsiteY2"/>
              </a:cxn>
              <a:cxn ang="0">
                <a:pos x="connsiteX3" y="connsiteY3"/>
              </a:cxn>
            </a:cxnLst>
            <a:rect l="l" t="t" r="r" b="b"/>
            <a:pathLst>
              <a:path w="1616237" h="1616237">
                <a:moveTo>
                  <a:pt x="0" y="0"/>
                </a:moveTo>
                <a:lnTo>
                  <a:pt x="1616237" y="0"/>
                </a:lnTo>
                <a:lnTo>
                  <a:pt x="1616237" y="1616237"/>
                </a:lnTo>
                <a:lnTo>
                  <a:pt x="0" y="1616237"/>
                </a:lnTo>
                <a:close/>
              </a:path>
            </a:pathLst>
          </a:custGeom>
          <a:noFill/>
        </p:spPr>
      </p:pic>
    </p:spTree>
    <p:extLst>
      <p:ext uri="{BB962C8B-B14F-4D97-AF65-F5344CB8AC3E}">
        <p14:creationId xmlns:p14="http://schemas.microsoft.com/office/powerpoint/2010/main" val="351377966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C2E5922-FFC9-43F4-B689-5D9A242EFBC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489" r="16489"/>
          <a:stretch>
            <a:fillRect/>
          </a:stretch>
        </p:blipFill>
        <p:spPr/>
      </p:pic>
      <p:pic>
        <p:nvPicPr>
          <p:cNvPr id="8" name="Picture Placeholder 7">
            <a:extLst>
              <a:ext uri="{FF2B5EF4-FFF2-40B4-BE49-F238E27FC236}">
                <a16:creationId xmlns:a16="http://schemas.microsoft.com/office/drawing/2014/main" id="{3DD77FB0-AABE-4CF6-B51A-CC6CC1F4C46C}"/>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5722" r="15722"/>
          <a:stretch>
            <a:fillRect/>
          </a:stretch>
        </p:blipFill>
        <p:spPr/>
      </p:pic>
      <p:pic>
        <p:nvPicPr>
          <p:cNvPr id="11" name="Picture Placeholder 10">
            <a:extLst>
              <a:ext uri="{FF2B5EF4-FFF2-40B4-BE49-F238E27FC236}">
                <a16:creationId xmlns:a16="http://schemas.microsoft.com/office/drawing/2014/main" id="{1A8A3EAF-0F55-4854-B748-DE9C22C2669E}"/>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5759" r="15759"/>
          <a:stretch>
            <a:fillRect/>
          </a:stretch>
        </p:blipFill>
        <p:spPr/>
      </p:pic>
      <p:pic>
        <p:nvPicPr>
          <p:cNvPr id="13" name="Picture Placeholder 12">
            <a:extLst>
              <a:ext uri="{FF2B5EF4-FFF2-40B4-BE49-F238E27FC236}">
                <a16:creationId xmlns:a16="http://schemas.microsoft.com/office/drawing/2014/main" id="{3523429B-2D78-4DE3-9309-8CA446ECE897}"/>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5714" r="15714"/>
          <a:stretch>
            <a:fillRect/>
          </a:stretch>
        </p:blipFill>
        <p:spPr/>
      </p:pic>
      <p:sp>
        <p:nvSpPr>
          <p:cNvPr id="21" name="Rectangle 20">
            <a:extLst>
              <a:ext uri="{FF2B5EF4-FFF2-40B4-BE49-F238E27FC236}">
                <a16:creationId xmlns:a16="http://schemas.microsoft.com/office/drawing/2014/main" id="{A37DD7D1-A031-4C58-9942-CE2768BAA149}"/>
              </a:ext>
            </a:extLst>
          </p:cNvPr>
          <p:cNvSpPr/>
          <p:nvPr/>
        </p:nvSpPr>
        <p:spPr>
          <a:xfrm>
            <a:off x="6709324" y="697952"/>
            <a:ext cx="4695568" cy="523220"/>
          </a:xfrm>
          <a:prstGeom prst="rect">
            <a:avLst/>
          </a:prstGeom>
        </p:spPr>
        <p:txBody>
          <a:bodyPr wrap="square">
            <a:spAutoFit/>
          </a:bodyPr>
          <a:lstStyle/>
          <a:p>
            <a:r>
              <a:rPr lang="en-US" sz="2800" b="1" dirty="0">
                <a:solidFill>
                  <a:schemeClr val="bg1">
                    <a:lumMod val="50000"/>
                  </a:schemeClr>
                </a:solidFill>
              </a:rPr>
              <a:t>ADD YOUR TITLE HERE</a:t>
            </a:r>
          </a:p>
        </p:txBody>
      </p:sp>
      <p:sp>
        <p:nvSpPr>
          <p:cNvPr id="22" name="TextBox 21">
            <a:extLst>
              <a:ext uri="{FF2B5EF4-FFF2-40B4-BE49-F238E27FC236}">
                <a16:creationId xmlns:a16="http://schemas.microsoft.com/office/drawing/2014/main" id="{632D28A4-25BF-452A-A371-163DEC258663}"/>
              </a:ext>
            </a:extLst>
          </p:cNvPr>
          <p:cNvSpPr txBox="1"/>
          <p:nvPr/>
        </p:nvSpPr>
        <p:spPr>
          <a:xfrm>
            <a:off x="6709324" y="1431081"/>
            <a:ext cx="3813310"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
        <p:nvSpPr>
          <p:cNvPr id="24" name="TextBox 23">
            <a:extLst>
              <a:ext uri="{FF2B5EF4-FFF2-40B4-BE49-F238E27FC236}">
                <a16:creationId xmlns:a16="http://schemas.microsoft.com/office/drawing/2014/main" id="{25919991-BC78-4F09-86C8-84487CB0019A}"/>
              </a:ext>
            </a:extLst>
          </p:cNvPr>
          <p:cNvSpPr txBox="1"/>
          <p:nvPr/>
        </p:nvSpPr>
        <p:spPr>
          <a:xfrm>
            <a:off x="6709324" y="4162129"/>
            <a:ext cx="3813310" cy="1674754"/>
          </a:xfrm>
          <a:prstGeom prst="rect">
            <a:avLst/>
          </a:prstGeom>
          <a:noFill/>
        </p:spPr>
        <p:txBody>
          <a:bodyPr wrap="square" rtlCol="0">
            <a:spAutoFit/>
          </a:bodyPr>
          <a:lstStyle/>
          <a:p>
            <a:pPr algn="just">
              <a:lnSpc>
                <a:spcPct val="150000"/>
              </a:lnSpc>
            </a:pPr>
            <a:r>
              <a:rPr lang="en-US" sz="1400" dirty="0">
                <a:solidFill>
                  <a:schemeClr val="bg1">
                    <a:lumMod val="50000"/>
                  </a:schemeClr>
                </a:solidFill>
                <a:ea typeface="Lato Light" charset="0"/>
                <a:cs typeface="Lato Light" charset="0"/>
              </a:rPr>
              <a:t>Entrepreneurial activities differ substantially depending on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 depending on the type </a:t>
            </a:r>
            <a:r>
              <a:rPr lang="en-US" sz="1400" dirty="0" err="1">
                <a:solidFill>
                  <a:schemeClr val="bg1">
                    <a:lumMod val="50000"/>
                  </a:schemeClr>
                </a:solidFill>
                <a:ea typeface="Lato Light" charset="0"/>
                <a:cs typeface="Lato Light" charset="0"/>
              </a:rPr>
              <a:t>ofon</a:t>
            </a:r>
            <a:r>
              <a:rPr lang="en-US" sz="1400" dirty="0">
                <a:solidFill>
                  <a:schemeClr val="bg1">
                    <a:lumMod val="50000"/>
                  </a:schemeClr>
                </a:solidFill>
                <a:ea typeface="Lato Light" charset="0"/>
                <a:cs typeface="Lato Light" charset="0"/>
              </a:rPr>
              <a:t> the type </a:t>
            </a:r>
            <a:r>
              <a:rPr lang="en-US" sz="1400" dirty="0" err="1">
                <a:solidFill>
                  <a:schemeClr val="bg1">
                    <a:lumMod val="50000"/>
                  </a:schemeClr>
                </a:solidFill>
                <a:ea typeface="Lato Light" charset="0"/>
                <a:cs typeface="Lato Light" charset="0"/>
              </a:rPr>
              <a:t>ofEntrepreneurial</a:t>
            </a:r>
            <a:r>
              <a:rPr lang="en-US" sz="1400" dirty="0">
                <a:solidFill>
                  <a:schemeClr val="bg1">
                    <a:lumMod val="50000"/>
                  </a:schemeClr>
                </a:solidFill>
                <a:ea typeface="Lato Light" charset="0"/>
                <a:cs typeface="Lato Light" charset="0"/>
              </a:rPr>
              <a:t> activities differ substantially</a:t>
            </a:r>
          </a:p>
        </p:txBody>
      </p:sp>
    </p:spTree>
    <p:extLst>
      <p:ext uri="{BB962C8B-B14F-4D97-AF65-F5344CB8AC3E}">
        <p14:creationId xmlns:p14="http://schemas.microsoft.com/office/powerpoint/2010/main" val="347915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B4EBDEE-531A-42DF-B0C9-6752FA5D4E19}"/>
              </a:ext>
            </a:extLst>
          </p:cNvPr>
          <p:cNvSpPr txBox="1"/>
          <p:nvPr/>
        </p:nvSpPr>
        <p:spPr>
          <a:xfrm flipH="1">
            <a:off x="5410889" y="843679"/>
            <a:ext cx="3308564" cy="1056315"/>
          </a:xfrm>
          <a:prstGeom prst="rect">
            <a:avLst/>
          </a:prstGeom>
          <a:noFill/>
        </p:spPr>
        <p:txBody>
          <a:bodyPr wrap="square" lIns="0" tIns="0" rIns="0" bIns="0" rtlCol="0">
            <a:spAutoFit/>
          </a:bodyPr>
          <a:lstStyle/>
          <a:p>
            <a:pPr>
              <a:lnSpc>
                <a:spcPct val="200000"/>
              </a:lnSpc>
            </a:pP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adipiscing</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elit</a:t>
            </a:r>
            <a:r>
              <a:rPr lang="en-US" sz="1200" dirty="0">
                <a:solidFill>
                  <a:schemeClr val="bg1">
                    <a:lumMod val="50000"/>
                  </a:schemeClr>
                </a:solidFill>
                <a:ea typeface="Open Sans" panose="020B0606030504020204" pitchFamily="34" charset="0"/>
                <a:cs typeface="Open Sans" panose="020B0606030504020204" pitchFamily="34" charset="0"/>
              </a:rPr>
              <a:t>, sed do </a:t>
            </a:r>
            <a:r>
              <a:rPr lang="en-US" sz="1200" dirty="0" err="1">
                <a:solidFill>
                  <a:schemeClr val="bg1">
                    <a:lumMod val="50000"/>
                  </a:schemeClr>
                </a:solidFill>
                <a:ea typeface="Open Sans" panose="020B0606030504020204" pitchFamily="34" charset="0"/>
                <a:cs typeface="Open Sans" panose="020B0606030504020204" pitchFamily="34" charset="0"/>
              </a:rPr>
              <a:t>eiusmod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tempor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inci</a:t>
            </a:r>
            <a:r>
              <a:rPr lang="id-ID" sz="1200" dirty="0">
                <a:solidFill>
                  <a:schemeClr val="bg1">
                    <a:lumMod val="50000"/>
                  </a:schemeClr>
                </a:solidFill>
                <a:ea typeface="Open Sans" panose="020B0606030504020204" pitchFamily="34" charset="0"/>
                <a:cs typeface="Open Sans" panose="020B0606030504020204" pitchFamily="34" charset="0"/>
              </a:rPr>
              <a:t> </a:t>
            </a: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109DFFCD-9D72-488E-A280-FBB97EBB487E}"/>
              </a:ext>
            </a:extLst>
          </p:cNvPr>
          <p:cNvSpPr/>
          <p:nvPr/>
        </p:nvSpPr>
        <p:spPr>
          <a:xfrm>
            <a:off x="5468884" y="2399364"/>
            <a:ext cx="558106" cy="558106"/>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31" name="AutoShape 117">
            <a:extLst>
              <a:ext uri="{FF2B5EF4-FFF2-40B4-BE49-F238E27FC236}">
                <a16:creationId xmlns:a16="http://schemas.microsoft.com/office/drawing/2014/main" id="{1965C8C7-2229-41B1-A72D-8ED32B9CA938}"/>
              </a:ext>
            </a:extLst>
          </p:cNvPr>
          <p:cNvSpPr>
            <a:spLocks/>
          </p:cNvSpPr>
          <p:nvPr/>
        </p:nvSpPr>
        <p:spPr bwMode="auto">
          <a:xfrm>
            <a:off x="5614693" y="2578427"/>
            <a:ext cx="266489" cy="19998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lumMod val="50000"/>
                </a:schemeClr>
              </a:solidFill>
              <a:effectLst>
                <a:outerShdw blurRad="38100" dist="38100" dir="2700000" algn="tl">
                  <a:srgbClr val="000000"/>
                </a:outerShdw>
              </a:effectLst>
              <a:sym typeface="Gill Sans" charset="0"/>
            </a:endParaRPr>
          </a:p>
        </p:txBody>
      </p:sp>
      <p:sp>
        <p:nvSpPr>
          <p:cNvPr id="32" name="TextBox 31">
            <a:extLst>
              <a:ext uri="{FF2B5EF4-FFF2-40B4-BE49-F238E27FC236}">
                <a16:creationId xmlns:a16="http://schemas.microsoft.com/office/drawing/2014/main" id="{D3C82075-4ED2-400B-A00E-E9A7CE9D8973}"/>
              </a:ext>
            </a:extLst>
          </p:cNvPr>
          <p:cNvSpPr txBox="1"/>
          <p:nvPr/>
        </p:nvSpPr>
        <p:spPr>
          <a:xfrm flipH="1">
            <a:off x="6266876" y="2306393"/>
            <a:ext cx="2153059" cy="307777"/>
          </a:xfrm>
          <a:prstGeom prst="rect">
            <a:avLst/>
          </a:prstGeom>
        </p:spPr>
        <p:txBody>
          <a:bodyPr wrap="square">
            <a:spAutoFit/>
          </a:bodyPr>
          <a:lstStyle>
            <a:defPPr>
              <a:defRPr lang="id-ID"/>
            </a:defPPr>
            <a:lvl1pPr>
              <a:defRPr sz="1250" b="1">
                <a:solidFill>
                  <a:schemeClr val="tx1">
                    <a:lumMod val="50000"/>
                    <a:lumOff val="50000"/>
                  </a:schemeClr>
                </a:solidFill>
                <a:latin typeface="Montserrat" panose="00000500000000000000" pitchFamily="50" charset="0"/>
                <a:ea typeface="Roboto Condensed" panose="02000000000000000000" pitchFamily="2" charset="0"/>
                <a:cs typeface="Segoe UI" panose="020B0502040204020203" pitchFamily="34" charset="0"/>
              </a:defRPr>
            </a:lvl1pPr>
          </a:lstStyle>
          <a:p>
            <a:r>
              <a:rPr lang="en-US" sz="1400" dirty="0">
                <a:solidFill>
                  <a:schemeClr val="bg1">
                    <a:lumMod val="50000"/>
                  </a:schemeClr>
                </a:solidFill>
                <a:latin typeface="+mn-lt"/>
              </a:rPr>
              <a:t>Option One</a:t>
            </a:r>
            <a:endParaRPr lang="id-ID" sz="1400" dirty="0">
              <a:solidFill>
                <a:schemeClr val="bg1">
                  <a:lumMod val="50000"/>
                </a:schemeClr>
              </a:solidFill>
              <a:latin typeface="+mn-lt"/>
            </a:endParaRPr>
          </a:p>
        </p:txBody>
      </p:sp>
      <p:sp>
        <p:nvSpPr>
          <p:cNvPr id="33" name="TextBox 32">
            <a:extLst>
              <a:ext uri="{FF2B5EF4-FFF2-40B4-BE49-F238E27FC236}">
                <a16:creationId xmlns:a16="http://schemas.microsoft.com/office/drawing/2014/main" id="{7AC3BA87-7933-4C4F-9528-77BBA26CFD45}"/>
              </a:ext>
            </a:extLst>
          </p:cNvPr>
          <p:cNvSpPr txBox="1"/>
          <p:nvPr/>
        </p:nvSpPr>
        <p:spPr>
          <a:xfrm flipH="1">
            <a:off x="6266872" y="2549910"/>
            <a:ext cx="2153058" cy="617733"/>
          </a:xfrm>
          <a:prstGeom prst="rect">
            <a:avLst/>
          </a:prstGeom>
        </p:spPr>
        <p:txBody>
          <a:bodyPr wrap="square">
            <a:spAutoFit/>
          </a:bodyPr>
          <a:lstStyle>
            <a:defPPr>
              <a:defRPr lang="id-ID"/>
            </a:defPPr>
            <a:lvl1pPr>
              <a:lnSpc>
                <a:spcPct val="120000"/>
              </a:lnSpc>
              <a:defRPr sz="1200">
                <a:solidFill>
                  <a:schemeClr val="bg1">
                    <a:lumMod val="50000"/>
                  </a:schemeClr>
                </a:solidFill>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id-ID" dirty="0"/>
              <a:t>Lorem ipsum dolor sit amet put any thing here please be it</a:t>
            </a:r>
            <a:endParaRPr lang="en-US" dirty="0"/>
          </a:p>
        </p:txBody>
      </p:sp>
      <p:sp>
        <p:nvSpPr>
          <p:cNvPr id="40" name="TextBox 39">
            <a:extLst>
              <a:ext uri="{FF2B5EF4-FFF2-40B4-BE49-F238E27FC236}">
                <a16:creationId xmlns:a16="http://schemas.microsoft.com/office/drawing/2014/main" id="{7AEAE25A-B1CE-4732-96B6-09BEE98FE86C}"/>
              </a:ext>
            </a:extLst>
          </p:cNvPr>
          <p:cNvSpPr txBox="1"/>
          <p:nvPr/>
        </p:nvSpPr>
        <p:spPr>
          <a:xfrm rot="16200000">
            <a:off x="8808944" y="2076640"/>
            <a:ext cx="3049814" cy="553998"/>
          </a:xfrm>
          <a:prstGeom prst="rect">
            <a:avLst/>
          </a:prstGeom>
          <a:noFill/>
        </p:spPr>
        <p:txBody>
          <a:bodyPr wrap="square" lIns="0" tIns="0" rIns="0" bIns="0" rtlCol="0">
            <a:spAutoFit/>
          </a:bodyPr>
          <a:lstStyle/>
          <a:p>
            <a:pPr algn="ctr"/>
            <a:r>
              <a:rPr lang="id-ID" sz="3600" dirty="0">
                <a:solidFill>
                  <a:schemeClr val="bg1">
                    <a:lumMod val="50000"/>
                  </a:schemeClr>
                </a:solidFill>
                <a:ea typeface="Open Sans Semibold" panose="020B0706030804020204" pitchFamily="34" charset="0"/>
                <a:cs typeface="Open Sans Semibold" panose="020B0706030804020204" pitchFamily="34" charset="0"/>
              </a:rPr>
              <a:t>Subtitle Here</a:t>
            </a:r>
            <a:endParaRPr lang="en-US" sz="3600" dirty="0">
              <a:solidFill>
                <a:schemeClr val="bg1">
                  <a:lumMod val="50000"/>
                </a:schemeClr>
              </a:solidFill>
              <a:ea typeface="Open Sans Semibold" panose="020B0706030804020204" pitchFamily="34" charset="0"/>
              <a:cs typeface="Open Sans Semibold" panose="020B0706030804020204" pitchFamily="34" charset="0"/>
            </a:endParaRPr>
          </a:p>
        </p:txBody>
      </p:sp>
      <p:sp>
        <p:nvSpPr>
          <p:cNvPr id="41" name="TextBox 40">
            <a:extLst>
              <a:ext uri="{FF2B5EF4-FFF2-40B4-BE49-F238E27FC236}">
                <a16:creationId xmlns:a16="http://schemas.microsoft.com/office/drawing/2014/main" id="{147945F2-B023-4612-8B1E-6F13284A3A7B}"/>
              </a:ext>
            </a:extLst>
          </p:cNvPr>
          <p:cNvSpPr txBox="1"/>
          <p:nvPr/>
        </p:nvSpPr>
        <p:spPr>
          <a:xfrm rot="16200000" flipH="1">
            <a:off x="9037240" y="2131783"/>
            <a:ext cx="3883942" cy="443711"/>
          </a:xfrm>
          <a:prstGeom prst="rect">
            <a:avLst/>
          </a:prstGeom>
          <a:noFill/>
        </p:spPr>
        <p:txBody>
          <a:bodyPr wrap="square" lIns="0" tIns="0" rIns="0" bIns="0" rtlCol="0">
            <a:spAutoFit/>
          </a:bodyPr>
          <a:lstStyle/>
          <a:p>
            <a:pPr algn="ctr">
              <a:lnSpc>
                <a:spcPct val="125000"/>
              </a:lnSpc>
            </a:pP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ctetur</a:t>
            </a:r>
            <a:r>
              <a:rPr lang="en-US" sz="1200" dirty="0">
                <a:solidFill>
                  <a:schemeClr val="bg1">
                    <a:lumMod val="50000"/>
                  </a:schemeClr>
                </a:solidFill>
                <a:ea typeface="Open Sans" panose="020B0606030504020204" pitchFamily="34" charset="0"/>
                <a:cs typeface="Open Sans" panose="020B0606030504020204" pitchFamily="34" charset="0"/>
              </a:rPr>
              <a:t> </a:t>
            </a:r>
            <a:endParaRPr lang="id-ID" sz="1200" dirty="0">
              <a:solidFill>
                <a:schemeClr val="bg1">
                  <a:lumMod val="50000"/>
                </a:schemeClr>
              </a:solidFill>
              <a:ea typeface="Open Sans" panose="020B0606030504020204" pitchFamily="34" charset="0"/>
              <a:cs typeface="Open Sans" panose="020B0606030504020204" pitchFamily="34" charset="0"/>
            </a:endParaRPr>
          </a:p>
          <a:p>
            <a:pPr algn="ctr">
              <a:lnSpc>
                <a:spcPct val="125000"/>
              </a:lnSpc>
            </a:pPr>
            <a:r>
              <a:rPr lang="en-US" sz="1200" dirty="0">
                <a:solidFill>
                  <a:schemeClr val="bg1">
                    <a:lumMod val="50000"/>
                  </a:schemeClr>
                </a:solidFill>
                <a:ea typeface="Open Sans" panose="020B0606030504020204" pitchFamily="34" charset="0"/>
                <a:cs typeface="Open Sans" panose="020B0606030504020204" pitchFamily="34" charset="0"/>
              </a:rPr>
              <a:t>do </a:t>
            </a:r>
            <a:r>
              <a:rPr lang="en-US" sz="1200" dirty="0" err="1">
                <a:solidFill>
                  <a:schemeClr val="bg1">
                    <a:lumMod val="50000"/>
                  </a:schemeClr>
                </a:solidFill>
                <a:ea typeface="Open Sans" panose="020B0606030504020204" pitchFamily="34" charset="0"/>
                <a:cs typeface="Open Sans" panose="020B0606030504020204" pitchFamily="34" charset="0"/>
              </a:rPr>
              <a:t>ei</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a:t>
            </a:r>
            <a:r>
              <a:rPr lang="en-US" sz="1200" dirty="0">
                <a:solidFill>
                  <a:schemeClr val="bg1">
                    <a:lumMod val="50000"/>
                  </a:schemeClr>
                </a:solidFill>
                <a:ea typeface="Open Sans" panose="020B0606030504020204" pitchFamily="34" charset="0"/>
                <a:cs typeface="Open Sans" panose="020B0606030504020204" pitchFamily="34" charset="0"/>
              </a:rPr>
              <a:t> por </a:t>
            </a:r>
            <a:r>
              <a:rPr lang="en-US" sz="1200" dirty="0" err="1">
                <a:solidFill>
                  <a:schemeClr val="bg1">
                    <a:lumMod val="50000"/>
                  </a:schemeClr>
                </a:solidFill>
                <a:ea typeface="Open Sans" panose="020B0606030504020204" pitchFamily="34" charset="0"/>
                <a:cs typeface="Open Sans" panose="020B0606030504020204" pitchFamily="34" charset="0"/>
              </a:rPr>
              <a:t>Utmin</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pic>
        <p:nvPicPr>
          <p:cNvPr id="4" name="Picture Placeholder 3">
            <a:extLst>
              <a:ext uri="{FF2B5EF4-FFF2-40B4-BE49-F238E27FC236}">
                <a16:creationId xmlns:a16="http://schemas.microsoft.com/office/drawing/2014/main" id="{104BF687-C007-4203-9159-F0AB55F6D45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55" r="26655"/>
          <a:stretch>
            <a:fillRect/>
          </a:stretch>
        </p:blipFill>
        <p:spPr>
          <a:xfrm>
            <a:off x="1581150" y="663575"/>
            <a:ext cx="3103563" cy="4440238"/>
          </a:xfrm>
        </p:spPr>
      </p:pic>
      <p:pic>
        <p:nvPicPr>
          <p:cNvPr id="7" name="Picture Placeholder 6">
            <a:extLst>
              <a:ext uri="{FF2B5EF4-FFF2-40B4-BE49-F238E27FC236}">
                <a16:creationId xmlns:a16="http://schemas.microsoft.com/office/drawing/2014/main" id="{538B6F50-4153-4C1E-9B64-D0FA9897BCD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602" r="24602"/>
          <a:stretch>
            <a:fillRect/>
          </a:stretch>
        </p:blipFill>
        <p:spPr>
          <a:xfrm>
            <a:off x="9051925" y="4306888"/>
            <a:ext cx="1443038" cy="1893887"/>
          </a:xfrm>
        </p:spPr>
      </p:pic>
      <p:sp>
        <p:nvSpPr>
          <p:cNvPr id="19" name="TextBox 18">
            <a:extLst>
              <a:ext uri="{FF2B5EF4-FFF2-40B4-BE49-F238E27FC236}">
                <a16:creationId xmlns:a16="http://schemas.microsoft.com/office/drawing/2014/main" id="{FFBA0FDE-A38B-43F0-BB61-76573FE0D360}"/>
              </a:ext>
            </a:extLst>
          </p:cNvPr>
          <p:cNvSpPr txBox="1"/>
          <p:nvPr/>
        </p:nvSpPr>
        <p:spPr>
          <a:xfrm flipH="1">
            <a:off x="5410889" y="3200987"/>
            <a:ext cx="3308564" cy="1056315"/>
          </a:xfrm>
          <a:prstGeom prst="rect">
            <a:avLst/>
          </a:prstGeom>
          <a:noFill/>
        </p:spPr>
        <p:txBody>
          <a:bodyPr wrap="square" lIns="0" tIns="0" rIns="0" bIns="0" rtlCol="0">
            <a:spAutoFit/>
          </a:bodyPr>
          <a:lstStyle/>
          <a:p>
            <a:pPr>
              <a:lnSpc>
                <a:spcPct val="200000"/>
              </a:lnSpc>
            </a:pP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adipiscing</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elit</a:t>
            </a:r>
            <a:r>
              <a:rPr lang="en-US" sz="1200" dirty="0">
                <a:solidFill>
                  <a:schemeClr val="bg1">
                    <a:lumMod val="50000"/>
                  </a:schemeClr>
                </a:solidFill>
                <a:ea typeface="Open Sans" panose="020B0606030504020204" pitchFamily="34" charset="0"/>
                <a:cs typeface="Open Sans" panose="020B0606030504020204" pitchFamily="34" charset="0"/>
              </a:rPr>
              <a:t>, sed do </a:t>
            </a:r>
            <a:r>
              <a:rPr lang="en-US" sz="1200" dirty="0" err="1">
                <a:solidFill>
                  <a:schemeClr val="bg1">
                    <a:lumMod val="50000"/>
                  </a:schemeClr>
                </a:solidFill>
                <a:ea typeface="Open Sans" panose="020B0606030504020204" pitchFamily="34" charset="0"/>
                <a:cs typeface="Open Sans" panose="020B0606030504020204" pitchFamily="34" charset="0"/>
              </a:rPr>
              <a:t>eiusmod</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tempor</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inci</a:t>
            </a:r>
            <a:r>
              <a:rPr lang="id-ID" sz="1200" dirty="0">
                <a:solidFill>
                  <a:schemeClr val="bg1">
                    <a:lumMod val="50000"/>
                  </a:schemeClr>
                </a:solidFill>
                <a:ea typeface="Open Sans" panose="020B0606030504020204" pitchFamily="34" charset="0"/>
                <a:cs typeface="Open Sans" panose="020B0606030504020204" pitchFamily="34" charset="0"/>
              </a:rPr>
              <a:t> </a:t>
            </a:r>
            <a:r>
              <a:rPr lang="en-US" sz="1200" dirty="0">
                <a:solidFill>
                  <a:schemeClr val="bg1">
                    <a:lumMod val="50000"/>
                  </a:schemeClr>
                </a:solidFill>
                <a:ea typeface="Open Sans" panose="020B0606030504020204" pitchFamily="34" charset="0"/>
                <a:cs typeface="Open Sans" panose="020B0606030504020204" pitchFamily="34" charset="0"/>
              </a:rPr>
              <a:t>Lorem ipsum dolor sit </a:t>
            </a:r>
            <a:r>
              <a:rPr lang="en-US" sz="1200" dirty="0" err="1">
                <a:solidFill>
                  <a:schemeClr val="bg1">
                    <a:lumMod val="50000"/>
                  </a:schemeClr>
                </a:solidFill>
                <a:ea typeface="Open Sans" panose="020B0606030504020204" pitchFamily="34" charset="0"/>
                <a:cs typeface="Open Sans" panose="020B0606030504020204" pitchFamily="34" charset="0"/>
              </a:rPr>
              <a:t>amet</a:t>
            </a:r>
            <a:r>
              <a:rPr lang="en-US" sz="1200" dirty="0">
                <a:solidFill>
                  <a:schemeClr val="bg1">
                    <a:lumMod val="50000"/>
                  </a:schemeClr>
                </a:solidFill>
                <a:ea typeface="Open Sans" panose="020B0606030504020204" pitchFamily="34" charset="0"/>
                <a:cs typeface="Open Sans" panose="020B0606030504020204" pitchFamily="34" charset="0"/>
              </a:rPr>
              <a:t>, </a:t>
            </a:r>
            <a:r>
              <a:rPr lang="en-US" sz="1200" dirty="0" err="1">
                <a:solidFill>
                  <a:schemeClr val="bg1">
                    <a:lumMod val="50000"/>
                  </a:schemeClr>
                </a:solidFill>
                <a:ea typeface="Open Sans" panose="020B0606030504020204" pitchFamily="34" charset="0"/>
                <a:cs typeface="Open Sans" panose="020B0606030504020204" pitchFamily="34" charset="0"/>
              </a:rPr>
              <a:t>consectetur</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3AE8D08E-6898-4CE4-A940-D46A29334DDE}"/>
              </a:ext>
            </a:extLst>
          </p:cNvPr>
          <p:cNvSpPr/>
          <p:nvPr/>
        </p:nvSpPr>
        <p:spPr>
          <a:xfrm>
            <a:off x="5468884" y="4756672"/>
            <a:ext cx="558106" cy="558106"/>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26" name="AutoShape 117">
            <a:extLst>
              <a:ext uri="{FF2B5EF4-FFF2-40B4-BE49-F238E27FC236}">
                <a16:creationId xmlns:a16="http://schemas.microsoft.com/office/drawing/2014/main" id="{E3F551B2-4DFE-4F01-BC50-02AE25CB5B47}"/>
              </a:ext>
            </a:extLst>
          </p:cNvPr>
          <p:cNvSpPr>
            <a:spLocks/>
          </p:cNvSpPr>
          <p:nvPr/>
        </p:nvSpPr>
        <p:spPr bwMode="auto">
          <a:xfrm>
            <a:off x="5614693" y="4935735"/>
            <a:ext cx="266489" cy="19998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lumMod val="50000"/>
                </a:schemeClr>
              </a:solidFill>
              <a:effectLst>
                <a:outerShdw blurRad="38100" dist="38100" dir="2700000" algn="tl">
                  <a:srgbClr val="000000"/>
                </a:outerShdw>
              </a:effectLst>
              <a:sym typeface="Gill Sans" charset="0"/>
            </a:endParaRPr>
          </a:p>
        </p:txBody>
      </p:sp>
      <p:sp>
        <p:nvSpPr>
          <p:cNvPr id="27" name="TextBox 26">
            <a:extLst>
              <a:ext uri="{FF2B5EF4-FFF2-40B4-BE49-F238E27FC236}">
                <a16:creationId xmlns:a16="http://schemas.microsoft.com/office/drawing/2014/main" id="{DEC2AE33-E028-4447-AE62-D12ED08C3E66}"/>
              </a:ext>
            </a:extLst>
          </p:cNvPr>
          <p:cNvSpPr txBox="1"/>
          <p:nvPr/>
        </p:nvSpPr>
        <p:spPr>
          <a:xfrm flipH="1">
            <a:off x="6266876" y="4663701"/>
            <a:ext cx="2153059" cy="307777"/>
          </a:xfrm>
          <a:prstGeom prst="rect">
            <a:avLst/>
          </a:prstGeom>
        </p:spPr>
        <p:txBody>
          <a:bodyPr wrap="square">
            <a:spAutoFit/>
          </a:bodyPr>
          <a:lstStyle>
            <a:defPPr>
              <a:defRPr lang="id-ID"/>
            </a:defPPr>
            <a:lvl1pPr>
              <a:defRPr sz="1250" b="1">
                <a:solidFill>
                  <a:schemeClr val="tx1">
                    <a:lumMod val="50000"/>
                    <a:lumOff val="50000"/>
                  </a:schemeClr>
                </a:solidFill>
                <a:latin typeface="Montserrat" panose="00000500000000000000" pitchFamily="50" charset="0"/>
                <a:ea typeface="Roboto Condensed" panose="02000000000000000000" pitchFamily="2" charset="0"/>
                <a:cs typeface="Segoe UI" panose="020B0502040204020203" pitchFamily="34" charset="0"/>
              </a:defRPr>
            </a:lvl1pPr>
          </a:lstStyle>
          <a:p>
            <a:r>
              <a:rPr lang="en-US" sz="1400" dirty="0">
                <a:solidFill>
                  <a:schemeClr val="bg1">
                    <a:lumMod val="50000"/>
                  </a:schemeClr>
                </a:solidFill>
                <a:latin typeface="+mn-lt"/>
              </a:rPr>
              <a:t>Option One</a:t>
            </a:r>
            <a:endParaRPr lang="id-ID" sz="1400" dirty="0">
              <a:solidFill>
                <a:schemeClr val="bg1">
                  <a:lumMod val="50000"/>
                </a:schemeClr>
              </a:solidFill>
              <a:latin typeface="+mn-lt"/>
            </a:endParaRPr>
          </a:p>
        </p:txBody>
      </p:sp>
      <p:sp>
        <p:nvSpPr>
          <p:cNvPr id="28" name="TextBox 27">
            <a:extLst>
              <a:ext uri="{FF2B5EF4-FFF2-40B4-BE49-F238E27FC236}">
                <a16:creationId xmlns:a16="http://schemas.microsoft.com/office/drawing/2014/main" id="{B0392AF3-3C6F-47F4-A895-AA14C2B30853}"/>
              </a:ext>
            </a:extLst>
          </p:cNvPr>
          <p:cNvSpPr txBox="1"/>
          <p:nvPr/>
        </p:nvSpPr>
        <p:spPr>
          <a:xfrm flipH="1">
            <a:off x="6266872" y="4907218"/>
            <a:ext cx="2153058" cy="617733"/>
          </a:xfrm>
          <a:prstGeom prst="rect">
            <a:avLst/>
          </a:prstGeom>
        </p:spPr>
        <p:txBody>
          <a:bodyPr wrap="square">
            <a:spAutoFit/>
          </a:bodyPr>
          <a:lstStyle>
            <a:defPPr>
              <a:defRPr lang="id-ID"/>
            </a:defPPr>
            <a:lvl1pPr>
              <a:lnSpc>
                <a:spcPct val="120000"/>
              </a:lnSpc>
              <a:defRPr sz="1200">
                <a:solidFill>
                  <a:schemeClr val="bg1">
                    <a:lumMod val="50000"/>
                  </a:schemeClr>
                </a:solidFill>
                <a:cs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id-ID" dirty="0"/>
              <a:t>Lorem ipsum dolor sit amet put any thing here please be it</a:t>
            </a:r>
            <a:endParaRPr lang="en-US" dirty="0"/>
          </a:p>
        </p:txBody>
      </p:sp>
    </p:spTree>
    <p:extLst>
      <p:ext uri="{BB962C8B-B14F-4D97-AF65-F5344CB8AC3E}">
        <p14:creationId xmlns:p14="http://schemas.microsoft.com/office/powerpoint/2010/main" val="4044565232"/>
      </p:ext>
    </p:extLst>
  </p:cSld>
  <p:clrMapOvr>
    <a:masterClrMapping/>
  </p:clrMapOvr>
  <p:transition spd="med"/>
</p:sld>
</file>

<file path=ppt/theme/theme1.xml><?xml version="1.0" encoding="utf-8"?>
<a:theme xmlns:a="http://schemas.openxmlformats.org/drawingml/2006/main" name="Office Theme">
  <a:themeElements>
    <a:clrScheme name="Custom 238">
      <a:dk1>
        <a:sysClr val="windowText" lastClr="000000"/>
      </a:dk1>
      <a:lt1>
        <a:sysClr val="window" lastClr="FFFFFF"/>
      </a:lt1>
      <a:dk2>
        <a:srgbClr val="17406D"/>
      </a:dk2>
      <a:lt2>
        <a:srgbClr val="DBEFF9"/>
      </a:lt2>
      <a:accent1>
        <a:srgbClr val="FFCCCC"/>
      </a:accent1>
      <a:accent2>
        <a:srgbClr val="FFCCCC"/>
      </a:accent2>
      <a:accent3>
        <a:srgbClr val="FFCCCC"/>
      </a:accent3>
      <a:accent4>
        <a:srgbClr val="FFCCCC"/>
      </a:accent4>
      <a:accent5>
        <a:srgbClr val="FFCCCC"/>
      </a:accent5>
      <a:accent6>
        <a:srgbClr val="FFCCCC"/>
      </a:accent6>
      <a:hlink>
        <a:srgbClr val="FFCCCC"/>
      </a:hlink>
      <a:folHlink>
        <a:srgbClr val="FFCCCC"/>
      </a:folHlink>
    </a:clrScheme>
    <a:fontScheme name="Custom 10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1287</Words>
  <Application>Microsoft Office PowerPoint</Application>
  <PresentationFormat>Widescreen</PresentationFormat>
  <Paragraphs>92</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26</cp:revision>
  <dcterms:created xsi:type="dcterms:W3CDTF">2018-05-11T04:44:16Z</dcterms:created>
  <dcterms:modified xsi:type="dcterms:W3CDTF">2021-05-19T10:33:06Z</dcterms:modified>
</cp:coreProperties>
</file>