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9" r:id="rId3"/>
    <p:sldId id="257" r:id="rId4"/>
    <p:sldId id="258" r:id="rId5"/>
    <p:sldId id="260" r:id="rId6"/>
    <p:sldId id="276" r:id="rId7"/>
    <p:sldId id="277" r:id="rId8"/>
    <p:sldId id="278" r:id="rId9"/>
    <p:sldId id="279" r:id="rId10"/>
    <p:sldId id="315" r:id="rId11"/>
    <p:sldId id="280" r:id="rId12"/>
    <p:sldId id="281" r:id="rId13"/>
    <p:sldId id="282" r:id="rId14"/>
    <p:sldId id="283" r:id="rId15"/>
    <p:sldId id="316" r:id="rId16"/>
    <p:sldId id="289" r:id="rId17"/>
    <p:sldId id="290" r:id="rId18"/>
    <p:sldId id="288" r:id="rId19"/>
    <p:sldId id="292" r:id="rId20"/>
    <p:sldId id="291" r:id="rId21"/>
    <p:sldId id="293" r:id="rId22"/>
    <p:sldId id="294" r:id="rId23"/>
    <p:sldId id="295" r:id="rId24"/>
    <p:sldId id="300" r:id="rId25"/>
    <p:sldId id="31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82" autoAdjust="0"/>
    <p:restoredTop sz="94660"/>
  </p:normalViewPr>
  <p:slideViewPr>
    <p:cSldViewPr snapToGrid="0">
      <p:cViewPr varScale="1">
        <p:scale>
          <a:sx n="124" d="100"/>
          <a:sy n="124" d="100"/>
        </p:scale>
        <p:origin x="102" y="234"/>
      </p:cViewPr>
      <p:guideLst/>
    </p:cSldViewPr>
  </p:slideViewPr>
  <p:notesTextViewPr>
    <p:cViewPr>
      <p:scale>
        <a:sx n="1" d="1"/>
        <a:sy n="1" d="1"/>
      </p:scale>
      <p:origin x="0" y="0"/>
    </p:cViewPr>
  </p:notesTextViewPr>
  <p:notesViewPr>
    <p:cSldViewPr snapToGrid="0">
      <p:cViewPr varScale="1">
        <p:scale>
          <a:sx n="54" d="100"/>
          <a:sy n="54" d="100"/>
        </p:scale>
        <p:origin x="282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69D3E8-3E62-432C-B361-A6A0F3D9BD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a:extLst>
              <a:ext uri="{FF2B5EF4-FFF2-40B4-BE49-F238E27FC236}">
                <a16:creationId xmlns:a16="http://schemas.microsoft.com/office/drawing/2014/main" id="{68F09DC3-F86F-4F32-B6F3-40AE642619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61B9E5-B1D3-4A17-AF0B-406C30B60B08}" type="datetimeFigureOut">
              <a:rPr lang="id-ID" smtClean="0"/>
              <a:t>19/05/2021</a:t>
            </a:fld>
            <a:endParaRPr lang="id-ID"/>
          </a:p>
        </p:txBody>
      </p:sp>
      <p:sp>
        <p:nvSpPr>
          <p:cNvPr id="4" name="Footer Placeholder 3">
            <a:extLst>
              <a:ext uri="{FF2B5EF4-FFF2-40B4-BE49-F238E27FC236}">
                <a16:creationId xmlns:a16="http://schemas.microsoft.com/office/drawing/2014/main" id="{3820623C-7A6B-49BE-8166-200B036C49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a:extLst>
              <a:ext uri="{FF2B5EF4-FFF2-40B4-BE49-F238E27FC236}">
                <a16:creationId xmlns:a16="http://schemas.microsoft.com/office/drawing/2014/main" id="{D3A41D06-DE45-47D5-9541-09F92C4EE9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9CAFA8-8051-403A-9088-AEDA9F8C68E4}" type="slidenum">
              <a:rPr lang="id-ID" smtClean="0"/>
              <a:t>‹#›</a:t>
            </a:fld>
            <a:endParaRPr lang="id-ID"/>
          </a:p>
        </p:txBody>
      </p:sp>
    </p:spTree>
    <p:extLst>
      <p:ext uri="{BB962C8B-B14F-4D97-AF65-F5344CB8AC3E}">
        <p14:creationId xmlns:p14="http://schemas.microsoft.com/office/powerpoint/2010/main" val="1237688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AE1B4-35FE-4122-A5B1-A99978425218}" type="datetimeFigureOut">
              <a:rPr lang="en-US" smtClean="0"/>
              <a:t>5/19/2021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5B0B5-481B-434E-9F9F-5D3408B60A1E}" type="slidenum">
              <a:rPr lang="en-US" smtClean="0"/>
              <a:t>‹#›</a:t>
            </a:fld>
            <a:endParaRPr lang="en-US"/>
          </a:p>
        </p:txBody>
      </p:sp>
    </p:spTree>
    <p:extLst>
      <p:ext uri="{BB962C8B-B14F-4D97-AF65-F5344CB8AC3E}">
        <p14:creationId xmlns:p14="http://schemas.microsoft.com/office/powerpoint/2010/main" val="304267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60601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the</a:t>
            </a:r>
            <a:r>
              <a:rPr lang="en-US" baseline="0" dirty="0"/>
              <a:t> image behind</a:t>
            </a:r>
            <a:r>
              <a:rPr lang="en-US" dirty="0"/>
              <a:t> the Mock up.</a:t>
            </a:r>
          </a:p>
          <a:p>
            <a:r>
              <a:rPr lang="en-US" dirty="0"/>
              <a:t>Select the layer - &gt; Right</a:t>
            </a:r>
            <a:r>
              <a:rPr lang="en-US" baseline="0" dirty="0"/>
              <a:t> Click -&gt; Send to Back -&gt; Delete the image -&gt; Drag &amp; Drop your Own Picture -&gt; Send to Back (again)</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5</a:t>
            </a:fld>
            <a:endParaRPr lang="en-US"/>
          </a:p>
        </p:txBody>
      </p:sp>
    </p:spTree>
    <p:extLst>
      <p:ext uri="{BB962C8B-B14F-4D97-AF65-F5344CB8AC3E}">
        <p14:creationId xmlns:p14="http://schemas.microsoft.com/office/powerpoint/2010/main" val="166194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81606-5BF0-FE4C-84F5-AA2D3504C679}" type="slidenum">
              <a:rPr lang="en-US" smtClean="0"/>
              <a:t>11</a:t>
            </a:fld>
            <a:endParaRPr lang="en-US"/>
          </a:p>
        </p:txBody>
      </p:sp>
    </p:spTree>
    <p:extLst>
      <p:ext uri="{BB962C8B-B14F-4D97-AF65-F5344CB8AC3E}">
        <p14:creationId xmlns:p14="http://schemas.microsoft.com/office/powerpoint/2010/main" val="2212203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81606-5BF0-FE4C-84F5-AA2D3504C679}" type="slidenum">
              <a:rPr lang="en-US" smtClean="0"/>
              <a:t>12</a:t>
            </a:fld>
            <a:endParaRPr lang="en-US"/>
          </a:p>
        </p:txBody>
      </p:sp>
    </p:spTree>
    <p:extLst>
      <p:ext uri="{BB962C8B-B14F-4D97-AF65-F5344CB8AC3E}">
        <p14:creationId xmlns:p14="http://schemas.microsoft.com/office/powerpoint/2010/main" val="14380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81606-5BF0-FE4C-84F5-AA2D3504C679}" type="slidenum">
              <a:rPr lang="en-US" smtClean="0"/>
              <a:t>19</a:t>
            </a:fld>
            <a:endParaRPr lang="en-US"/>
          </a:p>
        </p:txBody>
      </p:sp>
    </p:spTree>
    <p:extLst>
      <p:ext uri="{BB962C8B-B14F-4D97-AF65-F5344CB8AC3E}">
        <p14:creationId xmlns:p14="http://schemas.microsoft.com/office/powerpoint/2010/main" val="159589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81606-5BF0-FE4C-84F5-AA2D3504C679}" type="slidenum">
              <a:rPr lang="en-US" smtClean="0"/>
              <a:t>23</a:t>
            </a:fld>
            <a:endParaRPr lang="en-US"/>
          </a:p>
        </p:txBody>
      </p:sp>
    </p:spTree>
    <p:extLst>
      <p:ext uri="{BB962C8B-B14F-4D97-AF65-F5344CB8AC3E}">
        <p14:creationId xmlns:p14="http://schemas.microsoft.com/office/powerpoint/2010/main" val="1656960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381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bout 1.2">
    <p:bg>
      <p:bgPr>
        <a:solidFill>
          <a:schemeClr val="bg1"/>
        </a:solidFill>
        <a:effectLst/>
      </p:bgPr>
    </p:bg>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4812156" y="1250577"/>
            <a:ext cx="6446394" cy="4356764"/>
          </a:xfrm>
          <a:prstGeom prst="parallelogram">
            <a:avLst>
              <a:gd name="adj" fmla="val 58797"/>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aseline="0">
                <a:solidFill>
                  <a:schemeClr val="bg1">
                    <a:lumMod val="65000"/>
                  </a:schemeClr>
                </a:solidFill>
              </a:defRPr>
            </a:lvl1pPr>
          </a:lstStyle>
          <a:p>
            <a:r>
              <a:rPr lang="en-US" dirty="0"/>
              <a:t>Click to add image</a:t>
            </a:r>
          </a:p>
        </p:txBody>
      </p:sp>
    </p:spTree>
    <p:extLst>
      <p:ext uri="{BB962C8B-B14F-4D97-AF65-F5344CB8AC3E}">
        <p14:creationId xmlns:p14="http://schemas.microsoft.com/office/powerpoint/2010/main" val="299041552"/>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bout 2.2">
    <p:bg>
      <p:bgPr>
        <a:solidFill>
          <a:schemeClr val="bg1"/>
        </a:solidFill>
        <a:effectLst/>
      </p:bgPr>
    </p:bg>
    <p:spTree>
      <p:nvGrpSpPr>
        <p:cNvPr id="1" name=""/>
        <p:cNvGrpSpPr/>
        <p:nvPr/>
      </p:nvGrpSpPr>
      <p:grpSpPr>
        <a:xfrm>
          <a:off x="0" y="0"/>
          <a:ext cx="0" cy="0"/>
          <a:chOff x="0" y="0"/>
          <a:chExt cx="0" cy="0"/>
        </a:xfrm>
      </p:grpSpPr>
      <p:sp>
        <p:nvSpPr>
          <p:cNvPr id="4" name="Picture Placeholder 5"/>
          <p:cNvSpPr>
            <a:spLocks noGrp="1"/>
          </p:cNvSpPr>
          <p:nvPr>
            <p:ph type="pic" sz="quarter" idx="10"/>
          </p:nvPr>
        </p:nvSpPr>
        <p:spPr>
          <a:xfrm>
            <a:off x="794" y="0"/>
            <a:ext cx="8712201" cy="6858000"/>
          </a:xfrm>
          <a:custGeom>
            <a:avLst/>
            <a:gdLst>
              <a:gd name="connsiteX0" fmla="*/ 0 w 8712201"/>
              <a:gd name="connsiteY0" fmla="*/ 0 h 6858000"/>
              <a:gd name="connsiteX1" fmla="*/ 8712201 w 8712201"/>
              <a:gd name="connsiteY1" fmla="*/ 0 h 6858000"/>
              <a:gd name="connsiteX2" fmla="*/ 8712201 w 8712201"/>
              <a:gd name="connsiteY2" fmla="*/ 6858000 h 6858000"/>
              <a:gd name="connsiteX3" fmla="*/ 0 w 8712201"/>
              <a:gd name="connsiteY3" fmla="*/ 6858000 h 6858000"/>
              <a:gd name="connsiteX4" fmla="*/ 0 w 8712201"/>
              <a:gd name="connsiteY4" fmla="*/ 0 h 6858000"/>
              <a:gd name="connsiteX0" fmla="*/ 0 w 8712201"/>
              <a:gd name="connsiteY0" fmla="*/ 0 h 6858000"/>
              <a:gd name="connsiteX1" fmla="*/ 8712201 w 8712201"/>
              <a:gd name="connsiteY1" fmla="*/ 0 h 6858000"/>
              <a:gd name="connsiteX2" fmla="*/ 8712201 w 8712201"/>
              <a:gd name="connsiteY2" fmla="*/ 6858000 h 6858000"/>
              <a:gd name="connsiteX3" fmla="*/ 4725847 w 8712201"/>
              <a:gd name="connsiteY3" fmla="*/ 6858000 h 6858000"/>
              <a:gd name="connsiteX4" fmla="*/ 0 w 8712201"/>
              <a:gd name="connsiteY4" fmla="*/ 6858000 h 6858000"/>
              <a:gd name="connsiteX5" fmla="*/ 0 w 8712201"/>
              <a:gd name="connsiteY5" fmla="*/ 0 h 6858000"/>
              <a:gd name="connsiteX0" fmla="*/ 0 w 8712201"/>
              <a:gd name="connsiteY0" fmla="*/ 0 h 6858000"/>
              <a:gd name="connsiteX1" fmla="*/ 8712201 w 8712201"/>
              <a:gd name="connsiteY1" fmla="*/ 0 h 6858000"/>
              <a:gd name="connsiteX2" fmla="*/ 4725847 w 8712201"/>
              <a:gd name="connsiteY2" fmla="*/ 6858000 h 6858000"/>
              <a:gd name="connsiteX3" fmla="*/ 0 w 8712201"/>
              <a:gd name="connsiteY3" fmla="*/ 6858000 h 6858000"/>
              <a:gd name="connsiteX4" fmla="*/ 0 w 871220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2201" h="6858000">
                <a:moveTo>
                  <a:pt x="0" y="0"/>
                </a:moveTo>
                <a:lnTo>
                  <a:pt x="8712201" y="0"/>
                </a:lnTo>
                <a:lnTo>
                  <a:pt x="4725847" y="6858000"/>
                </a:lnTo>
                <a:lnTo>
                  <a:pt x="0" y="6858000"/>
                </a:lnTo>
                <a:lnTo>
                  <a:pt x="0" y="0"/>
                </a:lnTo>
                <a:close/>
              </a:path>
            </a:pathLst>
          </a:custGeom>
          <a:noFill/>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aseline="0">
                <a:solidFill>
                  <a:schemeClr val="bg1">
                    <a:lumMod val="65000"/>
                  </a:schemeClr>
                </a:solidFill>
              </a:defRPr>
            </a:lvl1pPr>
          </a:lstStyle>
          <a:p>
            <a:endParaRPr lang="en-US" dirty="0"/>
          </a:p>
        </p:txBody>
      </p:sp>
    </p:spTree>
    <p:extLst>
      <p:ext uri="{BB962C8B-B14F-4D97-AF65-F5344CB8AC3E}">
        <p14:creationId xmlns:p14="http://schemas.microsoft.com/office/powerpoint/2010/main" val="952893993"/>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out 8">
    <p:bg>
      <p:bgPr>
        <a:solidFill>
          <a:schemeClr val="bg1"/>
        </a:solidFill>
        <a:effectLst/>
      </p:bgPr>
    </p:bg>
    <p:spTree>
      <p:nvGrpSpPr>
        <p:cNvPr id="1" name=""/>
        <p:cNvGrpSpPr/>
        <p:nvPr/>
      </p:nvGrpSpPr>
      <p:grpSpPr>
        <a:xfrm>
          <a:off x="0" y="0"/>
          <a:ext cx="0" cy="0"/>
          <a:chOff x="0" y="0"/>
          <a:chExt cx="0" cy="0"/>
        </a:xfrm>
      </p:grpSpPr>
      <p:sp>
        <p:nvSpPr>
          <p:cNvPr id="9" name="Picture Placeholder 5"/>
          <p:cNvSpPr>
            <a:spLocks noGrp="1"/>
          </p:cNvSpPr>
          <p:nvPr>
            <p:ph type="pic" sz="quarter" idx="10"/>
          </p:nvPr>
        </p:nvSpPr>
        <p:spPr>
          <a:xfrm>
            <a:off x="2403178" y="1731646"/>
            <a:ext cx="5777372" cy="3803452"/>
          </a:xfrm>
          <a:prstGeom prst="parallelogram">
            <a:avLst>
              <a:gd name="adj" fmla="val 58797"/>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aseline="0">
                <a:solidFill>
                  <a:schemeClr val="bg1">
                    <a:lumMod val="65000"/>
                  </a:schemeClr>
                </a:solidFill>
              </a:defRPr>
            </a:lvl1pPr>
          </a:lstStyle>
          <a:p>
            <a:endParaRPr lang="en-US" dirty="0"/>
          </a:p>
        </p:txBody>
      </p:sp>
    </p:spTree>
    <p:extLst>
      <p:ext uri="{BB962C8B-B14F-4D97-AF65-F5344CB8AC3E}">
        <p14:creationId xmlns:p14="http://schemas.microsoft.com/office/powerpoint/2010/main" val="3752074230"/>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bout 8">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26594" y="-1"/>
            <a:ext cx="8966200" cy="6858001"/>
          </a:xfrm>
          <a:custGeom>
            <a:avLst/>
            <a:gdLst>
              <a:gd name="connsiteX0" fmla="*/ 3959241 w 8966200"/>
              <a:gd name="connsiteY0" fmla="*/ 0 h 6858001"/>
              <a:gd name="connsiteX1" fmla="*/ 8966200 w 8966200"/>
              <a:gd name="connsiteY1" fmla="*/ 0 h 6858001"/>
              <a:gd name="connsiteX2" fmla="*/ 8966200 w 8966200"/>
              <a:gd name="connsiteY2" fmla="*/ 3429001 h 6858001"/>
              <a:gd name="connsiteX3" fmla="*/ 8966200 w 8966200"/>
              <a:gd name="connsiteY3" fmla="*/ 6858001 h 6858001"/>
              <a:gd name="connsiteX4" fmla="*/ 0 w 8966200"/>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6200" h="6858001">
                <a:moveTo>
                  <a:pt x="3959241" y="0"/>
                </a:moveTo>
                <a:lnTo>
                  <a:pt x="8966200" y="0"/>
                </a:lnTo>
                <a:cubicBezTo>
                  <a:pt x="8966200" y="1143000"/>
                  <a:pt x="8966200" y="2286000"/>
                  <a:pt x="8966200" y="3429001"/>
                </a:cubicBezTo>
                <a:cubicBezTo>
                  <a:pt x="8966200" y="4572001"/>
                  <a:pt x="8966200" y="5715001"/>
                  <a:pt x="8966200" y="6858001"/>
                </a:cubicBezTo>
                <a:lnTo>
                  <a:pt x="0" y="6858001"/>
                </a:lnTo>
                <a:close/>
              </a:path>
            </a:pathLst>
          </a:custGeom>
        </p:spPr>
        <p:txBody>
          <a:bodyPr wrap="square">
            <a:noAutofit/>
          </a:bodyPr>
          <a:lstStyle/>
          <a:p>
            <a:endParaRPr lang="en-US"/>
          </a:p>
        </p:txBody>
      </p:sp>
    </p:spTree>
    <p:extLst>
      <p:ext uri="{BB962C8B-B14F-4D97-AF65-F5344CB8AC3E}">
        <p14:creationId xmlns:p14="http://schemas.microsoft.com/office/powerpoint/2010/main" val="2456021402"/>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bout 8">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5543550" cy="6858000"/>
          </a:xfrm>
          <a:custGeom>
            <a:avLst/>
            <a:gdLst>
              <a:gd name="connsiteX0" fmla="*/ 0 w 5543550"/>
              <a:gd name="connsiteY0" fmla="*/ 0 h 6858000"/>
              <a:gd name="connsiteX1" fmla="*/ 5543550 w 5543550"/>
              <a:gd name="connsiteY1" fmla="*/ 0 h 6858000"/>
              <a:gd name="connsiteX2" fmla="*/ 5543550 w 5543550"/>
              <a:gd name="connsiteY2" fmla="*/ 6858000 h 6858000"/>
              <a:gd name="connsiteX3" fmla="*/ 0 w 5543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43550" h="6858000">
                <a:moveTo>
                  <a:pt x="0" y="0"/>
                </a:moveTo>
                <a:lnTo>
                  <a:pt x="5543550" y="0"/>
                </a:lnTo>
                <a:lnTo>
                  <a:pt x="55435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3158422545"/>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About 8">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5543550" cy="3429000"/>
          </a:xfrm>
          <a:custGeom>
            <a:avLst/>
            <a:gdLst>
              <a:gd name="connsiteX0" fmla="*/ 0 w 5543550"/>
              <a:gd name="connsiteY0" fmla="*/ 0 h 6858000"/>
              <a:gd name="connsiteX1" fmla="*/ 5543550 w 5543550"/>
              <a:gd name="connsiteY1" fmla="*/ 0 h 6858000"/>
              <a:gd name="connsiteX2" fmla="*/ 5543550 w 5543550"/>
              <a:gd name="connsiteY2" fmla="*/ 6858000 h 6858000"/>
              <a:gd name="connsiteX3" fmla="*/ 0 w 5543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43550" h="6858000">
                <a:moveTo>
                  <a:pt x="0" y="0"/>
                </a:moveTo>
                <a:lnTo>
                  <a:pt x="5543550" y="0"/>
                </a:lnTo>
                <a:lnTo>
                  <a:pt x="5543550" y="6858000"/>
                </a:lnTo>
                <a:lnTo>
                  <a:pt x="0" y="6858000"/>
                </a:lnTo>
                <a:close/>
              </a:path>
            </a:pathLst>
          </a:custGeom>
        </p:spPr>
        <p:txBody>
          <a:bodyPr wrap="square">
            <a:noAutofit/>
          </a:bodyPr>
          <a:lstStyle/>
          <a:p>
            <a:endParaRPr lang="en-US"/>
          </a:p>
        </p:txBody>
      </p:sp>
      <p:sp>
        <p:nvSpPr>
          <p:cNvPr id="3" name="Picture Placeholder 2"/>
          <p:cNvSpPr>
            <a:spLocks noGrp="1"/>
          </p:cNvSpPr>
          <p:nvPr>
            <p:ph type="pic" sz="quarter" idx="11"/>
          </p:nvPr>
        </p:nvSpPr>
        <p:spPr>
          <a:xfrm>
            <a:off x="0" y="3429000"/>
            <a:ext cx="5543550" cy="3429000"/>
          </a:xfrm>
          <a:custGeom>
            <a:avLst/>
            <a:gdLst>
              <a:gd name="connsiteX0" fmla="*/ 0 w 5543550"/>
              <a:gd name="connsiteY0" fmla="*/ 0 h 6858000"/>
              <a:gd name="connsiteX1" fmla="*/ 5543550 w 5543550"/>
              <a:gd name="connsiteY1" fmla="*/ 0 h 6858000"/>
              <a:gd name="connsiteX2" fmla="*/ 5543550 w 5543550"/>
              <a:gd name="connsiteY2" fmla="*/ 6858000 h 6858000"/>
              <a:gd name="connsiteX3" fmla="*/ 0 w 5543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43550" h="6858000">
                <a:moveTo>
                  <a:pt x="0" y="0"/>
                </a:moveTo>
                <a:lnTo>
                  <a:pt x="5543550" y="0"/>
                </a:lnTo>
                <a:lnTo>
                  <a:pt x="55435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647956885"/>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About 8">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648450" y="0"/>
            <a:ext cx="5543550" cy="6858000"/>
          </a:xfrm>
          <a:custGeom>
            <a:avLst/>
            <a:gdLst>
              <a:gd name="connsiteX0" fmla="*/ 0 w 5543550"/>
              <a:gd name="connsiteY0" fmla="*/ 0 h 6858000"/>
              <a:gd name="connsiteX1" fmla="*/ 5543550 w 5543550"/>
              <a:gd name="connsiteY1" fmla="*/ 0 h 6858000"/>
              <a:gd name="connsiteX2" fmla="*/ 5543550 w 5543550"/>
              <a:gd name="connsiteY2" fmla="*/ 6858000 h 6858000"/>
              <a:gd name="connsiteX3" fmla="*/ 0 w 5543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43550" h="6858000">
                <a:moveTo>
                  <a:pt x="0" y="0"/>
                </a:moveTo>
                <a:lnTo>
                  <a:pt x="5543550" y="0"/>
                </a:lnTo>
                <a:lnTo>
                  <a:pt x="55435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673086334"/>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About 8">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648450" y="0"/>
            <a:ext cx="5543550" cy="3429000"/>
          </a:xfrm>
          <a:custGeom>
            <a:avLst/>
            <a:gdLst>
              <a:gd name="connsiteX0" fmla="*/ 0 w 5543550"/>
              <a:gd name="connsiteY0" fmla="*/ 0 h 6858000"/>
              <a:gd name="connsiteX1" fmla="*/ 5543550 w 5543550"/>
              <a:gd name="connsiteY1" fmla="*/ 0 h 6858000"/>
              <a:gd name="connsiteX2" fmla="*/ 5543550 w 5543550"/>
              <a:gd name="connsiteY2" fmla="*/ 6858000 h 6858000"/>
              <a:gd name="connsiteX3" fmla="*/ 0 w 5543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43550" h="6858000">
                <a:moveTo>
                  <a:pt x="0" y="0"/>
                </a:moveTo>
                <a:lnTo>
                  <a:pt x="5543550" y="0"/>
                </a:lnTo>
                <a:lnTo>
                  <a:pt x="5543550" y="6858000"/>
                </a:lnTo>
                <a:lnTo>
                  <a:pt x="0" y="6858000"/>
                </a:lnTo>
                <a:close/>
              </a:path>
            </a:pathLst>
          </a:custGeom>
        </p:spPr>
        <p:txBody>
          <a:bodyPr wrap="square">
            <a:noAutofit/>
          </a:bodyPr>
          <a:lstStyle/>
          <a:p>
            <a:endParaRPr lang="en-US"/>
          </a:p>
        </p:txBody>
      </p:sp>
      <p:sp>
        <p:nvSpPr>
          <p:cNvPr id="3" name="Picture Placeholder 2"/>
          <p:cNvSpPr>
            <a:spLocks noGrp="1"/>
          </p:cNvSpPr>
          <p:nvPr>
            <p:ph type="pic" sz="quarter" idx="11"/>
          </p:nvPr>
        </p:nvSpPr>
        <p:spPr>
          <a:xfrm>
            <a:off x="6648450" y="3429000"/>
            <a:ext cx="5543550" cy="3429000"/>
          </a:xfrm>
          <a:custGeom>
            <a:avLst/>
            <a:gdLst>
              <a:gd name="connsiteX0" fmla="*/ 0 w 5543550"/>
              <a:gd name="connsiteY0" fmla="*/ 0 h 6858000"/>
              <a:gd name="connsiteX1" fmla="*/ 5543550 w 5543550"/>
              <a:gd name="connsiteY1" fmla="*/ 0 h 6858000"/>
              <a:gd name="connsiteX2" fmla="*/ 5543550 w 5543550"/>
              <a:gd name="connsiteY2" fmla="*/ 6858000 h 6858000"/>
              <a:gd name="connsiteX3" fmla="*/ 0 w 5543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43550" h="6858000">
                <a:moveTo>
                  <a:pt x="0" y="0"/>
                </a:moveTo>
                <a:lnTo>
                  <a:pt x="5543550" y="0"/>
                </a:lnTo>
                <a:lnTo>
                  <a:pt x="55435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647796827"/>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About 8">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8966200" cy="6858001"/>
          </a:xfrm>
          <a:custGeom>
            <a:avLst/>
            <a:gdLst>
              <a:gd name="connsiteX0" fmla="*/ 0 w 8966200"/>
              <a:gd name="connsiteY0" fmla="*/ 0 h 6858001"/>
              <a:gd name="connsiteX1" fmla="*/ 5006959 w 8966200"/>
              <a:gd name="connsiteY1" fmla="*/ 0 h 6858001"/>
              <a:gd name="connsiteX2" fmla="*/ 8966200 w 8966200"/>
              <a:gd name="connsiteY2" fmla="*/ 6858001 h 6858001"/>
              <a:gd name="connsiteX3" fmla="*/ 0 w 8966200"/>
              <a:gd name="connsiteY3" fmla="*/ 6858001 h 6858001"/>
              <a:gd name="connsiteX4" fmla="*/ 0 w 8966200"/>
              <a:gd name="connsiteY4" fmla="*/ 3429001 h 6858001"/>
              <a:gd name="connsiteX5" fmla="*/ 0 w 89662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6200" h="6858001">
                <a:moveTo>
                  <a:pt x="0" y="0"/>
                </a:moveTo>
                <a:lnTo>
                  <a:pt x="5006959" y="0"/>
                </a:lnTo>
                <a:lnTo>
                  <a:pt x="8966200" y="6858001"/>
                </a:lnTo>
                <a:lnTo>
                  <a:pt x="0" y="6858001"/>
                </a:lnTo>
                <a:cubicBezTo>
                  <a:pt x="0" y="5715001"/>
                  <a:pt x="0" y="4572001"/>
                  <a:pt x="0" y="3429001"/>
                </a:cubicBezTo>
                <a:cubicBezTo>
                  <a:pt x="0" y="2286001"/>
                  <a:pt x="0" y="1143000"/>
                  <a:pt x="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0532791"/>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About 8">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226594" y="-1"/>
            <a:ext cx="8966200" cy="6858001"/>
          </a:xfrm>
          <a:custGeom>
            <a:avLst/>
            <a:gdLst>
              <a:gd name="connsiteX0" fmla="*/ 0 w 8966200"/>
              <a:gd name="connsiteY0" fmla="*/ 0 h 6858001"/>
              <a:gd name="connsiteX1" fmla="*/ 8966200 w 8966200"/>
              <a:gd name="connsiteY1" fmla="*/ 0 h 6858001"/>
              <a:gd name="connsiteX2" fmla="*/ 8966200 w 8966200"/>
              <a:gd name="connsiteY2" fmla="*/ 3429001 h 6858001"/>
              <a:gd name="connsiteX3" fmla="*/ 8966200 w 8966200"/>
              <a:gd name="connsiteY3" fmla="*/ 6858001 h 6858001"/>
              <a:gd name="connsiteX4" fmla="*/ 3959242 w 8966200"/>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6200" h="6858001">
                <a:moveTo>
                  <a:pt x="0" y="0"/>
                </a:moveTo>
                <a:lnTo>
                  <a:pt x="8966200" y="0"/>
                </a:lnTo>
                <a:cubicBezTo>
                  <a:pt x="8966200" y="1143000"/>
                  <a:pt x="8966200" y="2286001"/>
                  <a:pt x="8966200" y="3429001"/>
                </a:cubicBezTo>
                <a:cubicBezTo>
                  <a:pt x="8966200" y="4572001"/>
                  <a:pt x="8966200" y="5715001"/>
                  <a:pt x="8966200" y="6858001"/>
                </a:cubicBezTo>
                <a:lnTo>
                  <a:pt x="3959242" y="6858001"/>
                </a:lnTo>
                <a:close/>
              </a:path>
            </a:pathLst>
          </a:custGeom>
        </p:spPr>
        <p:txBody>
          <a:bodyPr wrap="square">
            <a:noAutofit/>
          </a:bodyPr>
          <a:lstStyle/>
          <a:p>
            <a:endParaRPr lang="en-US"/>
          </a:p>
        </p:txBody>
      </p:sp>
    </p:spTree>
    <p:extLst>
      <p:ext uri="{BB962C8B-B14F-4D97-AF65-F5344CB8AC3E}">
        <p14:creationId xmlns:p14="http://schemas.microsoft.com/office/powerpoint/2010/main" val="2442751106"/>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laceholder-min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65453" y="1280161"/>
            <a:ext cx="2835378" cy="429768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79810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About 8">
    <p:bg>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63612" y="188442"/>
            <a:ext cx="3765049" cy="3150970"/>
          </a:xfrm>
          <a:custGeom>
            <a:avLst/>
            <a:gdLst>
              <a:gd name="connsiteX0" fmla="*/ 0 w 3765049"/>
              <a:gd name="connsiteY0" fmla="*/ 0 h 3150970"/>
              <a:gd name="connsiteX1" fmla="*/ 3765049 w 3765049"/>
              <a:gd name="connsiteY1" fmla="*/ 0 h 3150970"/>
              <a:gd name="connsiteX2" fmla="*/ 3765049 w 3765049"/>
              <a:gd name="connsiteY2" fmla="*/ 3150970 h 3150970"/>
              <a:gd name="connsiteX3" fmla="*/ 0 w 3765049"/>
              <a:gd name="connsiteY3" fmla="*/ 3150970 h 3150970"/>
            </a:gdLst>
            <a:ahLst/>
            <a:cxnLst>
              <a:cxn ang="0">
                <a:pos x="connsiteX0" y="connsiteY0"/>
              </a:cxn>
              <a:cxn ang="0">
                <a:pos x="connsiteX1" y="connsiteY1"/>
              </a:cxn>
              <a:cxn ang="0">
                <a:pos x="connsiteX2" y="connsiteY2"/>
              </a:cxn>
              <a:cxn ang="0">
                <a:pos x="connsiteX3" y="connsiteY3"/>
              </a:cxn>
            </a:cxnLst>
            <a:rect l="l" t="t" r="r" b="b"/>
            <a:pathLst>
              <a:path w="3765049" h="3150970">
                <a:moveTo>
                  <a:pt x="0" y="0"/>
                </a:moveTo>
                <a:lnTo>
                  <a:pt x="3765049" y="0"/>
                </a:lnTo>
                <a:lnTo>
                  <a:pt x="3765049" y="3150970"/>
                </a:lnTo>
                <a:lnTo>
                  <a:pt x="0" y="3150970"/>
                </a:lnTo>
                <a:close/>
              </a:path>
            </a:pathLst>
          </a:custGeom>
        </p:spPr>
        <p:txBody>
          <a:bodyPr wrap="square">
            <a:noAutofit/>
          </a:bodyPr>
          <a:lstStyle/>
          <a:p>
            <a:endParaRPr lang="en-US"/>
          </a:p>
        </p:txBody>
      </p:sp>
      <p:sp>
        <p:nvSpPr>
          <p:cNvPr id="12" name="Picture Placeholder 11"/>
          <p:cNvSpPr>
            <a:spLocks noGrp="1"/>
          </p:cNvSpPr>
          <p:nvPr>
            <p:ph type="pic" sz="quarter" idx="11"/>
          </p:nvPr>
        </p:nvSpPr>
        <p:spPr>
          <a:xfrm>
            <a:off x="4213476" y="188441"/>
            <a:ext cx="3765049" cy="3150970"/>
          </a:xfrm>
          <a:custGeom>
            <a:avLst/>
            <a:gdLst>
              <a:gd name="connsiteX0" fmla="*/ 0 w 3765049"/>
              <a:gd name="connsiteY0" fmla="*/ 0 h 3150970"/>
              <a:gd name="connsiteX1" fmla="*/ 3765049 w 3765049"/>
              <a:gd name="connsiteY1" fmla="*/ 0 h 3150970"/>
              <a:gd name="connsiteX2" fmla="*/ 3765049 w 3765049"/>
              <a:gd name="connsiteY2" fmla="*/ 3150970 h 3150970"/>
              <a:gd name="connsiteX3" fmla="*/ 0 w 3765049"/>
              <a:gd name="connsiteY3" fmla="*/ 3150970 h 3150970"/>
            </a:gdLst>
            <a:ahLst/>
            <a:cxnLst>
              <a:cxn ang="0">
                <a:pos x="connsiteX0" y="connsiteY0"/>
              </a:cxn>
              <a:cxn ang="0">
                <a:pos x="connsiteX1" y="connsiteY1"/>
              </a:cxn>
              <a:cxn ang="0">
                <a:pos x="connsiteX2" y="connsiteY2"/>
              </a:cxn>
              <a:cxn ang="0">
                <a:pos x="connsiteX3" y="connsiteY3"/>
              </a:cxn>
            </a:cxnLst>
            <a:rect l="l" t="t" r="r" b="b"/>
            <a:pathLst>
              <a:path w="3765049" h="3150970">
                <a:moveTo>
                  <a:pt x="0" y="0"/>
                </a:moveTo>
                <a:lnTo>
                  <a:pt x="3765049" y="0"/>
                </a:lnTo>
                <a:lnTo>
                  <a:pt x="3765049" y="3150970"/>
                </a:lnTo>
                <a:lnTo>
                  <a:pt x="0" y="3150970"/>
                </a:lnTo>
                <a:close/>
              </a:path>
            </a:pathLst>
          </a:custGeom>
        </p:spPr>
        <p:txBody>
          <a:bodyPr wrap="square">
            <a:noAutofit/>
          </a:bodyPr>
          <a:lstStyle/>
          <a:p>
            <a:endParaRPr lang="en-US"/>
          </a:p>
        </p:txBody>
      </p:sp>
      <p:sp>
        <p:nvSpPr>
          <p:cNvPr id="15" name="Picture Placeholder 14"/>
          <p:cNvSpPr>
            <a:spLocks noGrp="1"/>
          </p:cNvSpPr>
          <p:nvPr>
            <p:ph type="pic" sz="quarter" idx="12"/>
          </p:nvPr>
        </p:nvSpPr>
        <p:spPr>
          <a:xfrm>
            <a:off x="8163340" y="188442"/>
            <a:ext cx="3765049" cy="3150970"/>
          </a:xfrm>
          <a:custGeom>
            <a:avLst/>
            <a:gdLst>
              <a:gd name="connsiteX0" fmla="*/ 0 w 3765049"/>
              <a:gd name="connsiteY0" fmla="*/ 0 h 3150970"/>
              <a:gd name="connsiteX1" fmla="*/ 3765049 w 3765049"/>
              <a:gd name="connsiteY1" fmla="*/ 0 h 3150970"/>
              <a:gd name="connsiteX2" fmla="*/ 3765049 w 3765049"/>
              <a:gd name="connsiteY2" fmla="*/ 3150970 h 3150970"/>
              <a:gd name="connsiteX3" fmla="*/ 0 w 3765049"/>
              <a:gd name="connsiteY3" fmla="*/ 3150970 h 3150970"/>
            </a:gdLst>
            <a:ahLst/>
            <a:cxnLst>
              <a:cxn ang="0">
                <a:pos x="connsiteX0" y="connsiteY0"/>
              </a:cxn>
              <a:cxn ang="0">
                <a:pos x="connsiteX1" y="connsiteY1"/>
              </a:cxn>
              <a:cxn ang="0">
                <a:pos x="connsiteX2" y="connsiteY2"/>
              </a:cxn>
              <a:cxn ang="0">
                <a:pos x="connsiteX3" y="connsiteY3"/>
              </a:cxn>
            </a:cxnLst>
            <a:rect l="l" t="t" r="r" b="b"/>
            <a:pathLst>
              <a:path w="3765049" h="3150970">
                <a:moveTo>
                  <a:pt x="0" y="0"/>
                </a:moveTo>
                <a:lnTo>
                  <a:pt x="3765049" y="0"/>
                </a:lnTo>
                <a:lnTo>
                  <a:pt x="3765049" y="3150970"/>
                </a:lnTo>
                <a:lnTo>
                  <a:pt x="0" y="3150970"/>
                </a:lnTo>
                <a:close/>
              </a:path>
            </a:pathLst>
          </a:custGeom>
        </p:spPr>
        <p:txBody>
          <a:bodyPr wrap="square">
            <a:noAutofit/>
          </a:bodyPr>
          <a:lstStyle/>
          <a:p>
            <a:endParaRPr lang="en-US"/>
          </a:p>
        </p:txBody>
      </p:sp>
    </p:spTree>
    <p:extLst>
      <p:ext uri="{BB962C8B-B14F-4D97-AF65-F5344CB8AC3E}">
        <p14:creationId xmlns:p14="http://schemas.microsoft.com/office/powerpoint/2010/main" val="2714070295"/>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Placeholder-minus">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3771378" y="3452686"/>
            <a:ext cx="2173091" cy="2148840"/>
          </a:xfrm>
          <a:solidFill>
            <a:schemeClr val="bg1">
              <a:lumMod val="95000"/>
            </a:schemeClr>
          </a:solidFill>
        </p:spPr>
        <p:txBody>
          <a:bodyPr>
            <a:normAutofit/>
          </a:bodyPr>
          <a:lstStyle>
            <a:lvl1pPr>
              <a:defRPr sz="1400"/>
            </a:lvl1pPr>
          </a:lstStyle>
          <a:p>
            <a:endParaRPr lang="en-US"/>
          </a:p>
        </p:txBody>
      </p:sp>
      <p:sp>
        <p:nvSpPr>
          <p:cNvPr id="3" name="Picture Placeholder 2"/>
          <p:cNvSpPr>
            <a:spLocks noGrp="1"/>
          </p:cNvSpPr>
          <p:nvPr>
            <p:ph type="pic" sz="quarter" idx="10"/>
          </p:nvPr>
        </p:nvSpPr>
        <p:spPr>
          <a:xfrm>
            <a:off x="1326040" y="3452686"/>
            <a:ext cx="2173091" cy="214884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427499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Placeholder-minus">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632509" y="1170432"/>
            <a:ext cx="5263809" cy="4517136"/>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38315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65860" y="-1"/>
            <a:ext cx="5052060" cy="5920740"/>
          </a:xfrm>
          <a:custGeom>
            <a:avLst/>
            <a:gdLst>
              <a:gd name="connsiteX0" fmla="*/ 0 w 5052060"/>
              <a:gd name="connsiteY0" fmla="*/ 0 h 5920740"/>
              <a:gd name="connsiteX1" fmla="*/ 5052060 w 5052060"/>
              <a:gd name="connsiteY1" fmla="*/ 0 h 5920740"/>
              <a:gd name="connsiteX2" fmla="*/ 5052060 w 5052060"/>
              <a:gd name="connsiteY2" fmla="*/ 5920740 h 5920740"/>
              <a:gd name="connsiteX3" fmla="*/ 0 w 5052060"/>
              <a:gd name="connsiteY3" fmla="*/ 5920740 h 5920740"/>
            </a:gdLst>
            <a:ahLst/>
            <a:cxnLst>
              <a:cxn ang="0">
                <a:pos x="connsiteX0" y="connsiteY0"/>
              </a:cxn>
              <a:cxn ang="0">
                <a:pos x="connsiteX1" y="connsiteY1"/>
              </a:cxn>
              <a:cxn ang="0">
                <a:pos x="connsiteX2" y="connsiteY2"/>
              </a:cxn>
              <a:cxn ang="0">
                <a:pos x="connsiteX3" y="connsiteY3"/>
              </a:cxn>
            </a:cxnLst>
            <a:rect l="l" t="t" r="r" b="b"/>
            <a:pathLst>
              <a:path w="5052060" h="5920740">
                <a:moveTo>
                  <a:pt x="0" y="0"/>
                </a:moveTo>
                <a:lnTo>
                  <a:pt x="5052060" y="0"/>
                </a:lnTo>
                <a:lnTo>
                  <a:pt x="5052060" y="5920740"/>
                </a:lnTo>
                <a:lnTo>
                  <a:pt x="0" y="5920740"/>
                </a:lnTo>
                <a:close/>
              </a:path>
            </a:pathLst>
          </a:custGeom>
        </p:spPr>
        <p:txBody>
          <a:bodyPr wrap="square">
            <a:noAutofit/>
          </a:bodyPr>
          <a:lstStyle/>
          <a:p>
            <a:endParaRPr lang="en-US"/>
          </a:p>
        </p:txBody>
      </p:sp>
    </p:spTree>
    <p:extLst>
      <p:ext uri="{BB962C8B-B14F-4D97-AF65-F5344CB8AC3E}">
        <p14:creationId xmlns:p14="http://schemas.microsoft.com/office/powerpoint/2010/main" val="108829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65860" y="-1"/>
            <a:ext cx="5052060" cy="5920740"/>
          </a:xfrm>
          <a:custGeom>
            <a:avLst/>
            <a:gdLst>
              <a:gd name="connsiteX0" fmla="*/ 0 w 5052060"/>
              <a:gd name="connsiteY0" fmla="*/ 0 h 5920740"/>
              <a:gd name="connsiteX1" fmla="*/ 5052060 w 5052060"/>
              <a:gd name="connsiteY1" fmla="*/ 0 h 5920740"/>
              <a:gd name="connsiteX2" fmla="*/ 5052060 w 5052060"/>
              <a:gd name="connsiteY2" fmla="*/ 5920740 h 5920740"/>
              <a:gd name="connsiteX3" fmla="*/ 0 w 5052060"/>
              <a:gd name="connsiteY3" fmla="*/ 5920740 h 5920740"/>
            </a:gdLst>
            <a:ahLst/>
            <a:cxnLst>
              <a:cxn ang="0">
                <a:pos x="connsiteX0" y="connsiteY0"/>
              </a:cxn>
              <a:cxn ang="0">
                <a:pos x="connsiteX1" y="connsiteY1"/>
              </a:cxn>
              <a:cxn ang="0">
                <a:pos x="connsiteX2" y="connsiteY2"/>
              </a:cxn>
              <a:cxn ang="0">
                <a:pos x="connsiteX3" y="connsiteY3"/>
              </a:cxn>
            </a:cxnLst>
            <a:rect l="l" t="t" r="r" b="b"/>
            <a:pathLst>
              <a:path w="5052060" h="5920740">
                <a:moveTo>
                  <a:pt x="0" y="0"/>
                </a:moveTo>
                <a:lnTo>
                  <a:pt x="5052060" y="0"/>
                </a:lnTo>
                <a:lnTo>
                  <a:pt x="5052060" y="5920740"/>
                </a:lnTo>
                <a:lnTo>
                  <a:pt x="0" y="5920740"/>
                </a:lnTo>
                <a:close/>
              </a:path>
            </a:pathLst>
          </a:custGeom>
        </p:spPr>
        <p:txBody>
          <a:bodyPr wrap="square">
            <a:noAutofit/>
          </a:bodyPr>
          <a:lstStyle/>
          <a:p>
            <a:endParaRPr lang="en-US"/>
          </a:p>
        </p:txBody>
      </p:sp>
    </p:spTree>
    <p:extLst>
      <p:ext uri="{BB962C8B-B14F-4D97-AF65-F5344CB8AC3E}">
        <p14:creationId xmlns:p14="http://schemas.microsoft.com/office/powerpoint/2010/main" val="197932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65860" y="-1"/>
            <a:ext cx="5052060" cy="5920740"/>
          </a:xfrm>
          <a:custGeom>
            <a:avLst/>
            <a:gdLst>
              <a:gd name="connsiteX0" fmla="*/ 0 w 5052060"/>
              <a:gd name="connsiteY0" fmla="*/ 0 h 5920740"/>
              <a:gd name="connsiteX1" fmla="*/ 5052060 w 5052060"/>
              <a:gd name="connsiteY1" fmla="*/ 0 h 5920740"/>
              <a:gd name="connsiteX2" fmla="*/ 5052060 w 5052060"/>
              <a:gd name="connsiteY2" fmla="*/ 5920740 h 5920740"/>
              <a:gd name="connsiteX3" fmla="*/ 0 w 5052060"/>
              <a:gd name="connsiteY3" fmla="*/ 5920740 h 5920740"/>
            </a:gdLst>
            <a:ahLst/>
            <a:cxnLst>
              <a:cxn ang="0">
                <a:pos x="connsiteX0" y="connsiteY0"/>
              </a:cxn>
              <a:cxn ang="0">
                <a:pos x="connsiteX1" y="connsiteY1"/>
              </a:cxn>
              <a:cxn ang="0">
                <a:pos x="connsiteX2" y="connsiteY2"/>
              </a:cxn>
              <a:cxn ang="0">
                <a:pos x="connsiteX3" y="connsiteY3"/>
              </a:cxn>
            </a:cxnLst>
            <a:rect l="l" t="t" r="r" b="b"/>
            <a:pathLst>
              <a:path w="5052060" h="5920740">
                <a:moveTo>
                  <a:pt x="0" y="0"/>
                </a:moveTo>
                <a:lnTo>
                  <a:pt x="5052060" y="0"/>
                </a:lnTo>
                <a:lnTo>
                  <a:pt x="5052060" y="5920740"/>
                </a:lnTo>
                <a:lnTo>
                  <a:pt x="0" y="5920740"/>
                </a:lnTo>
                <a:close/>
              </a:path>
            </a:pathLst>
          </a:custGeom>
        </p:spPr>
        <p:txBody>
          <a:bodyPr wrap="square">
            <a:noAutofit/>
          </a:bodyPr>
          <a:lstStyle/>
          <a:p>
            <a:endParaRPr lang="en-US"/>
          </a:p>
        </p:txBody>
      </p:sp>
    </p:spTree>
    <p:extLst>
      <p:ext uri="{BB962C8B-B14F-4D97-AF65-F5344CB8AC3E}">
        <p14:creationId xmlns:p14="http://schemas.microsoft.com/office/powerpoint/2010/main" val="66195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65860" y="-1"/>
            <a:ext cx="5052060" cy="5920740"/>
          </a:xfrm>
          <a:custGeom>
            <a:avLst/>
            <a:gdLst>
              <a:gd name="connsiteX0" fmla="*/ 0 w 5052060"/>
              <a:gd name="connsiteY0" fmla="*/ 0 h 5920740"/>
              <a:gd name="connsiteX1" fmla="*/ 5052060 w 5052060"/>
              <a:gd name="connsiteY1" fmla="*/ 0 h 5920740"/>
              <a:gd name="connsiteX2" fmla="*/ 5052060 w 5052060"/>
              <a:gd name="connsiteY2" fmla="*/ 5920740 h 5920740"/>
              <a:gd name="connsiteX3" fmla="*/ 0 w 5052060"/>
              <a:gd name="connsiteY3" fmla="*/ 5920740 h 5920740"/>
            </a:gdLst>
            <a:ahLst/>
            <a:cxnLst>
              <a:cxn ang="0">
                <a:pos x="connsiteX0" y="connsiteY0"/>
              </a:cxn>
              <a:cxn ang="0">
                <a:pos x="connsiteX1" y="connsiteY1"/>
              </a:cxn>
              <a:cxn ang="0">
                <a:pos x="connsiteX2" y="connsiteY2"/>
              </a:cxn>
              <a:cxn ang="0">
                <a:pos x="connsiteX3" y="connsiteY3"/>
              </a:cxn>
            </a:cxnLst>
            <a:rect l="l" t="t" r="r" b="b"/>
            <a:pathLst>
              <a:path w="5052060" h="5920740">
                <a:moveTo>
                  <a:pt x="0" y="0"/>
                </a:moveTo>
                <a:lnTo>
                  <a:pt x="5052060" y="0"/>
                </a:lnTo>
                <a:lnTo>
                  <a:pt x="5052060" y="5920740"/>
                </a:lnTo>
                <a:lnTo>
                  <a:pt x="0" y="5920740"/>
                </a:lnTo>
                <a:close/>
              </a:path>
            </a:pathLst>
          </a:custGeom>
        </p:spPr>
        <p:txBody>
          <a:bodyPr wrap="square">
            <a:noAutofit/>
          </a:bodyPr>
          <a:lstStyle/>
          <a:p>
            <a:endParaRPr lang="en-US"/>
          </a:p>
        </p:txBody>
      </p:sp>
    </p:spTree>
    <p:extLst>
      <p:ext uri="{BB962C8B-B14F-4D97-AF65-F5344CB8AC3E}">
        <p14:creationId xmlns:p14="http://schemas.microsoft.com/office/powerpoint/2010/main" val="156923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Freeform 8"/>
          <p:cNvSpPr>
            <a:spLocks noGrp="1"/>
          </p:cNvSpPr>
          <p:nvPr>
            <p:ph type="pic" sz="quarter" idx="10"/>
          </p:nvPr>
        </p:nvSpPr>
        <p:spPr>
          <a:xfrm>
            <a:off x="-1" y="0"/>
            <a:ext cx="12192001" cy="6858000"/>
          </a:xfrm>
          <a:custGeom>
            <a:avLst/>
            <a:gdLst>
              <a:gd name="connsiteX0" fmla="*/ 0 w 9552215"/>
              <a:gd name="connsiteY0" fmla="*/ 0 h 6858000"/>
              <a:gd name="connsiteX1" fmla="*/ 9552215 w 9552215"/>
              <a:gd name="connsiteY1" fmla="*/ 0 h 6858000"/>
              <a:gd name="connsiteX2" fmla="*/ 9552215 w 9552215"/>
              <a:gd name="connsiteY2" fmla="*/ 6858000 h 6858000"/>
              <a:gd name="connsiteX3" fmla="*/ 0 w 95522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52215" h="6858000">
                <a:moveTo>
                  <a:pt x="0" y="0"/>
                </a:moveTo>
                <a:lnTo>
                  <a:pt x="9552215" y="0"/>
                </a:lnTo>
                <a:lnTo>
                  <a:pt x="9552215"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45741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410557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75" r:id="rId5"/>
    <p:sldLayoutId id="2147483676" r:id="rId6"/>
    <p:sldLayoutId id="2147483677" r:id="rId7"/>
    <p:sldLayoutId id="2147483678" r:id="rId8"/>
    <p:sldLayoutId id="2147483712" r:id="rId9"/>
    <p:sldLayoutId id="2147483679" r:id="rId10"/>
    <p:sldLayoutId id="2147483680" r:id="rId11"/>
    <p:sldLayoutId id="2147483681" r:id="rId12"/>
    <p:sldLayoutId id="2147483682" r:id="rId13"/>
    <p:sldLayoutId id="2147483687" r:id="rId14"/>
    <p:sldLayoutId id="2147483688" r:id="rId15"/>
    <p:sldLayoutId id="2147483689" r:id="rId16"/>
    <p:sldLayoutId id="2147483690" r:id="rId17"/>
    <p:sldLayoutId id="2147483691" r:id="rId18"/>
    <p:sldLayoutId id="2147483692" r:id="rId19"/>
    <p:sldLayoutId id="214748369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0.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6335944" y="2301768"/>
            <a:ext cx="9915031" cy="2300630"/>
          </a:xfrm>
          <a:prstGeom prst="rect">
            <a:avLst/>
          </a:prstGeom>
          <a:noFill/>
        </p:spPr>
        <p:txBody>
          <a:bodyPr wrap="square" rtlCol="0">
            <a:spAutoFit/>
          </a:bodyPr>
          <a:lstStyle/>
          <a:p>
            <a:pPr algn="ctr"/>
            <a:r>
              <a:rPr lang="en-US" sz="14350" b="1" dirty="0">
                <a:solidFill>
                  <a:schemeClr val="bg1">
                    <a:lumMod val="95000"/>
                  </a:schemeClr>
                </a:solidFill>
                <a:ea typeface="Montserrat" charset="0"/>
                <a:cs typeface="Montserrat" charset="0"/>
              </a:rPr>
              <a:t>About Us</a:t>
            </a:r>
          </a:p>
        </p:txBody>
      </p:sp>
      <p:sp>
        <p:nvSpPr>
          <p:cNvPr id="6" name="TextBox 5"/>
          <p:cNvSpPr txBox="1"/>
          <p:nvPr/>
        </p:nvSpPr>
        <p:spPr>
          <a:xfrm>
            <a:off x="2363538" y="2875002"/>
            <a:ext cx="7475810" cy="1154162"/>
          </a:xfrm>
          <a:prstGeom prst="rect">
            <a:avLst/>
          </a:prstGeom>
          <a:noFill/>
        </p:spPr>
        <p:txBody>
          <a:bodyPr wrap="square" rtlCol="0">
            <a:spAutoFit/>
          </a:bodyPr>
          <a:lstStyle/>
          <a:p>
            <a:pPr algn="ctr"/>
            <a:r>
              <a:rPr lang="en-US" sz="6900" b="1" spc="300" dirty="0">
                <a:solidFill>
                  <a:schemeClr val="accent2"/>
                </a:solidFill>
                <a:ea typeface="Montserrat" charset="0"/>
                <a:cs typeface="Montserrat" charset="0"/>
              </a:rPr>
              <a:t>TAXATION</a:t>
            </a:r>
          </a:p>
        </p:txBody>
      </p:sp>
      <p:sp>
        <p:nvSpPr>
          <p:cNvPr id="11" name="TextBox 10"/>
          <p:cNvSpPr txBox="1"/>
          <p:nvPr/>
        </p:nvSpPr>
        <p:spPr>
          <a:xfrm>
            <a:off x="4554678" y="2613392"/>
            <a:ext cx="3093531" cy="307777"/>
          </a:xfrm>
          <a:prstGeom prst="rect">
            <a:avLst/>
          </a:prstGeom>
          <a:noFill/>
        </p:spPr>
        <p:txBody>
          <a:bodyPr wrap="square" rtlCol="0">
            <a:spAutoFit/>
          </a:bodyPr>
          <a:lstStyle/>
          <a:p>
            <a:pPr algn="ctr"/>
            <a:r>
              <a:rPr lang="en-US" sz="1400" spc="300" dirty="0">
                <a:solidFill>
                  <a:schemeClr val="tx2"/>
                </a:solidFill>
                <a:ea typeface="Montserrat" charset="0"/>
                <a:cs typeface="Montserrat" charset="0"/>
              </a:rPr>
              <a:t>You Can Write </a:t>
            </a:r>
            <a:r>
              <a:rPr lang="en-US" sz="1400" b="1" spc="300" dirty="0">
                <a:solidFill>
                  <a:schemeClr val="tx2"/>
                </a:solidFill>
                <a:ea typeface="Montserrat Extra" charset="0"/>
                <a:cs typeface="Montserrat Extra" charset="0"/>
              </a:rPr>
              <a:t>Here</a:t>
            </a:r>
          </a:p>
        </p:txBody>
      </p:sp>
      <p:sp>
        <p:nvSpPr>
          <p:cNvPr id="3" name="Rectangle 2"/>
          <p:cNvSpPr/>
          <p:nvPr/>
        </p:nvSpPr>
        <p:spPr>
          <a:xfrm>
            <a:off x="5246683" y="4189744"/>
            <a:ext cx="1709521"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598470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18E1F552-A6C4-400E-8805-E92CB6D245B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p:pic>
      <p:sp>
        <p:nvSpPr>
          <p:cNvPr id="12" name="Rectangle 11"/>
          <p:cNvSpPr/>
          <p:nvPr/>
        </p:nvSpPr>
        <p:spPr>
          <a:xfrm>
            <a:off x="0" y="0"/>
            <a:ext cx="12192000" cy="6858000"/>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988787" y="720010"/>
            <a:ext cx="1732777" cy="1623521"/>
          </a:xfrm>
          <a:prstGeom prst="rect">
            <a:avLst/>
          </a:prstGeom>
          <a:noFill/>
        </p:spPr>
        <p:txBody>
          <a:bodyPr wrap="square" rtlCol="0">
            <a:spAutoFit/>
          </a:bodyPr>
          <a:lstStyle/>
          <a:p>
            <a:pPr algn="r"/>
            <a:r>
              <a:rPr lang="en-US" sz="9950" spc="300" dirty="0">
                <a:solidFill>
                  <a:schemeClr val="accent2"/>
                </a:solidFill>
                <a:ea typeface="Montserrat Light" charset="0"/>
                <a:cs typeface="Montserrat Light" charset="0"/>
              </a:rPr>
              <a:t>01</a:t>
            </a:r>
          </a:p>
        </p:txBody>
      </p:sp>
      <p:sp>
        <p:nvSpPr>
          <p:cNvPr id="29" name="TextBox 28"/>
          <p:cNvSpPr txBox="1"/>
          <p:nvPr/>
        </p:nvSpPr>
        <p:spPr>
          <a:xfrm rot="16200000">
            <a:off x="9114542" y="3281300"/>
            <a:ext cx="3155078" cy="1323439"/>
          </a:xfrm>
          <a:prstGeom prst="rect">
            <a:avLst/>
          </a:prstGeom>
          <a:noFill/>
        </p:spPr>
        <p:txBody>
          <a:bodyPr wrap="square" rtlCol="0">
            <a:spAutoFit/>
          </a:bodyPr>
          <a:lstStyle/>
          <a:p>
            <a:pPr algn="r"/>
            <a:r>
              <a:rPr lang="en-US" sz="4400" b="1" spc="300" dirty="0">
                <a:solidFill>
                  <a:schemeClr val="bg1"/>
                </a:solidFill>
                <a:ea typeface="Montserrat" charset="0"/>
                <a:cs typeface="Montserrat" charset="0"/>
              </a:rPr>
              <a:t>The Title</a:t>
            </a:r>
          </a:p>
          <a:p>
            <a:pPr algn="r"/>
            <a:r>
              <a:rPr lang="en-US" sz="3600" b="1" spc="300" dirty="0">
                <a:solidFill>
                  <a:schemeClr val="bg1"/>
                </a:solidFill>
                <a:ea typeface="Montserrat" charset="0"/>
                <a:cs typeface="Montserrat" charset="0"/>
              </a:rPr>
              <a:t>Goes Here</a:t>
            </a:r>
            <a:endParaRPr lang="en-US" sz="4400" b="1" spc="300" dirty="0">
              <a:solidFill>
                <a:schemeClr val="bg1"/>
              </a:solidFill>
              <a:ea typeface="Montserrat" charset="0"/>
              <a:cs typeface="Montserrat" charset="0"/>
            </a:endParaRPr>
          </a:p>
        </p:txBody>
      </p:sp>
      <p:grpSp>
        <p:nvGrpSpPr>
          <p:cNvPr id="10" name="Group 9"/>
          <p:cNvGrpSpPr/>
          <p:nvPr/>
        </p:nvGrpSpPr>
        <p:grpSpPr>
          <a:xfrm>
            <a:off x="10391578" y="5584171"/>
            <a:ext cx="92028" cy="558212"/>
            <a:chOff x="2922525" y="10651508"/>
            <a:chExt cx="586550" cy="3557836"/>
          </a:xfrm>
        </p:grpSpPr>
        <p:sp>
          <p:nvSpPr>
            <p:cNvPr id="31" name="Shape 2901"/>
            <p:cNvSpPr/>
            <p:nvPr/>
          </p:nvSpPr>
          <p:spPr>
            <a:xfrm>
              <a:off x="2922525" y="10651508"/>
              <a:ext cx="586550" cy="1173097"/>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chemeClr val="bg1"/>
            </a:solidFill>
            <a:ln w="12700">
              <a:solidFill>
                <a:schemeClr val="bg1"/>
              </a:solid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2" name="Shape 2902"/>
            <p:cNvSpPr/>
            <p:nvPr/>
          </p:nvSpPr>
          <p:spPr>
            <a:xfrm>
              <a:off x="2922525" y="13036247"/>
              <a:ext cx="586550" cy="1173097"/>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chemeClr val="bg1"/>
            </a:solidFill>
            <a:ln w="12700">
              <a:solidFill>
                <a:schemeClr val="bg1"/>
              </a:solid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
        <p:nvSpPr>
          <p:cNvPr id="14" name="TextBox 13"/>
          <p:cNvSpPr txBox="1"/>
          <p:nvPr/>
        </p:nvSpPr>
        <p:spPr>
          <a:xfrm rot="16200000">
            <a:off x="-474112" y="2932341"/>
            <a:ext cx="3093531" cy="246221"/>
          </a:xfrm>
          <a:prstGeom prst="rect">
            <a:avLst/>
          </a:prstGeom>
          <a:noFill/>
        </p:spPr>
        <p:txBody>
          <a:bodyPr wrap="square" rtlCol="0">
            <a:spAutoFit/>
          </a:bodyPr>
          <a:lstStyle/>
          <a:p>
            <a:r>
              <a:rPr lang="en-US" sz="1000" b="1" spc="300">
                <a:solidFill>
                  <a:schemeClr val="bg1"/>
                </a:solidFill>
                <a:ea typeface="Montserrat" charset="0"/>
                <a:cs typeface="Montserrat" charset="0"/>
              </a:rPr>
              <a:t>WRITE SOMETHING</a:t>
            </a:r>
            <a:endParaRPr lang="en-US" sz="1000" b="1" spc="300" dirty="0">
              <a:solidFill>
                <a:schemeClr val="bg1"/>
              </a:solidFill>
              <a:ea typeface="Montserrat" charset="0"/>
              <a:cs typeface="Montserrat" charset="0"/>
            </a:endParaRPr>
          </a:p>
        </p:txBody>
      </p:sp>
      <p:sp>
        <p:nvSpPr>
          <p:cNvPr id="15" name="Rectangle 14"/>
          <p:cNvSpPr/>
          <p:nvPr/>
        </p:nvSpPr>
        <p:spPr>
          <a:xfrm>
            <a:off x="972626" y="0"/>
            <a:ext cx="200056" cy="19594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TextBox 12"/>
          <p:cNvSpPr txBox="1"/>
          <p:nvPr/>
        </p:nvSpPr>
        <p:spPr>
          <a:xfrm>
            <a:off x="2971619" y="3429000"/>
            <a:ext cx="5282887" cy="1754326"/>
          </a:xfrm>
          <a:prstGeom prst="rect">
            <a:avLst/>
          </a:prstGeom>
          <a:noFill/>
        </p:spPr>
        <p:txBody>
          <a:bodyPr wrap="square" rtlCol="0">
            <a:spAutoFit/>
          </a:bodyPr>
          <a:lstStyle/>
          <a:p>
            <a:r>
              <a:rPr lang="en-US" sz="5400" b="1" dirty="0">
                <a:solidFill>
                  <a:srgbClr val="FAF8FC"/>
                </a:solidFill>
                <a:ea typeface="Montserrat" charset="0"/>
                <a:cs typeface="Montserrat" charset="0"/>
              </a:rPr>
              <a:t>Write </a:t>
            </a:r>
            <a:r>
              <a:rPr lang="en-US" sz="5400" b="1" dirty="0">
                <a:solidFill>
                  <a:schemeClr val="accent2"/>
                </a:solidFill>
                <a:ea typeface="Montserrat" charset="0"/>
                <a:cs typeface="Montserrat" charset="0"/>
              </a:rPr>
              <a:t>here</a:t>
            </a:r>
          </a:p>
          <a:p>
            <a:r>
              <a:rPr lang="en-US" sz="5400" b="1" dirty="0">
                <a:solidFill>
                  <a:schemeClr val="accent2"/>
                </a:solidFill>
                <a:ea typeface="Montserrat" charset="0"/>
                <a:cs typeface="Montserrat" charset="0"/>
              </a:rPr>
              <a:t>Some</a:t>
            </a:r>
            <a:r>
              <a:rPr lang="en-US" sz="5400" b="1" dirty="0">
                <a:solidFill>
                  <a:srgbClr val="FAF8FC"/>
                </a:solidFill>
                <a:ea typeface="Montserrat" charset="0"/>
                <a:cs typeface="Montserrat" charset="0"/>
              </a:rPr>
              <a:t>thing about</a:t>
            </a:r>
          </a:p>
        </p:txBody>
      </p:sp>
    </p:spTree>
    <p:extLst>
      <p:ext uri="{BB962C8B-B14F-4D97-AF65-F5344CB8AC3E}">
        <p14:creationId xmlns:p14="http://schemas.microsoft.com/office/powerpoint/2010/main" val="3543019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flipH="1">
            <a:off x="5048249" y="0"/>
            <a:ext cx="7143750" cy="6858000"/>
          </a:xfrm>
          <a:custGeom>
            <a:avLst/>
            <a:gdLst>
              <a:gd name="connsiteX0" fmla="*/ 3285509 w 7143750"/>
              <a:gd name="connsiteY0" fmla="*/ 0 h 6858000"/>
              <a:gd name="connsiteX1" fmla="*/ 2 w 7143750"/>
              <a:gd name="connsiteY1" fmla="*/ 0 h 6858000"/>
              <a:gd name="connsiteX2" fmla="*/ 0 w 7143750"/>
              <a:gd name="connsiteY2" fmla="*/ 0 h 6858000"/>
              <a:gd name="connsiteX3" fmla="*/ 2 w 7143750"/>
              <a:gd name="connsiteY3" fmla="*/ 4 h 6858000"/>
              <a:gd name="connsiteX4" fmla="*/ 2 w 7143750"/>
              <a:gd name="connsiteY4" fmla="*/ 6858000 h 6858000"/>
              <a:gd name="connsiteX5" fmla="*/ 3867151 w 7143750"/>
              <a:gd name="connsiteY5" fmla="*/ 6858000 h 6858000"/>
              <a:gd name="connsiteX6" fmla="*/ 3866256 w 7143750"/>
              <a:gd name="connsiteY6" fmla="*/ 6856413 h 6858000"/>
              <a:gd name="connsiteX7" fmla="*/ 7143750 w 7143750"/>
              <a:gd name="connsiteY7" fmla="*/ 68564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50" h="6858000">
                <a:moveTo>
                  <a:pt x="3285509" y="0"/>
                </a:moveTo>
                <a:lnTo>
                  <a:pt x="2" y="0"/>
                </a:lnTo>
                <a:lnTo>
                  <a:pt x="0" y="0"/>
                </a:lnTo>
                <a:lnTo>
                  <a:pt x="2" y="4"/>
                </a:lnTo>
                <a:lnTo>
                  <a:pt x="2" y="6858000"/>
                </a:lnTo>
                <a:lnTo>
                  <a:pt x="3867151" y="6858000"/>
                </a:lnTo>
                <a:lnTo>
                  <a:pt x="3866256" y="6856413"/>
                </a:lnTo>
                <a:lnTo>
                  <a:pt x="7143750" y="6856413"/>
                </a:lnTo>
                <a:close/>
              </a:path>
            </a:pathLst>
          </a:cu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ne"/>
          <p:cNvSpPr/>
          <p:nvPr/>
        </p:nvSpPr>
        <p:spPr>
          <a:xfrm flipV="1">
            <a:off x="9118236" y="6254371"/>
            <a:ext cx="347589" cy="602042"/>
          </a:xfrm>
          <a:prstGeom prst="line">
            <a:avLst/>
          </a:prstGeom>
          <a:ln w="12700">
            <a:solidFill>
              <a:srgbClr val="1C1E22">
                <a:alpha val="15347"/>
              </a:srgbClr>
            </a:solidFill>
            <a:miter lim="400000"/>
          </a:ln>
        </p:spPr>
        <p:txBody>
          <a:bodyPr lIns="25400" tIns="25400" rIns="25400" bIns="25400" anchor="ctr"/>
          <a:lstStyle/>
          <a:p>
            <a:pPr algn="ctr">
              <a:lnSpc>
                <a:spcPct val="100000"/>
              </a:lnSpc>
              <a:defRPr sz="3600">
                <a:latin typeface="Roboto Light"/>
                <a:ea typeface="Roboto Light"/>
                <a:cs typeface="Roboto Light"/>
                <a:sym typeface="Roboto Light"/>
              </a:defRPr>
            </a:pPr>
            <a:endParaRPr sz="1800"/>
          </a:p>
        </p:txBody>
      </p:sp>
      <p:sp>
        <p:nvSpPr>
          <p:cNvPr id="20" name="Line"/>
          <p:cNvSpPr/>
          <p:nvPr/>
        </p:nvSpPr>
        <p:spPr>
          <a:xfrm flipV="1">
            <a:off x="5776852" y="2033"/>
            <a:ext cx="624774" cy="1082139"/>
          </a:xfrm>
          <a:prstGeom prst="line">
            <a:avLst/>
          </a:prstGeom>
          <a:ln w="12700">
            <a:solidFill>
              <a:srgbClr val="1C1E22">
                <a:alpha val="15347"/>
              </a:srgbClr>
            </a:solidFill>
            <a:miter lim="400000"/>
          </a:ln>
        </p:spPr>
        <p:txBody>
          <a:bodyPr lIns="25400" tIns="25400" rIns="25400" bIns="25400" anchor="ctr"/>
          <a:lstStyle/>
          <a:p>
            <a:pPr algn="ctr">
              <a:lnSpc>
                <a:spcPct val="100000"/>
              </a:lnSpc>
              <a:defRPr sz="3600">
                <a:latin typeface="Roboto Light"/>
                <a:ea typeface="Roboto Light"/>
                <a:cs typeface="Roboto Light"/>
                <a:sym typeface="Roboto Light"/>
              </a:defRPr>
            </a:pPr>
            <a:endParaRPr sz="1800"/>
          </a:p>
        </p:txBody>
      </p:sp>
      <p:sp>
        <p:nvSpPr>
          <p:cNvPr id="21" name="Line"/>
          <p:cNvSpPr/>
          <p:nvPr/>
        </p:nvSpPr>
        <p:spPr>
          <a:xfrm flipV="1">
            <a:off x="6072818" y="-1916"/>
            <a:ext cx="455451" cy="788864"/>
          </a:xfrm>
          <a:prstGeom prst="line">
            <a:avLst/>
          </a:prstGeom>
          <a:ln w="12700">
            <a:solidFill>
              <a:srgbClr val="1C1E22">
                <a:alpha val="15347"/>
              </a:srgbClr>
            </a:solidFill>
            <a:miter lim="400000"/>
          </a:ln>
        </p:spPr>
        <p:txBody>
          <a:bodyPr lIns="25400" tIns="25400" rIns="25400" bIns="25400" anchor="ctr"/>
          <a:lstStyle/>
          <a:p>
            <a:pPr algn="ctr">
              <a:lnSpc>
                <a:spcPct val="100000"/>
              </a:lnSpc>
              <a:defRPr sz="3600">
                <a:latin typeface="Roboto Light"/>
                <a:ea typeface="Roboto Light"/>
                <a:cs typeface="Roboto Light"/>
                <a:sym typeface="Roboto Light"/>
              </a:defRPr>
            </a:pPr>
            <a:endParaRPr sz="1800"/>
          </a:p>
        </p:txBody>
      </p:sp>
      <p:sp>
        <p:nvSpPr>
          <p:cNvPr id="24" name="Rectangle 23"/>
          <p:cNvSpPr/>
          <p:nvPr/>
        </p:nvSpPr>
        <p:spPr>
          <a:xfrm>
            <a:off x="894950" y="1027608"/>
            <a:ext cx="1015517" cy="182989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956779" y="1123083"/>
            <a:ext cx="198489" cy="185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054811" y="877239"/>
            <a:ext cx="2655724" cy="2123658"/>
          </a:xfrm>
          <a:prstGeom prst="rect">
            <a:avLst/>
          </a:prstGeom>
        </p:spPr>
        <p:txBody>
          <a:bodyPr wrap="square">
            <a:spAutoFit/>
          </a:bodyPr>
          <a:lstStyle/>
          <a:p>
            <a:r>
              <a:rPr lang="en-US" sz="4400" spc="300" dirty="0">
                <a:solidFill>
                  <a:schemeClr val="tx1">
                    <a:lumMod val="65000"/>
                    <a:lumOff val="35000"/>
                  </a:schemeClr>
                </a:solidFill>
              </a:rPr>
              <a:t>CREATIVE</a:t>
            </a:r>
          </a:p>
          <a:p>
            <a:r>
              <a:rPr lang="en-US" sz="4400" spc="300" dirty="0">
                <a:solidFill>
                  <a:schemeClr val="tx1">
                    <a:lumMod val="65000"/>
                    <a:lumOff val="35000"/>
                  </a:schemeClr>
                </a:solidFill>
              </a:rPr>
              <a:t>LAYOUT</a:t>
            </a:r>
          </a:p>
          <a:p>
            <a:r>
              <a:rPr lang="en-US" sz="4400" spc="300" dirty="0">
                <a:solidFill>
                  <a:schemeClr val="tx1">
                    <a:lumMod val="65000"/>
                    <a:lumOff val="35000"/>
                  </a:schemeClr>
                </a:solidFill>
              </a:rPr>
              <a:t>SLIDE</a:t>
            </a:r>
          </a:p>
        </p:txBody>
      </p:sp>
      <p:sp>
        <p:nvSpPr>
          <p:cNvPr id="32" name="TextBox 31"/>
          <p:cNvSpPr txBox="1"/>
          <p:nvPr/>
        </p:nvSpPr>
        <p:spPr>
          <a:xfrm>
            <a:off x="894950" y="3400246"/>
            <a:ext cx="4380435" cy="1755545"/>
          </a:xfrm>
          <a:prstGeom prst="rect">
            <a:avLst/>
          </a:prstGeom>
          <a:noFill/>
        </p:spPr>
        <p:txBody>
          <a:bodyPr wrap="square" rtlCol="0">
            <a:spAutoFit/>
          </a:bodyPr>
          <a:lstStyle/>
          <a:p>
            <a:pPr algn="just">
              <a:lnSpc>
                <a:spcPct val="200000"/>
              </a:lnSpc>
            </a:pPr>
            <a:r>
              <a:rPr lang="en-US" sz="1400" dirty="0">
                <a:solidFill>
                  <a:schemeClr val="tx1">
                    <a:lumMod val="50000"/>
                    <a:lumOff val="50000"/>
                  </a:schemeClr>
                </a:solidFill>
              </a:rPr>
              <a:t>Welcome To Our Amazing Presentation Agenda Today. Enjoy Our Presentation Topic </a:t>
            </a:r>
            <a:r>
              <a:rPr lang="en-US" sz="1400" dirty="0" err="1">
                <a:solidFill>
                  <a:schemeClr val="tx1">
                    <a:lumMod val="50000"/>
                    <a:lumOff val="50000"/>
                  </a:schemeClr>
                </a:solidFill>
              </a:rPr>
              <a:t>NowAgenda</a:t>
            </a:r>
            <a:r>
              <a:rPr lang="en-US" sz="1400" dirty="0">
                <a:solidFill>
                  <a:schemeClr val="tx1">
                    <a:lumMod val="50000"/>
                    <a:lumOff val="50000"/>
                  </a:schemeClr>
                </a:solidFill>
              </a:rPr>
              <a:t> Today. Enjoy Our Presentation Topic </a:t>
            </a:r>
            <a:r>
              <a:rPr lang="en-US" sz="1400" dirty="0" err="1">
                <a:solidFill>
                  <a:schemeClr val="tx1">
                    <a:lumMod val="50000"/>
                    <a:lumOff val="50000"/>
                  </a:schemeClr>
                </a:solidFill>
              </a:rPr>
              <a:t>NowAgenda</a:t>
            </a:r>
            <a:r>
              <a:rPr lang="en-US" sz="1400" dirty="0">
                <a:solidFill>
                  <a:schemeClr val="tx1">
                    <a:lumMod val="50000"/>
                    <a:lumOff val="50000"/>
                  </a:schemeClr>
                </a:solidFill>
              </a:rPr>
              <a:t> Today. Enjoy Our  Presentation Topic </a:t>
            </a:r>
            <a:r>
              <a:rPr lang="en-US" sz="1400" dirty="0" err="1">
                <a:solidFill>
                  <a:schemeClr val="tx1">
                    <a:lumMod val="50000"/>
                    <a:lumOff val="50000"/>
                  </a:schemeClr>
                </a:solidFill>
              </a:rPr>
              <a:t>NowAgenda</a:t>
            </a:r>
            <a:r>
              <a:rPr lang="en-US" sz="1400" dirty="0">
                <a:solidFill>
                  <a:schemeClr val="tx1">
                    <a:lumMod val="50000"/>
                    <a:lumOff val="50000"/>
                  </a:schemeClr>
                </a:solidFill>
              </a:rPr>
              <a:t> Today</a:t>
            </a:r>
          </a:p>
        </p:txBody>
      </p:sp>
      <p:pic>
        <p:nvPicPr>
          <p:cNvPr id="4" name="Picture Placeholder 3">
            <a:extLst>
              <a:ext uri="{FF2B5EF4-FFF2-40B4-BE49-F238E27FC236}">
                <a16:creationId xmlns:a16="http://schemas.microsoft.com/office/drawing/2014/main" id="{86DEB282-6DAE-4FB0-8242-6972AA7C41D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08" r="708"/>
          <a:stretch>
            <a:fillRect/>
          </a:stretch>
        </p:blipFill>
        <p:spPr/>
      </p:pic>
    </p:spTree>
    <p:extLst>
      <p:ext uri="{BB962C8B-B14F-4D97-AF65-F5344CB8AC3E}">
        <p14:creationId xmlns:p14="http://schemas.microsoft.com/office/powerpoint/2010/main" val="1946690535"/>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p:cNvSpPr/>
          <p:nvPr/>
        </p:nvSpPr>
        <p:spPr>
          <a:xfrm flipV="1">
            <a:off x="5406210" y="2033"/>
            <a:ext cx="624774" cy="1082139"/>
          </a:xfrm>
          <a:prstGeom prst="line">
            <a:avLst/>
          </a:prstGeom>
          <a:ln w="12700">
            <a:solidFill>
              <a:srgbClr val="FFFFFF">
                <a:alpha val="15000"/>
              </a:srgbClr>
            </a:solidFill>
            <a:miter lim="400000"/>
          </a:ln>
        </p:spPr>
        <p:txBody>
          <a:bodyPr lIns="25400" tIns="25400" rIns="25400" bIns="25400" anchor="ctr"/>
          <a:lstStyle/>
          <a:p>
            <a:pPr algn="ctr">
              <a:lnSpc>
                <a:spcPct val="100000"/>
              </a:lnSpc>
              <a:defRPr sz="3600">
                <a:latin typeface="Roboto Light"/>
                <a:ea typeface="Roboto Light"/>
                <a:cs typeface="Roboto Light"/>
                <a:sym typeface="Roboto Light"/>
              </a:defRPr>
            </a:pPr>
            <a:endParaRPr sz="1800"/>
          </a:p>
        </p:txBody>
      </p:sp>
      <p:sp>
        <p:nvSpPr>
          <p:cNvPr id="22" name="Line"/>
          <p:cNvSpPr/>
          <p:nvPr/>
        </p:nvSpPr>
        <p:spPr>
          <a:xfrm flipV="1">
            <a:off x="5702177" y="-1916"/>
            <a:ext cx="455451" cy="788864"/>
          </a:xfrm>
          <a:prstGeom prst="line">
            <a:avLst/>
          </a:prstGeom>
          <a:ln w="12700">
            <a:solidFill>
              <a:srgbClr val="FFFFFF">
                <a:alpha val="15000"/>
              </a:srgbClr>
            </a:solidFill>
            <a:miter lim="400000"/>
          </a:ln>
        </p:spPr>
        <p:txBody>
          <a:bodyPr lIns="25400" tIns="25400" rIns="25400" bIns="25400" anchor="ctr"/>
          <a:lstStyle/>
          <a:p>
            <a:pPr algn="ctr">
              <a:lnSpc>
                <a:spcPct val="100000"/>
              </a:lnSpc>
              <a:defRPr sz="3600">
                <a:latin typeface="Roboto Light"/>
                <a:ea typeface="Roboto Light"/>
                <a:cs typeface="Roboto Light"/>
                <a:sym typeface="Roboto Light"/>
              </a:defRPr>
            </a:pPr>
            <a:endParaRPr sz="1800"/>
          </a:p>
        </p:txBody>
      </p:sp>
      <p:sp>
        <p:nvSpPr>
          <p:cNvPr id="23" name="Aliquet arcu netus ridiculus sociosqu luctus luctus pharetra habitant neque aptent scelerisque adipiscing cras phasellus rhoncus bibendum pretium et proin pulvinar volutpat ullamcorper."/>
          <p:cNvSpPr/>
          <p:nvPr/>
        </p:nvSpPr>
        <p:spPr>
          <a:xfrm>
            <a:off x="7454856" y="4719115"/>
            <a:ext cx="3856892" cy="1159292"/>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t">
            <a:spAutoFit/>
          </a:bodyPr>
          <a:lstStyle/>
          <a:p>
            <a:pPr algn="just">
              <a:lnSpc>
                <a:spcPct val="150000"/>
              </a:lnSpc>
            </a:pPr>
            <a:r>
              <a:rPr sz="1200" dirty="0">
                <a:solidFill>
                  <a:schemeClr val="tx1">
                    <a:alpha val="60000"/>
                  </a:schemeClr>
                </a:solidFill>
                <a:latin typeface="Roboto" charset="0"/>
              </a:rPr>
              <a:t>Aliquet arcu netus ridiculus sociosqu luctus luctus pharetra habitant neque aptent scelerisque adipiscing cras phasellus rhoncus bibendum pretium et proin pulvinar volutpat ullamcorper.</a:t>
            </a:r>
          </a:p>
        </p:txBody>
      </p:sp>
      <p:sp>
        <p:nvSpPr>
          <p:cNvPr id="27" name="Rectangle 26"/>
          <p:cNvSpPr/>
          <p:nvPr/>
        </p:nvSpPr>
        <p:spPr>
          <a:xfrm>
            <a:off x="7337396" y="3813133"/>
            <a:ext cx="3003681" cy="941695"/>
          </a:xfrm>
          <a:prstGeom prst="rect">
            <a:avLst/>
          </a:prstGeom>
        </p:spPr>
        <p:txBody>
          <a:bodyPr wrap="square">
            <a:spAutoFit/>
          </a:bodyPr>
          <a:lstStyle/>
          <a:p>
            <a:r>
              <a:rPr lang="en-US" sz="5400" b="1" dirty="0">
                <a:solidFill>
                  <a:schemeClr val="accent2"/>
                </a:solidFill>
              </a:rPr>
              <a:t>message</a:t>
            </a:r>
          </a:p>
        </p:txBody>
      </p:sp>
      <p:sp>
        <p:nvSpPr>
          <p:cNvPr id="28" name="Rectangle 27"/>
          <p:cNvSpPr/>
          <p:nvPr/>
        </p:nvSpPr>
        <p:spPr>
          <a:xfrm>
            <a:off x="7286109" y="3429000"/>
            <a:ext cx="3054968" cy="769441"/>
          </a:xfrm>
          <a:prstGeom prst="rect">
            <a:avLst/>
          </a:prstGeom>
        </p:spPr>
        <p:txBody>
          <a:bodyPr wrap="square">
            <a:spAutoFit/>
          </a:bodyPr>
          <a:lstStyle/>
          <a:p>
            <a:r>
              <a:rPr lang="en-US" sz="4400" dirty="0">
                <a:solidFill>
                  <a:schemeClr val="tx1">
                    <a:lumMod val="65000"/>
                    <a:lumOff val="35000"/>
                  </a:schemeClr>
                </a:solidFill>
              </a:rPr>
              <a:t>welcome</a:t>
            </a:r>
          </a:p>
        </p:txBody>
      </p:sp>
      <p:sp>
        <p:nvSpPr>
          <p:cNvPr id="29" name="Line"/>
          <p:cNvSpPr/>
          <p:nvPr/>
        </p:nvSpPr>
        <p:spPr>
          <a:xfrm flipV="1">
            <a:off x="5232415" y="6254371"/>
            <a:ext cx="347589" cy="602042"/>
          </a:xfrm>
          <a:prstGeom prst="line">
            <a:avLst/>
          </a:prstGeom>
          <a:ln w="12700">
            <a:solidFill>
              <a:srgbClr val="1C1E22">
                <a:alpha val="15347"/>
              </a:srgbClr>
            </a:solidFill>
            <a:miter lim="400000"/>
          </a:ln>
        </p:spPr>
        <p:txBody>
          <a:bodyPr lIns="25400" tIns="25400" rIns="25400" bIns="25400" anchor="ctr"/>
          <a:lstStyle/>
          <a:p>
            <a:pPr algn="ctr">
              <a:lnSpc>
                <a:spcPct val="100000"/>
              </a:lnSpc>
              <a:defRPr sz="3600">
                <a:latin typeface="Roboto Light"/>
                <a:ea typeface="Roboto Light"/>
                <a:cs typeface="Roboto Light"/>
                <a:sym typeface="Roboto Light"/>
              </a:defRPr>
            </a:pPr>
            <a:endParaRPr sz="1800"/>
          </a:p>
        </p:txBody>
      </p:sp>
      <p:sp>
        <p:nvSpPr>
          <p:cNvPr id="30" name="Line"/>
          <p:cNvSpPr/>
          <p:nvPr/>
        </p:nvSpPr>
        <p:spPr>
          <a:xfrm flipV="1">
            <a:off x="8517627" y="2033"/>
            <a:ext cx="624774" cy="1082139"/>
          </a:xfrm>
          <a:prstGeom prst="line">
            <a:avLst/>
          </a:prstGeom>
          <a:ln w="12700">
            <a:solidFill>
              <a:srgbClr val="1C1E22">
                <a:alpha val="15347"/>
              </a:srgbClr>
            </a:solidFill>
            <a:miter lim="400000"/>
          </a:ln>
        </p:spPr>
        <p:txBody>
          <a:bodyPr lIns="25400" tIns="25400" rIns="25400" bIns="25400" anchor="ctr"/>
          <a:lstStyle/>
          <a:p>
            <a:pPr algn="ctr">
              <a:lnSpc>
                <a:spcPct val="100000"/>
              </a:lnSpc>
              <a:defRPr sz="3600">
                <a:latin typeface="Roboto Light"/>
                <a:ea typeface="Roboto Light"/>
                <a:cs typeface="Roboto Light"/>
                <a:sym typeface="Roboto Light"/>
              </a:defRPr>
            </a:pPr>
            <a:endParaRPr sz="1800"/>
          </a:p>
        </p:txBody>
      </p:sp>
      <p:sp>
        <p:nvSpPr>
          <p:cNvPr id="31" name="Line"/>
          <p:cNvSpPr/>
          <p:nvPr/>
        </p:nvSpPr>
        <p:spPr>
          <a:xfrm flipV="1">
            <a:off x="8813593" y="-1916"/>
            <a:ext cx="455451" cy="788864"/>
          </a:xfrm>
          <a:prstGeom prst="line">
            <a:avLst/>
          </a:prstGeom>
          <a:ln w="12700">
            <a:solidFill>
              <a:srgbClr val="1C1E22">
                <a:alpha val="15347"/>
              </a:srgbClr>
            </a:solidFill>
            <a:miter lim="400000"/>
          </a:ln>
        </p:spPr>
        <p:txBody>
          <a:bodyPr lIns="25400" tIns="25400" rIns="25400" bIns="25400" anchor="ctr"/>
          <a:lstStyle/>
          <a:p>
            <a:pPr algn="ctr">
              <a:lnSpc>
                <a:spcPct val="100000"/>
              </a:lnSpc>
              <a:defRPr sz="3600">
                <a:latin typeface="Roboto Light"/>
                <a:ea typeface="Roboto Light"/>
                <a:cs typeface="Roboto Light"/>
                <a:sym typeface="Roboto Light"/>
              </a:defRPr>
            </a:pPr>
            <a:endParaRPr sz="1800"/>
          </a:p>
        </p:txBody>
      </p:sp>
      <p:pic>
        <p:nvPicPr>
          <p:cNvPr id="3" name="Picture Placeholder 2">
            <a:extLst>
              <a:ext uri="{FF2B5EF4-FFF2-40B4-BE49-F238E27FC236}">
                <a16:creationId xmlns:a16="http://schemas.microsoft.com/office/drawing/2014/main" id="{5B4EDF8B-E595-4789-9F85-1A3E7A1CDE7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570" r="7570"/>
          <a:stretch>
            <a:fillRect/>
          </a:stretch>
        </p:blipFill>
        <p:spPr/>
      </p:pic>
    </p:spTree>
    <p:extLst>
      <p:ext uri="{BB962C8B-B14F-4D97-AF65-F5344CB8AC3E}">
        <p14:creationId xmlns:p14="http://schemas.microsoft.com/office/powerpoint/2010/main" val="1374075814"/>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p:cNvSpPr/>
          <p:nvPr/>
        </p:nvSpPr>
        <p:spPr>
          <a:xfrm>
            <a:off x="3226594" y="-1"/>
            <a:ext cx="8966200" cy="6858001"/>
          </a:xfrm>
          <a:custGeom>
            <a:avLst/>
            <a:gdLst/>
            <a:ahLst/>
            <a:cxnLst>
              <a:cxn ang="0">
                <a:pos x="wd2" y="hd2"/>
              </a:cxn>
              <a:cxn ang="5400000">
                <a:pos x="wd2" y="hd2"/>
              </a:cxn>
              <a:cxn ang="10800000">
                <a:pos x="wd2" y="hd2"/>
              </a:cxn>
              <a:cxn ang="16200000">
                <a:pos x="wd2" y="hd2"/>
              </a:cxn>
            </a:cxnLst>
            <a:rect l="0" t="0" r="r" b="b"/>
            <a:pathLst>
              <a:path w="21600" h="21600" extrusionOk="0">
                <a:moveTo>
                  <a:pt x="9538" y="0"/>
                </a:moveTo>
                <a:lnTo>
                  <a:pt x="0" y="21600"/>
                </a:lnTo>
                <a:lnTo>
                  <a:pt x="21600" y="21600"/>
                </a:lnTo>
                <a:cubicBezTo>
                  <a:pt x="21600" y="18000"/>
                  <a:pt x="21600" y="14400"/>
                  <a:pt x="21600" y="10800"/>
                </a:cubicBezTo>
                <a:cubicBezTo>
                  <a:pt x="21600" y="7200"/>
                  <a:pt x="21600" y="3600"/>
                  <a:pt x="21600" y="0"/>
                </a:cubicBezTo>
                <a:lnTo>
                  <a:pt x="9538" y="0"/>
                </a:lnTo>
                <a:close/>
              </a:path>
            </a:pathLst>
          </a:custGeom>
          <a:solidFill>
            <a:srgbClr val="F7F7F7"/>
          </a:solidFill>
          <a:ln w="12700">
            <a:miter lim="400000"/>
          </a:ln>
        </p:spPr>
        <p:txBody>
          <a:bodyPr lIns="25400" tIns="25400" rIns="25400" bIns="25400" anchor="ctr"/>
          <a:lstStyle/>
          <a:p>
            <a:endParaRPr sz="600"/>
          </a:p>
        </p:txBody>
      </p:sp>
      <p:sp>
        <p:nvSpPr>
          <p:cNvPr id="29" name="Line"/>
          <p:cNvSpPr/>
          <p:nvPr/>
        </p:nvSpPr>
        <p:spPr>
          <a:xfrm flipV="1">
            <a:off x="5406210" y="2033"/>
            <a:ext cx="624774" cy="1082139"/>
          </a:xfrm>
          <a:prstGeom prst="line">
            <a:avLst/>
          </a:prstGeom>
          <a:ln w="12700">
            <a:solidFill>
              <a:srgbClr val="1C1E22">
                <a:alpha val="15347"/>
              </a:srgbClr>
            </a:solidFill>
            <a:miter lim="400000"/>
          </a:ln>
        </p:spPr>
        <p:txBody>
          <a:bodyPr lIns="25400" tIns="25400" rIns="25400" bIns="25400" anchor="ctr"/>
          <a:lstStyle/>
          <a:p>
            <a:pPr algn="ctr">
              <a:lnSpc>
                <a:spcPct val="100000"/>
              </a:lnSpc>
              <a:defRPr sz="3600">
                <a:latin typeface="Roboto Light"/>
                <a:ea typeface="Roboto Light"/>
                <a:cs typeface="Roboto Light"/>
                <a:sym typeface="Roboto Light"/>
              </a:defRPr>
            </a:pPr>
            <a:endParaRPr sz="1800"/>
          </a:p>
        </p:txBody>
      </p:sp>
      <p:sp>
        <p:nvSpPr>
          <p:cNvPr id="30" name="Line"/>
          <p:cNvSpPr/>
          <p:nvPr/>
        </p:nvSpPr>
        <p:spPr>
          <a:xfrm flipV="1">
            <a:off x="5702177" y="-1916"/>
            <a:ext cx="455451" cy="788864"/>
          </a:xfrm>
          <a:prstGeom prst="line">
            <a:avLst/>
          </a:prstGeom>
          <a:ln w="12700">
            <a:solidFill>
              <a:srgbClr val="1C1E22">
                <a:alpha val="15347"/>
              </a:srgbClr>
            </a:solidFill>
            <a:miter lim="400000"/>
          </a:ln>
        </p:spPr>
        <p:txBody>
          <a:bodyPr lIns="25400" tIns="25400" rIns="25400" bIns="25400" anchor="ctr"/>
          <a:lstStyle/>
          <a:p>
            <a:pPr algn="ctr">
              <a:lnSpc>
                <a:spcPct val="100000"/>
              </a:lnSpc>
              <a:defRPr sz="3600">
                <a:latin typeface="Roboto Light"/>
                <a:ea typeface="Roboto Light"/>
                <a:cs typeface="Roboto Light"/>
                <a:sym typeface="Roboto Light"/>
              </a:defRPr>
            </a:pPr>
            <a:endParaRPr sz="1800"/>
          </a:p>
        </p:txBody>
      </p:sp>
      <p:sp>
        <p:nvSpPr>
          <p:cNvPr id="21" name="Rectangle 20"/>
          <p:cNvSpPr/>
          <p:nvPr/>
        </p:nvSpPr>
        <p:spPr>
          <a:xfrm>
            <a:off x="1047144" y="1084172"/>
            <a:ext cx="3003681" cy="941695"/>
          </a:xfrm>
          <a:prstGeom prst="rect">
            <a:avLst/>
          </a:prstGeom>
        </p:spPr>
        <p:txBody>
          <a:bodyPr wrap="square">
            <a:spAutoFit/>
          </a:bodyPr>
          <a:lstStyle/>
          <a:p>
            <a:r>
              <a:rPr lang="en-US" sz="5400" b="1" dirty="0">
                <a:solidFill>
                  <a:schemeClr val="accent2"/>
                </a:solidFill>
              </a:rPr>
              <a:t>message</a:t>
            </a:r>
          </a:p>
        </p:txBody>
      </p:sp>
      <p:sp>
        <p:nvSpPr>
          <p:cNvPr id="22" name="Rectangle 21"/>
          <p:cNvSpPr/>
          <p:nvPr/>
        </p:nvSpPr>
        <p:spPr>
          <a:xfrm>
            <a:off x="1047144" y="1698297"/>
            <a:ext cx="3054968" cy="769441"/>
          </a:xfrm>
          <a:prstGeom prst="rect">
            <a:avLst/>
          </a:prstGeom>
        </p:spPr>
        <p:txBody>
          <a:bodyPr wrap="square">
            <a:spAutoFit/>
          </a:bodyPr>
          <a:lstStyle/>
          <a:p>
            <a:r>
              <a:rPr lang="en-US" sz="4400" dirty="0">
                <a:solidFill>
                  <a:schemeClr val="tx1">
                    <a:lumMod val="65000"/>
                    <a:lumOff val="35000"/>
                  </a:schemeClr>
                </a:solidFill>
              </a:rPr>
              <a:t>welcome</a:t>
            </a:r>
          </a:p>
        </p:txBody>
      </p:sp>
      <p:sp>
        <p:nvSpPr>
          <p:cNvPr id="34" name="TextBox 33"/>
          <p:cNvSpPr txBox="1"/>
          <p:nvPr/>
        </p:nvSpPr>
        <p:spPr>
          <a:xfrm>
            <a:off x="7772400" y="2897854"/>
            <a:ext cx="2943488" cy="639599"/>
          </a:xfrm>
          <a:prstGeom prst="rect">
            <a:avLst/>
          </a:prstGeom>
          <a:noFill/>
        </p:spPr>
        <p:txBody>
          <a:bodyPr wrap="square" rtlCol="0">
            <a:spAutoFit/>
          </a:bodyPr>
          <a:lstStyle/>
          <a:p>
            <a:pPr algn="r">
              <a:lnSpc>
                <a:spcPct val="150000"/>
              </a:lnSpc>
            </a:pPr>
            <a:r>
              <a:rPr lang="en-US" sz="1250" dirty="0" err="1">
                <a:solidFill>
                  <a:schemeClr val="bg1">
                    <a:lumMod val="50000"/>
                  </a:schemeClr>
                </a:solidFill>
                <a:ea typeface="Lato Light" charset="0"/>
                <a:cs typeface="Lato Light" charset="0"/>
              </a:rPr>
              <a:t>Entrepre</a:t>
            </a:r>
            <a:r>
              <a:rPr lang="en-US" sz="1250" dirty="0">
                <a:solidFill>
                  <a:schemeClr val="bg1">
                    <a:lumMod val="50000"/>
                  </a:schemeClr>
                </a:solidFill>
                <a:ea typeface="Lato Light" charset="0"/>
                <a:cs typeface="Lato Light" charset="0"/>
              </a:rPr>
              <a:t> </a:t>
            </a:r>
            <a:r>
              <a:rPr lang="en-US" sz="1250" dirty="0" err="1">
                <a:solidFill>
                  <a:schemeClr val="bg1">
                    <a:lumMod val="50000"/>
                  </a:schemeClr>
                </a:solidFill>
                <a:ea typeface="Lato Light" charset="0"/>
                <a:cs typeface="Lato Light" charset="0"/>
              </a:rPr>
              <a:t>neurial</a:t>
            </a:r>
            <a:r>
              <a:rPr lang="en-US" sz="1250" dirty="0">
                <a:solidFill>
                  <a:schemeClr val="bg1">
                    <a:lumMod val="50000"/>
                  </a:schemeClr>
                </a:solidFill>
                <a:ea typeface="Lato Light" charset="0"/>
                <a:cs typeface="Lato Light" charset="0"/>
              </a:rPr>
              <a:t> activities differ substantially depending on the type of</a:t>
            </a:r>
          </a:p>
        </p:txBody>
      </p:sp>
      <p:sp>
        <p:nvSpPr>
          <p:cNvPr id="35" name="Rectangle 34"/>
          <p:cNvSpPr/>
          <p:nvPr/>
        </p:nvSpPr>
        <p:spPr>
          <a:xfrm>
            <a:off x="9327816" y="2516155"/>
            <a:ext cx="1388072" cy="361637"/>
          </a:xfrm>
          <a:prstGeom prst="rect">
            <a:avLst/>
          </a:prstGeom>
        </p:spPr>
        <p:txBody>
          <a:bodyPr wrap="none">
            <a:spAutoFit/>
          </a:bodyPr>
          <a:lstStyle/>
          <a:p>
            <a:pPr algn="r"/>
            <a:r>
              <a:rPr lang="en-US" sz="1750" b="1" dirty="0">
                <a:solidFill>
                  <a:schemeClr val="tx1">
                    <a:lumMod val="75000"/>
                    <a:lumOff val="25000"/>
                  </a:schemeClr>
                </a:solidFill>
                <a:ea typeface="Montserrat" charset="0"/>
                <a:cs typeface="Montserrat" charset="0"/>
              </a:rPr>
              <a:t>Element One</a:t>
            </a:r>
          </a:p>
        </p:txBody>
      </p:sp>
      <p:sp>
        <p:nvSpPr>
          <p:cNvPr id="36" name="TextBox 35"/>
          <p:cNvSpPr txBox="1"/>
          <p:nvPr/>
        </p:nvSpPr>
        <p:spPr>
          <a:xfrm>
            <a:off x="6870300" y="4523475"/>
            <a:ext cx="2943488" cy="639599"/>
          </a:xfrm>
          <a:prstGeom prst="rect">
            <a:avLst/>
          </a:prstGeom>
          <a:noFill/>
        </p:spPr>
        <p:txBody>
          <a:bodyPr wrap="square" rtlCol="0">
            <a:spAutoFit/>
          </a:bodyPr>
          <a:lstStyle/>
          <a:p>
            <a:pPr algn="r">
              <a:lnSpc>
                <a:spcPct val="150000"/>
              </a:lnSpc>
            </a:pPr>
            <a:r>
              <a:rPr lang="en-US" sz="1250" dirty="0" err="1">
                <a:solidFill>
                  <a:schemeClr val="bg1">
                    <a:lumMod val="50000"/>
                  </a:schemeClr>
                </a:solidFill>
                <a:ea typeface="Lato Light" charset="0"/>
                <a:cs typeface="Lato Light" charset="0"/>
              </a:rPr>
              <a:t>Entrepre</a:t>
            </a:r>
            <a:r>
              <a:rPr lang="en-US" sz="1250" dirty="0">
                <a:solidFill>
                  <a:schemeClr val="bg1">
                    <a:lumMod val="50000"/>
                  </a:schemeClr>
                </a:solidFill>
                <a:ea typeface="Lato Light" charset="0"/>
                <a:cs typeface="Lato Light" charset="0"/>
              </a:rPr>
              <a:t> </a:t>
            </a:r>
            <a:r>
              <a:rPr lang="en-US" sz="1250" dirty="0" err="1">
                <a:solidFill>
                  <a:schemeClr val="bg1">
                    <a:lumMod val="50000"/>
                  </a:schemeClr>
                </a:solidFill>
                <a:ea typeface="Lato Light" charset="0"/>
                <a:cs typeface="Lato Light" charset="0"/>
              </a:rPr>
              <a:t>neurial</a:t>
            </a:r>
            <a:r>
              <a:rPr lang="en-US" sz="1250" dirty="0">
                <a:solidFill>
                  <a:schemeClr val="bg1">
                    <a:lumMod val="50000"/>
                  </a:schemeClr>
                </a:solidFill>
                <a:ea typeface="Lato Light" charset="0"/>
                <a:cs typeface="Lato Light" charset="0"/>
              </a:rPr>
              <a:t> activities differ substantially depending on the type of</a:t>
            </a:r>
          </a:p>
        </p:txBody>
      </p:sp>
      <p:sp>
        <p:nvSpPr>
          <p:cNvPr id="37" name="Rectangle 36"/>
          <p:cNvSpPr/>
          <p:nvPr/>
        </p:nvSpPr>
        <p:spPr>
          <a:xfrm>
            <a:off x="8421356" y="4141776"/>
            <a:ext cx="1392432" cy="361637"/>
          </a:xfrm>
          <a:prstGeom prst="rect">
            <a:avLst/>
          </a:prstGeom>
        </p:spPr>
        <p:txBody>
          <a:bodyPr wrap="none">
            <a:spAutoFit/>
          </a:bodyPr>
          <a:lstStyle/>
          <a:p>
            <a:pPr algn="r"/>
            <a:r>
              <a:rPr lang="en-US" sz="1750" b="1" dirty="0">
                <a:solidFill>
                  <a:schemeClr val="tx1">
                    <a:lumMod val="75000"/>
                    <a:lumOff val="25000"/>
                  </a:schemeClr>
                </a:solidFill>
                <a:ea typeface="Montserrat" charset="0"/>
                <a:cs typeface="Montserrat" charset="0"/>
              </a:rPr>
              <a:t>Element Two</a:t>
            </a:r>
          </a:p>
        </p:txBody>
      </p:sp>
      <p:pic>
        <p:nvPicPr>
          <p:cNvPr id="4" name="Picture Placeholder 3">
            <a:extLst>
              <a:ext uri="{FF2B5EF4-FFF2-40B4-BE49-F238E27FC236}">
                <a16:creationId xmlns:a16="http://schemas.microsoft.com/office/drawing/2014/main" id="{6512D428-097A-43DB-A76A-3B637FE5B4F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79" b="579"/>
          <a:stretch>
            <a:fillRect/>
          </a:stretch>
        </p:blipFill>
        <p:spPr/>
      </p:pic>
    </p:spTree>
    <p:extLst>
      <p:ext uri="{BB962C8B-B14F-4D97-AF65-F5344CB8AC3E}">
        <p14:creationId xmlns:p14="http://schemas.microsoft.com/office/powerpoint/2010/main" val="1455504786"/>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8300" y="1027608"/>
            <a:ext cx="1015517" cy="182989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90129" y="1123083"/>
            <a:ext cx="198489" cy="185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88161" y="896289"/>
            <a:ext cx="2655724" cy="2123658"/>
          </a:xfrm>
          <a:prstGeom prst="rect">
            <a:avLst/>
          </a:prstGeom>
        </p:spPr>
        <p:txBody>
          <a:bodyPr wrap="square">
            <a:spAutoFit/>
          </a:bodyPr>
          <a:lstStyle/>
          <a:p>
            <a:r>
              <a:rPr lang="en-US" sz="4400" spc="300" dirty="0">
                <a:solidFill>
                  <a:schemeClr val="tx1">
                    <a:lumMod val="65000"/>
                    <a:lumOff val="35000"/>
                  </a:schemeClr>
                </a:solidFill>
              </a:rPr>
              <a:t>CREATIVE</a:t>
            </a:r>
          </a:p>
          <a:p>
            <a:r>
              <a:rPr lang="en-US" sz="4400" spc="300" dirty="0">
                <a:solidFill>
                  <a:schemeClr val="tx1">
                    <a:lumMod val="65000"/>
                    <a:lumOff val="35000"/>
                  </a:schemeClr>
                </a:solidFill>
              </a:rPr>
              <a:t>LAYOUT</a:t>
            </a:r>
          </a:p>
          <a:p>
            <a:r>
              <a:rPr lang="en-US" sz="4400" spc="300" dirty="0">
                <a:solidFill>
                  <a:schemeClr val="tx1">
                    <a:lumMod val="65000"/>
                    <a:lumOff val="35000"/>
                  </a:schemeClr>
                </a:solidFill>
              </a:rPr>
              <a:t>SLIDE</a:t>
            </a:r>
          </a:p>
        </p:txBody>
      </p:sp>
      <p:sp>
        <p:nvSpPr>
          <p:cNvPr id="9" name="TextBox 8"/>
          <p:cNvSpPr txBox="1"/>
          <p:nvPr/>
        </p:nvSpPr>
        <p:spPr>
          <a:xfrm>
            <a:off x="921659" y="3282526"/>
            <a:ext cx="3612241" cy="1061829"/>
          </a:xfrm>
          <a:prstGeom prst="rect">
            <a:avLst/>
          </a:prstGeom>
          <a:noFill/>
        </p:spPr>
        <p:txBody>
          <a:bodyPr wrap="square" rtlCol="0">
            <a:spAutoFit/>
          </a:bodyPr>
          <a:lstStyle/>
          <a:p>
            <a:pPr algn="just">
              <a:lnSpc>
                <a:spcPct val="150000"/>
              </a:lnSpc>
            </a:pPr>
            <a:r>
              <a:rPr lang="en-US" sz="1400" dirty="0">
                <a:solidFill>
                  <a:schemeClr val="tx1">
                    <a:lumMod val="50000"/>
                    <a:lumOff val="50000"/>
                  </a:schemeClr>
                </a:solidFill>
              </a:rPr>
              <a:t>Welcome To Our Amazing Presentation Agenda Today. Enjoy Our Presentation Topic </a:t>
            </a:r>
            <a:r>
              <a:rPr lang="en-US" sz="1400" dirty="0" err="1">
                <a:solidFill>
                  <a:schemeClr val="tx1">
                    <a:lumMod val="50000"/>
                    <a:lumOff val="50000"/>
                  </a:schemeClr>
                </a:solidFill>
              </a:rPr>
              <a:t>NowAgenda</a:t>
            </a:r>
            <a:r>
              <a:rPr lang="en-US" sz="1400" dirty="0">
                <a:solidFill>
                  <a:schemeClr val="tx1">
                    <a:lumMod val="50000"/>
                    <a:lumOff val="50000"/>
                  </a:schemeClr>
                </a:solidFill>
              </a:rPr>
              <a:t> Today. Enjoy Our</a:t>
            </a:r>
          </a:p>
        </p:txBody>
      </p:sp>
      <p:pic>
        <p:nvPicPr>
          <p:cNvPr id="4" name="Picture Placeholder 3">
            <a:extLst>
              <a:ext uri="{FF2B5EF4-FFF2-40B4-BE49-F238E27FC236}">
                <a16:creationId xmlns:a16="http://schemas.microsoft.com/office/drawing/2014/main" id="{CC6B5F0B-2A36-488B-8B79-1EEAA69D23E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455" r="6455"/>
          <a:stretch>
            <a:fillRect/>
          </a:stretch>
        </p:blipFill>
        <p:spPr/>
      </p:pic>
    </p:spTree>
    <p:extLst>
      <p:ext uri="{BB962C8B-B14F-4D97-AF65-F5344CB8AC3E}">
        <p14:creationId xmlns:p14="http://schemas.microsoft.com/office/powerpoint/2010/main" val="3236809054"/>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44ED4BD8-0677-4867-A61B-9736E44AE8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906" b="10906"/>
          <a:stretch>
            <a:fillRect/>
          </a:stretch>
        </p:blipFill>
        <p:spPr/>
      </p:pic>
      <p:sp>
        <p:nvSpPr>
          <p:cNvPr id="6" name="Rectangle 5"/>
          <p:cNvSpPr/>
          <p:nvPr/>
        </p:nvSpPr>
        <p:spPr>
          <a:xfrm>
            <a:off x="1588" y="892"/>
            <a:ext cx="12188825" cy="685621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sp>
        <p:nvSpPr>
          <p:cNvPr id="36" name="TextBox 35"/>
          <p:cNvSpPr txBox="1"/>
          <p:nvPr/>
        </p:nvSpPr>
        <p:spPr>
          <a:xfrm>
            <a:off x="2018102" y="2169420"/>
            <a:ext cx="8155796" cy="977191"/>
          </a:xfrm>
          <a:prstGeom prst="rect">
            <a:avLst/>
          </a:prstGeom>
          <a:noFill/>
        </p:spPr>
        <p:txBody>
          <a:bodyPr wrap="square" rtlCol="0">
            <a:spAutoFit/>
          </a:bodyPr>
          <a:lstStyle/>
          <a:p>
            <a:pPr algn="ctr"/>
            <a:r>
              <a:rPr lang="en-US" sz="5750" dirty="0">
                <a:solidFill>
                  <a:schemeClr val="bg1"/>
                </a:solidFill>
                <a:latin typeface="+mj-lt"/>
                <a:ea typeface="Lato Black" charset="0"/>
                <a:cs typeface="Calibri" panose="020F0502020204030204" pitchFamily="34" charset="0"/>
              </a:rPr>
              <a:t>Add your title here</a:t>
            </a:r>
          </a:p>
        </p:txBody>
      </p:sp>
      <p:sp>
        <p:nvSpPr>
          <p:cNvPr id="17" name="Textfeld 32">
            <a:extLst>
              <a:ext uri="{FF2B5EF4-FFF2-40B4-BE49-F238E27FC236}">
                <a16:creationId xmlns:a16="http://schemas.microsoft.com/office/drawing/2014/main" id="{35379F17-3B64-4380-A556-6C1011E5F922}"/>
              </a:ext>
            </a:extLst>
          </p:cNvPr>
          <p:cNvSpPr txBox="1"/>
          <p:nvPr/>
        </p:nvSpPr>
        <p:spPr>
          <a:xfrm>
            <a:off x="1763152" y="3046907"/>
            <a:ext cx="8665697" cy="382092"/>
          </a:xfrm>
          <a:prstGeom prst="rect">
            <a:avLst/>
          </a:prstGeom>
          <a:noFill/>
        </p:spPr>
        <p:txBody>
          <a:bodyPr wrap="square" rtlCol="0">
            <a:spAutoFit/>
          </a:bodyPr>
          <a:lstStyle/>
          <a:p>
            <a:pPr>
              <a:lnSpc>
                <a:spcPct val="150000"/>
              </a:lnSpc>
            </a:pPr>
            <a:r>
              <a:rPr lang="de-DE" sz="1400" dirty="0">
                <a:solidFill>
                  <a:schemeClr val="bg1"/>
                </a:solidFill>
                <a:latin typeface="+mj-lt"/>
              </a:rPr>
              <a:t>Lorem ipsum dolor sit amet, consetetur sadipscing elitr, sed diam nonumy eirmod tempor invidunt ut labore et.</a:t>
            </a:r>
          </a:p>
        </p:txBody>
      </p:sp>
    </p:spTree>
    <p:extLst>
      <p:ext uri="{BB962C8B-B14F-4D97-AF65-F5344CB8AC3E}">
        <p14:creationId xmlns:p14="http://schemas.microsoft.com/office/powerpoint/2010/main" val="1367323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26F2F96-7859-4BBF-8F47-83314FE916A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571" b="3571"/>
          <a:stretch>
            <a:fillRect/>
          </a:stretch>
        </p:blipFill>
        <p:spPr/>
      </p:pic>
      <p:pic>
        <p:nvPicPr>
          <p:cNvPr id="7" name="Picture Placeholder 6">
            <a:extLst>
              <a:ext uri="{FF2B5EF4-FFF2-40B4-BE49-F238E27FC236}">
                <a16:creationId xmlns:a16="http://schemas.microsoft.com/office/drawing/2014/main" id="{5CBBE6F6-9F2C-46B5-A74B-016468AAAC8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571" b="3571"/>
          <a:stretch>
            <a:fillRect/>
          </a:stretch>
        </p:blipFill>
        <p:spPr/>
      </p:pic>
      <p:sp>
        <p:nvSpPr>
          <p:cNvPr id="6" name="Rectangle 5"/>
          <p:cNvSpPr/>
          <p:nvPr/>
        </p:nvSpPr>
        <p:spPr>
          <a:xfrm>
            <a:off x="0" y="0"/>
            <a:ext cx="2724150"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51631" y="588872"/>
            <a:ext cx="3003681" cy="941695"/>
          </a:xfrm>
          <a:prstGeom prst="rect">
            <a:avLst/>
          </a:prstGeom>
        </p:spPr>
        <p:txBody>
          <a:bodyPr wrap="square">
            <a:spAutoFit/>
          </a:bodyPr>
          <a:lstStyle/>
          <a:p>
            <a:r>
              <a:rPr lang="en-US" sz="5400" b="1" dirty="0">
                <a:solidFill>
                  <a:schemeClr val="accent2"/>
                </a:solidFill>
              </a:rPr>
              <a:t>message</a:t>
            </a:r>
          </a:p>
        </p:txBody>
      </p:sp>
      <p:sp>
        <p:nvSpPr>
          <p:cNvPr id="11" name="Rectangle 10"/>
          <p:cNvSpPr/>
          <p:nvPr/>
        </p:nvSpPr>
        <p:spPr>
          <a:xfrm>
            <a:off x="6151631" y="1202997"/>
            <a:ext cx="3054968" cy="769441"/>
          </a:xfrm>
          <a:prstGeom prst="rect">
            <a:avLst/>
          </a:prstGeom>
        </p:spPr>
        <p:txBody>
          <a:bodyPr wrap="square">
            <a:spAutoFit/>
          </a:bodyPr>
          <a:lstStyle/>
          <a:p>
            <a:r>
              <a:rPr lang="en-US" sz="4400" dirty="0">
                <a:solidFill>
                  <a:schemeClr val="tx1">
                    <a:lumMod val="65000"/>
                    <a:lumOff val="35000"/>
                  </a:schemeClr>
                </a:solidFill>
              </a:rPr>
              <a:t>welcome</a:t>
            </a:r>
          </a:p>
        </p:txBody>
      </p:sp>
      <p:sp>
        <p:nvSpPr>
          <p:cNvPr id="26" name="Subtitle 2"/>
          <p:cNvSpPr txBox="1">
            <a:spLocks/>
          </p:cNvSpPr>
          <p:nvPr/>
        </p:nvSpPr>
        <p:spPr>
          <a:xfrm>
            <a:off x="6039530" y="3512127"/>
            <a:ext cx="2566899" cy="160460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de-DE" sz="1200" dirty="0">
                <a:solidFill>
                  <a:schemeClr val="bg1">
                    <a:lumMod val="50000"/>
                  </a:schemeClr>
                </a:solidFill>
                <a:latin typeface="+mn-lt"/>
              </a:rPr>
              <a:t>Lorem ipsum dolor sit amet, consetetur sadipscing elitr, sed diam nonumy eirmod tempor invidunt ut labore et dolore magna aliquyam erat.</a:t>
            </a:r>
          </a:p>
        </p:txBody>
      </p:sp>
      <p:sp>
        <p:nvSpPr>
          <p:cNvPr id="27" name="TextBox 78"/>
          <p:cNvSpPr txBox="1"/>
          <p:nvPr/>
        </p:nvSpPr>
        <p:spPr>
          <a:xfrm>
            <a:off x="6157100" y="3132252"/>
            <a:ext cx="665567" cy="307777"/>
          </a:xfrm>
          <a:prstGeom prst="rect">
            <a:avLst/>
          </a:prstGeom>
          <a:noFill/>
        </p:spPr>
        <p:txBody>
          <a:bodyPr wrap="none" rtlCol="0" anchor="ctr" anchorCtr="0">
            <a:spAutoFit/>
          </a:bodyPr>
          <a:lstStyle/>
          <a:p>
            <a:r>
              <a:rPr lang="en-US" sz="1400" b="1" dirty="0">
                <a:ea typeface="Poppins SemiBold" charset="0"/>
                <a:cs typeface="Poppins SemiBold" charset="0"/>
              </a:rPr>
              <a:t>HOME</a:t>
            </a:r>
          </a:p>
        </p:txBody>
      </p:sp>
      <p:sp>
        <p:nvSpPr>
          <p:cNvPr id="29" name="Subtitle 2"/>
          <p:cNvSpPr txBox="1">
            <a:spLocks/>
          </p:cNvSpPr>
          <p:nvPr/>
        </p:nvSpPr>
        <p:spPr>
          <a:xfrm>
            <a:off x="9043210" y="3512127"/>
            <a:ext cx="2566899" cy="160460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de-DE" sz="1200" dirty="0">
                <a:solidFill>
                  <a:schemeClr val="bg1">
                    <a:lumMod val="50000"/>
                  </a:schemeClr>
                </a:solidFill>
                <a:latin typeface="+mn-lt"/>
              </a:rPr>
              <a:t>Lorem ipsum dolor sit amet, consetetur sadipscing elitr, sed diam nonumy eirmod tempor invidunt ut labore et dolore magna aliquyam erat.</a:t>
            </a:r>
          </a:p>
        </p:txBody>
      </p:sp>
      <p:sp>
        <p:nvSpPr>
          <p:cNvPr id="30" name="TextBox 74"/>
          <p:cNvSpPr txBox="1"/>
          <p:nvPr/>
        </p:nvSpPr>
        <p:spPr>
          <a:xfrm>
            <a:off x="9160780" y="3132252"/>
            <a:ext cx="888256" cy="307777"/>
          </a:xfrm>
          <a:prstGeom prst="rect">
            <a:avLst/>
          </a:prstGeom>
          <a:noFill/>
        </p:spPr>
        <p:txBody>
          <a:bodyPr wrap="none" rtlCol="0" anchor="ctr" anchorCtr="0">
            <a:spAutoFit/>
          </a:bodyPr>
          <a:lstStyle/>
          <a:p>
            <a:r>
              <a:rPr lang="en-US" sz="1400" b="1" dirty="0">
                <a:ea typeface="Poppins SemiBold" charset="0"/>
                <a:cs typeface="Poppins SemiBold" charset="0"/>
              </a:rPr>
              <a:t>SUPPORT</a:t>
            </a:r>
          </a:p>
        </p:txBody>
      </p:sp>
      <p:sp>
        <p:nvSpPr>
          <p:cNvPr id="19" name="Rectangle 18">
            <a:extLst>
              <a:ext uri="{FF2B5EF4-FFF2-40B4-BE49-F238E27FC236}">
                <a16:creationId xmlns:a16="http://schemas.microsoft.com/office/drawing/2014/main" id="{9143731E-F28C-4489-8730-EAA8708CDCB3}"/>
              </a:ext>
            </a:extLst>
          </p:cNvPr>
          <p:cNvSpPr/>
          <p:nvPr/>
        </p:nvSpPr>
        <p:spPr>
          <a:xfrm rot="16200000">
            <a:off x="-392219" y="3075056"/>
            <a:ext cx="3508587" cy="707886"/>
          </a:xfrm>
          <a:prstGeom prst="rect">
            <a:avLst/>
          </a:prstGeom>
        </p:spPr>
        <p:txBody>
          <a:bodyPr wrap="square">
            <a:spAutoFit/>
          </a:bodyPr>
          <a:lstStyle/>
          <a:p>
            <a:r>
              <a:rPr lang="en-US" sz="4000" dirty="0">
                <a:solidFill>
                  <a:schemeClr val="bg1"/>
                </a:solidFill>
              </a:rPr>
              <a:t>Title  goes  here</a:t>
            </a:r>
          </a:p>
        </p:txBody>
      </p:sp>
    </p:spTree>
    <p:extLst>
      <p:ext uri="{BB962C8B-B14F-4D97-AF65-F5344CB8AC3E}">
        <p14:creationId xmlns:p14="http://schemas.microsoft.com/office/powerpoint/2010/main" val="2334220856"/>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0A03D98-99F9-42DA-9E91-CF37CF23B84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077" r="23077"/>
          <a:stretch>
            <a:fillRect/>
          </a:stretch>
        </p:blipFill>
        <p:spPr/>
      </p:pic>
      <p:sp>
        <p:nvSpPr>
          <p:cNvPr id="6" name="Rectangle 5"/>
          <p:cNvSpPr/>
          <p:nvPr/>
        </p:nvSpPr>
        <p:spPr>
          <a:xfrm>
            <a:off x="9467850" y="0"/>
            <a:ext cx="2724150"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E918DA-85DD-4777-90F7-623F48B0EAB8}"/>
              </a:ext>
            </a:extLst>
          </p:cNvPr>
          <p:cNvSpPr/>
          <p:nvPr/>
        </p:nvSpPr>
        <p:spPr>
          <a:xfrm rot="16200000">
            <a:off x="9075631" y="3229800"/>
            <a:ext cx="3508587" cy="707886"/>
          </a:xfrm>
          <a:prstGeom prst="rect">
            <a:avLst/>
          </a:prstGeom>
        </p:spPr>
        <p:txBody>
          <a:bodyPr wrap="square">
            <a:spAutoFit/>
          </a:bodyPr>
          <a:lstStyle/>
          <a:p>
            <a:r>
              <a:rPr lang="en-US" sz="4000" dirty="0">
                <a:solidFill>
                  <a:schemeClr val="bg1"/>
                </a:solidFill>
              </a:rPr>
              <a:t>Title  goes  here</a:t>
            </a:r>
          </a:p>
        </p:txBody>
      </p:sp>
      <p:sp>
        <p:nvSpPr>
          <p:cNvPr id="17" name="Rectangle 16">
            <a:extLst>
              <a:ext uri="{FF2B5EF4-FFF2-40B4-BE49-F238E27FC236}">
                <a16:creationId xmlns:a16="http://schemas.microsoft.com/office/drawing/2014/main" id="{C1849752-247A-470D-9DA1-96BB0067DF8F}"/>
              </a:ext>
            </a:extLst>
          </p:cNvPr>
          <p:cNvSpPr/>
          <p:nvPr/>
        </p:nvSpPr>
        <p:spPr>
          <a:xfrm>
            <a:off x="770273" y="687346"/>
            <a:ext cx="3003681" cy="941695"/>
          </a:xfrm>
          <a:prstGeom prst="rect">
            <a:avLst/>
          </a:prstGeom>
        </p:spPr>
        <p:txBody>
          <a:bodyPr wrap="square">
            <a:spAutoFit/>
          </a:bodyPr>
          <a:lstStyle/>
          <a:p>
            <a:r>
              <a:rPr lang="en-US" sz="5400" b="1" dirty="0">
                <a:solidFill>
                  <a:schemeClr val="accent2"/>
                </a:solidFill>
              </a:rPr>
              <a:t>message</a:t>
            </a:r>
          </a:p>
        </p:txBody>
      </p:sp>
      <p:sp>
        <p:nvSpPr>
          <p:cNvPr id="18" name="Rectangle 17">
            <a:extLst>
              <a:ext uri="{FF2B5EF4-FFF2-40B4-BE49-F238E27FC236}">
                <a16:creationId xmlns:a16="http://schemas.microsoft.com/office/drawing/2014/main" id="{C2814378-9858-42C4-BB46-5D583B4856CE}"/>
              </a:ext>
            </a:extLst>
          </p:cNvPr>
          <p:cNvSpPr/>
          <p:nvPr/>
        </p:nvSpPr>
        <p:spPr>
          <a:xfrm>
            <a:off x="770273" y="1301471"/>
            <a:ext cx="3054968" cy="769441"/>
          </a:xfrm>
          <a:prstGeom prst="rect">
            <a:avLst/>
          </a:prstGeom>
        </p:spPr>
        <p:txBody>
          <a:bodyPr wrap="square">
            <a:spAutoFit/>
          </a:bodyPr>
          <a:lstStyle/>
          <a:p>
            <a:r>
              <a:rPr lang="en-US" sz="4400" dirty="0">
                <a:solidFill>
                  <a:schemeClr val="tx1">
                    <a:lumMod val="65000"/>
                    <a:lumOff val="35000"/>
                  </a:schemeClr>
                </a:solidFill>
              </a:rPr>
              <a:t>welcome</a:t>
            </a:r>
          </a:p>
        </p:txBody>
      </p:sp>
      <p:sp>
        <p:nvSpPr>
          <p:cNvPr id="19" name="Textfeld 32">
            <a:extLst>
              <a:ext uri="{FF2B5EF4-FFF2-40B4-BE49-F238E27FC236}">
                <a16:creationId xmlns:a16="http://schemas.microsoft.com/office/drawing/2014/main" id="{9871FD25-55A1-4065-9608-DA6108DE8A73}"/>
              </a:ext>
            </a:extLst>
          </p:cNvPr>
          <p:cNvSpPr txBox="1"/>
          <p:nvPr/>
        </p:nvSpPr>
        <p:spPr>
          <a:xfrm>
            <a:off x="864828" y="3446708"/>
            <a:ext cx="4543733" cy="705258"/>
          </a:xfrm>
          <a:prstGeom prst="rect">
            <a:avLst/>
          </a:prstGeom>
          <a:noFill/>
        </p:spPr>
        <p:txBody>
          <a:bodyPr wrap="square" rtlCol="0">
            <a:spAutoFit/>
          </a:bodyPr>
          <a:lstStyle/>
          <a:p>
            <a:pPr algn="just">
              <a:lnSpc>
                <a:spcPct val="150000"/>
              </a:lnSpc>
            </a:pPr>
            <a:r>
              <a:rPr lang="de-DE" sz="1400">
                <a:solidFill>
                  <a:schemeClr val="bg1">
                    <a:lumMod val="50000"/>
                  </a:schemeClr>
                </a:solidFill>
              </a:rPr>
              <a:t>Lorem ipsum dolor sit amet, consetetur sadipscing elitr, sed diam nonumy eirmod tempor invidunt ut labore et.</a:t>
            </a:r>
          </a:p>
        </p:txBody>
      </p:sp>
      <p:sp>
        <p:nvSpPr>
          <p:cNvPr id="20" name="Textfeld 32">
            <a:extLst>
              <a:ext uri="{FF2B5EF4-FFF2-40B4-BE49-F238E27FC236}">
                <a16:creationId xmlns:a16="http://schemas.microsoft.com/office/drawing/2014/main" id="{623B9A8B-4C31-42ED-8D7D-F20F530C495A}"/>
              </a:ext>
            </a:extLst>
          </p:cNvPr>
          <p:cNvSpPr txBox="1"/>
          <p:nvPr/>
        </p:nvSpPr>
        <p:spPr>
          <a:xfrm>
            <a:off x="864827" y="4262093"/>
            <a:ext cx="4543733" cy="705258"/>
          </a:xfrm>
          <a:prstGeom prst="rect">
            <a:avLst/>
          </a:prstGeom>
          <a:noFill/>
        </p:spPr>
        <p:txBody>
          <a:bodyPr wrap="square" rtlCol="0">
            <a:spAutoFit/>
          </a:bodyPr>
          <a:lstStyle/>
          <a:p>
            <a:pPr algn="just">
              <a:lnSpc>
                <a:spcPct val="150000"/>
              </a:lnSpc>
            </a:pPr>
            <a:r>
              <a:rPr lang="de-DE" sz="1400" dirty="0">
                <a:solidFill>
                  <a:schemeClr val="bg1">
                    <a:lumMod val="50000"/>
                  </a:schemeClr>
                </a:solidFill>
              </a:rPr>
              <a:t>Lorem ipsum dolor sit amet, consetetur sadipscing elitr, sed diam nonumy eirmod tempor invidunt ut labore et.</a:t>
            </a:r>
          </a:p>
        </p:txBody>
      </p:sp>
    </p:spTree>
    <p:extLst>
      <p:ext uri="{BB962C8B-B14F-4D97-AF65-F5344CB8AC3E}">
        <p14:creationId xmlns:p14="http://schemas.microsoft.com/office/powerpoint/2010/main" val="484026029"/>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D7FDAA8-5E90-43F8-944F-4998A8EC514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056" r="23056"/>
          <a:stretch>
            <a:fillRect/>
          </a:stretch>
        </p:blipFill>
        <p:spPr/>
      </p:pic>
      <p:sp>
        <p:nvSpPr>
          <p:cNvPr id="6" name="Rectangle 5"/>
          <p:cNvSpPr/>
          <p:nvPr/>
        </p:nvSpPr>
        <p:spPr>
          <a:xfrm>
            <a:off x="0" y="0"/>
            <a:ext cx="2724150"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392219" y="3075056"/>
            <a:ext cx="3508587" cy="707886"/>
          </a:xfrm>
          <a:prstGeom prst="rect">
            <a:avLst/>
          </a:prstGeom>
        </p:spPr>
        <p:txBody>
          <a:bodyPr wrap="square">
            <a:spAutoFit/>
          </a:bodyPr>
          <a:lstStyle/>
          <a:p>
            <a:r>
              <a:rPr lang="en-US" sz="4000" dirty="0">
                <a:solidFill>
                  <a:schemeClr val="bg1"/>
                </a:solidFill>
              </a:rPr>
              <a:t>Title  goes  here</a:t>
            </a:r>
          </a:p>
        </p:txBody>
      </p:sp>
      <p:sp>
        <p:nvSpPr>
          <p:cNvPr id="10" name="Rectangle 9"/>
          <p:cNvSpPr/>
          <p:nvPr/>
        </p:nvSpPr>
        <p:spPr>
          <a:xfrm>
            <a:off x="6151631" y="588872"/>
            <a:ext cx="3003681" cy="941695"/>
          </a:xfrm>
          <a:prstGeom prst="rect">
            <a:avLst/>
          </a:prstGeom>
        </p:spPr>
        <p:txBody>
          <a:bodyPr wrap="square">
            <a:spAutoFit/>
          </a:bodyPr>
          <a:lstStyle/>
          <a:p>
            <a:r>
              <a:rPr lang="en-US" sz="5400" b="1" dirty="0">
                <a:solidFill>
                  <a:schemeClr val="accent2"/>
                </a:solidFill>
              </a:rPr>
              <a:t>message</a:t>
            </a:r>
          </a:p>
        </p:txBody>
      </p:sp>
      <p:sp>
        <p:nvSpPr>
          <p:cNvPr id="11" name="Rectangle 10"/>
          <p:cNvSpPr/>
          <p:nvPr/>
        </p:nvSpPr>
        <p:spPr>
          <a:xfrm>
            <a:off x="6151631" y="1202997"/>
            <a:ext cx="3054968" cy="769441"/>
          </a:xfrm>
          <a:prstGeom prst="rect">
            <a:avLst/>
          </a:prstGeom>
        </p:spPr>
        <p:txBody>
          <a:bodyPr wrap="square">
            <a:spAutoFit/>
          </a:bodyPr>
          <a:lstStyle/>
          <a:p>
            <a:r>
              <a:rPr lang="en-US" sz="4400" dirty="0">
                <a:solidFill>
                  <a:schemeClr val="tx1">
                    <a:lumMod val="65000"/>
                    <a:lumOff val="35000"/>
                  </a:schemeClr>
                </a:solidFill>
              </a:rPr>
              <a:t>welcome</a:t>
            </a:r>
          </a:p>
        </p:txBody>
      </p:sp>
      <p:sp>
        <p:nvSpPr>
          <p:cNvPr id="13" name="Textfeld 32"/>
          <p:cNvSpPr txBox="1"/>
          <p:nvPr/>
        </p:nvSpPr>
        <p:spPr>
          <a:xfrm>
            <a:off x="6246186" y="3348234"/>
            <a:ext cx="4543733" cy="705258"/>
          </a:xfrm>
          <a:prstGeom prst="rect">
            <a:avLst/>
          </a:prstGeom>
          <a:noFill/>
        </p:spPr>
        <p:txBody>
          <a:bodyPr wrap="square" rtlCol="0">
            <a:spAutoFit/>
          </a:bodyPr>
          <a:lstStyle/>
          <a:p>
            <a:pPr algn="just">
              <a:lnSpc>
                <a:spcPct val="150000"/>
              </a:lnSpc>
            </a:pPr>
            <a:r>
              <a:rPr lang="de-DE" sz="1400"/>
              <a:t>Lorem ipsum dolor sit amet, consetetur sadipscing elitr, sed diam nonumy eirmod tempor invidunt ut labore et.</a:t>
            </a:r>
          </a:p>
        </p:txBody>
      </p:sp>
      <p:sp>
        <p:nvSpPr>
          <p:cNvPr id="14" name="Textfeld 32"/>
          <p:cNvSpPr txBox="1"/>
          <p:nvPr/>
        </p:nvSpPr>
        <p:spPr>
          <a:xfrm>
            <a:off x="6246185" y="4163619"/>
            <a:ext cx="4543733" cy="705258"/>
          </a:xfrm>
          <a:prstGeom prst="rect">
            <a:avLst/>
          </a:prstGeom>
          <a:noFill/>
        </p:spPr>
        <p:txBody>
          <a:bodyPr wrap="square" rtlCol="0">
            <a:spAutoFit/>
          </a:bodyPr>
          <a:lstStyle/>
          <a:p>
            <a:pPr algn="just">
              <a:lnSpc>
                <a:spcPct val="150000"/>
              </a:lnSpc>
            </a:pPr>
            <a:r>
              <a:rPr lang="de-DE" sz="1400" dirty="0"/>
              <a:t>Lorem ipsum dolor sit amet, consetetur sadipscing elitr, sed diam nonumy eirmod tempor invidunt ut labore et.</a:t>
            </a:r>
          </a:p>
        </p:txBody>
      </p:sp>
    </p:spTree>
    <p:extLst>
      <p:ext uri="{BB962C8B-B14F-4D97-AF65-F5344CB8AC3E}">
        <p14:creationId xmlns:p14="http://schemas.microsoft.com/office/powerpoint/2010/main" val="182329508"/>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3C37E0E2-5BBA-44B2-8DF7-BA1561F1C03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688" r="7688"/>
          <a:stretch>
            <a:fillRect/>
          </a:stretch>
        </p:blipFill>
        <p:spPr/>
      </p:pic>
      <p:sp>
        <p:nvSpPr>
          <p:cNvPr id="11" name="Rectangle 10"/>
          <p:cNvSpPr/>
          <p:nvPr/>
        </p:nvSpPr>
        <p:spPr>
          <a:xfrm>
            <a:off x="1208807" y="1304144"/>
            <a:ext cx="3337560" cy="3817620"/>
          </a:xfrm>
          <a:prstGeom prst="rect">
            <a:avLst/>
          </a:prstGeom>
          <a:gradFill>
            <a:gsLst>
              <a:gs pos="1000">
                <a:schemeClr val="accent2">
                  <a:alpha val="4000"/>
                </a:schemeClr>
              </a:gs>
              <a:gs pos="57000">
                <a:schemeClr val="accent2">
                  <a:alpha val="89000"/>
                </a:schemeClr>
              </a:gs>
              <a:gs pos="100000">
                <a:schemeClr val="accent2"/>
              </a:gs>
            </a:gsLst>
            <a:lin ang="5400000" scaled="1"/>
          </a:gradFill>
          <a:ln>
            <a:noFill/>
          </a:ln>
          <a:effectLst>
            <a:outerShdw blurRad="889000" dist="254000" dir="4800000" sx="101000" sy="101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liquet arcu netus ridiculus sociosqu luctus luctus pharetra habitant neque aptent scelerisque adipiscing cras phasellus rhoncus bibendum pretium et proin pulvinar volutpat ullamcorper."/>
          <p:cNvSpPr/>
          <p:nvPr/>
        </p:nvSpPr>
        <p:spPr>
          <a:xfrm>
            <a:off x="6903896" y="4408593"/>
            <a:ext cx="3856892" cy="1159292"/>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t">
            <a:spAutoFit/>
          </a:bodyPr>
          <a:lstStyle/>
          <a:p>
            <a:pPr algn="just">
              <a:lnSpc>
                <a:spcPct val="150000"/>
              </a:lnSpc>
            </a:pPr>
            <a:r>
              <a:rPr sz="1200" dirty="0">
                <a:solidFill>
                  <a:schemeClr val="bg1"/>
                </a:solidFill>
              </a:rPr>
              <a:t>Aliquet arcu netus ridiculus sociosqu luctus luctus pharetra habitant neque aptent scelerisque adipiscing cras phasellus rhoncus bibendum pretium et proin pulvinar volutpat ullamcorper.</a:t>
            </a:r>
          </a:p>
        </p:txBody>
      </p:sp>
      <p:sp>
        <p:nvSpPr>
          <p:cNvPr id="14" name="Rectangle 13"/>
          <p:cNvSpPr/>
          <p:nvPr/>
        </p:nvSpPr>
        <p:spPr>
          <a:xfrm>
            <a:off x="7757107" y="3167241"/>
            <a:ext cx="3003681" cy="941695"/>
          </a:xfrm>
          <a:prstGeom prst="rect">
            <a:avLst/>
          </a:prstGeom>
        </p:spPr>
        <p:txBody>
          <a:bodyPr wrap="square">
            <a:spAutoFit/>
          </a:bodyPr>
          <a:lstStyle/>
          <a:p>
            <a:pPr algn="r"/>
            <a:r>
              <a:rPr lang="en-US" sz="5400" b="1" dirty="0">
                <a:solidFill>
                  <a:schemeClr val="accent2"/>
                </a:solidFill>
              </a:rPr>
              <a:t>message</a:t>
            </a:r>
          </a:p>
        </p:txBody>
      </p:sp>
      <p:sp>
        <p:nvSpPr>
          <p:cNvPr id="15" name="Rectangle 14"/>
          <p:cNvSpPr/>
          <p:nvPr/>
        </p:nvSpPr>
        <p:spPr>
          <a:xfrm>
            <a:off x="7705820" y="2783108"/>
            <a:ext cx="3054968" cy="769441"/>
          </a:xfrm>
          <a:prstGeom prst="rect">
            <a:avLst/>
          </a:prstGeom>
        </p:spPr>
        <p:txBody>
          <a:bodyPr wrap="square">
            <a:spAutoFit/>
          </a:bodyPr>
          <a:lstStyle/>
          <a:p>
            <a:pPr algn="r"/>
            <a:r>
              <a:rPr lang="en-US" sz="4400" dirty="0">
                <a:solidFill>
                  <a:schemeClr val="bg1"/>
                </a:solidFill>
              </a:rPr>
              <a:t>welcome</a:t>
            </a:r>
          </a:p>
        </p:txBody>
      </p:sp>
      <p:sp>
        <p:nvSpPr>
          <p:cNvPr id="10" name="Rectangle 9">
            <a:extLst>
              <a:ext uri="{FF2B5EF4-FFF2-40B4-BE49-F238E27FC236}">
                <a16:creationId xmlns:a16="http://schemas.microsoft.com/office/drawing/2014/main" id="{3A6ADEF8-8251-4B60-AC41-AB5BD7F33834}"/>
              </a:ext>
            </a:extLst>
          </p:cNvPr>
          <p:cNvSpPr/>
          <p:nvPr/>
        </p:nvSpPr>
        <p:spPr>
          <a:xfrm>
            <a:off x="1123293" y="3212954"/>
            <a:ext cx="3508587" cy="1323439"/>
          </a:xfrm>
          <a:prstGeom prst="rect">
            <a:avLst/>
          </a:prstGeom>
        </p:spPr>
        <p:txBody>
          <a:bodyPr wrap="square">
            <a:spAutoFit/>
          </a:bodyPr>
          <a:lstStyle/>
          <a:p>
            <a:pPr algn="ctr"/>
            <a:r>
              <a:rPr lang="en-US" sz="4000" dirty="0">
                <a:solidFill>
                  <a:schemeClr val="bg1"/>
                </a:solidFill>
              </a:rPr>
              <a:t>Title  goes </a:t>
            </a:r>
          </a:p>
          <a:p>
            <a:pPr algn="ctr"/>
            <a:r>
              <a:rPr lang="en-US" sz="4000" dirty="0">
                <a:solidFill>
                  <a:schemeClr val="bg1"/>
                </a:solidFill>
              </a:rPr>
              <a:t> here</a:t>
            </a:r>
          </a:p>
        </p:txBody>
      </p:sp>
    </p:spTree>
    <p:extLst>
      <p:ext uri="{BB962C8B-B14F-4D97-AF65-F5344CB8AC3E}">
        <p14:creationId xmlns:p14="http://schemas.microsoft.com/office/powerpoint/2010/main" val="35513679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61B48EE-7137-44BA-A016-66EB52A0DBA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97" b="7897"/>
          <a:stretch>
            <a:fillRect/>
          </a:stretch>
        </p:blipFill>
        <p:spPr/>
      </p:pic>
      <p:sp>
        <p:nvSpPr>
          <p:cNvPr id="10" name="Rectangle 9"/>
          <p:cNvSpPr/>
          <p:nvPr/>
        </p:nvSpPr>
        <p:spPr>
          <a:xfrm>
            <a:off x="0" y="0"/>
            <a:ext cx="12192000" cy="6858000"/>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81758" y="1387344"/>
            <a:ext cx="3093531" cy="307777"/>
          </a:xfrm>
          <a:prstGeom prst="rect">
            <a:avLst/>
          </a:prstGeom>
          <a:noFill/>
        </p:spPr>
        <p:txBody>
          <a:bodyPr wrap="square" rtlCol="0">
            <a:spAutoFit/>
          </a:bodyPr>
          <a:lstStyle/>
          <a:p>
            <a:r>
              <a:rPr lang="en-US" sz="1400" spc="300" dirty="0">
                <a:solidFill>
                  <a:srgbClr val="FAF8FC"/>
                </a:solidFill>
                <a:ea typeface="Montserrat" charset="0"/>
                <a:cs typeface="Montserrat" charset="0"/>
              </a:rPr>
              <a:t>You Can Write </a:t>
            </a:r>
            <a:r>
              <a:rPr lang="en-US" sz="1400" b="1" spc="300" dirty="0">
                <a:solidFill>
                  <a:srgbClr val="FAF8FC"/>
                </a:solidFill>
                <a:ea typeface="Montserrat Extra" charset="0"/>
                <a:cs typeface="Montserrat Extra" charset="0"/>
              </a:rPr>
              <a:t>Here</a:t>
            </a:r>
          </a:p>
        </p:txBody>
      </p:sp>
      <p:sp>
        <p:nvSpPr>
          <p:cNvPr id="6" name="TextBox 5"/>
          <p:cNvSpPr txBox="1"/>
          <p:nvPr/>
        </p:nvSpPr>
        <p:spPr>
          <a:xfrm>
            <a:off x="881757" y="1617793"/>
            <a:ext cx="5282887" cy="3277820"/>
          </a:xfrm>
          <a:prstGeom prst="rect">
            <a:avLst/>
          </a:prstGeom>
          <a:noFill/>
        </p:spPr>
        <p:txBody>
          <a:bodyPr wrap="square" rtlCol="0">
            <a:spAutoFit/>
          </a:bodyPr>
          <a:lstStyle/>
          <a:p>
            <a:r>
              <a:rPr lang="en-US" sz="6900" b="1" dirty="0">
                <a:solidFill>
                  <a:srgbClr val="FAF8FC"/>
                </a:solidFill>
                <a:ea typeface="Montserrat" charset="0"/>
                <a:cs typeface="Montserrat" charset="0"/>
              </a:rPr>
              <a:t>Write </a:t>
            </a:r>
            <a:r>
              <a:rPr lang="en-US" sz="6900" b="1" dirty="0">
                <a:solidFill>
                  <a:schemeClr val="accent2"/>
                </a:solidFill>
                <a:ea typeface="Montserrat" charset="0"/>
                <a:cs typeface="Montserrat" charset="0"/>
              </a:rPr>
              <a:t>here</a:t>
            </a:r>
          </a:p>
          <a:p>
            <a:r>
              <a:rPr lang="en-US" sz="6900" b="1" dirty="0">
                <a:solidFill>
                  <a:schemeClr val="accent2"/>
                </a:solidFill>
                <a:ea typeface="Montserrat" charset="0"/>
                <a:cs typeface="Montserrat" charset="0"/>
              </a:rPr>
              <a:t>Some</a:t>
            </a:r>
            <a:r>
              <a:rPr lang="en-US" sz="6900" b="1" dirty="0">
                <a:solidFill>
                  <a:srgbClr val="FAF8FC"/>
                </a:solidFill>
                <a:ea typeface="Montserrat" charset="0"/>
                <a:cs typeface="Montserrat" charset="0"/>
              </a:rPr>
              <a:t>thing</a:t>
            </a:r>
          </a:p>
          <a:p>
            <a:r>
              <a:rPr lang="en-US" sz="6900" b="1" dirty="0">
                <a:solidFill>
                  <a:srgbClr val="FAF8FC"/>
                </a:solidFill>
                <a:ea typeface="Montserrat" charset="0"/>
                <a:cs typeface="Montserrat" charset="0"/>
              </a:rPr>
              <a:t>about</a:t>
            </a:r>
          </a:p>
        </p:txBody>
      </p:sp>
      <p:sp>
        <p:nvSpPr>
          <p:cNvPr id="7" name="TextBox 6"/>
          <p:cNvSpPr txBox="1"/>
          <p:nvPr/>
        </p:nvSpPr>
        <p:spPr>
          <a:xfrm>
            <a:off x="881757" y="4849447"/>
            <a:ext cx="4679383" cy="894732"/>
          </a:xfrm>
          <a:prstGeom prst="rect">
            <a:avLst/>
          </a:prstGeom>
          <a:noFill/>
        </p:spPr>
        <p:txBody>
          <a:bodyPr wrap="square" rtlCol="0">
            <a:spAutoFit/>
          </a:bodyPr>
          <a:lstStyle/>
          <a:p>
            <a:pPr algn="just">
              <a:lnSpc>
                <a:spcPct val="150000"/>
              </a:lnSpc>
            </a:pPr>
            <a:r>
              <a:rPr lang="en-US" sz="1200" dirty="0">
                <a:solidFill>
                  <a:srgbClr val="FAF8FC"/>
                </a:solidFill>
                <a:ea typeface="Montserrat Light" charset="0"/>
                <a:cs typeface="Montserrat Light" charset="0"/>
              </a:rPr>
              <a:t>Entrepreneurial activities differ substantially depending on the type of organization and creativity. Entrepreneurial activities differ substantially depending on the type of organization</a:t>
            </a:r>
          </a:p>
        </p:txBody>
      </p:sp>
    </p:spTree>
    <p:extLst>
      <p:ext uri="{BB962C8B-B14F-4D97-AF65-F5344CB8AC3E}">
        <p14:creationId xmlns:p14="http://schemas.microsoft.com/office/powerpoint/2010/main" val="1958617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1F2F4C7-3ECD-4D07-9204-2AD32978AAB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010" b="7010"/>
          <a:stretch>
            <a:fillRect/>
          </a:stretch>
        </p:blipFill>
        <p:spPr/>
      </p:pic>
      <p:pic>
        <p:nvPicPr>
          <p:cNvPr id="4" name="Picture Placeholder 3">
            <a:extLst>
              <a:ext uri="{FF2B5EF4-FFF2-40B4-BE49-F238E27FC236}">
                <a16:creationId xmlns:a16="http://schemas.microsoft.com/office/drawing/2014/main" id="{6BCD16C3-79EC-4056-966F-B4D732F40AC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608" b="3608"/>
          <a:stretch>
            <a:fillRect/>
          </a:stretch>
        </p:blipFill>
        <p:spPr/>
      </p:pic>
      <p:sp>
        <p:nvSpPr>
          <p:cNvPr id="16" name="Rectangle 15"/>
          <p:cNvSpPr/>
          <p:nvPr/>
        </p:nvSpPr>
        <p:spPr>
          <a:xfrm>
            <a:off x="9467850" y="0"/>
            <a:ext cx="2724150"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A9B1A39-8B59-4296-B52D-B7136B707A12}"/>
              </a:ext>
            </a:extLst>
          </p:cNvPr>
          <p:cNvSpPr/>
          <p:nvPr/>
        </p:nvSpPr>
        <p:spPr>
          <a:xfrm>
            <a:off x="770273" y="687346"/>
            <a:ext cx="3003681" cy="941695"/>
          </a:xfrm>
          <a:prstGeom prst="rect">
            <a:avLst/>
          </a:prstGeom>
        </p:spPr>
        <p:txBody>
          <a:bodyPr wrap="square">
            <a:spAutoFit/>
          </a:bodyPr>
          <a:lstStyle/>
          <a:p>
            <a:r>
              <a:rPr lang="en-US" sz="5400" b="1" dirty="0">
                <a:solidFill>
                  <a:schemeClr val="accent2"/>
                </a:solidFill>
              </a:rPr>
              <a:t>message</a:t>
            </a:r>
          </a:p>
        </p:txBody>
      </p:sp>
      <p:sp>
        <p:nvSpPr>
          <p:cNvPr id="26" name="Rectangle 25">
            <a:extLst>
              <a:ext uri="{FF2B5EF4-FFF2-40B4-BE49-F238E27FC236}">
                <a16:creationId xmlns:a16="http://schemas.microsoft.com/office/drawing/2014/main" id="{CF3ED586-E043-449C-964A-74B06EA589B8}"/>
              </a:ext>
            </a:extLst>
          </p:cNvPr>
          <p:cNvSpPr/>
          <p:nvPr/>
        </p:nvSpPr>
        <p:spPr>
          <a:xfrm>
            <a:off x="770273" y="1301471"/>
            <a:ext cx="3054968" cy="769441"/>
          </a:xfrm>
          <a:prstGeom prst="rect">
            <a:avLst/>
          </a:prstGeom>
        </p:spPr>
        <p:txBody>
          <a:bodyPr wrap="square">
            <a:spAutoFit/>
          </a:bodyPr>
          <a:lstStyle/>
          <a:p>
            <a:r>
              <a:rPr lang="en-US" sz="4400" dirty="0">
                <a:solidFill>
                  <a:schemeClr val="tx1">
                    <a:lumMod val="65000"/>
                    <a:lumOff val="35000"/>
                  </a:schemeClr>
                </a:solidFill>
              </a:rPr>
              <a:t>welcome</a:t>
            </a:r>
          </a:p>
        </p:txBody>
      </p:sp>
      <p:sp>
        <p:nvSpPr>
          <p:cNvPr id="27" name="Textfeld 32">
            <a:extLst>
              <a:ext uri="{FF2B5EF4-FFF2-40B4-BE49-F238E27FC236}">
                <a16:creationId xmlns:a16="http://schemas.microsoft.com/office/drawing/2014/main" id="{4946A399-15AF-4213-9E65-591B5426EE94}"/>
              </a:ext>
            </a:extLst>
          </p:cNvPr>
          <p:cNvSpPr txBox="1"/>
          <p:nvPr/>
        </p:nvSpPr>
        <p:spPr>
          <a:xfrm>
            <a:off x="864828" y="3446708"/>
            <a:ext cx="4543733" cy="705258"/>
          </a:xfrm>
          <a:prstGeom prst="rect">
            <a:avLst/>
          </a:prstGeom>
          <a:noFill/>
        </p:spPr>
        <p:txBody>
          <a:bodyPr wrap="square" rtlCol="0">
            <a:spAutoFit/>
          </a:bodyPr>
          <a:lstStyle/>
          <a:p>
            <a:pPr algn="just">
              <a:lnSpc>
                <a:spcPct val="150000"/>
              </a:lnSpc>
            </a:pPr>
            <a:r>
              <a:rPr lang="de-DE" sz="1400">
                <a:solidFill>
                  <a:schemeClr val="bg1">
                    <a:lumMod val="50000"/>
                  </a:schemeClr>
                </a:solidFill>
              </a:rPr>
              <a:t>Lorem ipsum dolor sit amet, consetetur sadipscing elitr, sed diam nonumy eirmod tempor invidunt ut labore et.</a:t>
            </a:r>
          </a:p>
        </p:txBody>
      </p:sp>
      <p:sp>
        <p:nvSpPr>
          <p:cNvPr id="28" name="Textfeld 32">
            <a:extLst>
              <a:ext uri="{FF2B5EF4-FFF2-40B4-BE49-F238E27FC236}">
                <a16:creationId xmlns:a16="http://schemas.microsoft.com/office/drawing/2014/main" id="{054FA3D5-AE0F-44EE-98F5-B43E1450C48D}"/>
              </a:ext>
            </a:extLst>
          </p:cNvPr>
          <p:cNvSpPr txBox="1"/>
          <p:nvPr/>
        </p:nvSpPr>
        <p:spPr>
          <a:xfrm>
            <a:off x="864827" y="4262093"/>
            <a:ext cx="4543733" cy="705258"/>
          </a:xfrm>
          <a:prstGeom prst="rect">
            <a:avLst/>
          </a:prstGeom>
          <a:noFill/>
        </p:spPr>
        <p:txBody>
          <a:bodyPr wrap="square" rtlCol="0">
            <a:spAutoFit/>
          </a:bodyPr>
          <a:lstStyle/>
          <a:p>
            <a:pPr algn="just">
              <a:lnSpc>
                <a:spcPct val="150000"/>
              </a:lnSpc>
            </a:pPr>
            <a:r>
              <a:rPr lang="de-DE" sz="1400" dirty="0">
                <a:solidFill>
                  <a:schemeClr val="bg1">
                    <a:lumMod val="50000"/>
                  </a:schemeClr>
                </a:solidFill>
              </a:rPr>
              <a:t>Lorem ipsum dolor sit amet, consetetur sadipscing elitr, sed diam nonumy eirmod tempor invidunt ut labore et.</a:t>
            </a:r>
          </a:p>
        </p:txBody>
      </p:sp>
      <p:sp>
        <p:nvSpPr>
          <p:cNvPr id="29" name="Rectangle 28">
            <a:extLst>
              <a:ext uri="{FF2B5EF4-FFF2-40B4-BE49-F238E27FC236}">
                <a16:creationId xmlns:a16="http://schemas.microsoft.com/office/drawing/2014/main" id="{C85ECC32-11CF-445C-BEEE-0035F1005643}"/>
              </a:ext>
            </a:extLst>
          </p:cNvPr>
          <p:cNvSpPr/>
          <p:nvPr/>
        </p:nvSpPr>
        <p:spPr>
          <a:xfrm rot="16200000">
            <a:off x="9075631" y="3229800"/>
            <a:ext cx="3508587" cy="707886"/>
          </a:xfrm>
          <a:prstGeom prst="rect">
            <a:avLst/>
          </a:prstGeom>
        </p:spPr>
        <p:txBody>
          <a:bodyPr wrap="square">
            <a:spAutoFit/>
          </a:bodyPr>
          <a:lstStyle/>
          <a:p>
            <a:r>
              <a:rPr lang="en-US" sz="4000" dirty="0">
                <a:solidFill>
                  <a:schemeClr val="bg1"/>
                </a:solidFill>
              </a:rPr>
              <a:t>Title  goes  here</a:t>
            </a:r>
          </a:p>
        </p:txBody>
      </p:sp>
    </p:spTree>
    <p:extLst>
      <p:ext uri="{BB962C8B-B14F-4D97-AF65-F5344CB8AC3E}">
        <p14:creationId xmlns:p14="http://schemas.microsoft.com/office/powerpoint/2010/main" val="2135391765"/>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36E5BCDC-465E-4B14-8412-F50F7B19626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455" r="6455"/>
          <a:stretch>
            <a:fillRect/>
          </a:stretch>
        </p:blipFill>
        <p:spPr/>
      </p:pic>
      <p:sp>
        <p:nvSpPr>
          <p:cNvPr id="9" name="Rectangle 8"/>
          <p:cNvSpPr/>
          <p:nvPr/>
        </p:nvSpPr>
        <p:spPr>
          <a:xfrm>
            <a:off x="1208807" y="1304144"/>
            <a:ext cx="3337560" cy="3817620"/>
          </a:xfrm>
          <a:prstGeom prst="rect">
            <a:avLst/>
          </a:prstGeom>
          <a:gradFill>
            <a:gsLst>
              <a:gs pos="1000">
                <a:schemeClr val="accent2">
                  <a:alpha val="4000"/>
                </a:schemeClr>
              </a:gs>
              <a:gs pos="57000">
                <a:schemeClr val="accent2">
                  <a:alpha val="89000"/>
                </a:schemeClr>
              </a:gs>
              <a:gs pos="100000">
                <a:schemeClr val="accent2"/>
              </a:gs>
            </a:gsLst>
            <a:lin ang="5400000" scaled="1"/>
          </a:gradFill>
          <a:ln>
            <a:noFill/>
          </a:ln>
          <a:effectLst>
            <a:outerShdw blurRad="889000" dist="254000" dir="4800000" sx="101000" sy="101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liquet arcu netus ridiculus sociosqu luctus luctus pharetra habitant neque aptent scelerisque adipiscing cras phasellus rhoncus bibendum pretium et proin pulvinar volutpat ullamcorper."/>
          <p:cNvSpPr/>
          <p:nvPr/>
        </p:nvSpPr>
        <p:spPr>
          <a:xfrm>
            <a:off x="7960907" y="2812194"/>
            <a:ext cx="3607353" cy="147694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t">
            <a:spAutoFit/>
          </a:bodyPr>
          <a:lstStyle/>
          <a:p>
            <a:pPr algn="just">
              <a:lnSpc>
                <a:spcPct val="200000"/>
              </a:lnSpc>
            </a:pPr>
            <a:r>
              <a:rPr sz="1200" dirty="0">
                <a:solidFill>
                  <a:schemeClr val="bg1"/>
                </a:solidFill>
              </a:rPr>
              <a:t>Aliquet arcu netus ridiculus sociosqu luctus luctus pharetra habitant neque aptent scelerisque adipiscing cras phasellus rhoncus bibendum pretium et proin pulvinar volutpat ullamcorper.</a:t>
            </a:r>
          </a:p>
        </p:txBody>
      </p:sp>
      <p:sp>
        <p:nvSpPr>
          <p:cNvPr id="12" name="Rectangle 11"/>
          <p:cNvSpPr/>
          <p:nvPr/>
        </p:nvSpPr>
        <p:spPr>
          <a:xfrm>
            <a:off x="8564580" y="1570842"/>
            <a:ext cx="3003681" cy="941695"/>
          </a:xfrm>
          <a:prstGeom prst="rect">
            <a:avLst/>
          </a:prstGeom>
        </p:spPr>
        <p:txBody>
          <a:bodyPr wrap="square">
            <a:spAutoFit/>
          </a:bodyPr>
          <a:lstStyle/>
          <a:p>
            <a:pPr algn="r"/>
            <a:r>
              <a:rPr lang="en-US" sz="5400" b="1" dirty="0">
                <a:solidFill>
                  <a:schemeClr val="accent2"/>
                </a:solidFill>
              </a:rPr>
              <a:t>message</a:t>
            </a:r>
          </a:p>
        </p:txBody>
      </p:sp>
      <p:sp>
        <p:nvSpPr>
          <p:cNvPr id="13" name="Rectangle 12"/>
          <p:cNvSpPr/>
          <p:nvPr/>
        </p:nvSpPr>
        <p:spPr>
          <a:xfrm>
            <a:off x="8513293" y="1186709"/>
            <a:ext cx="3054968" cy="769441"/>
          </a:xfrm>
          <a:prstGeom prst="rect">
            <a:avLst/>
          </a:prstGeom>
        </p:spPr>
        <p:txBody>
          <a:bodyPr wrap="square">
            <a:spAutoFit/>
          </a:bodyPr>
          <a:lstStyle/>
          <a:p>
            <a:pPr algn="r"/>
            <a:r>
              <a:rPr lang="en-US" sz="4400" dirty="0">
                <a:solidFill>
                  <a:schemeClr val="bg1"/>
                </a:solidFill>
              </a:rPr>
              <a:t>welcome</a:t>
            </a:r>
          </a:p>
        </p:txBody>
      </p:sp>
      <p:sp>
        <p:nvSpPr>
          <p:cNvPr id="15" name="Rectangle 14">
            <a:extLst>
              <a:ext uri="{FF2B5EF4-FFF2-40B4-BE49-F238E27FC236}">
                <a16:creationId xmlns:a16="http://schemas.microsoft.com/office/drawing/2014/main" id="{1661710A-2BF7-43B2-AD73-693E0906F6F3}"/>
              </a:ext>
            </a:extLst>
          </p:cNvPr>
          <p:cNvSpPr/>
          <p:nvPr/>
        </p:nvSpPr>
        <p:spPr>
          <a:xfrm>
            <a:off x="1123293" y="3212954"/>
            <a:ext cx="3508587" cy="1323439"/>
          </a:xfrm>
          <a:prstGeom prst="rect">
            <a:avLst/>
          </a:prstGeom>
        </p:spPr>
        <p:txBody>
          <a:bodyPr wrap="square">
            <a:spAutoFit/>
          </a:bodyPr>
          <a:lstStyle/>
          <a:p>
            <a:pPr algn="ctr"/>
            <a:r>
              <a:rPr lang="en-US" sz="4000" dirty="0">
                <a:solidFill>
                  <a:schemeClr val="bg1"/>
                </a:solidFill>
              </a:rPr>
              <a:t>Title  goes </a:t>
            </a:r>
          </a:p>
          <a:p>
            <a:pPr algn="ctr"/>
            <a:r>
              <a:rPr lang="en-US" sz="4000" dirty="0">
                <a:solidFill>
                  <a:schemeClr val="bg1"/>
                </a:solidFill>
              </a:rPr>
              <a:t> here</a:t>
            </a:r>
          </a:p>
        </p:txBody>
      </p:sp>
    </p:spTree>
    <p:extLst>
      <p:ext uri="{BB962C8B-B14F-4D97-AF65-F5344CB8AC3E}">
        <p14:creationId xmlns:p14="http://schemas.microsoft.com/office/powerpoint/2010/main" val="2246947483"/>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5DC9296-927B-4394-BCC2-79F4EC5C069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455" r="6455"/>
          <a:stretch>
            <a:fillRect/>
          </a:stretch>
        </p:blipFill>
        <p:spPr/>
      </p:pic>
      <p:sp>
        <p:nvSpPr>
          <p:cNvPr id="11" name="Rectangle 10"/>
          <p:cNvSpPr/>
          <p:nvPr/>
        </p:nvSpPr>
        <p:spPr>
          <a:xfrm>
            <a:off x="7207271" y="1651616"/>
            <a:ext cx="3337560" cy="3817620"/>
          </a:xfrm>
          <a:prstGeom prst="rect">
            <a:avLst/>
          </a:prstGeom>
          <a:gradFill>
            <a:gsLst>
              <a:gs pos="1000">
                <a:schemeClr val="accent2">
                  <a:alpha val="4000"/>
                </a:schemeClr>
              </a:gs>
              <a:gs pos="57000">
                <a:schemeClr val="accent2">
                  <a:alpha val="89000"/>
                </a:schemeClr>
              </a:gs>
              <a:gs pos="100000">
                <a:schemeClr val="accent2"/>
              </a:gs>
            </a:gsLst>
            <a:lin ang="5400000" scaled="1"/>
          </a:gradFill>
          <a:ln>
            <a:noFill/>
          </a:ln>
          <a:effectLst>
            <a:outerShdw blurRad="889000" dist="254000" dir="4800000" sx="101000" sy="101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11893" y="1652927"/>
            <a:ext cx="3003681" cy="941695"/>
          </a:xfrm>
          <a:prstGeom prst="rect">
            <a:avLst/>
          </a:prstGeom>
        </p:spPr>
        <p:txBody>
          <a:bodyPr wrap="square">
            <a:spAutoFit/>
          </a:bodyPr>
          <a:lstStyle/>
          <a:p>
            <a:r>
              <a:rPr lang="en-US" sz="5400" b="1" dirty="0">
                <a:solidFill>
                  <a:schemeClr val="accent2"/>
                </a:solidFill>
              </a:rPr>
              <a:t>message</a:t>
            </a:r>
          </a:p>
        </p:txBody>
      </p:sp>
      <p:sp>
        <p:nvSpPr>
          <p:cNvPr id="14" name="Rectangle 13"/>
          <p:cNvSpPr/>
          <p:nvPr/>
        </p:nvSpPr>
        <p:spPr>
          <a:xfrm>
            <a:off x="511893" y="2267052"/>
            <a:ext cx="3054968" cy="769441"/>
          </a:xfrm>
          <a:prstGeom prst="rect">
            <a:avLst/>
          </a:prstGeom>
        </p:spPr>
        <p:txBody>
          <a:bodyPr wrap="square">
            <a:spAutoFit/>
          </a:bodyPr>
          <a:lstStyle/>
          <a:p>
            <a:r>
              <a:rPr lang="en-US" sz="4400" dirty="0">
                <a:solidFill>
                  <a:schemeClr val="bg1"/>
                </a:solidFill>
              </a:rPr>
              <a:t>welcome</a:t>
            </a:r>
          </a:p>
        </p:txBody>
      </p:sp>
      <p:sp>
        <p:nvSpPr>
          <p:cNvPr id="15" name="Aliquet arcu netus ridiculus sociosqu luctus luctus pharetra habitant neque aptent scelerisque adipiscing cras phasellus rhoncus bibendum pretium et proin pulvinar volutpat ullamcorper."/>
          <p:cNvSpPr/>
          <p:nvPr/>
        </p:nvSpPr>
        <p:spPr>
          <a:xfrm>
            <a:off x="530181" y="3263611"/>
            <a:ext cx="3607353" cy="1159292"/>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t">
            <a:spAutoFit/>
          </a:bodyPr>
          <a:lstStyle/>
          <a:p>
            <a:pPr algn="just">
              <a:lnSpc>
                <a:spcPct val="150000"/>
              </a:lnSpc>
            </a:pPr>
            <a:r>
              <a:rPr sz="1200" dirty="0">
                <a:solidFill>
                  <a:schemeClr val="bg1"/>
                </a:solidFill>
              </a:rPr>
              <a:t>Aliquet arcu netus ridiculus sociosqu luctus luctus pharetra habitant neque aptent scelerisque adipiscing cras phasellus rhoncus bibendum pretium et proin pulvinar volutpat ullamcorper.</a:t>
            </a:r>
          </a:p>
        </p:txBody>
      </p:sp>
      <p:sp>
        <p:nvSpPr>
          <p:cNvPr id="10" name="Rectangle 9">
            <a:extLst>
              <a:ext uri="{FF2B5EF4-FFF2-40B4-BE49-F238E27FC236}">
                <a16:creationId xmlns:a16="http://schemas.microsoft.com/office/drawing/2014/main" id="{71C8784B-2EB2-4B64-B2D5-77C27DD6F006}"/>
              </a:ext>
            </a:extLst>
          </p:cNvPr>
          <p:cNvSpPr/>
          <p:nvPr/>
        </p:nvSpPr>
        <p:spPr>
          <a:xfrm>
            <a:off x="7207271" y="3761184"/>
            <a:ext cx="3508587" cy="1323439"/>
          </a:xfrm>
          <a:prstGeom prst="rect">
            <a:avLst/>
          </a:prstGeom>
        </p:spPr>
        <p:txBody>
          <a:bodyPr wrap="square">
            <a:spAutoFit/>
          </a:bodyPr>
          <a:lstStyle/>
          <a:p>
            <a:pPr algn="ctr"/>
            <a:r>
              <a:rPr lang="en-US" sz="4000" dirty="0">
                <a:solidFill>
                  <a:schemeClr val="bg1"/>
                </a:solidFill>
              </a:rPr>
              <a:t>Title  goes </a:t>
            </a:r>
          </a:p>
          <a:p>
            <a:pPr algn="ctr"/>
            <a:r>
              <a:rPr lang="en-US" sz="4000" dirty="0">
                <a:solidFill>
                  <a:schemeClr val="bg1"/>
                </a:solidFill>
              </a:rPr>
              <a:t> here</a:t>
            </a:r>
          </a:p>
        </p:txBody>
      </p:sp>
    </p:spTree>
    <p:extLst>
      <p:ext uri="{BB962C8B-B14F-4D97-AF65-F5344CB8AC3E}">
        <p14:creationId xmlns:p14="http://schemas.microsoft.com/office/powerpoint/2010/main" val="3087520178"/>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9983CC1-73CC-4AE5-BAB1-43ED7625BED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455" r="6455"/>
          <a:stretch>
            <a:fillRect/>
          </a:stretch>
        </p:blipFill>
        <p:spPr/>
      </p:pic>
      <p:sp>
        <p:nvSpPr>
          <p:cNvPr id="5" name="Rectangle 4"/>
          <p:cNvSpPr/>
          <p:nvPr/>
        </p:nvSpPr>
        <p:spPr>
          <a:xfrm>
            <a:off x="7207271" y="1651616"/>
            <a:ext cx="3337560" cy="3817620"/>
          </a:xfrm>
          <a:prstGeom prst="rect">
            <a:avLst/>
          </a:prstGeom>
          <a:gradFill>
            <a:gsLst>
              <a:gs pos="1000">
                <a:schemeClr val="accent2">
                  <a:alpha val="4000"/>
                </a:schemeClr>
              </a:gs>
              <a:gs pos="57000">
                <a:schemeClr val="accent2">
                  <a:alpha val="89000"/>
                </a:schemeClr>
              </a:gs>
              <a:gs pos="100000">
                <a:schemeClr val="accent2"/>
              </a:gs>
            </a:gsLst>
            <a:lin ang="5400000" scaled="1"/>
          </a:gradFill>
          <a:ln>
            <a:noFill/>
          </a:ln>
          <a:effectLst>
            <a:outerShdw blurRad="889000" dist="254000" dir="4800000" sx="101000" sy="101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59007" y="2699260"/>
            <a:ext cx="3003681" cy="941695"/>
          </a:xfrm>
          <a:prstGeom prst="rect">
            <a:avLst/>
          </a:prstGeom>
        </p:spPr>
        <p:txBody>
          <a:bodyPr wrap="square">
            <a:spAutoFit/>
          </a:bodyPr>
          <a:lstStyle/>
          <a:p>
            <a:r>
              <a:rPr lang="en-US" sz="5400" b="1" dirty="0">
                <a:solidFill>
                  <a:schemeClr val="accent2"/>
                </a:solidFill>
              </a:rPr>
              <a:t>message</a:t>
            </a:r>
          </a:p>
        </p:txBody>
      </p:sp>
      <p:sp>
        <p:nvSpPr>
          <p:cNvPr id="8" name="Rectangle 7"/>
          <p:cNvSpPr/>
          <p:nvPr/>
        </p:nvSpPr>
        <p:spPr>
          <a:xfrm>
            <a:off x="1159007" y="3313385"/>
            <a:ext cx="3054968" cy="769441"/>
          </a:xfrm>
          <a:prstGeom prst="rect">
            <a:avLst/>
          </a:prstGeom>
        </p:spPr>
        <p:txBody>
          <a:bodyPr wrap="square">
            <a:spAutoFit/>
          </a:bodyPr>
          <a:lstStyle/>
          <a:p>
            <a:r>
              <a:rPr lang="en-US" sz="4400" dirty="0">
                <a:solidFill>
                  <a:schemeClr val="bg1"/>
                </a:solidFill>
              </a:rPr>
              <a:t>welcome</a:t>
            </a:r>
          </a:p>
        </p:txBody>
      </p:sp>
      <p:sp>
        <p:nvSpPr>
          <p:cNvPr id="9" name="Aliquet arcu netus ridiculus sociosqu luctus luctus pharetra habitant neque aptent scelerisque adipiscing cras phasellus rhoncus bibendum pretium et proin pulvinar volutpat ullamcorper."/>
          <p:cNvSpPr/>
          <p:nvPr/>
        </p:nvSpPr>
        <p:spPr>
          <a:xfrm>
            <a:off x="1177295" y="4309944"/>
            <a:ext cx="3607353" cy="1159292"/>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t">
            <a:spAutoFit/>
          </a:bodyPr>
          <a:lstStyle/>
          <a:p>
            <a:pPr algn="just">
              <a:lnSpc>
                <a:spcPct val="150000"/>
              </a:lnSpc>
            </a:pPr>
            <a:r>
              <a:rPr sz="1200" dirty="0">
                <a:solidFill>
                  <a:schemeClr val="bg1"/>
                </a:solidFill>
              </a:rPr>
              <a:t>Aliquet arcu netus ridiculus sociosqu luctus luctus pharetra habitant neque aptent scelerisque adipiscing cras phasellus rhoncus bibendum pretium et proin pulvinar volutpat ullamcorper.</a:t>
            </a:r>
          </a:p>
        </p:txBody>
      </p:sp>
      <p:sp>
        <p:nvSpPr>
          <p:cNvPr id="10" name="Rectangle 9">
            <a:extLst>
              <a:ext uri="{FF2B5EF4-FFF2-40B4-BE49-F238E27FC236}">
                <a16:creationId xmlns:a16="http://schemas.microsoft.com/office/drawing/2014/main" id="{D69E8E7B-8840-4E9A-AB54-4B109431BC0A}"/>
              </a:ext>
            </a:extLst>
          </p:cNvPr>
          <p:cNvSpPr/>
          <p:nvPr/>
        </p:nvSpPr>
        <p:spPr>
          <a:xfrm>
            <a:off x="7121757" y="3648224"/>
            <a:ext cx="3508587" cy="1323439"/>
          </a:xfrm>
          <a:prstGeom prst="rect">
            <a:avLst/>
          </a:prstGeom>
        </p:spPr>
        <p:txBody>
          <a:bodyPr wrap="square">
            <a:spAutoFit/>
          </a:bodyPr>
          <a:lstStyle/>
          <a:p>
            <a:pPr algn="ctr"/>
            <a:r>
              <a:rPr lang="en-US" sz="4000" dirty="0">
                <a:solidFill>
                  <a:schemeClr val="bg1"/>
                </a:solidFill>
              </a:rPr>
              <a:t>Title  goes </a:t>
            </a:r>
          </a:p>
          <a:p>
            <a:pPr algn="ctr"/>
            <a:r>
              <a:rPr lang="en-US" sz="4000" dirty="0">
                <a:solidFill>
                  <a:schemeClr val="bg1"/>
                </a:solidFill>
              </a:rPr>
              <a:t> here</a:t>
            </a:r>
          </a:p>
        </p:txBody>
      </p:sp>
    </p:spTree>
    <p:extLst>
      <p:ext uri="{BB962C8B-B14F-4D97-AF65-F5344CB8AC3E}">
        <p14:creationId xmlns:p14="http://schemas.microsoft.com/office/powerpoint/2010/main" val="3327975458"/>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C86E987-1309-4CDD-877A-E2D83BEFBCD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200" r="10200"/>
          <a:stretch>
            <a:fillRect/>
          </a:stretch>
        </p:blipFill>
        <p:spPr/>
      </p:pic>
      <p:pic>
        <p:nvPicPr>
          <p:cNvPr id="8" name="Picture Placeholder 7">
            <a:extLst>
              <a:ext uri="{FF2B5EF4-FFF2-40B4-BE49-F238E27FC236}">
                <a16:creationId xmlns:a16="http://schemas.microsoft.com/office/drawing/2014/main" id="{91EC00CD-CAE0-4B7D-9502-D32E57C85B9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0200" r="10200"/>
          <a:stretch>
            <a:fillRect/>
          </a:stretch>
        </p:blipFill>
        <p:spPr/>
      </p:pic>
      <p:pic>
        <p:nvPicPr>
          <p:cNvPr id="10" name="Picture Placeholder 9">
            <a:extLst>
              <a:ext uri="{FF2B5EF4-FFF2-40B4-BE49-F238E27FC236}">
                <a16:creationId xmlns:a16="http://schemas.microsoft.com/office/drawing/2014/main" id="{61A590C1-FB59-4D95-A8E7-0752BC2985F4}"/>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0200" r="10200"/>
          <a:stretch>
            <a:fillRect/>
          </a:stretch>
        </p:blipFill>
        <p:spPr/>
      </p:pic>
      <p:sp>
        <p:nvSpPr>
          <p:cNvPr id="18" name="Rectangle 17">
            <a:extLst>
              <a:ext uri="{FF2B5EF4-FFF2-40B4-BE49-F238E27FC236}">
                <a16:creationId xmlns:a16="http://schemas.microsoft.com/office/drawing/2014/main" id="{8CFA23C5-51E0-4EBD-872B-959332BE3079}"/>
              </a:ext>
            </a:extLst>
          </p:cNvPr>
          <p:cNvSpPr/>
          <p:nvPr/>
        </p:nvSpPr>
        <p:spPr>
          <a:xfrm>
            <a:off x="1130872" y="3518589"/>
            <a:ext cx="3003681" cy="941695"/>
          </a:xfrm>
          <a:prstGeom prst="rect">
            <a:avLst/>
          </a:prstGeom>
        </p:spPr>
        <p:txBody>
          <a:bodyPr wrap="square">
            <a:spAutoFit/>
          </a:bodyPr>
          <a:lstStyle/>
          <a:p>
            <a:r>
              <a:rPr lang="en-US" sz="5400" b="1" dirty="0">
                <a:solidFill>
                  <a:schemeClr val="bg1">
                    <a:lumMod val="50000"/>
                  </a:schemeClr>
                </a:solidFill>
              </a:rPr>
              <a:t>message</a:t>
            </a:r>
          </a:p>
        </p:txBody>
      </p:sp>
      <p:sp>
        <p:nvSpPr>
          <p:cNvPr id="21" name="Rectangle 20">
            <a:extLst>
              <a:ext uri="{FF2B5EF4-FFF2-40B4-BE49-F238E27FC236}">
                <a16:creationId xmlns:a16="http://schemas.microsoft.com/office/drawing/2014/main" id="{900AA747-F971-4156-A015-A8D0A0486F38}"/>
              </a:ext>
            </a:extLst>
          </p:cNvPr>
          <p:cNvSpPr/>
          <p:nvPr/>
        </p:nvSpPr>
        <p:spPr>
          <a:xfrm>
            <a:off x="1130872" y="4132714"/>
            <a:ext cx="3054968" cy="769441"/>
          </a:xfrm>
          <a:prstGeom prst="rect">
            <a:avLst/>
          </a:prstGeom>
        </p:spPr>
        <p:txBody>
          <a:bodyPr wrap="square">
            <a:spAutoFit/>
          </a:bodyPr>
          <a:lstStyle/>
          <a:p>
            <a:r>
              <a:rPr lang="en-US" sz="4400" dirty="0">
                <a:solidFill>
                  <a:schemeClr val="bg1">
                    <a:lumMod val="50000"/>
                  </a:schemeClr>
                </a:solidFill>
              </a:rPr>
              <a:t>welcome</a:t>
            </a:r>
          </a:p>
        </p:txBody>
      </p:sp>
      <p:sp>
        <p:nvSpPr>
          <p:cNvPr id="26" name="Aliquet arcu netus ridiculus sociosqu luctus luctus pharetra habitant neque aptent scelerisque adipiscing cras phasellus rhoncus bibendum pretium et proin pulvinar volutpat ullamcorper.">
            <a:extLst>
              <a:ext uri="{FF2B5EF4-FFF2-40B4-BE49-F238E27FC236}">
                <a16:creationId xmlns:a16="http://schemas.microsoft.com/office/drawing/2014/main" id="{B8C8B935-8A1B-4C61-8218-A9AE89161831}"/>
              </a:ext>
            </a:extLst>
          </p:cNvPr>
          <p:cNvSpPr/>
          <p:nvPr/>
        </p:nvSpPr>
        <p:spPr>
          <a:xfrm>
            <a:off x="1130872" y="4902155"/>
            <a:ext cx="3607353" cy="147694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t">
            <a:spAutoFit/>
          </a:bodyPr>
          <a:lstStyle/>
          <a:p>
            <a:pPr algn="just">
              <a:lnSpc>
                <a:spcPct val="200000"/>
              </a:lnSpc>
            </a:pPr>
            <a:r>
              <a:rPr sz="1200" dirty="0">
                <a:solidFill>
                  <a:schemeClr val="bg1">
                    <a:lumMod val="50000"/>
                  </a:schemeClr>
                </a:solidFill>
              </a:rPr>
              <a:t>Aliquet arcu netus ridiculus sociosqu luctus luctus pharetra habitant neque aptent scelerisque adipiscing cras phasellus rhoncus bibendum pretium et proin pulvinar volutpat ullamcorper.</a:t>
            </a:r>
          </a:p>
        </p:txBody>
      </p:sp>
      <p:sp>
        <p:nvSpPr>
          <p:cNvPr id="29" name="Aliquet arcu netus ridiculus sociosqu luctus luctus pharetra habitant neque aptent scelerisque adipiscing cras phasellus rhoncus bibendum pretium et proin pulvinar volutpat ullamcorper.">
            <a:extLst>
              <a:ext uri="{FF2B5EF4-FFF2-40B4-BE49-F238E27FC236}">
                <a16:creationId xmlns:a16="http://schemas.microsoft.com/office/drawing/2014/main" id="{CD76FB72-38F0-4EDC-BA7A-F14418448BB9}"/>
              </a:ext>
            </a:extLst>
          </p:cNvPr>
          <p:cNvSpPr/>
          <p:nvPr/>
        </p:nvSpPr>
        <p:spPr>
          <a:xfrm>
            <a:off x="6842355" y="4902155"/>
            <a:ext cx="3607353" cy="147694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t">
            <a:spAutoFit/>
          </a:bodyPr>
          <a:lstStyle/>
          <a:p>
            <a:pPr algn="just">
              <a:lnSpc>
                <a:spcPct val="200000"/>
              </a:lnSpc>
            </a:pPr>
            <a:r>
              <a:rPr sz="1200" dirty="0">
                <a:solidFill>
                  <a:schemeClr val="bg1">
                    <a:lumMod val="50000"/>
                  </a:schemeClr>
                </a:solidFill>
              </a:rPr>
              <a:t>Aliquet arcu netus ridiculus sociosqu luctus luctus pharetra habitant neque aptent scelerisque adipiscing cras phasellus rhoncus bibendum pretium et proin pulvinar volutpat ullamcorper.</a:t>
            </a:r>
          </a:p>
        </p:txBody>
      </p:sp>
    </p:spTree>
    <p:extLst>
      <p:ext uri="{BB962C8B-B14F-4D97-AF65-F5344CB8AC3E}">
        <p14:creationId xmlns:p14="http://schemas.microsoft.com/office/powerpoint/2010/main" val="1505001635"/>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61B48EE-7137-44BA-A016-66EB52A0DBA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97" b="7897"/>
          <a:stretch>
            <a:fillRect/>
          </a:stretch>
        </p:blipFill>
        <p:spPr/>
      </p:pic>
      <p:sp>
        <p:nvSpPr>
          <p:cNvPr id="10" name="Rectangle 9"/>
          <p:cNvSpPr/>
          <p:nvPr/>
        </p:nvSpPr>
        <p:spPr>
          <a:xfrm>
            <a:off x="0" y="0"/>
            <a:ext cx="12192000" cy="6858000"/>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3114" y="3429000"/>
            <a:ext cx="3093531" cy="307777"/>
          </a:xfrm>
          <a:prstGeom prst="rect">
            <a:avLst/>
          </a:prstGeom>
          <a:noFill/>
        </p:spPr>
        <p:txBody>
          <a:bodyPr wrap="square" rtlCol="0">
            <a:spAutoFit/>
          </a:bodyPr>
          <a:lstStyle/>
          <a:p>
            <a:r>
              <a:rPr lang="en-US" sz="1400" spc="300" dirty="0">
                <a:solidFill>
                  <a:srgbClr val="FAF8FC"/>
                </a:solidFill>
                <a:ea typeface="Montserrat" charset="0"/>
                <a:cs typeface="Montserrat" charset="0"/>
              </a:rPr>
              <a:t>You Can Write </a:t>
            </a:r>
            <a:r>
              <a:rPr lang="en-US" sz="1400" b="1" spc="300" dirty="0">
                <a:solidFill>
                  <a:srgbClr val="FAF8FC"/>
                </a:solidFill>
                <a:ea typeface="Montserrat Extra" charset="0"/>
                <a:cs typeface="Montserrat Extra" charset="0"/>
              </a:rPr>
              <a:t>Here</a:t>
            </a:r>
          </a:p>
        </p:txBody>
      </p:sp>
      <p:sp>
        <p:nvSpPr>
          <p:cNvPr id="6" name="TextBox 5"/>
          <p:cNvSpPr txBox="1"/>
          <p:nvPr/>
        </p:nvSpPr>
        <p:spPr>
          <a:xfrm>
            <a:off x="813113" y="3736777"/>
            <a:ext cx="5282887" cy="1154162"/>
          </a:xfrm>
          <a:prstGeom prst="rect">
            <a:avLst/>
          </a:prstGeom>
          <a:noFill/>
        </p:spPr>
        <p:txBody>
          <a:bodyPr wrap="square" rtlCol="0">
            <a:spAutoFit/>
          </a:bodyPr>
          <a:lstStyle/>
          <a:p>
            <a:r>
              <a:rPr lang="en-US" sz="6900" b="1" dirty="0">
                <a:solidFill>
                  <a:srgbClr val="FAF8FC"/>
                </a:solidFill>
                <a:ea typeface="Montserrat" charset="0"/>
                <a:cs typeface="Montserrat" charset="0"/>
              </a:rPr>
              <a:t>THANK YOU</a:t>
            </a:r>
          </a:p>
        </p:txBody>
      </p:sp>
      <p:sp>
        <p:nvSpPr>
          <p:cNvPr id="7" name="TextBox 6"/>
          <p:cNvSpPr txBox="1"/>
          <p:nvPr/>
        </p:nvSpPr>
        <p:spPr>
          <a:xfrm>
            <a:off x="813113" y="4846403"/>
            <a:ext cx="4520238" cy="894732"/>
          </a:xfrm>
          <a:prstGeom prst="rect">
            <a:avLst/>
          </a:prstGeom>
          <a:noFill/>
        </p:spPr>
        <p:txBody>
          <a:bodyPr wrap="square" rtlCol="0">
            <a:spAutoFit/>
          </a:bodyPr>
          <a:lstStyle/>
          <a:p>
            <a:pPr algn="just">
              <a:lnSpc>
                <a:spcPct val="150000"/>
              </a:lnSpc>
            </a:pPr>
            <a:r>
              <a:rPr lang="en-US" sz="1200" dirty="0">
                <a:solidFill>
                  <a:srgbClr val="FAF8FC"/>
                </a:solidFill>
                <a:ea typeface="Montserrat Light" charset="0"/>
                <a:cs typeface="Montserrat Light" charset="0"/>
              </a:rPr>
              <a:t>Entrepreneurial activities differ substantially depending on the type of organization and creativity. Entrepreneurial activities differ substantially depending on the type of organization</a:t>
            </a:r>
          </a:p>
        </p:txBody>
      </p:sp>
    </p:spTree>
    <p:extLst>
      <p:ext uri="{BB962C8B-B14F-4D97-AF65-F5344CB8AC3E}">
        <p14:creationId xmlns:p14="http://schemas.microsoft.com/office/powerpoint/2010/main" val="304878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1180270" y="256900"/>
            <a:ext cx="785903" cy="7859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mj-lt"/>
            </a:endParaRPr>
          </a:p>
        </p:txBody>
      </p:sp>
      <p:sp>
        <p:nvSpPr>
          <p:cNvPr id="9" name="TextBox 8"/>
          <p:cNvSpPr txBox="1"/>
          <p:nvPr/>
        </p:nvSpPr>
        <p:spPr>
          <a:xfrm>
            <a:off x="5908408" y="1462345"/>
            <a:ext cx="5487200" cy="1154162"/>
          </a:xfrm>
          <a:prstGeom prst="rect">
            <a:avLst/>
          </a:prstGeom>
          <a:noFill/>
        </p:spPr>
        <p:txBody>
          <a:bodyPr wrap="square" rtlCol="0">
            <a:spAutoFit/>
          </a:bodyPr>
          <a:lstStyle/>
          <a:p>
            <a:r>
              <a:rPr lang="en-US" sz="6900" b="1" dirty="0">
                <a:solidFill>
                  <a:schemeClr val="tx2"/>
                </a:solidFill>
                <a:ea typeface="Montserrat" charset="0"/>
                <a:cs typeface="Montserrat" charset="0"/>
              </a:rPr>
              <a:t>About </a:t>
            </a:r>
            <a:r>
              <a:rPr lang="en-US" sz="6900" b="1" dirty="0">
                <a:solidFill>
                  <a:schemeClr val="accent2"/>
                </a:solidFill>
                <a:ea typeface="Montserrat" charset="0"/>
                <a:cs typeface="Montserrat" charset="0"/>
              </a:rPr>
              <a:t>Us</a:t>
            </a:r>
          </a:p>
        </p:txBody>
      </p:sp>
      <p:sp>
        <p:nvSpPr>
          <p:cNvPr id="10" name="TextBox 9"/>
          <p:cNvSpPr txBox="1"/>
          <p:nvPr/>
        </p:nvSpPr>
        <p:spPr>
          <a:xfrm>
            <a:off x="5908408" y="2761143"/>
            <a:ext cx="3093531" cy="523220"/>
          </a:xfrm>
          <a:prstGeom prst="rect">
            <a:avLst/>
          </a:prstGeom>
          <a:noFill/>
        </p:spPr>
        <p:txBody>
          <a:bodyPr wrap="square" rtlCol="0">
            <a:spAutoFit/>
          </a:bodyPr>
          <a:lstStyle/>
          <a:p>
            <a:r>
              <a:rPr lang="en-US" sz="1400" b="1" spc="300" dirty="0">
                <a:solidFill>
                  <a:schemeClr val="tx2"/>
                </a:solidFill>
                <a:ea typeface="Montserrat" charset="0"/>
                <a:cs typeface="Montserrat" charset="0"/>
              </a:rPr>
              <a:t>WRITE HERE SOMETHING ABOUT</a:t>
            </a:r>
          </a:p>
        </p:txBody>
      </p:sp>
      <p:sp>
        <p:nvSpPr>
          <p:cNvPr id="11" name="TextBox 10"/>
          <p:cNvSpPr txBox="1"/>
          <p:nvPr/>
        </p:nvSpPr>
        <p:spPr>
          <a:xfrm>
            <a:off x="5908407" y="3575113"/>
            <a:ext cx="4740835" cy="2256643"/>
          </a:xfrm>
          <a:prstGeom prst="rect">
            <a:avLst/>
          </a:prstGeom>
          <a:noFill/>
        </p:spPr>
        <p:txBody>
          <a:bodyPr wrap="square" rtlCol="0">
            <a:spAutoFit/>
          </a:bodyPr>
          <a:lstStyle/>
          <a:p>
            <a:pPr algn="just">
              <a:lnSpc>
                <a:spcPct val="200000"/>
              </a:lnSpc>
            </a:pPr>
            <a:r>
              <a:rPr lang="en-US" sz="1200" dirty="0">
                <a:solidFill>
                  <a:schemeClr val="bg1">
                    <a:lumMod val="50000"/>
                  </a:schemeClr>
                </a:solidFill>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Entrepreneurial activities differ substantially depending on the type of organization and creativity. Entrepreneurial activities differ substantially. on the type of organization and creativity. Entrepreneurial activities differ substantially.</a:t>
            </a:r>
          </a:p>
        </p:txBody>
      </p:sp>
      <p:sp>
        <p:nvSpPr>
          <p:cNvPr id="12" name="TextBox 11"/>
          <p:cNvSpPr txBox="1"/>
          <p:nvPr/>
        </p:nvSpPr>
        <p:spPr>
          <a:xfrm>
            <a:off x="5840985" y="1231896"/>
            <a:ext cx="3093531" cy="307777"/>
          </a:xfrm>
          <a:prstGeom prst="rect">
            <a:avLst/>
          </a:prstGeom>
          <a:noFill/>
        </p:spPr>
        <p:txBody>
          <a:bodyPr wrap="square" rtlCol="0">
            <a:spAutoFit/>
          </a:bodyPr>
          <a:lstStyle/>
          <a:p>
            <a:r>
              <a:rPr lang="en-US" sz="1400" spc="300" dirty="0">
                <a:solidFill>
                  <a:schemeClr val="tx2"/>
                </a:solidFill>
                <a:ea typeface="Montserrat" charset="0"/>
                <a:cs typeface="Montserrat" charset="0"/>
              </a:rPr>
              <a:t>You Can Write </a:t>
            </a:r>
            <a:r>
              <a:rPr lang="en-US" sz="1400" b="1" spc="300" dirty="0">
                <a:solidFill>
                  <a:schemeClr val="tx2"/>
                </a:solidFill>
                <a:ea typeface="Montserrat Extra" charset="0"/>
                <a:cs typeface="Montserrat Extra" charset="0"/>
              </a:rPr>
              <a:t>Here</a:t>
            </a:r>
          </a:p>
        </p:txBody>
      </p:sp>
      <p:sp>
        <p:nvSpPr>
          <p:cNvPr id="13" name="TextBox 12"/>
          <p:cNvSpPr txBox="1"/>
          <p:nvPr/>
        </p:nvSpPr>
        <p:spPr>
          <a:xfrm rot="16200000">
            <a:off x="2900107" y="2652852"/>
            <a:ext cx="3093531" cy="246221"/>
          </a:xfrm>
          <a:prstGeom prst="rect">
            <a:avLst/>
          </a:prstGeom>
          <a:noFill/>
        </p:spPr>
        <p:txBody>
          <a:bodyPr wrap="square" rtlCol="0">
            <a:spAutoFit/>
          </a:bodyPr>
          <a:lstStyle/>
          <a:p>
            <a:pPr algn="r"/>
            <a:r>
              <a:rPr lang="en-US" sz="1000" b="1" spc="300" dirty="0">
                <a:latin typeface="+mj-lt"/>
                <a:ea typeface="Montserrat" charset="0"/>
                <a:cs typeface="Montserrat" charset="0"/>
              </a:rPr>
              <a:t>WRITE SOMETHING</a:t>
            </a:r>
          </a:p>
        </p:txBody>
      </p:sp>
      <p:sp>
        <p:nvSpPr>
          <p:cNvPr id="14" name="Rectangle 13"/>
          <p:cNvSpPr/>
          <p:nvPr/>
        </p:nvSpPr>
        <p:spPr>
          <a:xfrm>
            <a:off x="1265453" y="2616507"/>
            <a:ext cx="2819615" cy="3117443"/>
          </a:xfrm>
          <a:prstGeom prst="rect">
            <a:avLst/>
          </a:prstGeom>
          <a:gradFill>
            <a:gsLst>
              <a:gs pos="0">
                <a:schemeClr val="accent2">
                  <a:alpha val="4000"/>
                </a:schemeClr>
              </a:gs>
              <a:gs pos="57000">
                <a:schemeClr val="accent2">
                  <a:alpha val="89000"/>
                </a:schemeClr>
              </a:gs>
              <a:gs pos="100000">
                <a:schemeClr val="accent2"/>
              </a:gs>
            </a:gsLst>
            <a:lin ang="5400000" scaled="1"/>
          </a:gradFill>
          <a:ln>
            <a:noFill/>
          </a:ln>
          <a:effectLst>
            <a:outerShdw blurRad="889000" dist="254000" dir="4800000" sx="101000" sy="101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224896" y="4175611"/>
            <a:ext cx="2860172" cy="1200329"/>
          </a:xfrm>
          <a:prstGeom prst="rect">
            <a:avLst/>
          </a:prstGeom>
          <a:noFill/>
        </p:spPr>
        <p:txBody>
          <a:bodyPr wrap="square" rtlCol="0">
            <a:spAutoFit/>
          </a:bodyPr>
          <a:lstStyle/>
          <a:p>
            <a:pPr algn="ctr"/>
            <a:r>
              <a:rPr lang="en-US" sz="2400" dirty="0">
                <a:solidFill>
                  <a:schemeClr val="bg1"/>
                </a:solidFill>
              </a:rPr>
              <a:t>Hi! I’m the CEO presentation template</a:t>
            </a:r>
          </a:p>
        </p:txBody>
      </p:sp>
      <p:pic>
        <p:nvPicPr>
          <p:cNvPr id="3" name="Picture Placeholder 2">
            <a:extLst>
              <a:ext uri="{FF2B5EF4-FFF2-40B4-BE49-F238E27FC236}">
                <a16:creationId xmlns:a16="http://schemas.microsoft.com/office/drawing/2014/main" id="{8B79A7F6-C62D-4172-BA4B-0D05E461CFE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033" r="28033"/>
          <a:stretch>
            <a:fillRect/>
          </a:stretch>
        </p:blipFill>
        <p:spPr/>
      </p:pic>
    </p:spTree>
    <p:extLst>
      <p:ext uri="{BB962C8B-B14F-4D97-AF65-F5344CB8AC3E}">
        <p14:creationId xmlns:p14="http://schemas.microsoft.com/office/powerpoint/2010/main" val="35704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26040" y="1231896"/>
            <a:ext cx="3093531" cy="307777"/>
          </a:xfrm>
          <a:prstGeom prst="rect">
            <a:avLst/>
          </a:prstGeom>
          <a:noFill/>
        </p:spPr>
        <p:txBody>
          <a:bodyPr wrap="square" rtlCol="0">
            <a:spAutoFit/>
          </a:bodyPr>
          <a:lstStyle/>
          <a:p>
            <a:r>
              <a:rPr lang="en-US" sz="1400" spc="300" dirty="0">
                <a:solidFill>
                  <a:schemeClr val="tx2"/>
                </a:solidFill>
                <a:ea typeface="Montserrat" charset="0"/>
                <a:cs typeface="Montserrat" charset="0"/>
              </a:rPr>
              <a:t>You Can Write </a:t>
            </a:r>
            <a:r>
              <a:rPr lang="en-US" sz="1400" b="1" spc="300" dirty="0">
                <a:solidFill>
                  <a:schemeClr val="tx2"/>
                </a:solidFill>
                <a:ea typeface="Montserrat Extra" charset="0"/>
                <a:cs typeface="Montserrat Extra" charset="0"/>
              </a:rPr>
              <a:t>Here</a:t>
            </a:r>
          </a:p>
        </p:txBody>
      </p:sp>
      <p:sp>
        <p:nvSpPr>
          <p:cNvPr id="11" name="TextBox 10"/>
          <p:cNvSpPr txBox="1"/>
          <p:nvPr/>
        </p:nvSpPr>
        <p:spPr>
          <a:xfrm>
            <a:off x="1326039" y="1462345"/>
            <a:ext cx="8343202" cy="1154162"/>
          </a:xfrm>
          <a:prstGeom prst="rect">
            <a:avLst/>
          </a:prstGeom>
          <a:noFill/>
        </p:spPr>
        <p:txBody>
          <a:bodyPr wrap="square" rtlCol="0">
            <a:spAutoFit/>
          </a:bodyPr>
          <a:lstStyle/>
          <a:p>
            <a:r>
              <a:rPr lang="en-US" sz="6900" b="1" dirty="0">
                <a:solidFill>
                  <a:schemeClr val="tx2"/>
                </a:solidFill>
                <a:ea typeface="Montserrat" charset="0"/>
                <a:cs typeface="Montserrat" charset="0"/>
              </a:rPr>
              <a:t>ADD YOUR TITLE HERE</a:t>
            </a:r>
          </a:p>
        </p:txBody>
      </p:sp>
      <p:cxnSp>
        <p:nvCxnSpPr>
          <p:cNvPr id="5" name="Straight Connector 4"/>
          <p:cNvCxnSpPr/>
          <p:nvPr/>
        </p:nvCxnSpPr>
        <p:spPr>
          <a:xfrm>
            <a:off x="8468932" y="1737360"/>
            <a:ext cx="0" cy="832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326040" y="2852928"/>
            <a:ext cx="924601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03449" y="3350340"/>
            <a:ext cx="3093531" cy="523220"/>
          </a:xfrm>
          <a:prstGeom prst="rect">
            <a:avLst/>
          </a:prstGeom>
          <a:noFill/>
        </p:spPr>
        <p:txBody>
          <a:bodyPr wrap="square" rtlCol="0">
            <a:spAutoFit/>
          </a:bodyPr>
          <a:lstStyle/>
          <a:p>
            <a:r>
              <a:rPr lang="en-US" sz="1400" b="1" spc="300" dirty="0">
                <a:solidFill>
                  <a:schemeClr val="tx2"/>
                </a:solidFill>
                <a:ea typeface="Montserrat" charset="0"/>
                <a:cs typeface="Montserrat" charset="0"/>
              </a:rPr>
              <a:t>WRITE HERE SOMETHING ABOUT</a:t>
            </a:r>
          </a:p>
        </p:txBody>
      </p:sp>
      <p:sp>
        <p:nvSpPr>
          <p:cNvPr id="12" name="TextBox 11"/>
          <p:cNvSpPr txBox="1"/>
          <p:nvPr/>
        </p:nvSpPr>
        <p:spPr>
          <a:xfrm>
            <a:off x="6703449" y="3919812"/>
            <a:ext cx="4788224" cy="1887312"/>
          </a:xfrm>
          <a:prstGeom prst="rect">
            <a:avLst/>
          </a:prstGeom>
          <a:noFill/>
        </p:spPr>
        <p:txBody>
          <a:bodyPr wrap="square" rtlCol="0">
            <a:spAutoFit/>
          </a:bodyPr>
          <a:lstStyle/>
          <a:p>
            <a:pPr algn="just">
              <a:lnSpc>
                <a:spcPct val="200000"/>
              </a:lnSpc>
            </a:pPr>
            <a:r>
              <a:rPr lang="en-US" sz="1200" dirty="0">
                <a:solidFill>
                  <a:schemeClr val="bg1">
                    <a:lumMod val="50000"/>
                  </a:schemeClr>
                </a:solidFill>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Entrepreneurial activities differ substantially depending on the type of organization and creativity. Entrepreneurial activities differ substantially.</a:t>
            </a:r>
          </a:p>
        </p:txBody>
      </p:sp>
      <p:sp>
        <p:nvSpPr>
          <p:cNvPr id="19" name="TextBox 18"/>
          <p:cNvSpPr txBox="1"/>
          <p:nvPr/>
        </p:nvSpPr>
        <p:spPr>
          <a:xfrm rot="16200000">
            <a:off x="-723327" y="4040162"/>
            <a:ext cx="3093531" cy="246221"/>
          </a:xfrm>
          <a:prstGeom prst="rect">
            <a:avLst/>
          </a:prstGeom>
          <a:noFill/>
        </p:spPr>
        <p:txBody>
          <a:bodyPr wrap="square" rtlCol="0">
            <a:spAutoFit/>
          </a:bodyPr>
          <a:lstStyle/>
          <a:p>
            <a:r>
              <a:rPr lang="en-US" sz="1000" b="1" spc="300">
                <a:ea typeface="Montserrat" charset="0"/>
                <a:cs typeface="Montserrat" charset="0"/>
              </a:rPr>
              <a:t>WRITE SOMETHING</a:t>
            </a:r>
            <a:endParaRPr lang="en-US" sz="1000" b="1" spc="300" dirty="0">
              <a:ea typeface="Montserrat" charset="0"/>
              <a:cs typeface="Montserrat" charset="0"/>
            </a:endParaRPr>
          </a:p>
        </p:txBody>
      </p:sp>
      <p:sp>
        <p:nvSpPr>
          <p:cNvPr id="14" name="Rectangle 13"/>
          <p:cNvSpPr/>
          <p:nvPr/>
        </p:nvSpPr>
        <p:spPr>
          <a:xfrm>
            <a:off x="3765950" y="3919812"/>
            <a:ext cx="2178519" cy="1680692"/>
          </a:xfrm>
          <a:prstGeom prst="rect">
            <a:avLst/>
          </a:prstGeom>
          <a:gradFill>
            <a:gsLst>
              <a:gs pos="0">
                <a:schemeClr val="accent2">
                  <a:alpha val="4000"/>
                </a:schemeClr>
              </a:gs>
              <a:gs pos="57000">
                <a:schemeClr val="accent2">
                  <a:alpha val="89000"/>
                </a:schemeClr>
              </a:gs>
              <a:gs pos="100000">
                <a:schemeClr val="accent2"/>
              </a:gs>
            </a:gsLst>
            <a:lin ang="5400000" scaled="1"/>
          </a:gradFill>
          <a:ln>
            <a:noFill/>
          </a:ln>
          <a:effectLst>
            <a:outerShdw blurRad="889000" dist="254000" dir="4800000" sx="101000" sy="101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854388" y="4527106"/>
            <a:ext cx="2001642" cy="830997"/>
          </a:xfrm>
          <a:prstGeom prst="rect">
            <a:avLst/>
          </a:prstGeom>
          <a:noFill/>
        </p:spPr>
        <p:txBody>
          <a:bodyPr wrap="square" rtlCol="0">
            <a:spAutoFit/>
          </a:bodyPr>
          <a:lstStyle/>
          <a:p>
            <a:pPr algn="ctr"/>
            <a:r>
              <a:rPr lang="en-US" sz="1600" dirty="0">
                <a:solidFill>
                  <a:schemeClr val="bg1"/>
                </a:solidFill>
              </a:rPr>
              <a:t>Hi! I’m the CEO presentation template</a:t>
            </a:r>
          </a:p>
        </p:txBody>
      </p:sp>
      <p:pic>
        <p:nvPicPr>
          <p:cNvPr id="6" name="Picture Placeholder 5">
            <a:extLst>
              <a:ext uri="{FF2B5EF4-FFF2-40B4-BE49-F238E27FC236}">
                <a16:creationId xmlns:a16="http://schemas.microsoft.com/office/drawing/2014/main" id="{48A32DA5-4B24-4AEE-8847-DB46D9E84B8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324" r="16324"/>
          <a:stretch>
            <a:fillRect/>
          </a:stretch>
        </p:blipFill>
        <p:spPr/>
      </p:pic>
      <p:pic>
        <p:nvPicPr>
          <p:cNvPr id="8" name="Picture Placeholder 7">
            <a:extLst>
              <a:ext uri="{FF2B5EF4-FFF2-40B4-BE49-F238E27FC236}">
                <a16:creationId xmlns:a16="http://schemas.microsoft.com/office/drawing/2014/main" id="{01F39903-DE1B-4663-AE3B-DBCB3C24890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6297" r="16297"/>
          <a:stretch>
            <a:fillRect/>
          </a:stretch>
        </p:blipFill>
        <p:spPr/>
      </p:pic>
    </p:spTree>
    <p:extLst>
      <p:ext uri="{BB962C8B-B14F-4D97-AF65-F5344CB8AC3E}">
        <p14:creationId xmlns:p14="http://schemas.microsoft.com/office/powerpoint/2010/main" val="2756956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46473" y="0"/>
            <a:ext cx="40455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2">
            <a:extLst>
              <a:ext uri="{FF2B5EF4-FFF2-40B4-BE49-F238E27FC236}">
                <a16:creationId xmlns:a16="http://schemas.microsoft.com/office/drawing/2014/main" id="{6AF52765-B47C-4853-81CB-CA84DFD4B3B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214" r="11214"/>
          <a:stretch>
            <a:fillRect/>
          </a:stretch>
        </p:blipFill>
        <p:spPr/>
      </p:pic>
      <p:sp>
        <p:nvSpPr>
          <p:cNvPr id="9" name="TextBox 8"/>
          <p:cNvSpPr txBox="1"/>
          <p:nvPr/>
        </p:nvSpPr>
        <p:spPr>
          <a:xfrm>
            <a:off x="1459493" y="1865376"/>
            <a:ext cx="3093531" cy="307777"/>
          </a:xfrm>
          <a:prstGeom prst="rect">
            <a:avLst/>
          </a:prstGeom>
          <a:noFill/>
        </p:spPr>
        <p:txBody>
          <a:bodyPr wrap="square" rtlCol="0">
            <a:spAutoFit/>
          </a:bodyPr>
          <a:lstStyle/>
          <a:p>
            <a:r>
              <a:rPr lang="en-US" sz="1400" spc="300" dirty="0">
                <a:solidFill>
                  <a:schemeClr val="tx2"/>
                </a:solidFill>
                <a:ea typeface="Montserrat" charset="0"/>
                <a:cs typeface="Montserrat" charset="0"/>
              </a:rPr>
              <a:t>You Can Write </a:t>
            </a:r>
            <a:r>
              <a:rPr lang="en-US" sz="1400" b="1" spc="300" dirty="0">
                <a:solidFill>
                  <a:schemeClr val="tx2"/>
                </a:solidFill>
                <a:ea typeface="Montserrat Extra" charset="0"/>
                <a:cs typeface="Montserrat Extra" charset="0"/>
              </a:rPr>
              <a:t>Here</a:t>
            </a:r>
          </a:p>
        </p:txBody>
      </p:sp>
      <p:sp>
        <p:nvSpPr>
          <p:cNvPr id="10" name="TextBox 9"/>
          <p:cNvSpPr txBox="1"/>
          <p:nvPr/>
        </p:nvSpPr>
        <p:spPr>
          <a:xfrm>
            <a:off x="1459493" y="2095825"/>
            <a:ext cx="3278757" cy="769441"/>
          </a:xfrm>
          <a:prstGeom prst="rect">
            <a:avLst/>
          </a:prstGeom>
          <a:noFill/>
        </p:spPr>
        <p:txBody>
          <a:bodyPr wrap="square" rtlCol="0">
            <a:spAutoFit/>
          </a:bodyPr>
          <a:lstStyle/>
          <a:p>
            <a:r>
              <a:rPr lang="en-US" sz="4400" b="1" dirty="0">
                <a:solidFill>
                  <a:schemeClr val="tx2"/>
                </a:solidFill>
                <a:ea typeface="Montserrat" charset="0"/>
                <a:cs typeface="Montserrat" charset="0"/>
              </a:rPr>
              <a:t>Your Title</a:t>
            </a:r>
          </a:p>
        </p:txBody>
      </p:sp>
      <p:sp>
        <p:nvSpPr>
          <p:cNvPr id="12" name="TextBox 11"/>
          <p:cNvSpPr txBox="1"/>
          <p:nvPr/>
        </p:nvSpPr>
        <p:spPr>
          <a:xfrm>
            <a:off x="1459493" y="2839803"/>
            <a:ext cx="3530965" cy="1517980"/>
          </a:xfrm>
          <a:prstGeom prst="rect">
            <a:avLst/>
          </a:prstGeom>
          <a:noFill/>
        </p:spPr>
        <p:txBody>
          <a:bodyPr wrap="square" rtlCol="0">
            <a:spAutoFit/>
          </a:bodyPr>
          <a:lstStyle/>
          <a:p>
            <a:pPr algn="just">
              <a:lnSpc>
                <a:spcPct val="200000"/>
              </a:lnSpc>
            </a:pPr>
            <a:r>
              <a:rPr lang="en-US" sz="1200" dirty="0">
                <a:solidFill>
                  <a:schemeClr val="bg1">
                    <a:lumMod val="50000"/>
                  </a:schemeClr>
                </a:solidFill>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a:t>
            </a:r>
          </a:p>
        </p:txBody>
      </p:sp>
      <p:grpSp>
        <p:nvGrpSpPr>
          <p:cNvPr id="13" name="Group 12"/>
          <p:cNvGrpSpPr/>
          <p:nvPr/>
        </p:nvGrpSpPr>
        <p:grpSpPr>
          <a:xfrm>
            <a:off x="1448405" y="4483648"/>
            <a:ext cx="2428564" cy="568503"/>
            <a:chOff x="1979795" y="8881079"/>
            <a:chExt cx="6187062" cy="1448333"/>
          </a:xfrm>
        </p:grpSpPr>
        <p:sp>
          <p:nvSpPr>
            <p:cNvPr id="14" name="Rectangle 13"/>
            <p:cNvSpPr/>
            <p:nvPr/>
          </p:nvSpPr>
          <p:spPr>
            <a:xfrm>
              <a:off x="1979795" y="8881079"/>
              <a:ext cx="6187062" cy="1448333"/>
            </a:xfrm>
            <a:prstGeom prst="rect">
              <a:avLst/>
            </a:prstGeom>
            <a:solidFill>
              <a:schemeClr val="accent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TextBox 14"/>
            <p:cNvSpPr txBox="1"/>
            <p:nvPr/>
          </p:nvSpPr>
          <p:spPr>
            <a:xfrm>
              <a:off x="2420460" y="9178369"/>
              <a:ext cx="5305733" cy="868063"/>
            </a:xfrm>
            <a:prstGeom prst="rect">
              <a:avLst/>
            </a:prstGeom>
            <a:noFill/>
          </p:spPr>
          <p:txBody>
            <a:bodyPr wrap="square" rtlCol="0">
              <a:spAutoFit/>
            </a:bodyPr>
            <a:lstStyle/>
            <a:p>
              <a:pPr algn="ctr">
                <a:lnSpc>
                  <a:spcPct val="150000"/>
                </a:lnSpc>
              </a:pPr>
              <a:r>
                <a:rPr lang="en-US" sz="1200" b="1" spc="300" dirty="0">
                  <a:solidFill>
                    <a:schemeClr val="bg1"/>
                  </a:solidFill>
                  <a:ea typeface="Montserrat Light" charset="0"/>
                  <a:cs typeface="Montserrat Light" charset="0"/>
                </a:rPr>
                <a:t>LEARN MORE</a:t>
              </a:r>
            </a:p>
          </p:txBody>
        </p:sp>
      </p:grpSp>
      <p:sp>
        <p:nvSpPr>
          <p:cNvPr id="19" name="Rectangle 18"/>
          <p:cNvSpPr/>
          <p:nvPr/>
        </p:nvSpPr>
        <p:spPr>
          <a:xfrm>
            <a:off x="5632509" y="1170432"/>
            <a:ext cx="5263809" cy="4517136"/>
          </a:xfrm>
          <a:prstGeom prst="rect">
            <a:avLst/>
          </a:prstGeom>
          <a:solidFill>
            <a:schemeClr val="tx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033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A30578C-84F9-45C8-9C32-4E0A3F16FD2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578" r="21578"/>
          <a:stretch>
            <a:fillRect/>
          </a:stretch>
        </p:blipFill>
        <p:spPr/>
      </p:pic>
      <p:sp>
        <p:nvSpPr>
          <p:cNvPr id="5" name="Rectangle 4"/>
          <p:cNvSpPr/>
          <p:nvPr/>
        </p:nvSpPr>
        <p:spPr>
          <a:xfrm>
            <a:off x="2023110" y="1797150"/>
            <a:ext cx="3337560" cy="3817620"/>
          </a:xfrm>
          <a:prstGeom prst="rect">
            <a:avLst/>
          </a:prstGeom>
          <a:gradFill>
            <a:gsLst>
              <a:gs pos="0">
                <a:schemeClr val="accent2">
                  <a:alpha val="4000"/>
                </a:schemeClr>
              </a:gs>
              <a:gs pos="57000">
                <a:schemeClr val="accent2">
                  <a:alpha val="89000"/>
                </a:schemeClr>
              </a:gs>
              <a:gs pos="100000">
                <a:schemeClr val="accent2"/>
              </a:gs>
            </a:gsLst>
            <a:lin ang="5400000" scaled="1"/>
          </a:gradFill>
          <a:ln>
            <a:noFill/>
          </a:ln>
          <a:effectLst>
            <a:outerShdw blurRad="889000" dist="254000" dir="4800000" sx="101000" sy="101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956863" y="-158183"/>
            <a:ext cx="2382783" cy="5386090"/>
          </a:xfrm>
          <a:prstGeom prst="rect">
            <a:avLst/>
          </a:prstGeom>
          <a:noFill/>
        </p:spPr>
        <p:txBody>
          <a:bodyPr wrap="square" rtlCol="0">
            <a:spAutoFit/>
          </a:bodyPr>
          <a:lstStyle/>
          <a:p>
            <a:pPr algn="ctr"/>
            <a:r>
              <a:rPr lang="en-US" sz="34400" dirty="0">
                <a:solidFill>
                  <a:schemeClr val="bg1">
                    <a:lumMod val="95000"/>
                  </a:schemeClr>
                </a:solidFill>
              </a:rPr>
              <a:t>0</a:t>
            </a:r>
          </a:p>
        </p:txBody>
      </p:sp>
      <p:sp>
        <p:nvSpPr>
          <p:cNvPr id="25" name="TextBox 24"/>
          <p:cNvSpPr txBox="1"/>
          <p:nvPr/>
        </p:nvSpPr>
        <p:spPr>
          <a:xfrm>
            <a:off x="8778809" y="-158183"/>
            <a:ext cx="2382783" cy="5386090"/>
          </a:xfrm>
          <a:prstGeom prst="rect">
            <a:avLst/>
          </a:prstGeom>
          <a:noFill/>
        </p:spPr>
        <p:txBody>
          <a:bodyPr wrap="square" rtlCol="0">
            <a:spAutoFit/>
          </a:bodyPr>
          <a:lstStyle/>
          <a:p>
            <a:pPr algn="ctr"/>
            <a:r>
              <a:rPr lang="en-US" sz="34400" dirty="0">
                <a:solidFill>
                  <a:schemeClr val="bg1">
                    <a:lumMod val="95000"/>
                  </a:schemeClr>
                </a:solidFill>
              </a:rPr>
              <a:t>1</a:t>
            </a:r>
          </a:p>
        </p:txBody>
      </p:sp>
      <p:sp>
        <p:nvSpPr>
          <p:cNvPr id="26" name="TextBox 25"/>
          <p:cNvSpPr txBox="1"/>
          <p:nvPr/>
        </p:nvSpPr>
        <p:spPr>
          <a:xfrm>
            <a:off x="6865050" y="1017022"/>
            <a:ext cx="4487578" cy="2610843"/>
          </a:xfrm>
          <a:prstGeom prst="rect">
            <a:avLst/>
          </a:prstGeom>
          <a:noFill/>
        </p:spPr>
        <p:txBody>
          <a:bodyPr wrap="square" rtlCol="0">
            <a:spAutoFit/>
          </a:bodyPr>
          <a:lstStyle/>
          <a:p>
            <a:pPr algn="ctr">
              <a:lnSpc>
                <a:spcPct val="150000"/>
              </a:lnSpc>
            </a:pPr>
            <a:r>
              <a:rPr lang="en-US" sz="2800" b="1" spc="300" dirty="0">
                <a:solidFill>
                  <a:schemeClr val="tx1">
                    <a:lumMod val="75000"/>
                    <a:lumOff val="25000"/>
                  </a:schemeClr>
                </a:solidFill>
              </a:rPr>
              <a:t>Welcome To Our Amazing Presentation. Enjoy Our Presentation Topic Now</a:t>
            </a:r>
          </a:p>
        </p:txBody>
      </p:sp>
    </p:spTree>
    <p:extLst>
      <p:ext uri="{BB962C8B-B14F-4D97-AF65-F5344CB8AC3E}">
        <p14:creationId xmlns:p14="http://schemas.microsoft.com/office/powerpoint/2010/main" val="2277306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634141E-1205-48A0-BBED-0FFF5F3EA46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555" r="21555"/>
          <a:stretch>
            <a:fillRect/>
          </a:stretch>
        </p:blipFill>
        <p:spPr/>
      </p:pic>
      <p:sp>
        <p:nvSpPr>
          <p:cNvPr id="5" name="Rectangle 4"/>
          <p:cNvSpPr/>
          <p:nvPr/>
        </p:nvSpPr>
        <p:spPr>
          <a:xfrm>
            <a:off x="2023110" y="1797150"/>
            <a:ext cx="3337560" cy="3817620"/>
          </a:xfrm>
          <a:prstGeom prst="rect">
            <a:avLst/>
          </a:prstGeom>
          <a:gradFill>
            <a:gsLst>
              <a:gs pos="1000">
                <a:schemeClr val="accent2">
                  <a:alpha val="4000"/>
                </a:schemeClr>
              </a:gs>
              <a:gs pos="57000">
                <a:schemeClr val="accent2">
                  <a:alpha val="89000"/>
                </a:schemeClr>
              </a:gs>
              <a:gs pos="100000">
                <a:schemeClr val="accent2"/>
              </a:gs>
            </a:gsLst>
            <a:lin ang="5400000" scaled="1"/>
          </a:gradFill>
          <a:ln>
            <a:noFill/>
          </a:ln>
          <a:effectLst>
            <a:outerShdw blurRad="889000" dist="254000" dir="4800000" sx="101000" sy="101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508214" y="341435"/>
            <a:ext cx="1122257" cy="202223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437873" y="2837965"/>
            <a:ext cx="4659484" cy="1755545"/>
          </a:xfrm>
          <a:prstGeom prst="rect">
            <a:avLst/>
          </a:prstGeom>
          <a:noFill/>
        </p:spPr>
        <p:txBody>
          <a:bodyPr wrap="square" rtlCol="0">
            <a:spAutoFit/>
          </a:bodyPr>
          <a:lstStyle/>
          <a:p>
            <a:pPr algn="just">
              <a:lnSpc>
                <a:spcPct val="200000"/>
              </a:lnSpc>
            </a:pPr>
            <a:r>
              <a:rPr lang="en-US" sz="1400" dirty="0">
                <a:solidFill>
                  <a:schemeClr val="tx1">
                    <a:lumMod val="50000"/>
                    <a:lumOff val="50000"/>
                  </a:schemeClr>
                </a:solidFill>
              </a:rPr>
              <a:t>Welcome To Our Amazing Presentation Agenda Today. Enjoy Our Presentation Topic </a:t>
            </a:r>
            <a:r>
              <a:rPr lang="en-US" sz="1400" dirty="0" err="1">
                <a:solidFill>
                  <a:schemeClr val="tx1">
                    <a:lumMod val="50000"/>
                    <a:lumOff val="50000"/>
                  </a:schemeClr>
                </a:solidFill>
              </a:rPr>
              <a:t>NowAgenda</a:t>
            </a:r>
            <a:r>
              <a:rPr lang="en-US" sz="1400" dirty="0">
                <a:solidFill>
                  <a:schemeClr val="tx1">
                    <a:lumMod val="50000"/>
                    <a:lumOff val="50000"/>
                  </a:schemeClr>
                </a:solidFill>
              </a:rPr>
              <a:t> Today. Enjoy Our Presentation Topic </a:t>
            </a:r>
            <a:r>
              <a:rPr lang="en-US" sz="1400" dirty="0" err="1">
                <a:solidFill>
                  <a:schemeClr val="tx1">
                    <a:lumMod val="50000"/>
                    <a:lumOff val="50000"/>
                  </a:schemeClr>
                </a:solidFill>
              </a:rPr>
              <a:t>NowAgenda</a:t>
            </a:r>
            <a:r>
              <a:rPr lang="en-US" sz="1400" dirty="0">
                <a:solidFill>
                  <a:schemeClr val="tx1">
                    <a:lumMod val="50000"/>
                    <a:lumOff val="50000"/>
                  </a:schemeClr>
                </a:solidFill>
              </a:rPr>
              <a:t> Today. Enjoy Our  Presentation Topic </a:t>
            </a:r>
            <a:r>
              <a:rPr lang="en-US" sz="1400" dirty="0" err="1">
                <a:solidFill>
                  <a:schemeClr val="tx1">
                    <a:lumMod val="50000"/>
                    <a:lumOff val="50000"/>
                  </a:schemeClr>
                </a:solidFill>
              </a:rPr>
              <a:t>NowAgenda</a:t>
            </a:r>
            <a:r>
              <a:rPr lang="en-US" sz="1400" dirty="0">
                <a:solidFill>
                  <a:schemeClr val="tx1">
                    <a:lumMod val="50000"/>
                    <a:lumOff val="50000"/>
                  </a:schemeClr>
                </a:solidFill>
              </a:rPr>
              <a:t> Today</a:t>
            </a:r>
          </a:p>
        </p:txBody>
      </p:sp>
      <p:sp>
        <p:nvSpPr>
          <p:cNvPr id="20" name="Rectangle 19"/>
          <p:cNvSpPr/>
          <p:nvPr/>
        </p:nvSpPr>
        <p:spPr>
          <a:xfrm>
            <a:off x="8007219" y="1657350"/>
            <a:ext cx="3003681" cy="941695"/>
          </a:xfrm>
          <a:prstGeom prst="rect">
            <a:avLst/>
          </a:prstGeom>
        </p:spPr>
        <p:txBody>
          <a:bodyPr wrap="square">
            <a:spAutoFit/>
          </a:bodyPr>
          <a:lstStyle/>
          <a:p>
            <a:r>
              <a:rPr lang="en-US" sz="5400" b="1" dirty="0">
                <a:solidFill>
                  <a:schemeClr val="tx1">
                    <a:lumMod val="65000"/>
                    <a:lumOff val="35000"/>
                  </a:schemeClr>
                </a:solidFill>
              </a:rPr>
              <a:t>message</a:t>
            </a:r>
          </a:p>
        </p:txBody>
      </p:sp>
      <p:sp>
        <p:nvSpPr>
          <p:cNvPr id="22" name="Rectangle 21"/>
          <p:cNvSpPr/>
          <p:nvPr/>
        </p:nvSpPr>
        <p:spPr>
          <a:xfrm>
            <a:off x="8059974" y="1273217"/>
            <a:ext cx="3054968" cy="769441"/>
          </a:xfrm>
          <a:prstGeom prst="rect">
            <a:avLst/>
          </a:prstGeom>
        </p:spPr>
        <p:txBody>
          <a:bodyPr wrap="square">
            <a:spAutoFit/>
          </a:bodyPr>
          <a:lstStyle/>
          <a:p>
            <a:r>
              <a:rPr lang="en-US" sz="4400" dirty="0">
                <a:solidFill>
                  <a:schemeClr val="bg1">
                    <a:lumMod val="85000"/>
                  </a:schemeClr>
                </a:solidFill>
              </a:rPr>
              <a:t>welcome</a:t>
            </a:r>
          </a:p>
        </p:txBody>
      </p:sp>
      <p:sp>
        <p:nvSpPr>
          <p:cNvPr id="10" name="Rectangle 9"/>
          <p:cNvSpPr/>
          <p:nvPr/>
        </p:nvSpPr>
        <p:spPr>
          <a:xfrm>
            <a:off x="7570043" y="475010"/>
            <a:ext cx="198489" cy="185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765218" y="4291331"/>
            <a:ext cx="3003681" cy="2646878"/>
          </a:xfrm>
          <a:prstGeom prst="rect">
            <a:avLst/>
          </a:prstGeom>
        </p:spPr>
        <p:txBody>
          <a:bodyPr wrap="square">
            <a:spAutoFit/>
          </a:bodyPr>
          <a:lstStyle/>
          <a:p>
            <a:r>
              <a:rPr lang="en-US" sz="16600" b="1" dirty="0">
                <a:solidFill>
                  <a:schemeClr val="bg1">
                    <a:lumMod val="95000"/>
                  </a:schemeClr>
                </a:solidFill>
              </a:rPr>
              <a:t>“</a:t>
            </a:r>
          </a:p>
        </p:txBody>
      </p:sp>
    </p:spTree>
    <p:extLst>
      <p:ext uri="{BB962C8B-B14F-4D97-AF65-F5344CB8AC3E}">
        <p14:creationId xmlns:p14="http://schemas.microsoft.com/office/powerpoint/2010/main" val="100496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FF1CCEEB-4A77-4569-9023-8AA05136540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555" r="21555"/>
          <a:stretch>
            <a:fillRect/>
          </a:stretch>
        </p:blipFill>
        <p:spPr/>
      </p:pic>
      <p:sp>
        <p:nvSpPr>
          <p:cNvPr id="5" name="Rectangle 4"/>
          <p:cNvSpPr/>
          <p:nvPr/>
        </p:nvSpPr>
        <p:spPr>
          <a:xfrm>
            <a:off x="2023110" y="1797150"/>
            <a:ext cx="3337560" cy="3817620"/>
          </a:xfrm>
          <a:prstGeom prst="rect">
            <a:avLst/>
          </a:prstGeom>
          <a:gradFill>
            <a:gsLst>
              <a:gs pos="1000">
                <a:schemeClr val="accent2">
                  <a:alpha val="4000"/>
                </a:schemeClr>
              </a:gs>
              <a:gs pos="57000">
                <a:schemeClr val="accent2">
                  <a:alpha val="89000"/>
                </a:schemeClr>
              </a:gs>
              <a:gs pos="100000">
                <a:schemeClr val="accent2"/>
              </a:gs>
            </a:gsLst>
            <a:lin ang="5400000" scaled="1"/>
          </a:gradFill>
          <a:ln>
            <a:noFill/>
          </a:ln>
          <a:effectLst>
            <a:outerShdw blurRad="889000" dist="254000" dir="4800000" sx="101000" sy="101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6846569" y="3606720"/>
            <a:ext cx="3096778" cy="639599"/>
          </a:xfrm>
          <a:prstGeom prst="rect">
            <a:avLst/>
          </a:prstGeom>
          <a:noFill/>
        </p:spPr>
        <p:txBody>
          <a:bodyPr wrap="square" rtlCol="0">
            <a:spAutoFit/>
          </a:bodyPr>
          <a:lstStyle/>
          <a:p>
            <a:pPr algn="just">
              <a:lnSpc>
                <a:spcPct val="150000"/>
              </a:lnSpc>
            </a:pPr>
            <a:r>
              <a:rPr lang="en-US" sz="1250" dirty="0">
                <a:solidFill>
                  <a:schemeClr val="bg1">
                    <a:lumMod val="65000"/>
                  </a:schemeClr>
                </a:solidFill>
                <a:ea typeface="Lato Light" charset="0"/>
                <a:cs typeface="Lato Light" charset="0"/>
              </a:rPr>
              <a:t>Entrepreneurial activities differ substantially depending on the type of</a:t>
            </a:r>
          </a:p>
        </p:txBody>
      </p:sp>
      <p:sp>
        <p:nvSpPr>
          <p:cNvPr id="61" name="Rectangle 60"/>
          <p:cNvSpPr/>
          <p:nvPr/>
        </p:nvSpPr>
        <p:spPr>
          <a:xfrm>
            <a:off x="6846569" y="3225021"/>
            <a:ext cx="1388072" cy="361637"/>
          </a:xfrm>
          <a:prstGeom prst="rect">
            <a:avLst/>
          </a:prstGeom>
        </p:spPr>
        <p:txBody>
          <a:bodyPr wrap="none">
            <a:spAutoFit/>
          </a:bodyPr>
          <a:lstStyle/>
          <a:p>
            <a:r>
              <a:rPr lang="en-US" sz="1750" b="1" dirty="0">
                <a:solidFill>
                  <a:schemeClr val="tx1">
                    <a:lumMod val="75000"/>
                    <a:lumOff val="25000"/>
                  </a:schemeClr>
                </a:solidFill>
                <a:ea typeface="Montserrat" charset="0"/>
                <a:cs typeface="Montserrat" charset="0"/>
              </a:rPr>
              <a:t>Element One</a:t>
            </a:r>
          </a:p>
        </p:txBody>
      </p:sp>
      <p:sp>
        <p:nvSpPr>
          <p:cNvPr id="62" name="TextBox 61"/>
          <p:cNvSpPr txBox="1"/>
          <p:nvPr/>
        </p:nvSpPr>
        <p:spPr>
          <a:xfrm>
            <a:off x="6846569" y="5232341"/>
            <a:ext cx="3096778" cy="639599"/>
          </a:xfrm>
          <a:prstGeom prst="rect">
            <a:avLst/>
          </a:prstGeom>
          <a:noFill/>
        </p:spPr>
        <p:txBody>
          <a:bodyPr wrap="square" rtlCol="0">
            <a:spAutoFit/>
          </a:bodyPr>
          <a:lstStyle/>
          <a:p>
            <a:pPr algn="just">
              <a:lnSpc>
                <a:spcPct val="150000"/>
              </a:lnSpc>
            </a:pPr>
            <a:r>
              <a:rPr lang="en-US" sz="1250" dirty="0">
                <a:solidFill>
                  <a:schemeClr val="bg1">
                    <a:lumMod val="65000"/>
                  </a:schemeClr>
                </a:solidFill>
                <a:ea typeface="Lato Light" charset="0"/>
                <a:cs typeface="Lato Light" charset="0"/>
              </a:rPr>
              <a:t>Entrepreneurial activities differ substantially depending on the type of</a:t>
            </a:r>
          </a:p>
        </p:txBody>
      </p:sp>
      <p:sp>
        <p:nvSpPr>
          <p:cNvPr id="63" name="Rectangle 62"/>
          <p:cNvSpPr/>
          <p:nvPr/>
        </p:nvSpPr>
        <p:spPr>
          <a:xfrm>
            <a:off x="6846569" y="4850642"/>
            <a:ext cx="1392432" cy="361637"/>
          </a:xfrm>
          <a:prstGeom prst="rect">
            <a:avLst/>
          </a:prstGeom>
        </p:spPr>
        <p:txBody>
          <a:bodyPr wrap="none">
            <a:spAutoFit/>
          </a:bodyPr>
          <a:lstStyle/>
          <a:p>
            <a:r>
              <a:rPr lang="en-US" sz="1750" b="1" dirty="0">
                <a:solidFill>
                  <a:schemeClr val="tx1">
                    <a:lumMod val="75000"/>
                    <a:lumOff val="25000"/>
                  </a:schemeClr>
                </a:solidFill>
                <a:ea typeface="Montserrat" charset="0"/>
                <a:cs typeface="Montserrat" charset="0"/>
              </a:rPr>
              <a:t>Element Two</a:t>
            </a:r>
          </a:p>
        </p:txBody>
      </p:sp>
      <p:sp>
        <p:nvSpPr>
          <p:cNvPr id="66" name="Rectangle 65"/>
          <p:cNvSpPr/>
          <p:nvPr/>
        </p:nvSpPr>
        <p:spPr>
          <a:xfrm>
            <a:off x="6846569" y="2316045"/>
            <a:ext cx="4179571" cy="707886"/>
          </a:xfrm>
          <a:prstGeom prst="rect">
            <a:avLst/>
          </a:prstGeom>
        </p:spPr>
        <p:txBody>
          <a:bodyPr wrap="square">
            <a:spAutoFit/>
          </a:bodyPr>
          <a:lstStyle/>
          <a:p>
            <a:r>
              <a:rPr lang="en-US" sz="4000" b="1" dirty="0">
                <a:solidFill>
                  <a:schemeClr val="accent2"/>
                </a:solidFill>
              </a:rPr>
              <a:t>Add your title here</a:t>
            </a:r>
          </a:p>
        </p:txBody>
      </p:sp>
    </p:spTree>
    <p:extLst>
      <p:ext uri="{BB962C8B-B14F-4D97-AF65-F5344CB8AC3E}">
        <p14:creationId xmlns:p14="http://schemas.microsoft.com/office/powerpoint/2010/main" val="175874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FC0074F-68EB-4220-860B-88F57E83E61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578" r="21578"/>
          <a:stretch>
            <a:fillRect/>
          </a:stretch>
        </p:blipFill>
        <p:spPr/>
      </p:pic>
      <p:sp>
        <p:nvSpPr>
          <p:cNvPr id="5" name="Rectangle 4"/>
          <p:cNvSpPr/>
          <p:nvPr/>
        </p:nvSpPr>
        <p:spPr>
          <a:xfrm>
            <a:off x="2023110" y="1797150"/>
            <a:ext cx="3337560" cy="3817620"/>
          </a:xfrm>
          <a:prstGeom prst="rect">
            <a:avLst/>
          </a:prstGeom>
          <a:gradFill>
            <a:gsLst>
              <a:gs pos="1000">
                <a:schemeClr val="accent2">
                  <a:alpha val="4000"/>
                </a:schemeClr>
              </a:gs>
              <a:gs pos="57000">
                <a:schemeClr val="accent2">
                  <a:alpha val="89000"/>
                </a:schemeClr>
              </a:gs>
              <a:gs pos="100000">
                <a:schemeClr val="accent2"/>
              </a:gs>
            </a:gsLst>
            <a:lin ang="5400000" scaled="1"/>
          </a:gradFill>
          <a:ln>
            <a:noFill/>
          </a:ln>
          <a:effectLst>
            <a:outerShdw blurRad="889000" dist="254000" dir="4800000" sx="101000" sy="101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6688815" y="370172"/>
            <a:ext cx="2953064" cy="2605503"/>
            <a:chOff x="6489164" y="246185"/>
            <a:chExt cx="1212112" cy="2022230"/>
          </a:xfrm>
        </p:grpSpPr>
        <p:sp>
          <p:nvSpPr>
            <p:cNvPr id="12" name="Rectangle 11"/>
            <p:cNvSpPr/>
            <p:nvPr/>
          </p:nvSpPr>
          <p:spPr>
            <a:xfrm>
              <a:off x="6489164" y="246185"/>
              <a:ext cx="1122257" cy="202223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7355264" y="616605"/>
              <a:ext cx="548482" cy="143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6920590" y="643361"/>
            <a:ext cx="2165521" cy="1964512"/>
          </a:xfrm>
          <a:prstGeom prst="rect">
            <a:avLst/>
          </a:prstGeom>
          <a:noFill/>
        </p:spPr>
        <p:txBody>
          <a:bodyPr wrap="square" rtlCol="0">
            <a:spAutoFit/>
          </a:bodyPr>
          <a:lstStyle/>
          <a:p>
            <a:pPr>
              <a:lnSpc>
                <a:spcPct val="150000"/>
              </a:lnSpc>
            </a:pPr>
            <a:r>
              <a:rPr lang="en-US" sz="2800" dirty="0">
                <a:solidFill>
                  <a:schemeClr val="tx1">
                    <a:lumMod val="75000"/>
                    <a:lumOff val="25000"/>
                  </a:schemeClr>
                </a:solidFill>
              </a:rPr>
              <a:t>Welcome To Our Amazing Presentation.</a:t>
            </a:r>
          </a:p>
        </p:txBody>
      </p:sp>
      <p:sp>
        <p:nvSpPr>
          <p:cNvPr id="40" name="Sagittis adipiscing maecenas vestibulum nam vestibulum torquent massa et a blandit bibendum."/>
          <p:cNvSpPr/>
          <p:nvPr/>
        </p:nvSpPr>
        <p:spPr>
          <a:xfrm>
            <a:off x="6688815" y="4532784"/>
            <a:ext cx="1959595" cy="69959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t">
            <a:normAutofit/>
          </a:bodyPr>
          <a:lstStyle>
            <a:lvl1pPr>
              <a:defRPr sz="1800"/>
            </a:lvl1pPr>
          </a:lstStyle>
          <a:p>
            <a:pPr algn="just">
              <a:lnSpc>
                <a:spcPct val="150000"/>
              </a:lnSpc>
            </a:pPr>
            <a:r>
              <a:rPr sz="900" dirty="0">
                <a:solidFill>
                  <a:schemeClr val="tx1">
                    <a:lumMod val="65000"/>
                    <a:lumOff val="35000"/>
                  </a:schemeClr>
                </a:solidFill>
              </a:rPr>
              <a:t>Sagittis adipiscing maecenas vestibulum nam vestibulum torquent massa et a blandit bibendum.</a:t>
            </a:r>
          </a:p>
        </p:txBody>
      </p:sp>
      <p:sp>
        <p:nvSpPr>
          <p:cNvPr id="41" name="2023"/>
          <p:cNvSpPr/>
          <p:nvPr/>
        </p:nvSpPr>
        <p:spPr>
          <a:xfrm>
            <a:off x="6688815" y="4047550"/>
            <a:ext cx="1939052" cy="330201"/>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lstStyle>
            <a:lvl1pPr>
              <a:defRPr sz="3600" cap="all" spc="360">
                <a:latin typeface="+mn-lt"/>
                <a:ea typeface="+mn-ea"/>
                <a:cs typeface="+mn-cs"/>
                <a:sym typeface="Roboto Black"/>
              </a:defRPr>
            </a:lvl1pPr>
          </a:lstStyle>
          <a:p>
            <a:r>
              <a:rPr sz="1800" spc="180" dirty="0">
                <a:solidFill>
                  <a:schemeClr val="tx1">
                    <a:lumMod val="65000"/>
                    <a:lumOff val="35000"/>
                  </a:schemeClr>
                </a:solidFill>
              </a:rPr>
              <a:t>2023</a:t>
            </a:r>
          </a:p>
        </p:txBody>
      </p:sp>
      <p:sp>
        <p:nvSpPr>
          <p:cNvPr id="42" name="Sagittis adipiscing maecenas vestibulum nam vestibulum torquent massa et a blandit bibendum."/>
          <p:cNvSpPr/>
          <p:nvPr/>
        </p:nvSpPr>
        <p:spPr>
          <a:xfrm>
            <a:off x="8958951" y="4532784"/>
            <a:ext cx="1959595" cy="69959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t">
            <a:normAutofit/>
          </a:bodyPr>
          <a:lstStyle>
            <a:lvl1pPr>
              <a:defRPr sz="1800"/>
            </a:lvl1pPr>
          </a:lstStyle>
          <a:p>
            <a:pPr algn="just">
              <a:lnSpc>
                <a:spcPct val="150000"/>
              </a:lnSpc>
            </a:pPr>
            <a:r>
              <a:rPr sz="900">
                <a:solidFill>
                  <a:schemeClr val="tx1">
                    <a:lumMod val="65000"/>
                    <a:lumOff val="35000"/>
                  </a:schemeClr>
                </a:solidFill>
              </a:rPr>
              <a:t>Sagittis adipiscing maecenas vestibulum nam vestibulum torquent massa et a blandit bibendum.</a:t>
            </a:r>
          </a:p>
        </p:txBody>
      </p:sp>
      <p:sp>
        <p:nvSpPr>
          <p:cNvPr id="43" name="2024"/>
          <p:cNvSpPr/>
          <p:nvPr/>
        </p:nvSpPr>
        <p:spPr>
          <a:xfrm>
            <a:off x="8958951" y="4047550"/>
            <a:ext cx="1939052" cy="330201"/>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lstStyle>
            <a:lvl1pPr>
              <a:defRPr sz="3600" cap="all" spc="360">
                <a:latin typeface="+mn-lt"/>
                <a:ea typeface="+mn-ea"/>
                <a:cs typeface="+mn-cs"/>
                <a:sym typeface="Roboto Black"/>
              </a:defRPr>
            </a:lvl1pPr>
          </a:lstStyle>
          <a:p>
            <a:r>
              <a:rPr sz="1800" spc="180">
                <a:solidFill>
                  <a:schemeClr val="tx1">
                    <a:lumMod val="65000"/>
                    <a:lumOff val="35000"/>
                  </a:schemeClr>
                </a:solidFill>
              </a:rPr>
              <a:t>2024</a:t>
            </a:r>
          </a:p>
        </p:txBody>
      </p:sp>
    </p:spTree>
    <p:extLst>
      <p:ext uri="{BB962C8B-B14F-4D97-AF65-F5344CB8AC3E}">
        <p14:creationId xmlns:p14="http://schemas.microsoft.com/office/powerpoint/2010/main" val="334195359"/>
      </p:ext>
    </p:extLst>
  </p:cSld>
  <p:clrMapOvr>
    <a:masterClrMapping/>
  </p:clrMapOvr>
</p:sld>
</file>

<file path=ppt/theme/theme1.xml><?xml version="1.0" encoding="utf-8"?>
<a:theme xmlns:a="http://schemas.openxmlformats.org/drawingml/2006/main" name="Office Theme">
  <a:themeElements>
    <a:clrScheme name="Custom 26">
      <a:dk1>
        <a:sysClr val="windowText" lastClr="000000"/>
      </a:dk1>
      <a:lt1>
        <a:sysClr val="window" lastClr="FFFFFF"/>
      </a:lt1>
      <a:dk2>
        <a:srgbClr val="17406D"/>
      </a:dk2>
      <a:lt2>
        <a:srgbClr val="DBEFF9"/>
      </a:lt2>
      <a:accent1>
        <a:srgbClr val="00B0F6"/>
      </a:accent1>
      <a:accent2>
        <a:srgbClr val="0BD0D9"/>
      </a:accent2>
      <a:accent3>
        <a:srgbClr val="10C696"/>
      </a:accent3>
      <a:accent4>
        <a:srgbClr val="00CC66"/>
      </a:accent4>
      <a:accent5>
        <a:srgbClr val="10C696"/>
      </a:accent5>
      <a:accent6>
        <a:srgbClr val="A5C249"/>
      </a:accent6>
      <a:hlink>
        <a:srgbClr val="F49100"/>
      </a:hlink>
      <a:folHlink>
        <a:srgbClr val="85DFD0"/>
      </a:folHlink>
    </a:clrScheme>
    <a:fontScheme name="Custom 10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888</Words>
  <Application>Microsoft Office PowerPoint</Application>
  <PresentationFormat>Widescreen</PresentationFormat>
  <Paragraphs>123</Paragraphs>
  <Slides>25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Gill Sans</vt:lpstr>
      <vt:lpstr>Roboto</vt:lpstr>
      <vt:lpstr>Roboto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L J</cp:lastModifiedBy>
  <cp:revision>24</cp:revision>
  <dcterms:created xsi:type="dcterms:W3CDTF">2018-05-11T04:44:16Z</dcterms:created>
  <dcterms:modified xsi:type="dcterms:W3CDTF">2021-05-19T10:30:12Z</dcterms:modified>
</cp:coreProperties>
</file>