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7"/>
  </p:notesMasterIdLst>
  <p:handoutMasterIdLst>
    <p:handoutMasterId r:id="rId28"/>
  </p:handoutMasterIdLst>
  <p:sldIdLst>
    <p:sldId id="959" r:id="rId2"/>
    <p:sldId id="915" r:id="rId3"/>
    <p:sldId id="893" r:id="rId4"/>
    <p:sldId id="892" r:id="rId5"/>
    <p:sldId id="895" r:id="rId6"/>
    <p:sldId id="903" r:id="rId7"/>
    <p:sldId id="900" r:id="rId8"/>
    <p:sldId id="897" r:id="rId9"/>
    <p:sldId id="896" r:id="rId10"/>
    <p:sldId id="908" r:id="rId11"/>
    <p:sldId id="904" r:id="rId12"/>
    <p:sldId id="905" r:id="rId13"/>
    <p:sldId id="902" r:id="rId14"/>
    <p:sldId id="906" r:id="rId15"/>
    <p:sldId id="919" r:id="rId16"/>
    <p:sldId id="907" r:id="rId17"/>
    <p:sldId id="909" r:id="rId18"/>
    <p:sldId id="910" r:id="rId19"/>
    <p:sldId id="912" r:id="rId20"/>
    <p:sldId id="914" r:id="rId21"/>
    <p:sldId id="916" r:id="rId22"/>
    <p:sldId id="917" r:id="rId23"/>
    <p:sldId id="918" r:id="rId24"/>
    <p:sldId id="922" r:id="rId25"/>
    <p:sldId id="9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BE8C8-14DE-4736-B7B8-9E59FC65CC40}" v="340" dt="2018-05-09T16:50:1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55433" autoAdjust="0"/>
  </p:normalViewPr>
  <p:slideViewPr>
    <p:cSldViewPr snapToGrid="0" showGuides="1">
      <p:cViewPr varScale="1">
        <p:scale>
          <a:sx n="113" d="100"/>
          <a:sy n="113" d="100"/>
        </p:scale>
        <p:origin x="12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9198"/>
    </p:cViewPr>
  </p:sorterViewPr>
  <p:notesViewPr>
    <p:cSldViewPr snapToGrid="0" showGuides="1">
      <p:cViewPr varScale="1">
        <p:scale>
          <a:sx n="55" d="100"/>
          <a:sy n="55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356553-7551-4E4F-902E-5D36D7A78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F36C4-1E9B-4F5E-B5D9-254DA7F42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C7F-D9B8-45FD-B027-CC8741FA131C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EAFC-8FCC-4F0A-9D1E-229A1F63F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2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97E9-CBF7-427F-8D57-BAEFB1CDA095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AC90-457F-4B36-B45E-536F929FC1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32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0A1F73-CBE9-4B89-BB24-EFF7CB1FD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19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6F2F9D-3B2A-463A-B7F7-5618E9ACB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66B4D5E-DB9D-4E29-AC92-9FD407A23B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0800000">
            <a:off x="813885" y="500994"/>
            <a:ext cx="4468231" cy="5856014"/>
          </a:xfrm>
          <a:custGeom>
            <a:avLst/>
            <a:gdLst>
              <a:gd name="connsiteX0" fmla="*/ 4447507 w 8937626"/>
              <a:gd name="connsiteY0" fmla="*/ 6622502 h 11712027"/>
              <a:gd name="connsiteX1" fmla="*/ 4274989 w 8937626"/>
              <a:gd name="connsiteY1" fmla="*/ 6795019 h 11712027"/>
              <a:gd name="connsiteX2" fmla="*/ 4447506 w 8937626"/>
              <a:gd name="connsiteY2" fmla="*/ 6967536 h 11712027"/>
              <a:gd name="connsiteX3" fmla="*/ 4468814 w 8937626"/>
              <a:gd name="connsiteY3" fmla="*/ 6946228 h 11712027"/>
              <a:gd name="connsiteX4" fmla="*/ 4490122 w 8937626"/>
              <a:gd name="connsiteY4" fmla="*/ 6967537 h 11712027"/>
              <a:gd name="connsiteX5" fmla="*/ 4662639 w 8937626"/>
              <a:gd name="connsiteY5" fmla="*/ 6795019 h 11712027"/>
              <a:gd name="connsiteX6" fmla="*/ 4490122 w 8937626"/>
              <a:gd name="connsiteY6" fmla="*/ 6622502 h 11712027"/>
              <a:gd name="connsiteX7" fmla="*/ 4468814 w 8937626"/>
              <a:gd name="connsiteY7" fmla="*/ 6643809 h 11712027"/>
              <a:gd name="connsiteX8" fmla="*/ 4959624 w 8937626"/>
              <a:gd name="connsiteY8" fmla="*/ 6152999 h 11712027"/>
              <a:gd name="connsiteX9" fmla="*/ 4787108 w 8937626"/>
              <a:gd name="connsiteY9" fmla="*/ 6325516 h 11712027"/>
              <a:gd name="connsiteX10" fmla="*/ 4959626 w 8937626"/>
              <a:gd name="connsiteY10" fmla="*/ 6498033 h 11712027"/>
              <a:gd name="connsiteX11" fmla="*/ 5132141 w 8937626"/>
              <a:gd name="connsiteY11" fmla="*/ 6325516 h 11712027"/>
              <a:gd name="connsiteX12" fmla="*/ 3978004 w 8937626"/>
              <a:gd name="connsiteY12" fmla="*/ 6152998 h 11712027"/>
              <a:gd name="connsiteX13" fmla="*/ 3805487 w 8937626"/>
              <a:gd name="connsiteY13" fmla="*/ 6325516 h 11712027"/>
              <a:gd name="connsiteX14" fmla="*/ 3978003 w 8937626"/>
              <a:gd name="connsiteY14" fmla="*/ 6498033 h 11712027"/>
              <a:gd name="connsiteX15" fmla="*/ 4150521 w 8937626"/>
              <a:gd name="connsiteY15" fmla="*/ 6325516 h 11712027"/>
              <a:gd name="connsiteX16" fmla="*/ 5429127 w 8937626"/>
              <a:gd name="connsiteY16" fmla="*/ 5683497 h 11712027"/>
              <a:gd name="connsiteX17" fmla="*/ 5256610 w 8937626"/>
              <a:gd name="connsiteY17" fmla="*/ 5856014 h 11712027"/>
              <a:gd name="connsiteX18" fmla="*/ 5429128 w 8937626"/>
              <a:gd name="connsiteY18" fmla="*/ 6028531 h 11712027"/>
              <a:gd name="connsiteX19" fmla="*/ 5601645 w 8937626"/>
              <a:gd name="connsiteY19" fmla="*/ 5856014 h 11712027"/>
              <a:gd name="connsiteX20" fmla="*/ 4490120 w 8937626"/>
              <a:gd name="connsiteY20" fmla="*/ 5683496 h 11712027"/>
              <a:gd name="connsiteX21" fmla="*/ 4468814 w 8937626"/>
              <a:gd name="connsiteY21" fmla="*/ 5704804 h 11712027"/>
              <a:gd name="connsiteX22" fmla="*/ 4447506 w 8937626"/>
              <a:gd name="connsiteY22" fmla="*/ 5683496 h 11712027"/>
              <a:gd name="connsiteX23" fmla="*/ 4274989 w 8937626"/>
              <a:gd name="connsiteY23" fmla="*/ 5856013 h 11712027"/>
              <a:gd name="connsiteX24" fmla="*/ 4447507 w 8937626"/>
              <a:gd name="connsiteY24" fmla="*/ 6028529 h 11712027"/>
              <a:gd name="connsiteX25" fmla="*/ 4468814 w 8937626"/>
              <a:gd name="connsiteY25" fmla="*/ 6007222 h 11712027"/>
              <a:gd name="connsiteX26" fmla="*/ 4490122 w 8937626"/>
              <a:gd name="connsiteY26" fmla="*/ 6028529 h 11712027"/>
              <a:gd name="connsiteX27" fmla="*/ 4662639 w 8937626"/>
              <a:gd name="connsiteY27" fmla="*/ 5856014 h 11712027"/>
              <a:gd name="connsiteX28" fmla="*/ 3508500 w 8937626"/>
              <a:gd name="connsiteY28" fmla="*/ 5683496 h 11712027"/>
              <a:gd name="connsiteX29" fmla="*/ 3335982 w 8937626"/>
              <a:gd name="connsiteY29" fmla="*/ 5856013 h 11712027"/>
              <a:gd name="connsiteX30" fmla="*/ 3508500 w 8937626"/>
              <a:gd name="connsiteY30" fmla="*/ 6028529 h 11712027"/>
              <a:gd name="connsiteX31" fmla="*/ 3681019 w 8937626"/>
              <a:gd name="connsiteY31" fmla="*/ 5856013 h 11712027"/>
              <a:gd name="connsiteX32" fmla="*/ 4959623 w 8937626"/>
              <a:gd name="connsiteY32" fmla="*/ 5213994 h 11712027"/>
              <a:gd name="connsiteX33" fmla="*/ 4787106 w 8937626"/>
              <a:gd name="connsiteY33" fmla="*/ 5386511 h 11712027"/>
              <a:gd name="connsiteX34" fmla="*/ 4959623 w 8937626"/>
              <a:gd name="connsiteY34" fmla="*/ 5559027 h 11712027"/>
              <a:gd name="connsiteX35" fmla="*/ 5132141 w 8937626"/>
              <a:gd name="connsiteY35" fmla="*/ 5386511 h 11712027"/>
              <a:gd name="connsiteX36" fmla="*/ 3978003 w 8937626"/>
              <a:gd name="connsiteY36" fmla="*/ 5213992 h 11712027"/>
              <a:gd name="connsiteX37" fmla="*/ 3805487 w 8937626"/>
              <a:gd name="connsiteY37" fmla="*/ 5386509 h 11712027"/>
              <a:gd name="connsiteX38" fmla="*/ 3978003 w 8937626"/>
              <a:gd name="connsiteY38" fmla="*/ 5559027 h 11712027"/>
              <a:gd name="connsiteX39" fmla="*/ 4150520 w 8937626"/>
              <a:gd name="connsiteY39" fmla="*/ 5386510 h 11712027"/>
              <a:gd name="connsiteX40" fmla="*/ 4490119 w 8937626"/>
              <a:gd name="connsiteY40" fmla="*/ 4744490 h 11712027"/>
              <a:gd name="connsiteX41" fmla="*/ 4468812 w 8937626"/>
              <a:gd name="connsiteY41" fmla="*/ 4765797 h 11712027"/>
              <a:gd name="connsiteX42" fmla="*/ 4447506 w 8937626"/>
              <a:gd name="connsiteY42" fmla="*/ 4744490 h 11712027"/>
              <a:gd name="connsiteX43" fmla="*/ 4274989 w 8937626"/>
              <a:gd name="connsiteY43" fmla="*/ 4917007 h 11712027"/>
              <a:gd name="connsiteX44" fmla="*/ 4447506 w 8937626"/>
              <a:gd name="connsiteY44" fmla="*/ 5089525 h 11712027"/>
              <a:gd name="connsiteX45" fmla="*/ 4468813 w 8937626"/>
              <a:gd name="connsiteY45" fmla="*/ 5068217 h 11712027"/>
              <a:gd name="connsiteX46" fmla="*/ 4490121 w 8937626"/>
              <a:gd name="connsiteY46" fmla="*/ 5089525 h 11712027"/>
              <a:gd name="connsiteX47" fmla="*/ 4662638 w 8937626"/>
              <a:gd name="connsiteY47" fmla="*/ 4917008 h 11712027"/>
              <a:gd name="connsiteX48" fmla="*/ 296987 w 8937626"/>
              <a:gd name="connsiteY48" fmla="*/ 0 h 11712027"/>
              <a:gd name="connsiteX49" fmla="*/ 4447505 w 8937626"/>
              <a:gd name="connsiteY49" fmla="*/ 4150518 h 11712027"/>
              <a:gd name="connsiteX50" fmla="*/ 4468812 w 8937626"/>
              <a:gd name="connsiteY50" fmla="*/ 4129211 h 11712027"/>
              <a:gd name="connsiteX51" fmla="*/ 4490119 w 8937626"/>
              <a:gd name="connsiteY51" fmla="*/ 4150518 h 11712027"/>
              <a:gd name="connsiteX52" fmla="*/ 8640638 w 8937626"/>
              <a:gd name="connsiteY52" fmla="*/ 0 h 11712027"/>
              <a:gd name="connsiteX53" fmla="*/ 8937624 w 8937626"/>
              <a:gd name="connsiteY53" fmla="*/ 296986 h 11712027"/>
              <a:gd name="connsiteX54" fmla="*/ 4787106 w 8937626"/>
              <a:gd name="connsiteY54" fmla="*/ 4447505 h 11712027"/>
              <a:gd name="connsiteX55" fmla="*/ 4959623 w 8937626"/>
              <a:gd name="connsiteY55" fmla="*/ 4620023 h 11712027"/>
              <a:gd name="connsiteX56" fmla="*/ 8640638 w 8937626"/>
              <a:gd name="connsiteY56" fmla="*/ 939005 h 11712027"/>
              <a:gd name="connsiteX57" fmla="*/ 8937626 w 8937626"/>
              <a:gd name="connsiteY57" fmla="*/ 1235992 h 11712027"/>
              <a:gd name="connsiteX58" fmla="*/ 5256608 w 8937626"/>
              <a:gd name="connsiteY58" fmla="*/ 4917008 h 11712027"/>
              <a:gd name="connsiteX59" fmla="*/ 5429126 w 8937626"/>
              <a:gd name="connsiteY59" fmla="*/ 5089525 h 11712027"/>
              <a:gd name="connsiteX60" fmla="*/ 8640640 w 8937626"/>
              <a:gd name="connsiteY60" fmla="*/ 1878011 h 11712027"/>
              <a:gd name="connsiteX61" fmla="*/ 8937626 w 8937626"/>
              <a:gd name="connsiteY61" fmla="*/ 2174998 h 11712027"/>
              <a:gd name="connsiteX62" fmla="*/ 5726112 w 8937626"/>
              <a:gd name="connsiteY62" fmla="*/ 5386511 h 11712027"/>
              <a:gd name="connsiteX63" fmla="*/ 5898630 w 8937626"/>
              <a:gd name="connsiteY63" fmla="*/ 5559029 h 11712027"/>
              <a:gd name="connsiteX64" fmla="*/ 8640640 w 8937626"/>
              <a:gd name="connsiteY64" fmla="*/ 2817018 h 11712027"/>
              <a:gd name="connsiteX65" fmla="*/ 8937626 w 8937626"/>
              <a:gd name="connsiteY65" fmla="*/ 3114004 h 11712027"/>
              <a:gd name="connsiteX66" fmla="*/ 6195616 w 8937626"/>
              <a:gd name="connsiteY66" fmla="*/ 5856014 h 11712027"/>
              <a:gd name="connsiteX67" fmla="*/ 8937624 w 8937626"/>
              <a:gd name="connsiteY67" fmla="*/ 8598021 h 11712027"/>
              <a:gd name="connsiteX68" fmla="*/ 8640636 w 8937626"/>
              <a:gd name="connsiteY68" fmla="*/ 8895008 h 11712027"/>
              <a:gd name="connsiteX69" fmla="*/ 5898630 w 8937626"/>
              <a:gd name="connsiteY69" fmla="*/ 6153001 h 11712027"/>
              <a:gd name="connsiteX70" fmla="*/ 5726113 w 8937626"/>
              <a:gd name="connsiteY70" fmla="*/ 6325517 h 11712027"/>
              <a:gd name="connsiteX71" fmla="*/ 8937626 w 8937626"/>
              <a:gd name="connsiteY71" fmla="*/ 9537027 h 11712027"/>
              <a:gd name="connsiteX72" fmla="*/ 8640638 w 8937626"/>
              <a:gd name="connsiteY72" fmla="*/ 9834014 h 11712027"/>
              <a:gd name="connsiteX73" fmla="*/ 5429128 w 8937626"/>
              <a:gd name="connsiteY73" fmla="*/ 6622503 h 11712027"/>
              <a:gd name="connsiteX74" fmla="*/ 5256610 w 8937626"/>
              <a:gd name="connsiteY74" fmla="*/ 6795019 h 11712027"/>
              <a:gd name="connsiteX75" fmla="*/ 8937626 w 8937626"/>
              <a:gd name="connsiteY75" fmla="*/ 10476034 h 11712027"/>
              <a:gd name="connsiteX76" fmla="*/ 8640640 w 8937626"/>
              <a:gd name="connsiteY76" fmla="*/ 10773020 h 11712027"/>
              <a:gd name="connsiteX77" fmla="*/ 4959625 w 8937626"/>
              <a:gd name="connsiteY77" fmla="*/ 7092005 h 11712027"/>
              <a:gd name="connsiteX78" fmla="*/ 4787107 w 8937626"/>
              <a:gd name="connsiteY78" fmla="*/ 7264523 h 11712027"/>
              <a:gd name="connsiteX79" fmla="*/ 8937626 w 8937626"/>
              <a:gd name="connsiteY79" fmla="*/ 11415041 h 11712027"/>
              <a:gd name="connsiteX80" fmla="*/ 8640638 w 8937626"/>
              <a:gd name="connsiteY80" fmla="*/ 11712027 h 11712027"/>
              <a:gd name="connsiteX81" fmla="*/ 4490121 w 8937626"/>
              <a:gd name="connsiteY81" fmla="*/ 7561509 h 11712027"/>
              <a:gd name="connsiteX82" fmla="*/ 4468814 w 8937626"/>
              <a:gd name="connsiteY82" fmla="*/ 7582815 h 11712027"/>
              <a:gd name="connsiteX83" fmla="*/ 4447506 w 8937626"/>
              <a:gd name="connsiteY83" fmla="*/ 7561508 h 11712027"/>
              <a:gd name="connsiteX84" fmla="*/ 296988 w 8937626"/>
              <a:gd name="connsiteY84" fmla="*/ 11712027 h 11712027"/>
              <a:gd name="connsiteX85" fmla="*/ 2 w 8937626"/>
              <a:gd name="connsiteY85" fmla="*/ 11415041 h 11712027"/>
              <a:gd name="connsiteX86" fmla="*/ 4150521 w 8937626"/>
              <a:gd name="connsiteY86" fmla="*/ 7264523 h 11712027"/>
              <a:gd name="connsiteX87" fmla="*/ 3978004 w 8937626"/>
              <a:gd name="connsiteY87" fmla="*/ 7092005 h 11712027"/>
              <a:gd name="connsiteX88" fmla="*/ 296988 w 8937626"/>
              <a:gd name="connsiteY88" fmla="*/ 10773020 h 11712027"/>
              <a:gd name="connsiteX89" fmla="*/ 2 w 8937626"/>
              <a:gd name="connsiteY89" fmla="*/ 10476034 h 11712027"/>
              <a:gd name="connsiteX90" fmla="*/ 3681017 w 8937626"/>
              <a:gd name="connsiteY90" fmla="*/ 6795019 h 11712027"/>
              <a:gd name="connsiteX91" fmla="*/ 3508500 w 8937626"/>
              <a:gd name="connsiteY91" fmla="*/ 6622502 h 11712027"/>
              <a:gd name="connsiteX92" fmla="*/ 296987 w 8937626"/>
              <a:gd name="connsiteY92" fmla="*/ 9834014 h 11712027"/>
              <a:gd name="connsiteX93" fmla="*/ 1 w 8937626"/>
              <a:gd name="connsiteY93" fmla="*/ 9537028 h 11712027"/>
              <a:gd name="connsiteX94" fmla="*/ 3211514 w 8937626"/>
              <a:gd name="connsiteY94" fmla="*/ 6325516 h 11712027"/>
              <a:gd name="connsiteX95" fmla="*/ 3038996 w 8937626"/>
              <a:gd name="connsiteY95" fmla="*/ 6152998 h 11712027"/>
              <a:gd name="connsiteX96" fmla="*/ 296986 w 8937626"/>
              <a:gd name="connsiteY96" fmla="*/ 8895008 h 11712027"/>
              <a:gd name="connsiteX97" fmla="*/ 1 w 8937626"/>
              <a:gd name="connsiteY97" fmla="*/ 8598022 h 11712027"/>
              <a:gd name="connsiteX98" fmla="*/ 2742011 w 8937626"/>
              <a:gd name="connsiteY98" fmla="*/ 5856013 h 11712027"/>
              <a:gd name="connsiteX99" fmla="*/ 3 w 8937626"/>
              <a:gd name="connsiteY99" fmla="*/ 3114004 h 11712027"/>
              <a:gd name="connsiteX100" fmla="*/ 296988 w 8937626"/>
              <a:gd name="connsiteY100" fmla="*/ 2817019 h 11712027"/>
              <a:gd name="connsiteX101" fmla="*/ 3038996 w 8937626"/>
              <a:gd name="connsiteY101" fmla="*/ 5559027 h 11712027"/>
              <a:gd name="connsiteX102" fmla="*/ 3211514 w 8937626"/>
              <a:gd name="connsiteY102" fmla="*/ 5386509 h 11712027"/>
              <a:gd name="connsiteX103" fmla="*/ 3 w 8937626"/>
              <a:gd name="connsiteY103" fmla="*/ 2174998 h 11712027"/>
              <a:gd name="connsiteX104" fmla="*/ 296988 w 8937626"/>
              <a:gd name="connsiteY104" fmla="*/ 1878012 h 11712027"/>
              <a:gd name="connsiteX105" fmla="*/ 3508500 w 8937626"/>
              <a:gd name="connsiteY105" fmla="*/ 5089523 h 11712027"/>
              <a:gd name="connsiteX106" fmla="*/ 3681017 w 8937626"/>
              <a:gd name="connsiteY106" fmla="*/ 4917007 h 11712027"/>
              <a:gd name="connsiteX107" fmla="*/ 1 w 8937626"/>
              <a:gd name="connsiteY107" fmla="*/ 1235992 h 11712027"/>
              <a:gd name="connsiteX108" fmla="*/ 296987 w 8937626"/>
              <a:gd name="connsiteY108" fmla="*/ 939005 h 11712027"/>
              <a:gd name="connsiteX109" fmla="*/ 3978002 w 8937626"/>
              <a:gd name="connsiteY109" fmla="*/ 4620021 h 11712027"/>
              <a:gd name="connsiteX110" fmla="*/ 4150519 w 8937626"/>
              <a:gd name="connsiteY110" fmla="*/ 4447504 h 11712027"/>
              <a:gd name="connsiteX111" fmla="*/ 0 w 8937626"/>
              <a:gd name="connsiteY111" fmla="*/ 296986 h 117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937626" h="11712027">
                <a:moveTo>
                  <a:pt x="4447507" y="6622502"/>
                </a:moveTo>
                <a:lnTo>
                  <a:pt x="4274989" y="6795019"/>
                </a:lnTo>
                <a:lnTo>
                  <a:pt x="4447506" y="6967536"/>
                </a:lnTo>
                <a:lnTo>
                  <a:pt x="4468814" y="6946228"/>
                </a:lnTo>
                <a:lnTo>
                  <a:pt x="4490122" y="6967537"/>
                </a:lnTo>
                <a:lnTo>
                  <a:pt x="4662639" y="6795019"/>
                </a:lnTo>
                <a:lnTo>
                  <a:pt x="4490122" y="6622502"/>
                </a:lnTo>
                <a:lnTo>
                  <a:pt x="4468814" y="6643809"/>
                </a:lnTo>
                <a:close/>
                <a:moveTo>
                  <a:pt x="4959624" y="6152999"/>
                </a:moveTo>
                <a:lnTo>
                  <a:pt x="4787108" y="6325516"/>
                </a:lnTo>
                <a:lnTo>
                  <a:pt x="4959626" y="6498033"/>
                </a:lnTo>
                <a:lnTo>
                  <a:pt x="5132141" y="6325516"/>
                </a:lnTo>
                <a:close/>
                <a:moveTo>
                  <a:pt x="3978004" y="6152998"/>
                </a:moveTo>
                <a:lnTo>
                  <a:pt x="3805487" y="6325516"/>
                </a:lnTo>
                <a:lnTo>
                  <a:pt x="3978003" y="6498033"/>
                </a:lnTo>
                <a:lnTo>
                  <a:pt x="4150521" y="6325516"/>
                </a:lnTo>
                <a:close/>
                <a:moveTo>
                  <a:pt x="5429127" y="5683497"/>
                </a:moveTo>
                <a:lnTo>
                  <a:pt x="5256610" y="5856014"/>
                </a:lnTo>
                <a:lnTo>
                  <a:pt x="5429128" y="6028531"/>
                </a:lnTo>
                <a:lnTo>
                  <a:pt x="5601645" y="5856014"/>
                </a:lnTo>
                <a:close/>
                <a:moveTo>
                  <a:pt x="4490120" y="5683496"/>
                </a:moveTo>
                <a:lnTo>
                  <a:pt x="4468814" y="5704804"/>
                </a:lnTo>
                <a:lnTo>
                  <a:pt x="4447506" y="5683496"/>
                </a:lnTo>
                <a:lnTo>
                  <a:pt x="4274989" y="5856013"/>
                </a:lnTo>
                <a:lnTo>
                  <a:pt x="4447507" y="6028529"/>
                </a:lnTo>
                <a:lnTo>
                  <a:pt x="4468814" y="6007222"/>
                </a:lnTo>
                <a:lnTo>
                  <a:pt x="4490122" y="6028529"/>
                </a:lnTo>
                <a:lnTo>
                  <a:pt x="4662639" y="5856014"/>
                </a:lnTo>
                <a:close/>
                <a:moveTo>
                  <a:pt x="3508500" y="5683496"/>
                </a:moveTo>
                <a:lnTo>
                  <a:pt x="3335982" y="5856013"/>
                </a:lnTo>
                <a:lnTo>
                  <a:pt x="3508500" y="6028529"/>
                </a:lnTo>
                <a:lnTo>
                  <a:pt x="3681019" y="5856013"/>
                </a:lnTo>
                <a:close/>
                <a:moveTo>
                  <a:pt x="4959623" y="5213994"/>
                </a:moveTo>
                <a:lnTo>
                  <a:pt x="4787106" y="5386511"/>
                </a:lnTo>
                <a:lnTo>
                  <a:pt x="4959623" y="5559027"/>
                </a:lnTo>
                <a:lnTo>
                  <a:pt x="5132141" y="5386511"/>
                </a:lnTo>
                <a:close/>
                <a:moveTo>
                  <a:pt x="3978003" y="5213992"/>
                </a:moveTo>
                <a:lnTo>
                  <a:pt x="3805487" y="5386509"/>
                </a:lnTo>
                <a:lnTo>
                  <a:pt x="3978003" y="5559027"/>
                </a:lnTo>
                <a:lnTo>
                  <a:pt x="4150520" y="5386510"/>
                </a:lnTo>
                <a:close/>
                <a:moveTo>
                  <a:pt x="4490119" y="4744490"/>
                </a:moveTo>
                <a:lnTo>
                  <a:pt x="4468812" y="4765797"/>
                </a:lnTo>
                <a:lnTo>
                  <a:pt x="4447506" y="4744490"/>
                </a:lnTo>
                <a:lnTo>
                  <a:pt x="4274989" y="4917007"/>
                </a:lnTo>
                <a:lnTo>
                  <a:pt x="4447506" y="5089525"/>
                </a:lnTo>
                <a:lnTo>
                  <a:pt x="4468813" y="5068217"/>
                </a:lnTo>
                <a:lnTo>
                  <a:pt x="4490121" y="5089525"/>
                </a:lnTo>
                <a:lnTo>
                  <a:pt x="4662638" y="4917008"/>
                </a:lnTo>
                <a:close/>
                <a:moveTo>
                  <a:pt x="296987" y="0"/>
                </a:moveTo>
                <a:lnTo>
                  <a:pt x="4447505" y="4150518"/>
                </a:lnTo>
                <a:lnTo>
                  <a:pt x="4468812" y="4129211"/>
                </a:lnTo>
                <a:lnTo>
                  <a:pt x="4490119" y="4150518"/>
                </a:lnTo>
                <a:lnTo>
                  <a:pt x="8640638" y="0"/>
                </a:lnTo>
                <a:lnTo>
                  <a:pt x="8937624" y="296986"/>
                </a:lnTo>
                <a:lnTo>
                  <a:pt x="4787106" y="4447505"/>
                </a:lnTo>
                <a:lnTo>
                  <a:pt x="4959623" y="4620023"/>
                </a:lnTo>
                <a:lnTo>
                  <a:pt x="8640638" y="939005"/>
                </a:lnTo>
                <a:lnTo>
                  <a:pt x="8937626" y="1235992"/>
                </a:lnTo>
                <a:lnTo>
                  <a:pt x="5256608" y="4917008"/>
                </a:lnTo>
                <a:lnTo>
                  <a:pt x="5429126" y="5089525"/>
                </a:lnTo>
                <a:lnTo>
                  <a:pt x="8640640" y="1878011"/>
                </a:lnTo>
                <a:lnTo>
                  <a:pt x="8937626" y="2174998"/>
                </a:lnTo>
                <a:lnTo>
                  <a:pt x="5726112" y="5386511"/>
                </a:lnTo>
                <a:lnTo>
                  <a:pt x="5898630" y="5559029"/>
                </a:lnTo>
                <a:lnTo>
                  <a:pt x="8640640" y="2817018"/>
                </a:lnTo>
                <a:lnTo>
                  <a:pt x="8937626" y="3114004"/>
                </a:lnTo>
                <a:lnTo>
                  <a:pt x="6195616" y="5856014"/>
                </a:lnTo>
                <a:lnTo>
                  <a:pt x="8937624" y="8598021"/>
                </a:lnTo>
                <a:lnTo>
                  <a:pt x="8640636" y="8895008"/>
                </a:lnTo>
                <a:lnTo>
                  <a:pt x="5898630" y="6153001"/>
                </a:lnTo>
                <a:lnTo>
                  <a:pt x="5726113" y="6325517"/>
                </a:lnTo>
                <a:lnTo>
                  <a:pt x="8937626" y="9537027"/>
                </a:lnTo>
                <a:lnTo>
                  <a:pt x="8640638" y="9834014"/>
                </a:lnTo>
                <a:lnTo>
                  <a:pt x="5429128" y="6622503"/>
                </a:lnTo>
                <a:lnTo>
                  <a:pt x="5256610" y="6795019"/>
                </a:lnTo>
                <a:lnTo>
                  <a:pt x="8937626" y="10476034"/>
                </a:lnTo>
                <a:lnTo>
                  <a:pt x="8640640" y="10773020"/>
                </a:lnTo>
                <a:lnTo>
                  <a:pt x="4959625" y="7092005"/>
                </a:lnTo>
                <a:lnTo>
                  <a:pt x="4787107" y="7264523"/>
                </a:lnTo>
                <a:lnTo>
                  <a:pt x="8937626" y="11415041"/>
                </a:lnTo>
                <a:lnTo>
                  <a:pt x="8640638" y="11712027"/>
                </a:lnTo>
                <a:lnTo>
                  <a:pt x="4490121" y="7561509"/>
                </a:lnTo>
                <a:lnTo>
                  <a:pt x="4468814" y="7582815"/>
                </a:lnTo>
                <a:lnTo>
                  <a:pt x="4447506" y="7561508"/>
                </a:lnTo>
                <a:lnTo>
                  <a:pt x="296988" y="11712027"/>
                </a:lnTo>
                <a:lnTo>
                  <a:pt x="2" y="11415041"/>
                </a:lnTo>
                <a:lnTo>
                  <a:pt x="4150521" y="7264523"/>
                </a:lnTo>
                <a:lnTo>
                  <a:pt x="3978004" y="7092005"/>
                </a:lnTo>
                <a:lnTo>
                  <a:pt x="296988" y="10773020"/>
                </a:lnTo>
                <a:lnTo>
                  <a:pt x="2" y="10476034"/>
                </a:lnTo>
                <a:lnTo>
                  <a:pt x="3681017" y="6795019"/>
                </a:lnTo>
                <a:lnTo>
                  <a:pt x="3508500" y="6622502"/>
                </a:lnTo>
                <a:lnTo>
                  <a:pt x="296987" y="9834014"/>
                </a:lnTo>
                <a:lnTo>
                  <a:pt x="1" y="9537028"/>
                </a:lnTo>
                <a:lnTo>
                  <a:pt x="3211514" y="6325516"/>
                </a:lnTo>
                <a:lnTo>
                  <a:pt x="3038996" y="6152998"/>
                </a:lnTo>
                <a:lnTo>
                  <a:pt x="296986" y="8895008"/>
                </a:lnTo>
                <a:lnTo>
                  <a:pt x="1" y="8598022"/>
                </a:lnTo>
                <a:lnTo>
                  <a:pt x="2742011" y="5856013"/>
                </a:lnTo>
                <a:lnTo>
                  <a:pt x="3" y="3114004"/>
                </a:lnTo>
                <a:lnTo>
                  <a:pt x="296988" y="2817019"/>
                </a:lnTo>
                <a:lnTo>
                  <a:pt x="3038996" y="5559027"/>
                </a:lnTo>
                <a:lnTo>
                  <a:pt x="3211514" y="5386509"/>
                </a:lnTo>
                <a:lnTo>
                  <a:pt x="3" y="2174998"/>
                </a:lnTo>
                <a:lnTo>
                  <a:pt x="296988" y="1878012"/>
                </a:lnTo>
                <a:lnTo>
                  <a:pt x="3508500" y="5089523"/>
                </a:lnTo>
                <a:lnTo>
                  <a:pt x="3681017" y="4917007"/>
                </a:lnTo>
                <a:lnTo>
                  <a:pt x="1" y="1235992"/>
                </a:lnTo>
                <a:lnTo>
                  <a:pt x="296987" y="939005"/>
                </a:lnTo>
                <a:lnTo>
                  <a:pt x="3978002" y="4620021"/>
                </a:lnTo>
                <a:lnTo>
                  <a:pt x="4150519" y="4447504"/>
                </a:lnTo>
                <a:lnTo>
                  <a:pt x="0" y="296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76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DE595E7-4B14-4CCD-8574-4A3C341B4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8653B-E468-462A-895E-F2D30F621C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5373" y="1887794"/>
            <a:ext cx="3917252" cy="3377381"/>
          </a:xfrm>
          <a:custGeom>
            <a:avLst/>
            <a:gdLst>
              <a:gd name="connsiteX0" fmla="*/ 3917762 w 7835524"/>
              <a:gd name="connsiteY0" fmla="*/ 0 h 6754762"/>
              <a:gd name="connsiteX1" fmla="*/ 7835524 w 7835524"/>
              <a:gd name="connsiteY1" fmla="*/ 6754762 h 6754762"/>
              <a:gd name="connsiteX2" fmla="*/ 0 w 7835524"/>
              <a:gd name="connsiteY2" fmla="*/ 6754762 h 67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5524" h="6754762">
                <a:moveTo>
                  <a:pt x="3917762" y="0"/>
                </a:moveTo>
                <a:lnTo>
                  <a:pt x="7835524" y="6754762"/>
                </a:lnTo>
                <a:lnTo>
                  <a:pt x="0" y="6754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861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BC10D2-E8C2-4516-B53E-30792045E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317" y="4274"/>
            <a:ext cx="4377924" cy="6849454"/>
          </a:xfrm>
          <a:custGeom>
            <a:avLst/>
            <a:gdLst>
              <a:gd name="connsiteX0" fmla="*/ 8756987 w 8756988"/>
              <a:gd name="connsiteY0" fmla="*/ 0 h 13698907"/>
              <a:gd name="connsiteX1" fmla="*/ 8733857 w 8756988"/>
              <a:gd name="connsiteY1" fmla="*/ 4500483 h 13698907"/>
              <a:gd name="connsiteX2" fmla="*/ 6409822 w 8756988"/>
              <a:gd name="connsiteY2" fmla="*/ 5316628 h 13698907"/>
              <a:gd name="connsiteX3" fmla="*/ 8733858 w 8756988"/>
              <a:gd name="connsiteY3" fmla="*/ 6132775 h 13698907"/>
              <a:gd name="connsiteX4" fmla="*/ 8733892 w 8756988"/>
              <a:gd name="connsiteY4" fmla="*/ 6139411 h 13698907"/>
              <a:gd name="connsiteX5" fmla="*/ 8756987 w 8756988"/>
              <a:gd name="connsiteY5" fmla="*/ 6131301 h 13698907"/>
              <a:gd name="connsiteX6" fmla="*/ 8745419 w 8756988"/>
              <a:gd name="connsiteY6" fmla="*/ 8382177 h 13698907"/>
              <a:gd name="connsiteX7" fmla="*/ 8756988 w 8756988"/>
              <a:gd name="connsiteY7" fmla="*/ 10633257 h 13698907"/>
              <a:gd name="connsiteX8" fmla="*/ 8733891 w 8756988"/>
              <a:gd name="connsiteY8" fmla="*/ 10625146 h 13698907"/>
              <a:gd name="connsiteX9" fmla="*/ 8733857 w 8756988"/>
              <a:gd name="connsiteY9" fmla="*/ 10631783 h 13698907"/>
              <a:gd name="connsiteX10" fmla="*/ 0 w 8756988"/>
              <a:gd name="connsiteY10" fmla="*/ 13698907 h 13698907"/>
              <a:gd name="connsiteX11" fmla="*/ 23130 w 8756988"/>
              <a:gd name="connsiteY11" fmla="*/ 9198424 h 13698907"/>
              <a:gd name="connsiteX12" fmla="*/ 2347164 w 8756988"/>
              <a:gd name="connsiteY12" fmla="*/ 8382278 h 13698907"/>
              <a:gd name="connsiteX13" fmla="*/ 23131 w 8756988"/>
              <a:gd name="connsiteY13" fmla="*/ 7566133 h 13698907"/>
              <a:gd name="connsiteX14" fmla="*/ 23097 w 8756988"/>
              <a:gd name="connsiteY14" fmla="*/ 7559495 h 13698907"/>
              <a:gd name="connsiteX15" fmla="*/ 0 w 8756988"/>
              <a:gd name="connsiteY15" fmla="*/ 7567606 h 13698907"/>
              <a:gd name="connsiteX16" fmla="*/ 11569 w 8756988"/>
              <a:gd name="connsiteY16" fmla="*/ 5316546 h 13698907"/>
              <a:gd name="connsiteX17" fmla="*/ 0 w 8756988"/>
              <a:gd name="connsiteY17" fmla="*/ 3065651 h 13698907"/>
              <a:gd name="connsiteX18" fmla="*/ 23096 w 8756988"/>
              <a:gd name="connsiteY18" fmla="*/ 3073761 h 13698907"/>
              <a:gd name="connsiteX19" fmla="*/ 23130 w 8756988"/>
              <a:gd name="connsiteY19" fmla="*/ 3067124 h 136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56988" h="13698907">
                <a:moveTo>
                  <a:pt x="8756987" y="0"/>
                </a:moveTo>
                <a:lnTo>
                  <a:pt x="8733857" y="4500483"/>
                </a:lnTo>
                <a:lnTo>
                  <a:pt x="6409822" y="5316628"/>
                </a:lnTo>
                <a:lnTo>
                  <a:pt x="8733858" y="6132775"/>
                </a:lnTo>
                <a:lnTo>
                  <a:pt x="8733892" y="6139411"/>
                </a:lnTo>
                <a:lnTo>
                  <a:pt x="8756987" y="6131301"/>
                </a:lnTo>
                <a:lnTo>
                  <a:pt x="8745419" y="8382177"/>
                </a:lnTo>
                <a:lnTo>
                  <a:pt x="8756988" y="10633257"/>
                </a:lnTo>
                <a:lnTo>
                  <a:pt x="8733891" y="10625146"/>
                </a:lnTo>
                <a:lnTo>
                  <a:pt x="8733857" y="10631783"/>
                </a:lnTo>
                <a:lnTo>
                  <a:pt x="0" y="13698907"/>
                </a:lnTo>
                <a:lnTo>
                  <a:pt x="23130" y="9198424"/>
                </a:lnTo>
                <a:lnTo>
                  <a:pt x="2347164" y="8382278"/>
                </a:lnTo>
                <a:lnTo>
                  <a:pt x="23131" y="7566133"/>
                </a:lnTo>
                <a:lnTo>
                  <a:pt x="23097" y="7559495"/>
                </a:lnTo>
                <a:lnTo>
                  <a:pt x="0" y="7567606"/>
                </a:lnTo>
                <a:lnTo>
                  <a:pt x="11569" y="5316546"/>
                </a:lnTo>
                <a:lnTo>
                  <a:pt x="0" y="3065651"/>
                </a:lnTo>
                <a:lnTo>
                  <a:pt x="23096" y="3073761"/>
                </a:lnTo>
                <a:lnTo>
                  <a:pt x="23130" y="3067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73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3CA210-6D0C-4C55-8024-04786A491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5621" y="738554"/>
            <a:ext cx="5380191" cy="5380892"/>
          </a:xfrm>
          <a:custGeom>
            <a:avLst/>
            <a:gdLst>
              <a:gd name="connsiteX0" fmla="*/ 359701 w 10761784"/>
              <a:gd name="connsiteY0" fmla="*/ 7315199 h 10761784"/>
              <a:gd name="connsiteX1" fmla="*/ 10402084 w 10761784"/>
              <a:gd name="connsiteY1" fmla="*/ 7315199 h 10761784"/>
              <a:gd name="connsiteX2" fmla="*/ 10338927 w 10761784"/>
              <a:gd name="connsiteY2" fmla="*/ 7475378 h 10761784"/>
              <a:gd name="connsiteX3" fmla="*/ 5380893 w 10761784"/>
              <a:gd name="connsiteY3" fmla="*/ 10761784 h 10761784"/>
              <a:gd name="connsiteX4" fmla="*/ 422857 w 10761784"/>
              <a:gd name="connsiteY4" fmla="*/ 7475378 h 10761784"/>
              <a:gd name="connsiteX5" fmla="*/ 3913920 w 10761784"/>
              <a:gd name="connsiteY5" fmla="*/ 3763107 h 10761784"/>
              <a:gd name="connsiteX6" fmla="*/ 10513890 w 10761784"/>
              <a:gd name="connsiteY6" fmla="*/ 3763107 h 10761784"/>
              <a:gd name="connsiteX7" fmla="*/ 10519870 w 10761784"/>
              <a:gd name="connsiteY7" fmla="*/ 3780780 h 10761784"/>
              <a:gd name="connsiteX8" fmla="*/ 10761784 w 10761784"/>
              <a:gd name="connsiteY8" fmla="*/ 5380893 h 10761784"/>
              <a:gd name="connsiteX9" fmla="*/ 10519870 w 10761784"/>
              <a:gd name="connsiteY9" fmla="*/ 6981005 h 10761784"/>
              <a:gd name="connsiteX10" fmla="*/ 10501990 w 10761784"/>
              <a:gd name="connsiteY10" fmla="*/ 7033846 h 10761784"/>
              <a:gd name="connsiteX11" fmla="*/ 3913920 w 10761784"/>
              <a:gd name="connsiteY11" fmla="*/ 7033846 h 10761784"/>
              <a:gd name="connsiteX12" fmla="*/ 3597397 w 10761784"/>
              <a:gd name="connsiteY12" fmla="*/ 303964 h 10761784"/>
              <a:gd name="connsiteX13" fmla="*/ 3597397 w 10761784"/>
              <a:gd name="connsiteY13" fmla="*/ 7033846 h 10761784"/>
              <a:gd name="connsiteX14" fmla="*/ 259794 w 10761784"/>
              <a:gd name="connsiteY14" fmla="*/ 7033846 h 10761784"/>
              <a:gd name="connsiteX15" fmla="*/ 241914 w 10761784"/>
              <a:gd name="connsiteY15" fmla="*/ 6981005 h 10761784"/>
              <a:gd name="connsiteX16" fmla="*/ 0 w 10761784"/>
              <a:gd name="connsiteY16" fmla="*/ 5380893 h 10761784"/>
              <a:gd name="connsiteX17" fmla="*/ 3530762 w 10761784"/>
              <a:gd name="connsiteY17" fmla="*/ 326511 h 10761784"/>
              <a:gd name="connsiteX18" fmla="*/ 5380893 w 10761784"/>
              <a:gd name="connsiteY18" fmla="*/ 0 h 10761784"/>
              <a:gd name="connsiteX19" fmla="*/ 10338927 w 10761784"/>
              <a:gd name="connsiteY19" fmla="*/ 3286407 h 10761784"/>
              <a:gd name="connsiteX20" fmla="*/ 10402083 w 10761784"/>
              <a:gd name="connsiteY20" fmla="*/ 3446584 h 10761784"/>
              <a:gd name="connsiteX21" fmla="*/ 3913920 w 10761784"/>
              <a:gd name="connsiteY21" fmla="*/ 3446584 h 10761784"/>
              <a:gd name="connsiteX22" fmla="*/ 3913920 w 10761784"/>
              <a:gd name="connsiteY22" fmla="*/ 204107 h 10761784"/>
              <a:gd name="connsiteX23" fmla="*/ 4036124 w 10761784"/>
              <a:gd name="connsiteY23" fmla="*/ 169405 h 10761784"/>
              <a:gd name="connsiteX24" fmla="*/ 5380893 w 10761784"/>
              <a:gd name="connsiteY24" fmla="*/ 0 h 1076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761784" h="10761784">
                <a:moveTo>
                  <a:pt x="359701" y="7315199"/>
                </a:moveTo>
                <a:lnTo>
                  <a:pt x="10402084" y="7315199"/>
                </a:lnTo>
                <a:lnTo>
                  <a:pt x="10338927" y="7475378"/>
                </a:lnTo>
                <a:cubicBezTo>
                  <a:pt x="9522063" y="9406661"/>
                  <a:pt x="7609731" y="10761784"/>
                  <a:pt x="5380893" y="10761784"/>
                </a:cubicBezTo>
                <a:cubicBezTo>
                  <a:pt x="3152054" y="10761784"/>
                  <a:pt x="1239721" y="9406661"/>
                  <a:pt x="422857" y="7475378"/>
                </a:cubicBezTo>
                <a:close/>
                <a:moveTo>
                  <a:pt x="3913920" y="3763107"/>
                </a:moveTo>
                <a:lnTo>
                  <a:pt x="10513890" y="3763107"/>
                </a:lnTo>
                <a:lnTo>
                  <a:pt x="10519870" y="3780780"/>
                </a:lnTo>
                <a:cubicBezTo>
                  <a:pt x="10677089" y="4286256"/>
                  <a:pt x="10761784" y="4823684"/>
                  <a:pt x="10761784" y="5380893"/>
                </a:cubicBezTo>
                <a:cubicBezTo>
                  <a:pt x="10761784" y="5938103"/>
                  <a:pt x="10677089" y="6475530"/>
                  <a:pt x="10519870" y="6981005"/>
                </a:cubicBezTo>
                <a:lnTo>
                  <a:pt x="10501990" y="7033846"/>
                </a:lnTo>
                <a:lnTo>
                  <a:pt x="3913920" y="7033846"/>
                </a:lnTo>
                <a:close/>
                <a:moveTo>
                  <a:pt x="3597397" y="303964"/>
                </a:moveTo>
                <a:lnTo>
                  <a:pt x="3597397" y="7033846"/>
                </a:lnTo>
                <a:lnTo>
                  <a:pt x="259794" y="7033846"/>
                </a:lnTo>
                <a:lnTo>
                  <a:pt x="241914" y="6981005"/>
                </a:lnTo>
                <a:cubicBezTo>
                  <a:pt x="84695" y="6475530"/>
                  <a:pt x="0" y="5938103"/>
                  <a:pt x="0" y="5380893"/>
                </a:cubicBezTo>
                <a:cubicBezTo>
                  <a:pt x="0" y="3059186"/>
                  <a:pt x="1470403" y="1080910"/>
                  <a:pt x="3530762" y="326511"/>
                </a:cubicBezTo>
                <a:close/>
                <a:moveTo>
                  <a:pt x="5380893" y="0"/>
                </a:moveTo>
                <a:cubicBezTo>
                  <a:pt x="7609731" y="0"/>
                  <a:pt x="9522063" y="1355124"/>
                  <a:pt x="10338927" y="3286407"/>
                </a:cubicBezTo>
                <a:lnTo>
                  <a:pt x="10402083" y="3446584"/>
                </a:lnTo>
                <a:lnTo>
                  <a:pt x="3913920" y="3446584"/>
                </a:lnTo>
                <a:lnTo>
                  <a:pt x="3913920" y="204107"/>
                </a:lnTo>
                <a:lnTo>
                  <a:pt x="4036124" y="169405"/>
                </a:lnTo>
                <a:cubicBezTo>
                  <a:pt x="4465948" y="58816"/>
                  <a:pt x="4916552" y="0"/>
                  <a:pt x="5380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925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EE649-24E7-42BF-B53A-64126589B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458788"/>
            <a:ext cx="5939652" cy="5940425"/>
          </a:xfrm>
          <a:custGeom>
            <a:avLst/>
            <a:gdLst>
              <a:gd name="connsiteX0" fmla="*/ 5940425 w 11880850"/>
              <a:gd name="connsiteY0" fmla="*/ 0 h 11880850"/>
              <a:gd name="connsiteX1" fmla="*/ 11880850 w 11880850"/>
              <a:gd name="connsiteY1" fmla="*/ 5940426 h 11880850"/>
              <a:gd name="connsiteX2" fmla="*/ 5940425 w 11880850"/>
              <a:gd name="connsiteY2" fmla="*/ 11880850 h 11880850"/>
              <a:gd name="connsiteX3" fmla="*/ 0 w 11880850"/>
              <a:gd name="connsiteY3" fmla="*/ 5940426 h 11880850"/>
              <a:gd name="connsiteX4" fmla="*/ 5940425 w 11880850"/>
              <a:gd name="connsiteY4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11880850">
                <a:moveTo>
                  <a:pt x="5940425" y="0"/>
                </a:moveTo>
                <a:cubicBezTo>
                  <a:pt x="9221231" y="0"/>
                  <a:pt x="11880850" y="2659619"/>
                  <a:pt x="11880850" y="5940426"/>
                </a:cubicBezTo>
                <a:cubicBezTo>
                  <a:pt x="11880850" y="9221231"/>
                  <a:pt x="9221231" y="11880850"/>
                  <a:pt x="5940425" y="11880850"/>
                </a:cubicBezTo>
                <a:cubicBezTo>
                  <a:pt x="2659619" y="11880850"/>
                  <a:pt x="0" y="9221231"/>
                  <a:pt x="0" y="5940426"/>
                </a:cubicBezTo>
                <a:cubicBezTo>
                  <a:pt x="0" y="2659619"/>
                  <a:pt x="2659619" y="0"/>
                  <a:pt x="5940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6055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1A1ED0-AE5C-4E5D-B232-D02996FBAD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122" y="1076633"/>
            <a:ext cx="4704122" cy="4704735"/>
          </a:xfrm>
          <a:custGeom>
            <a:avLst/>
            <a:gdLst>
              <a:gd name="connsiteX0" fmla="*/ 5940425 w 11880850"/>
              <a:gd name="connsiteY0" fmla="*/ 0 h 11880850"/>
              <a:gd name="connsiteX1" fmla="*/ 11880850 w 11880850"/>
              <a:gd name="connsiteY1" fmla="*/ 5940426 h 11880850"/>
              <a:gd name="connsiteX2" fmla="*/ 5940425 w 11880850"/>
              <a:gd name="connsiteY2" fmla="*/ 11880850 h 11880850"/>
              <a:gd name="connsiteX3" fmla="*/ 0 w 11880850"/>
              <a:gd name="connsiteY3" fmla="*/ 5940426 h 11880850"/>
              <a:gd name="connsiteX4" fmla="*/ 5940425 w 11880850"/>
              <a:gd name="connsiteY4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11880850">
                <a:moveTo>
                  <a:pt x="5940425" y="0"/>
                </a:moveTo>
                <a:cubicBezTo>
                  <a:pt x="9221231" y="0"/>
                  <a:pt x="11880850" y="2659619"/>
                  <a:pt x="11880850" y="5940426"/>
                </a:cubicBezTo>
                <a:cubicBezTo>
                  <a:pt x="11880850" y="9221231"/>
                  <a:pt x="9221231" y="11880850"/>
                  <a:pt x="5940425" y="11880850"/>
                </a:cubicBezTo>
                <a:cubicBezTo>
                  <a:pt x="2659619" y="11880850"/>
                  <a:pt x="0" y="9221231"/>
                  <a:pt x="0" y="5940426"/>
                </a:cubicBezTo>
                <a:cubicBezTo>
                  <a:pt x="0" y="2659619"/>
                  <a:pt x="2659619" y="0"/>
                  <a:pt x="5940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183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5FF21CE-B33E-47AB-82A7-D67ED17D5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628537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6AEB574-34BC-470D-8E90-49374F707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723900"/>
            <a:ext cx="5759806" cy="5410200"/>
          </a:xfrm>
          <a:custGeom>
            <a:avLst/>
            <a:gdLst>
              <a:gd name="connsiteX0" fmla="*/ 4313919 w 11521112"/>
              <a:gd name="connsiteY0" fmla="*/ 3374346 h 10820400"/>
              <a:gd name="connsiteX1" fmla="*/ 5129573 w 11521112"/>
              <a:gd name="connsiteY1" fmla="*/ 4787103 h 10820400"/>
              <a:gd name="connsiteX2" fmla="*/ 2480183 w 11521112"/>
              <a:gd name="connsiteY2" fmla="*/ 9397089 h 10820400"/>
              <a:gd name="connsiteX3" fmla="*/ 7797243 w 11521112"/>
              <a:gd name="connsiteY3" fmla="*/ 9407643 h 10820400"/>
              <a:gd name="connsiteX4" fmla="*/ 8612899 w 11521112"/>
              <a:gd name="connsiteY4" fmla="*/ 10820400 h 10820400"/>
              <a:gd name="connsiteX5" fmla="*/ 44397 w 11521112"/>
              <a:gd name="connsiteY5" fmla="*/ 10803391 h 10820400"/>
              <a:gd name="connsiteX6" fmla="*/ 7251590 w 11521112"/>
              <a:gd name="connsiteY6" fmla="*/ 1678280 h 10820400"/>
              <a:gd name="connsiteX7" fmla="*/ 11521112 w 11521112"/>
              <a:gd name="connsiteY7" fmla="*/ 9107325 h 10820400"/>
              <a:gd name="connsiteX8" fmla="*/ 2952610 w 11521112"/>
              <a:gd name="connsiteY8" fmla="*/ 9124334 h 10820400"/>
              <a:gd name="connsiteX9" fmla="*/ 3768265 w 11521112"/>
              <a:gd name="connsiteY9" fmla="*/ 7711578 h 10820400"/>
              <a:gd name="connsiteX10" fmla="*/ 9085326 w 11521112"/>
              <a:gd name="connsiteY10" fmla="*/ 7701024 h 10820400"/>
              <a:gd name="connsiteX11" fmla="*/ 6435936 w 11521112"/>
              <a:gd name="connsiteY11" fmla="*/ 3091037 h 10820400"/>
              <a:gd name="connsiteX12" fmla="*/ 4298981 w 11521112"/>
              <a:gd name="connsiteY12" fmla="*/ 0 h 10820400"/>
              <a:gd name="connsiteX13" fmla="*/ 8597962 w 11521112"/>
              <a:gd name="connsiteY13" fmla="*/ 7412036 h 10820400"/>
              <a:gd name="connsiteX14" fmla="*/ 6966652 w 11521112"/>
              <a:gd name="connsiteY14" fmla="*/ 7412036 h 10820400"/>
              <a:gd name="connsiteX15" fmla="*/ 4298981 w 11521112"/>
              <a:gd name="connsiteY15" fmla="*/ 2812602 h 10820400"/>
              <a:gd name="connsiteX16" fmla="*/ 1631311 w 11521112"/>
              <a:gd name="connsiteY16" fmla="*/ 7412036 h 10820400"/>
              <a:gd name="connsiteX17" fmla="*/ 0 w 11521112"/>
              <a:gd name="connsiteY17" fmla="*/ 7412035 h 1082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21112" h="10820400">
                <a:moveTo>
                  <a:pt x="4313919" y="3374346"/>
                </a:moveTo>
                <a:lnTo>
                  <a:pt x="5129573" y="4787103"/>
                </a:lnTo>
                <a:lnTo>
                  <a:pt x="2480183" y="9397089"/>
                </a:lnTo>
                <a:lnTo>
                  <a:pt x="7797243" y="9407643"/>
                </a:lnTo>
                <a:lnTo>
                  <a:pt x="8612899" y="10820400"/>
                </a:lnTo>
                <a:lnTo>
                  <a:pt x="44397" y="10803391"/>
                </a:lnTo>
                <a:close/>
                <a:moveTo>
                  <a:pt x="7251590" y="1678280"/>
                </a:moveTo>
                <a:lnTo>
                  <a:pt x="11521112" y="9107325"/>
                </a:lnTo>
                <a:lnTo>
                  <a:pt x="2952610" y="9124334"/>
                </a:lnTo>
                <a:lnTo>
                  <a:pt x="3768265" y="7711578"/>
                </a:lnTo>
                <a:lnTo>
                  <a:pt x="9085326" y="7701024"/>
                </a:lnTo>
                <a:lnTo>
                  <a:pt x="6435936" y="3091037"/>
                </a:lnTo>
                <a:close/>
                <a:moveTo>
                  <a:pt x="4298981" y="0"/>
                </a:moveTo>
                <a:lnTo>
                  <a:pt x="8597962" y="7412036"/>
                </a:lnTo>
                <a:lnTo>
                  <a:pt x="6966652" y="7412036"/>
                </a:lnTo>
                <a:lnTo>
                  <a:pt x="4298981" y="2812602"/>
                </a:lnTo>
                <a:lnTo>
                  <a:pt x="1631311" y="7412036"/>
                </a:lnTo>
                <a:lnTo>
                  <a:pt x="0" y="74120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960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2003B0-5979-44AE-8B65-393B0FAA5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756" y="1"/>
            <a:ext cx="7954244" cy="6858000"/>
          </a:xfrm>
          <a:custGeom>
            <a:avLst/>
            <a:gdLst>
              <a:gd name="connsiteX0" fmla="*/ 7955281 w 15910560"/>
              <a:gd name="connsiteY0" fmla="*/ 1976629 h 13716000"/>
              <a:gd name="connsiteX1" fmla="*/ 1623059 w 15910560"/>
              <a:gd name="connsiteY1" fmla="*/ 12894251 h 13716000"/>
              <a:gd name="connsiteX2" fmla="*/ 2482960 w 15910560"/>
              <a:gd name="connsiteY2" fmla="*/ 12894251 h 13716000"/>
              <a:gd name="connsiteX3" fmla="*/ 6357812 w 15910560"/>
              <a:gd name="connsiteY3" fmla="*/ 6213474 h 13716000"/>
              <a:gd name="connsiteX4" fmla="*/ 10232662 w 15910560"/>
              <a:gd name="connsiteY4" fmla="*/ 12894251 h 13716000"/>
              <a:gd name="connsiteX5" fmla="*/ 14287501 w 15910560"/>
              <a:gd name="connsiteY5" fmla="*/ 12894251 h 13716000"/>
              <a:gd name="connsiteX6" fmla="*/ 7955281 w 15910560"/>
              <a:gd name="connsiteY6" fmla="*/ 0 h 13716000"/>
              <a:gd name="connsiteX7" fmla="*/ 15910560 w 15910560"/>
              <a:gd name="connsiteY7" fmla="*/ 13716000 h 13716000"/>
              <a:gd name="connsiteX8" fmla="*/ 0 w 15910560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560" h="13716000">
                <a:moveTo>
                  <a:pt x="7955281" y="1976629"/>
                </a:moveTo>
                <a:lnTo>
                  <a:pt x="1623059" y="12894251"/>
                </a:lnTo>
                <a:lnTo>
                  <a:pt x="2482960" y="12894251"/>
                </a:lnTo>
                <a:lnTo>
                  <a:pt x="6357812" y="6213474"/>
                </a:lnTo>
                <a:lnTo>
                  <a:pt x="10232662" y="12894251"/>
                </a:lnTo>
                <a:lnTo>
                  <a:pt x="14287501" y="12894251"/>
                </a:lnTo>
                <a:close/>
                <a:moveTo>
                  <a:pt x="7955281" y="0"/>
                </a:moveTo>
                <a:lnTo>
                  <a:pt x="159105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52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C243F37-9B35-40BD-9577-D964A5BE0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755" y="210492"/>
            <a:ext cx="5446650" cy="6489668"/>
          </a:xfrm>
          <a:custGeom>
            <a:avLst/>
            <a:gdLst>
              <a:gd name="connsiteX0" fmla="*/ 6607576 w 10894718"/>
              <a:gd name="connsiteY0" fmla="*/ 8810103 h 12979335"/>
              <a:gd name="connsiteX1" fmla="*/ 8692194 w 10894718"/>
              <a:gd name="connsiteY1" fmla="*/ 10894720 h 12979335"/>
              <a:gd name="connsiteX2" fmla="*/ 6607576 w 10894718"/>
              <a:gd name="connsiteY2" fmla="*/ 12979335 h 12979335"/>
              <a:gd name="connsiteX3" fmla="*/ 4522960 w 10894718"/>
              <a:gd name="connsiteY3" fmla="*/ 10894718 h 12979335"/>
              <a:gd name="connsiteX4" fmla="*/ 2202524 w 10894718"/>
              <a:gd name="connsiteY4" fmla="*/ 8810103 h 12979335"/>
              <a:gd name="connsiteX5" fmla="*/ 4287141 w 10894718"/>
              <a:gd name="connsiteY5" fmla="*/ 10894720 h 12979335"/>
              <a:gd name="connsiteX6" fmla="*/ 2202525 w 10894718"/>
              <a:gd name="connsiteY6" fmla="*/ 12979335 h 12979335"/>
              <a:gd name="connsiteX7" fmla="*/ 117908 w 10894718"/>
              <a:gd name="connsiteY7" fmla="*/ 10894718 h 12979335"/>
              <a:gd name="connsiteX8" fmla="*/ 8810101 w 10894718"/>
              <a:gd name="connsiteY8" fmla="*/ 2202526 h 12979335"/>
              <a:gd name="connsiteX9" fmla="*/ 10894718 w 10894718"/>
              <a:gd name="connsiteY9" fmla="*/ 4287143 h 12979335"/>
              <a:gd name="connsiteX10" fmla="*/ 8810101 w 10894718"/>
              <a:gd name="connsiteY10" fmla="*/ 6371758 h 12979335"/>
              <a:gd name="connsiteX11" fmla="*/ 6725484 w 10894718"/>
              <a:gd name="connsiteY11" fmla="*/ 4287142 h 12979335"/>
              <a:gd name="connsiteX12" fmla="*/ 4405050 w 10894718"/>
              <a:gd name="connsiteY12" fmla="*/ 2084616 h 12979335"/>
              <a:gd name="connsiteX13" fmla="*/ 8810101 w 10894718"/>
              <a:gd name="connsiteY13" fmla="*/ 6489666 h 12979335"/>
              <a:gd name="connsiteX14" fmla="*/ 4405050 w 10894718"/>
              <a:gd name="connsiteY14" fmla="*/ 10894717 h 12979335"/>
              <a:gd name="connsiteX15" fmla="*/ 0 w 10894718"/>
              <a:gd name="connsiteY15" fmla="*/ 6489666 h 12979335"/>
              <a:gd name="connsiteX16" fmla="*/ 6607576 w 10894718"/>
              <a:gd name="connsiteY16" fmla="*/ 0 h 12979335"/>
              <a:gd name="connsiteX17" fmla="*/ 8692194 w 10894718"/>
              <a:gd name="connsiteY17" fmla="*/ 2084617 h 12979335"/>
              <a:gd name="connsiteX18" fmla="*/ 6607576 w 10894718"/>
              <a:gd name="connsiteY18" fmla="*/ 4169233 h 12979335"/>
              <a:gd name="connsiteX19" fmla="*/ 4522960 w 10894718"/>
              <a:gd name="connsiteY19" fmla="*/ 2084616 h 129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94718" h="12979335">
                <a:moveTo>
                  <a:pt x="6607576" y="8810103"/>
                </a:moveTo>
                <a:lnTo>
                  <a:pt x="8692194" y="10894720"/>
                </a:lnTo>
                <a:lnTo>
                  <a:pt x="6607576" y="12979335"/>
                </a:lnTo>
                <a:lnTo>
                  <a:pt x="4522960" y="10894718"/>
                </a:lnTo>
                <a:close/>
                <a:moveTo>
                  <a:pt x="2202524" y="8810103"/>
                </a:moveTo>
                <a:lnTo>
                  <a:pt x="4287141" y="10894720"/>
                </a:lnTo>
                <a:lnTo>
                  <a:pt x="2202525" y="12979335"/>
                </a:lnTo>
                <a:lnTo>
                  <a:pt x="117908" y="10894718"/>
                </a:lnTo>
                <a:close/>
                <a:moveTo>
                  <a:pt x="8810101" y="2202526"/>
                </a:moveTo>
                <a:lnTo>
                  <a:pt x="10894718" y="4287143"/>
                </a:lnTo>
                <a:lnTo>
                  <a:pt x="8810101" y="6371758"/>
                </a:lnTo>
                <a:lnTo>
                  <a:pt x="6725484" y="4287142"/>
                </a:lnTo>
                <a:close/>
                <a:moveTo>
                  <a:pt x="4405050" y="2084616"/>
                </a:moveTo>
                <a:lnTo>
                  <a:pt x="8810101" y="6489666"/>
                </a:lnTo>
                <a:lnTo>
                  <a:pt x="4405050" y="10894717"/>
                </a:lnTo>
                <a:lnTo>
                  <a:pt x="0" y="6489666"/>
                </a:lnTo>
                <a:close/>
                <a:moveTo>
                  <a:pt x="6607576" y="0"/>
                </a:moveTo>
                <a:lnTo>
                  <a:pt x="8692194" y="2084617"/>
                </a:lnTo>
                <a:lnTo>
                  <a:pt x="6607576" y="4169233"/>
                </a:lnTo>
                <a:lnTo>
                  <a:pt x="4522960" y="2084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7222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420160-7D47-4912-B1D4-465FD7BCF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7275" y="495300"/>
            <a:ext cx="6628537" cy="5903913"/>
          </a:xfrm>
          <a:custGeom>
            <a:avLst/>
            <a:gdLst>
              <a:gd name="connsiteX0" fmla="*/ 9105900 w 13258801"/>
              <a:gd name="connsiteY0" fmla="*/ 6092825 h 11807825"/>
              <a:gd name="connsiteX1" fmla="*/ 12420600 w 13258801"/>
              <a:gd name="connsiteY1" fmla="*/ 11807825 h 11807825"/>
              <a:gd name="connsiteX2" fmla="*/ 5791200 w 13258801"/>
              <a:gd name="connsiteY2" fmla="*/ 11807825 h 11807825"/>
              <a:gd name="connsiteX3" fmla="*/ 3314700 w 13258801"/>
              <a:gd name="connsiteY3" fmla="*/ 4606924 h 11807825"/>
              <a:gd name="connsiteX4" fmla="*/ 6629400 w 13258801"/>
              <a:gd name="connsiteY4" fmla="*/ 10321924 h 11807825"/>
              <a:gd name="connsiteX5" fmla="*/ 0 w 13258801"/>
              <a:gd name="connsiteY5" fmla="*/ 10321924 h 11807825"/>
              <a:gd name="connsiteX6" fmla="*/ 6629401 w 13258801"/>
              <a:gd name="connsiteY6" fmla="*/ 1485899 h 11807825"/>
              <a:gd name="connsiteX7" fmla="*/ 13258801 w 13258801"/>
              <a:gd name="connsiteY7" fmla="*/ 1485899 h 11807825"/>
              <a:gd name="connsiteX8" fmla="*/ 9944101 w 13258801"/>
              <a:gd name="connsiteY8" fmla="*/ 7200899 h 11807825"/>
              <a:gd name="connsiteX9" fmla="*/ 838201 w 13258801"/>
              <a:gd name="connsiteY9" fmla="*/ 0 h 11807825"/>
              <a:gd name="connsiteX10" fmla="*/ 7467601 w 13258801"/>
              <a:gd name="connsiteY10" fmla="*/ 0 h 11807825"/>
              <a:gd name="connsiteX11" fmla="*/ 4152901 w 13258801"/>
              <a:gd name="connsiteY11" fmla="*/ 5714999 h 1180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58801" h="11807825">
                <a:moveTo>
                  <a:pt x="9105900" y="6092825"/>
                </a:moveTo>
                <a:lnTo>
                  <a:pt x="12420600" y="11807825"/>
                </a:lnTo>
                <a:lnTo>
                  <a:pt x="5791200" y="11807825"/>
                </a:lnTo>
                <a:close/>
                <a:moveTo>
                  <a:pt x="3314700" y="4606924"/>
                </a:moveTo>
                <a:lnTo>
                  <a:pt x="6629400" y="10321924"/>
                </a:lnTo>
                <a:lnTo>
                  <a:pt x="0" y="10321924"/>
                </a:lnTo>
                <a:close/>
                <a:moveTo>
                  <a:pt x="6629401" y="1485899"/>
                </a:moveTo>
                <a:lnTo>
                  <a:pt x="13258801" y="1485899"/>
                </a:lnTo>
                <a:lnTo>
                  <a:pt x="9944101" y="7200899"/>
                </a:lnTo>
                <a:close/>
                <a:moveTo>
                  <a:pt x="838201" y="0"/>
                </a:moveTo>
                <a:lnTo>
                  <a:pt x="7467601" y="0"/>
                </a:lnTo>
                <a:lnTo>
                  <a:pt x="4152901" y="5714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9E4A22-EC30-4CB7-BC8A-E67EEE0F4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21911" y="2945350"/>
            <a:ext cx="914896" cy="3453863"/>
          </a:xfrm>
          <a:custGeom>
            <a:avLst/>
            <a:gdLst>
              <a:gd name="connsiteX0" fmla="*/ 0 w 1830031"/>
              <a:gd name="connsiteY0" fmla="*/ 0 h 6907725"/>
              <a:gd name="connsiteX1" fmla="*/ 310808 w 1830031"/>
              <a:gd name="connsiteY1" fmla="*/ 232418 h 6907725"/>
              <a:gd name="connsiteX2" fmla="*/ 1830031 w 1830031"/>
              <a:gd name="connsiteY2" fmla="*/ 3453863 h 6907725"/>
              <a:gd name="connsiteX3" fmla="*/ 310808 w 1830031"/>
              <a:gd name="connsiteY3" fmla="*/ 6675308 h 6907725"/>
              <a:gd name="connsiteX4" fmla="*/ 0 w 1830031"/>
              <a:gd name="connsiteY4" fmla="*/ 6907725 h 69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031" h="6907725">
                <a:moveTo>
                  <a:pt x="0" y="0"/>
                </a:moveTo>
                <a:lnTo>
                  <a:pt x="310808" y="232418"/>
                </a:lnTo>
                <a:cubicBezTo>
                  <a:pt x="1238636" y="998129"/>
                  <a:pt x="1830031" y="2156932"/>
                  <a:pt x="1830031" y="3453863"/>
                </a:cubicBezTo>
                <a:cubicBezTo>
                  <a:pt x="1830031" y="4750795"/>
                  <a:pt x="1238636" y="5909596"/>
                  <a:pt x="310808" y="6675308"/>
                </a:cubicBezTo>
                <a:lnTo>
                  <a:pt x="0" y="6907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DE02B3-5286-4FA4-8CEC-4286867886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765" y="1225105"/>
            <a:ext cx="2511146" cy="4209044"/>
          </a:xfrm>
          <a:custGeom>
            <a:avLst/>
            <a:gdLst>
              <a:gd name="connsiteX0" fmla="*/ 1944918 w 6081092"/>
              <a:gd name="connsiteY0" fmla="*/ 0 h 10191461"/>
              <a:gd name="connsiteX1" fmla="*/ 5877031 w 6081092"/>
              <a:gd name="connsiteY1" fmla="*/ 1854373 h 10191461"/>
              <a:gd name="connsiteX2" fmla="*/ 6081092 w 6081092"/>
              <a:gd name="connsiteY2" fmla="*/ 2127260 h 10191461"/>
              <a:gd name="connsiteX3" fmla="*/ 6081092 w 6081092"/>
              <a:gd name="connsiteY3" fmla="*/ 8064200 h 10191461"/>
              <a:gd name="connsiteX4" fmla="*/ 5877031 w 6081092"/>
              <a:gd name="connsiteY4" fmla="*/ 8337088 h 10191461"/>
              <a:gd name="connsiteX5" fmla="*/ 1944918 w 6081092"/>
              <a:gd name="connsiteY5" fmla="*/ 10191461 h 10191461"/>
              <a:gd name="connsiteX6" fmla="*/ 429603 w 6081092"/>
              <a:gd name="connsiteY6" fmla="*/ 9962366 h 10191461"/>
              <a:gd name="connsiteX7" fmla="*/ 0 w 6081092"/>
              <a:gd name="connsiteY7" fmla="*/ 9805130 h 10191461"/>
              <a:gd name="connsiteX8" fmla="*/ 0 w 6081092"/>
              <a:gd name="connsiteY8" fmla="*/ 386330 h 10191461"/>
              <a:gd name="connsiteX9" fmla="*/ 429603 w 6081092"/>
              <a:gd name="connsiteY9" fmla="*/ 229093 h 10191461"/>
              <a:gd name="connsiteX10" fmla="*/ 1944918 w 6081092"/>
              <a:gd name="connsiteY10" fmla="*/ 0 h 1019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1092" h="10191461">
                <a:moveTo>
                  <a:pt x="1944918" y="0"/>
                </a:moveTo>
                <a:cubicBezTo>
                  <a:pt x="3527959" y="0"/>
                  <a:pt x="4942399" y="721860"/>
                  <a:pt x="5877031" y="1854373"/>
                </a:cubicBezTo>
                <a:lnTo>
                  <a:pt x="6081092" y="2127260"/>
                </a:lnTo>
                <a:lnTo>
                  <a:pt x="6081092" y="8064200"/>
                </a:lnTo>
                <a:lnTo>
                  <a:pt x="5877031" y="8337088"/>
                </a:lnTo>
                <a:cubicBezTo>
                  <a:pt x="4942399" y="9469599"/>
                  <a:pt x="3527959" y="10191461"/>
                  <a:pt x="1944918" y="10191461"/>
                </a:cubicBezTo>
                <a:cubicBezTo>
                  <a:pt x="1417238" y="10191461"/>
                  <a:pt x="908291" y="10111255"/>
                  <a:pt x="429603" y="9962366"/>
                </a:cubicBezTo>
                <a:lnTo>
                  <a:pt x="0" y="9805130"/>
                </a:lnTo>
                <a:lnTo>
                  <a:pt x="0" y="386330"/>
                </a:lnTo>
                <a:lnTo>
                  <a:pt x="429603" y="229093"/>
                </a:lnTo>
                <a:cubicBezTo>
                  <a:pt x="908291" y="80206"/>
                  <a:pt x="1417238" y="0"/>
                  <a:pt x="19449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C52C9F-00D3-4193-9FDF-C86C011031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4109" y="657875"/>
            <a:ext cx="1916656" cy="2496832"/>
          </a:xfrm>
          <a:custGeom>
            <a:avLst/>
            <a:gdLst>
              <a:gd name="connsiteX0" fmla="*/ 2496831 w 3833812"/>
              <a:gd name="connsiteY0" fmla="*/ 0 h 4993663"/>
              <a:gd name="connsiteX1" fmla="*/ 3686969 w 3833812"/>
              <a:gd name="connsiteY1" fmla="*/ 301354 h 4993663"/>
              <a:gd name="connsiteX2" fmla="*/ 3833812 w 3833812"/>
              <a:gd name="connsiteY2" fmla="*/ 390564 h 4993663"/>
              <a:gd name="connsiteX3" fmla="*/ 3833812 w 3833812"/>
              <a:gd name="connsiteY3" fmla="*/ 4603100 h 4993663"/>
              <a:gd name="connsiteX4" fmla="*/ 3686969 w 3833812"/>
              <a:gd name="connsiteY4" fmla="*/ 4692309 h 4993663"/>
              <a:gd name="connsiteX5" fmla="*/ 2496831 w 3833812"/>
              <a:gd name="connsiteY5" fmla="*/ 4993663 h 4993663"/>
              <a:gd name="connsiteX6" fmla="*/ 0 w 3833812"/>
              <a:gd name="connsiteY6" fmla="*/ 2496832 h 4993663"/>
              <a:gd name="connsiteX7" fmla="*/ 2496831 w 3833812"/>
              <a:gd name="connsiteY7" fmla="*/ 0 h 49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3812" h="4993663">
                <a:moveTo>
                  <a:pt x="2496831" y="0"/>
                </a:moveTo>
                <a:cubicBezTo>
                  <a:pt x="2927757" y="0"/>
                  <a:pt x="3333185" y="109168"/>
                  <a:pt x="3686969" y="301354"/>
                </a:cubicBezTo>
                <a:lnTo>
                  <a:pt x="3833812" y="390564"/>
                </a:lnTo>
                <a:lnTo>
                  <a:pt x="3833812" y="4603100"/>
                </a:lnTo>
                <a:lnTo>
                  <a:pt x="3686969" y="4692309"/>
                </a:lnTo>
                <a:cubicBezTo>
                  <a:pt x="3333185" y="4884497"/>
                  <a:pt x="2927757" y="4993663"/>
                  <a:pt x="2496831" y="4993663"/>
                </a:cubicBezTo>
                <a:cubicBezTo>
                  <a:pt x="1117870" y="4993663"/>
                  <a:pt x="0" y="3875794"/>
                  <a:pt x="0" y="2496832"/>
                </a:cubicBezTo>
                <a:cubicBezTo>
                  <a:pt x="0" y="1117870"/>
                  <a:pt x="1117870" y="0"/>
                  <a:pt x="2496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02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921F61F-5848-445B-B2AA-7E579B884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815" y="1521225"/>
            <a:ext cx="4761248" cy="4182520"/>
          </a:xfrm>
          <a:custGeom>
            <a:avLst/>
            <a:gdLst>
              <a:gd name="connsiteX0" fmla="*/ 4560844 w 9523735"/>
              <a:gd name="connsiteY0" fmla="*/ 1620 h 8365040"/>
              <a:gd name="connsiteX1" fmla="*/ 6120773 w 9523735"/>
              <a:gd name="connsiteY1" fmla="*/ 77009 h 8365040"/>
              <a:gd name="connsiteX2" fmla="*/ 9189979 w 9523735"/>
              <a:gd name="connsiteY2" fmla="*/ 559843 h 8365040"/>
              <a:gd name="connsiteX3" fmla="*/ 9496467 w 9523735"/>
              <a:gd name="connsiteY3" fmla="*/ 636733 h 8365040"/>
              <a:gd name="connsiteX4" fmla="*/ 9509579 w 9523735"/>
              <a:gd name="connsiteY4" fmla="*/ 919233 h 8365040"/>
              <a:gd name="connsiteX5" fmla="*/ 8490124 w 9523735"/>
              <a:gd name="connsiteY5" fmla="*/ 8306430 h 8365040"/>
              <a:gd name="connsiteX6" fmla="*/ 8483505 w 9523735"/>
              <a:gd name="connsiteY6" fmla="*/ 8326338 h 8365040"/>
              <a:gd name="connsiteX7" fmla="*/ 8407555 w 9523735"/>
              <a:gd name="connsiteY7" fmla="*/ 8301430 h 8365040"/>
              <a:gd name="connsiteX8" fmla="*/ 5474011 w 9523735"/>
              <a:gd name="connsiteY8" fmla="*/ 7732420 h 8365040"/>
              <a:gd name="connsiteX9" fmla="*/ 96605 w 9523735"/>
              <a:gd name="connsiteY9" fmla="*/ 8332559 h 8365040"/>
              <a:gd name="connsiteX10" fmla="*/ 0 w 9523735"/>
              <a:gd name="connsiteY10" fmla="*/ 8365040 h 8365040"/>
              <a:gd name="connsiteX11" fmla="*/ 92879 w 9523735"/>
              <a:gd name="connsiteY11" fmla="*/ 8199153 h 8365040"/>
              <a:gd name="connsiteX12" fmla="*/ 1710081 w 9523735"/>
              <a:gd name="connsiteY12" fmla="*/ 1200466 h 8365040"/>
              <a:gd name="connsiteX13" fmla="*/ 1677498 w 9523735"/>
              <a:gd name="connsiteY13" fmla="*/ 626367 h 8365040"/>
              <a:gd name="connsiteX14" fmla="*/ 1632356 w 9523735"/>
              <a:gd name="connsiteY14" fmla="*/ 167096 h 8365040"/>
              <a:gd name="connsiteX15" fmla="*/ 2247190 w 9523735"/>
              <a:gd name="connsiteY15" fmla="*/ 97425 h 8365040"/>
              <a:gd name="connsiteX16" fmla="*/ 4560844 w 9523735"/>
              <a:gd name="connsiteY16" fmla="*/ 1620 h 83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23735" h="8365040">
                <a:moveTo>
                  <a:pt x="4560844" y="1620"/>
                </a:moveTo>
                <a:cubicBezTo>
                  <a:pt x="5078913" y="7960"/>
                  <a:pt x="5599171" y="32943"/>
                  <a:pt x="6120773" y="77009"/>
                </a:cubicBezTo>
                <a:cubicBezTo>
                  <a:pt x="7163978" y="165142"/>
                  <a:pt x="8189076" y="327630"/>
                  <a:pt x="9189979" y="559843"/>
                </a:cubicBezTo>
                <a:lnTo>
                  <a:pt x="9496467" y="636733"/>
                </a:lnTo>
                <a:lnTo>
                  <a:pt x="9509579" y="919233"/>
                </a:lnTo>
                <a:cubicBezTo>
                  <a:pt x="9601816" y="3477312"/>
                  <a:pt x="9241198" y="5969506"/>
                  <a:pt x="8490124" y="8306430"/>
                </a:cubicBezTo>
                <a:lnTo>
                  <a:pt x="8483505" y="8326338"/>
                </a:lnTo>
                <a:lnTo>
                  <a:pt x="8407555" y="8301430"/>
                </a:lnTo>
                <a:cubicBezTo>
                  <a:pt x="7464790" y="8010648"/>
                  <a:pt x="6482530" y="7817623"/>
                  <a:pt x="5474011" y="7732420"/>
                </a:cubicBezTo>
                <a:cubicBezTo>
                  <a:pt x="3625060" y="7576214"/>
                  <a:pt x="1802314" y="7792080"/>
                  <a:pt x="96605" y="8332559"/>
                </a:cubicBezTo>
                <a:lnTo>
                  <a:pt x="0" y="8365040"/>
                </a:lnTo>
                <a:lnTo>
                  <a:pt x="92879" y="8199153"/>
                </a:lnTo>
                <a:cubicBezTo>
                  <a:pt x="1213599" y="6100906"/>
                  <a:pt x="1800203" y="3699914"/>
                  <a:pt x="1710081" y="1200466"/>
                </a:cubicBezTo>
                <a:cubicBezTo>
                  <a:pt x="1703148" y="1008201"/>
                  <a:pt x="1692263" y="816805"/>
                  <a:pt x="1677498" y="626367"/>
                </a:cubicBezTo>
                <a:lnTo>
                  <a:pt x="1632356" y="167096"/>
                </a:lnTo>
                <a:lnTo>
                  <a:pt x="2247190" y="97425"/>
                </a:lnTo>
                <a:cubicBezTo>
                  <a:pt x="3011572" y="24542"/>
                  <a:pt x="3783744" y="-7892"/>
                  <a:pt x="4560844" y="16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389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8FF5EC-7902-4D70-84B3-0CC199C8F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  <a:custGeom>
            <a:avLst/>
            <a:gdLst>
              <a:gd name="connsiteX0" fmla="*/ 6401592 w 12193588"/>
              <a:gd name="connsiteY0" fmla="*/ 12950824 h 13715999"/>
              <a:gd name="connsiteX1" fmla="*/ 12193588 w 12193588"/>
              <a:gd name="connsiteY1" fmla="*/ 12950824 h 13715999"/>
              <a:gd name="connsiteX2" fmla="*/ 12193588 w 12193588"/>
              <a:gd name="connsiteY2" fmla="*/ 13715999 h 13715999"/>
              <a:gd name="connsiteX3" fmla="*/ 6401592 w 12193588"/>
              <a:gd name="connsiteY3" fmla="*/ 13715999 h 13715999"/>
              <a:gd name="connsiteX4" fmla="*/ 6096792 w 12193588"/>
              <a:gd name="connsiteY4" fmla="*/ 9912348 h 13715999"/>
              <a:gd name="connsiteX5" fmla="*/ 6096792 w 12193588"/>
              <a:gd name="connsiteY5" fmla="*/ 13715999 h 13715999"/>
              <a:gd name="connsiteX6" fmla="*/ 0 w 12193588"/>
              <a:gd name="connsiteY6" fmla="*/ 13715999 h 13715999"/>
              <a:gd name="connsiteX7" fmla="*/ 0 w 12193588"/>
              <a:gd name="connsiteY7" fmla="*/ 9912349 h 13715999"/>
              <a:gd name="connsiteX8" fmla="*/ 0 w 12193588"/>
              <a:gd name="connsiteY8" fmla="*/ 0 h 13715999"/>
              <a:gd name="connsiteX9" fmla="*/ 1903412 w 12193588"/>
              <a:gd name="connsiteY9" fmla="*/ 0 h 13715999"/>
              <a:gd name="connsiteX10" fmla="*/ 1903412 w 12193588"/>
              <a:gd name="connsiteY10" fmla="*/ 6537324 h 13715999"/>
              <a:gd name="connsiteX11" fmla="*/ 1903412 w 12193588"/>
              <a:gd name="connsiteY11" fmla="*/ 6858000 h 13715999"/>
              <a:gd name="connsiteX12" fmla="*/ 2208212 w 12193588"/>
              <a:gd name="connsiteY12" fmla="*/ 6858000 h 13715999"/>
              <a:gd name="connsiteX13" fmla="*/ 12193586 w 12193588"/>
              <a:gd name="connsiteY13" fmla="*/ 6858000 h 13715999"/>
              <a:gd name="connsiteX14" fmla="*/ 12193586 w 12193588"/>
              <a:gd name="connsiteY14" fmla="*/ 6537324 h 13715999"/>
              <a:gd name="connsiteX15" fmla="*/ 2208212 w 12193588"/>
              <a:gd name="connsiteY15" fmla="*/ 6537324 h 13715999"/>
              <a:gd name="connsiteX16" fmla="*/ 2208212 w 12193588"/>
              <a:gd name="connsiteY16" fmla="*/ 0 h 13715999"/>
              <a:gd name="connsiteX17" fmla="*/ 12193588 w 12193588"/>
              <a:gd name="connsiteY17" fmla="*/ 0 h 13715999"/>
              <a:gd name="connsiteX18" fmla="*/ 12193588 w 12193588"/>
              <a:gd name="connsiteY18" fmla="*/ 12646024 h 13715999"/>
              <a:gd name="connsiteX19" fmla="*/ 6401592 w 12193588"/>
              <a:gd name="connsiteY19" fmla="*/ 12646024 h 13715999"/>
              <a:gd name="connsiteX20" fmla="*/ 6401592 w 12193588"/>
              <a:gd name="connsiteY20" fmla="*/ 9912348 h 13715999"/>
              <a:gd name="connsiteX21" fmla="*/ 6401594 w 12193588"/>
              <a:gd name="connsiteY21" fmla="*/ 9912348 h 13715999"/>
              <a:gd name="connsiteX22" fmla="*/ 6401594 w 12193588"/>
              <a:gd name="connsiteY22" fmla="*/ 9607548 h 13715999"/>
              <a:gd name="connsiteX23" fmla="*/ 0 w 12193588"/>
              <a:gd name="connsiteY23" fmla="*/ 960754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3588" h="13715999">
                <a:moveTo>
                  <a:pt x="6401592" y="12950824"/>
                </a:moveTo>
                <a:lnTo>
                  <a:pt x="12193588" y="12950824"/>
                </a:lnTo>
                <a:lnTo>
                  <a:pt x="12193588" y="13715999"/>
                </a:lnTo>
                <a:lnTo>
                  <a:pt x="6401592" y="13715999"/>
                </a:lnTo>
                <a:close/>
                <a:moveTo>
                  <a:pt x="6096792" y="9912348"/>
                </a:moveTo>
                <a:lnTo>
                  <a:pt x="6096792" y="13715999"/>
                </a:lnTo>
                <a:lnTo>
                  <a:pt x="0" y="13715999"/>
                </a:lnTo>
                <a:lnTo>
                  <a:pt x="0" y="9912349"/>
                </a:lnTo>
                <a:close/>
                <a:moveTo>
                  <a:pt x="0" y="0"/>
                </a:moveTo>
                <a:lnTo>
                  <a:pt x="1903412" y="0"/>
                </a:lnTo>
                <a:lnTo>
                  <a:pt x="1903412" y="6537324"/>
                </a:lnTo>
                <a:lnTo>
                  <a:pt x="1903412" y="6858000"/>
                </a:lnTo>
                <a:lnTo>
                  <a:pt x="2208212" y="6858000"/>
                </a:lnTo>
                <a:lnTo>
                  <a:pt x="12193586" y="6858000"/>
                </a:lnTo>
                <a:lnTo>
                  <a:pt x="12193586" y="6537324"/>
                </a:lnTo>
                <a:lnTo>
                  <a:pt x="2208212" y="6537324"/>
                </a:lnTo>
                <a:lnTo>
                  <a:pt x="2208212" y="0"/>
                </a:lnTo>
                <a:lnTo>
                  <a:pt x="12193588" y="0"/>
                </a:lnTo>
                <a:lnTo>
                  <a:pt x="12193588" y="12646024"/>
                </a:lnTo>
                <a:lnTo>
                  <a:pt x="6401592" y="12646024"/>
                </a:lnTo>
                <a:lnTo>
                  <a:pt x="6401592" y="9912348"/>
                </a:lnTo>
                <a:lnTo>
                  <a:pt x="6401594" y="9912348"/>
                </a:lnTo>
                <a:lnTo>
                  <a:pt x="6401594" y="9607548"/>
                </a:lnTo>
                <a:lnTo>
                  <a:pt x="0" y="9607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4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415DE9D-FC19-4D01-A17F-9796A66B70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84928" y="4484723"/>
            <a:ext cx="2507956" cy="2553775"/>
          </a:xfrm>
          <a:custGeom>
            <a:avLst/>
            <a:gdLst>
              <a:gd name="connsiteX0" fmla="*/ 3101583 w 5016566"/>
              <a:gd name="connsiteY0" fmla="*/ 0 h 5107549"/>
              <a:gd name="connsiteX1" fmla="*/ 5016566 w 5016566"/>
              <a:gd name="connsiteY1" fmla="*/ 3316849 h 5107549"/>
              <a:gd name="connsiteX2" fmla="*/ 1914983 w 5016566"/>
              <a:gd name="connsiteY2" fmla="*/ 5107549 h 5107549"/>
              <a:gd name="connsiteX3" fmla="*/ 0 w 5016566"/>
              <a:gd name="connsiteY3" fmla="*/ 1790700 h 510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66" h="5107549">
                <a:moveTo>
                  <a:pt x="3101583" y="0"/>
                </a:moveTo>
                <a:lnTo>
                  <a:pt x="5016566" y="3316849"/>
                </a:lnTo>
                <a:lnTo>
                  <a:pt x="1914983" y="5107549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765601B-4DAF-4066-BA47-B5B49285AC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8907" y="2793257"/>
            <a:ext cx="3855340" cy="4887814"/>
          </a:xfrm>
          <a:custGeom>
            <a:avLst/>
            <a:gdLst>
              <a:gd name="connsiteX0" fmla="*/ 3101584 w 7711684"/>
              <a:gd name="connsiteY0" fmla="*/ 0 h 9775627"/>
              <a:gd name="connsiteX1" fmla="*/ 7711684 w 7711684"/>
              <a:gd name="connsiteY1" fmla="*/ 7984927 h 9775627"/>
              <a:gd name="connsiteX2" fmla="*/ 4610100 w 7711684"/>
              <a:gd name="connsiteY2" fmla="*/ 9775627 h 9775627"/>
              <a:gd name="connsiteX3" fmla="*/ 0 w 7711684"/>
              <a:gd name="connsiteY3" fmla="*/ 1790700 h 97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684" h="9775627">
                <a:moveTo>
                  <a:pt x="3101584" y="0"/>
                </a:moveTo>
                <a:lnTo>
                  <a:pt x="7711684" y="7984927"/>
                </a:lnTo>
                <a:lnTo>
                  <a:pt x="4610100" y="977562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6AE012F-B6BC-4BDC-9BD5-331A4E0A87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377636" y="2850613"/>
            <a:ext cx="4382018" cy="3578648"/>
          </a:xfrm>
          <a:custGeom>
            <a:avLst/>
            <a:gdLst>
              <a:gd name="connsiteX0" fmla="*/ 6949367 w 8765178"/>
              <a:gd name="connsiteY0" fmla="*/ 0 h 7157296"/>
              <a:gd name="connsiteX1" fmla="*/ 8765178 w 8765178"/>
              <a:gd name="connsiteY1" fmla="*/ 3145077 h 7157296"/>
              <a:gd name="connsiteX2" fmla="*/ 1815811 w 8765178"/>
              <a:gd name="connsiteY2" fmla="*/ 7157296 h 7157296"/>
              <a:gd name="connsiteX3" fmla="*/ 0 w 8765178"/>
              <a:gd name="connsiteY3" fmla="*/ 4012219 h 71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178" h="7157296">
                <a:moveTo>
                  <a:pt x="6949367" y="0"/>
                </a:moveTo>
                <a:lnTo>
                  <a:pt x="8765178" y="3145077"/>
                </a:lnTo>
                <a:lnTo>
                  <a:pt x="1815811" y="7157296"/>
                </a:lnTo>
                <a:lnTo>
                  <a:pt x="0" y="4012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AD03CFC-220F-4BC9-9454-E27C97C80C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7174" y="-1243756"/>
            <a:ext cx="3855340" cy="4887814"/>
          </a:xfrm>
          <a:custGeom>
            <a:avLst/>
            <a:gdLst>
              <a:gd name="connsiteX0" fmla="*/ 3101583 w 7711683"/>
              <a:gd name="connsiteY0" fmla="*/ 0 h 9775627"/>
              <a:gd name="connsiteX1" fmla="*/ 7711683 w 7711683"/>
              <a:gd name="connsiteY1" fmla="*/ 7984927 h 9775627"/>
              <a:gd name="connsiteX2" fmla="*/ 4610099 w 7711683"/>
              <a:gd name="connsiteY2" fmla="*/ 9775627 h 9775627"/>
              <a:gd name="connsiteX3" fmla="*/ 0 w 7711683"/>
              <a:gd name="connsiteY3" fmla="*/ 1790700 h 97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683" h="9775627">
                <a:moveTo>
                  <a:pt x="3101583" y="0"/>
                </a:moveTo>
                <a:lnTo>
                  <a:pt x="7711683" y="7984927"/>
                </a:lnTo>
                <a:lnTo>
                  <a:pt x="4610099" y="977562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5C99D42-8489-4F94-8688-7548F5C1A2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09" y="1147641"/>
            <a:ext cx="2507957" cy="2553774"/>
          </a:xfrm>
          <a:custGeom>
            <a:avLst/>
            <a:gdLst>
              <a:gd name="connsiteX0" fmla="*/ 3101583 w 5016567"/>
              <a:gd name="connsiteY0" fmla="*/ 0 h 5107548"/>
              <a:gd name="connsiteX1" fmla="*/ 5016567 w 5016567"/>
              <a:gd name="connsiteY1" fmla="*/ 3316848 h 5107548"/>
              <a:gd name="connsiteX2" fmla="*/ 1914983 w 5016567"/>
              <a:gd name="connsiteY2" fmla="*/ 5107548 h 5107548"/>
              <a:gd name="connsiteX3" fmla="*/ 0 w 5016567"/>
              <a:gd name="connsiteY3" fmla="*/ 1790700 h 510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67" h="5107548">
                <a:moveTo>
                  <a:pt x="3101583" y="0"/>
                </a:moveTo>
                <a:lnTo>
                  <a:pt x="5016567" y="3316848"/>
                </a:lnTo>
                <a:lnTo>
                  <a:pt x="1914983" y="5107548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B3737B8-23FE-4442-B8B8-8199DF672F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900461" y="592464"/>
            <a:ext cx="3359129" cy="4028239"/>
          </a:xfrm>
          <a:custGeom>
            <a:avLst/>
            <a:gdLst>
              <a:gd name="connsiteX0" fmla="*/ 3101584 w 6719132"/>
              <a:gd name="connsiteY0" fmla="*/ 0 h 8056477"/>
              <a:gd name="connsiteX1" fmla="*/ 6719132 w 6719132"/>
              <a:gd name="connsiteY1" fmla="*/ 6265778 h 8056477"/>
              <a:gd name="connsiteX2" fmla="*/ 3617549 w 6719132"/>
              <a:gd name="connsiteY2" fmla="*/ 8056477 h 8056477"/>
              <a:gd name="connsiteX3" fmla="*/ 0 w 6719132"/>
              <a:gd name="connsiteY3" fmla="*/ 1790700 h 805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9132" h="8056477">
                <a:moveTo>
                  <a:pt x="3101584" y="0"/>
                </a:moveTo>
                <a:lnTo>
                  <a:pt x="6719132" y="6265778"/>
                </a:lnTo>
                <a:lnTo>
                  <a:pt x="3617549" y="805647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4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8A26B3C-8E9C-4074-9AEF-6C6C54FC8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84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803ED2A9-A4AC-4ED8-B5EE-E773D7EE3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263" y="0"/>
            <a:ext cx="5143549" cy="6858001"/>
          </a:xfrm>
          <a:custGeom>
            <a:avLst/>
            <a:gdLst>
              <a:gd name="connsiteX0" fmla="*/ 2115698 w 10288437"/>
              <a:gd name="connsiteY0" fmla="*/ 11091508 h 13716002"/>
              <a:gd name="connsiteX1" fmla="*/ 3333513 w 10288437"/>
              <a:gd name="connsiteY1" fmla="*/ 11791395 h 13716002"/>
              <a:gd name="connsiteX2" fmla="*/ 0 w 10288437"/>
              <a:gd name="connsiteY2" fmla="*/ 13716002 h 13716002"/>
              <a:gd name="connsiteX3" fmla="*/ 2788 w 10288437"/>
              <a:gd name="connsiteY3" fmla="*/ 12311398 h 13716002"/>
              <a:gd name="connsiteX4" fmla="*/ 1301086 w 10288437"/>
              <a:gd name="connsiteY4" fmla="*/ 9106856 h 13716002"/>
              <a:gd name="connsiteX5" fmla="*/ 4634601 w 10288437"/>
              <a:gd name="connsiteY5" fmla="*/ 11031461 h 13716002"/>
              <a:gd name="connsiteX6" fmla="*/ 3416785 w 10288437"/>
              <a:gd name="connsiteY6" fmla="*/ 11731349 h 13716002"/>
              <a:gd name="connsiteX7" fmla="*/ 1303875 w 10288437"/>
              <a:gd name="connsiteY7" fmla="*/ 10511460 h 13716002"/>
              <a:gd name="connsiteX8" fmla="*/ 8788 w 10288437"/>
              <a:gd name="connsiteY8" fmla="*/ 8368331 h 13716002"/>
              <a:gd name="connsiteX9" fmla="*/ 1223815 w 10288437"/>
              <a:gd name="connsiteY9" fmla="*/ 9073047 h 13716002"/>
              <a:gd name="connsiteX10" fmla="*/ 1223816 w 10288437"/>
              <a:gd name="connsiteY10" fmla="*/ 11512826 h 13716002"/>
              <a:gd name="connsiteX11" fmla="*/ 8788 w 10288437"/>
              <a:gd name="connsiteY11" fmla="*/ 12217542 h 13716002"/>
              <a:gd name="connsiteX12" fmla="*/ 7376457 w 10288437"/>
              <a:gd name="connsiteY12" fmla="*/ 8274466 h 13716002"/>
              <a:gd name="connsiteX13" fmla="*/ 8594273 w 10288437"/>
              <a:gd name="connsiteY13" fmla="*/ 8974353 h 13716002"/>
              <a:gd name="connsiteX14" fmla="*/ 5260761 w 10288437"/>
              <a:gd name="connsiteY14" fmla="*/ 10898960 h 13716002"/>
              <a:gd name="connsiteX15" fmla="*/ 5263549 w 10288437"/>
              <a:gd name="connsiteY15" fmla="*/ 9494356 h 13716002"/>
              <a:gd name="connsiteX16" fmla="*/ 10269385 w 10288437"/>
              <a:gd name="connsiteY16" fmla="*/ 8249676 h 13716002"/>
              <a:gd name="connsiteX17" fmla="*/ 10288437 w 10288437"/>
              <a:gd name="connsiteY17" fmla="*/ 13716000 h 13716002"/>
              <a:gd name="connsiteX18" fmla="*/ 333828 w 10288437"/>
              <a:gd name="connsiteY18" fmla="*/ 13716000 h 13716002"/>
              <a:gd name="connsiteX19" fmla="*/ 1610890 w 10288437"/>
              <a:gd name="connsiteY19" fmla="*/ 7535942 h 13716002"/>
              <a:gd name="connsiteX20" fmla="*/ 3723801 w 10288437"/>
              <a:gd name="connsiteY20" fmla="*/ 8755832 h 13716002"/>
              <a:gd name="connsiteX21" fmla="*/ 3726589 w 10288437"/>
              <a:gd name="connsiteY21" fmla="*/ 10160435 h 13716002"/>
              <a:gd name="connsiteX22" fmla="*/ 393074 w 10288437"/>
              <a:gd name="connsiteY22" fmla="*/ 8235830 h 13716002"/>
              <a:gd name="connsiteX23" fmla="*/ 5018889 w 10288437"/>
              <a:gd name="connsiteY23" fmla="*/ 7049748 h 13716002"/>
              <a:gd name="connsiteX24" fmla="*/ 5018889 w 10288437"/>
              <a:gd name="connsiteY24" fmla="*/ 10898960 h 13716002"/>
              <a:gd name="connsiteX25" fmla="*/ 3803861 w 10288437"/>
              <a:gd name="connsiteY25" fmla="*/ 10194244 h 13716002"/>
              <a:gd name="connsiteX26" fmla="*/ 3803861 w 10288437"/>
              <a:gd name="connsiteY26" fmla="*/ 7754465 h 13716002"/>
              <a:gd name="connsiteX27" fmla="*/ 6561845 w 10288437"/>
              <a:gd name="connsiteY27" fmla="*/ 6289813 h 13716002"/>
              <a:gd name="connsiteX28" fmla="*/ 9895361 w 10288437"/>
              <a:gd name="connsiteY28" fmla="*/ 8214419 h 13716002"/>
              <a:gd name="connsiteX29" fmla="*/ 8677545 w 10288437"/>
              <a:gd name="connsiteY29" fmla="*/ 8914307 h 13716002"/>
              <a:gd name="connsiteX30" fmla="*/ 6564633 w 10288437"/>
              <a:gd name="connsiteY30" fmla="*/ 7694417 h 13716002"/>
              <a:gd name="connsiteX31" fmla="*/ 5027677 w 10288437"/>
              <a:gd name="connsiteY31" fmla="*/ 5551290 h 13716002"/>
              <a:gd name="connsiteX32" fmla="*/ 5024889 w 10288437"/>
              <a:gd name="connsiteY32" fmla="*/ 6955893 h 13716002"/>
              <a:gd name="connsiteX33" fmla="*/ 2911977 w 10288437"/>
              <a:gd name="connsiteY33" fmla="*/ 8175783 h 13716002"/>
              <a:gd name="connsiteX34" fmla="*/ 1694160 w 10288437"/>
              <a:gd name="connsiteY34" fmla="*/ 7475896 h 13716002"/>
              <a:gd name="connsiteX35" fmla="*/ 5269549 w 10288437"/>
              <a:gd name="connsiteY35" fmla="*/ 5551288 h 13716002"/>
              <a:gd name="connsiteX36" fmla="*/ 6484577 w 10288437"/>
              <a:gd name="connsiteY36" fmla="*/ 6256005 h 13716002"/>
              <a:gd name="connsiteX37" fmla="*/ 6484577 w 10288437"/>
              <a:gd name="connsiteY37" fmla="*/ 8695784 h 13716002"/>
              <a:gd name="connsiteX38" fmla="*/ 5269549 w 10288437"/>
              <a:gd name="connsiteY38" fmla="*/ 9400500 h 13716002"/>
              <a:gd name="connsiteX39" fmla="*/ 2115698 w 10288437"/>
              <a:gd name="connsiteY39" fmla="*/ 5457426 h 13716002"/>
              <a:gd name="connsiteX40" fmla="*/ 3333513 w 10288437"/>
              <a:gd name="connsiteY40" fmla="*/ 6157312 h 13716002"/>
              <a:gd name="connsiteX41" fmla="*/ 0 w 10288437"/>
              <a:gd name="connsiteY41" fmla="*/ 8081918 h 13716002"/>
              <a:gd name="connsiteX42" fmla="*/ 2788 w 10288437"/>
              <a:gd name="connsiteY42" fmla="*/ 6677314 h 13716002"/>
              <a:gd name="connsiteX43" fmla="*/ 6871649 w 10288437"/>
              <a:gd name="connsiteY43" fmla="*/ 4718900 h 13716002"/>
              <a:gd name="connsiteX44" fmla="*/ 8984561 w 10288437"/>
              <a:gd name="connsiteY44" fmla="*/ 5938788 h 13716002"/>
              <a:gd name="connsiteX45" fmla="*/ 8987349 w 10288437"/>
              <a:gd name="connsiteY45" fmla="*/ 7343392 h 13716002"/>
              <a:gd name="connsiteX46" fmla="*/ 5653833 w 10288437"/>
              <a:gd name="connsiteY46" fmla="*/ 5418787 h 13716002"/>
              <a:gd name="connsiteX47" fmla="*/ 10279645 w 10288437"/>
              <a:gd name="connsiteY47" fmla="*/ 4232707 h 13716002"/>
              <a:gd name="connsiteX48" fmla="*/ 10279645 w 10288437"/>
              <a:gd name="connsiteY48" fmla="*/ 8081917 h 13716002"/>
              <a:gd name="connsiteX49" fmla="*/ 9064617 w 10288437"/>
              <a:gd name="connsiteY49" fmla="*/ 7377201 h 13716002"/>
              <a:gd name="connsiteX50" fmla="*/ 9064617 w 10288437"/>
              <a:gd name="connsiteY50" fmla="*/ 4937424 h 13716002"/>
              <a:gd name="connsiteX51" fmla="*/ 1301086 w 10288437"/>
              <a:gd name="connsiteY51" fmla="*/ 3472774 h 13716002"/>
              <a:gd name="connsiteX52" fmla="*/ 4634601 w 10288437"/>
              <a:gd name="connsiteY52" fmla="*/ 5397381 h 13716002"/>
              <a:gd name="connsiteX53" fmla="*/ 3416785 w 10288437"/>
              <a:gd name="connsiteY53" fmla="*/ 6097266 h 13716002"/>
              <a:gd name="connsiteX54" fmla="*/ 1303875 w 10288437"/>
              <a:gd name="connsiteY54" fmla="*/ 4877377 h 13716002"/>
              <a:gd name="connsiteX55" fmla="*/ 8788 w 10288437"/>
              <a:gd name="connsiteY55" fmla="*/ 2734249 h 13716002"/>
              <a:gd name="connsiteX56" fmla="*/ 1223815 w 10288437"/>
              <a:gd name="connsiteY56" fmla="*/ 3438966 h 13716002"/>
              <a:gd name="connsiteX57" fmla="*/ 1223816 w 10288437"/>
              <a:gd name="connsiteY57" fmla="*/ 5878742 h 13716002"/>
              <a:gd name="connsiteX58" fmla="*/ 8788 w 10288437"/>
              <a:gd name="connsiteY58" fmla="*/ 6583459 h 13716002"/>
              <a:gd name="connsiteX59" fmla="*/ 10288433 w 10288437"/>
              <a:gd name="connsiteY59" fmla="*/ 2734247 h 13716002"/>
              <a:gd name="connsiteX60" fmla="*/ 10285645 w 10288437"/>
              <a:gd name="connsiteY60" fmla="*/ 4138851 h 13716002"/>
              <a:gd name="connsiteX61" fmla="*/ 8172737 w 10288437"/>
              <a:gd name="connsiteY61" fmla="*/ 5358742 h 13716002"/>
              <a:gd name="connsiteX62" fmla="*/ 6954921 w 10288437"/>
              <a:gd name="connsiteY62" fmla="*/ 4658855 h 13716002"/>
              <a:gd name="connsiteX63" fmla="*/ 7376457 w 10288437"/>
              <a:gd name="connsiteY63" fmla="*/ 2640382 h 13716002"/>
              <a:gd name="connsiteX64" fmla="*/ 8594273 w 10288437"/>
              <a:gd name="connsiteY64" fmla="*/ 3340269 h 13716002"/>
              <a:gd name="connsiteX65" fmla="*/ 5260761 w 10288437"/>
              <a:gd name="connsiteY65" fmla="*/ 5264876 h 13716002"/>
              <a:gd name="connsiteX66" fmla="*/ 5263549 w 10288437"/>
              <a:gd name="connsiteY66" fmla="*/ 3860272 h 13716002"/>
              <a:gd name="connsiteX67" fmla="*/ 1610890 w 10288437"/>
              <a:gd name="connsiteY67" fmla="*/ 1901860 h 13716002"/>
              <a:gd name="connsiteX68" fmla="*/ 3723801 w 10288437"/>
              <a:gd name="connsiteY68" fmla="*/ 3121749 h 13716002"/>
              <a:gd name="connsiteX69" fmla="*/ 3726589 w 10288437"/>
              <a:gd name="connsiteY69" fmla="*/ 4526353 h 13716002"/>
              <a:gd name="connsiteX70" fmla="*/ 393074 w 10288437"/>
              <a:gd name="connsiteY70" fmla="*/ 2601747 h 13716002"/>
              <a:gd name="connsiteX71" fmla="*/ 5018889 w 10288437"/>
              <a:gd name="connsiteY71" fmla="*/ 1415666 h 13716002"/>
              <a:gd name="connsiteX72" fmla="*/ 5018889 w 10288437"/>
              <a:gd name="connsiteY72" fmla="*/ 5264878 h 13716002"/>
              <a:gd name="connsiteX73" fmla="*/ 3803861 w 10288437"/>
              <a:gd name="connsiteY73" fmla="*/ 4560161 h 13716002"/>
              <a:gd name="connsiteX74" fmla="*/ 3803861 w 10288437"/>
              <a:gd name="connsiteY74" fmla="*/ 2120383 h 13716002"/>
              <a:gd name="connsiteX75" fmla="*/ 6561845 w 10288437"/>
              <a:gd name="connsiteY75" fmla="*/ 655730 h 13716002"/>
              <a:gd name="connsiteX76" fmla="*/ 9895361 w 10288437"/>
              <a:gd name="connsiteY76" fmla="*/ 2580335 h 13716002"/>
              <a:gd name="connsiteX77" fmla="*/ 8677545 w 10288437"/>
              <a:gd name="connsiteY77" fmla="*/ 3280224 h 13716002"/>
              <a:gd name="connsiteX78" fmla="*/ 6564633 w 10288437"/>
              <a:gd name="connsiteY78" fmla="*/ 2060334 h 13716002"/>
              <a:gd name="connsiteX79" fmla="*/ 9064617 w 10288437"/>
              <a:gd name="connsiteY79" fmla="*/ 0 h 13716002"/>
              <a:gd name="connsiteX80" fmla="*/ 10279645 w 10288437"/>
              <a:gd name="connsiteY80" fmla="*/ 0 h 13716002"/>
              <a:gd name="connsiteX81" fmla="*/ 10279645 w 10288437"/>
              <a:gd name="connsiteY81" fmla="*/ 2447834 h 13716002"/>
              <a:gd name="connsiteX82" fmla="*/ 9064617 w 10288437"/>
              <a:gd name="connsiteY82" fmla="*/ 1743118 h 13716002"/>
              <a:gd name="connsiteX83" fmla="*/ 6026737 w 10288437"/>
              <a:gd name="connsiteY83" fmla="*/ 0 h 13716002"/>
              <a:gd name="connsiteX84" fmla="*/ 8456795 w 10288437"/>
              <a:gd name="connsiteY84" fmla="*/ 0 h 13716002"/>
              <a:gd name="connsiteX85" fmla="*/ 8984561 w 10288437"/>
              <a:gd name="connsiteY85" fmla="*/ 304705 h 13716002"/>
              <a:gd name="connsiteX86" fmla="*/ 8987349 w 10288437"/>
              <a:gd name="connsiteY86" fmla="*/ 1709309 h 13716002"/>
              <a:gd name="connsiteX87" fmla="*/ 5269549 w 10288437"/>
              <a:gd name="connsiteY87" fmla="*/ 0 h 13716002"/>
              <a:gd name="connsiteX88" fmla="*/ 5412299 w 10288437"/>
              <a:gd name="connsiteY88" fmla="*/ 0 h 13716002"/>
              <a:gd name="connsiteX89" fmla="*/ 6484577 w 10288437"/>
              <a:gd name="connsiteY89" fmla="*/ 621921 h 13716002"/>
              <a:gd name="connsiteX90" fmla="*/ 6484577 w 10288437"/>
              <a:gd name="connsiteY90" fmla="*/ 3061700 h 13716002"/>
              <a:gd name="connsiteX91" fmla="*/ 5269549 w 10288437"/>
              <a:gd name="connsiteY91" fmla="*/ 3766417 h 13716002"/>
              <a:gd name="connsiteX92" fmla="*/ 4884275 w 10288437"/>
              <a:gd name="connsiteY92" fmla="*/ 0 h 13716002"/>
              <a:gd name="connsiteX93" fmla="*/ 5027513 w 10288437"/>
              <a:gd name="connsiteY93" fmla="*/ 0 h 13716002"/>
              <a:gd name="connsiteX94" fmla="*/ 5024889 w 10288437"/>
              <a:gd name="connsiteY94" fmla="*/ 1321811 h 13716002"/>
              <a:gd name="connsiteX95" fmla="*/ 2911977 w 10288437"/>
              <a:gd name="connsiteY95" fmla="*/ 2541700 h 13716002"/>
              <a:gd name="connsiteX96" fmla="*/ 1694160 w 10288437"/>
              <a:gd name="connsiteY96" fmla="*/ 1841813 h 13716002"/>
              <a:gd name="connsiteX97" fmla="*/ 2614527 w 10288437"/>
              <a:gd name="connsiteY97" fmla="*/ 0 h 13716002"/>
              <a:gd name="connsiteX98" fmla="*/ 4222733 w 10288437"/>
              <a:gd name="connsiteY98" fmla="*/ 0 h 13716002"/>
              <a:gd name="connsiteX99" fmla="*/ 3416785 w 10288437"/>
              <a:gd name="connsiteY99" fmla="*/ 463184 h 13716002"/>
              <a:gd name="connsiteX100" fmla="*/ 1809719 w 10288437"/>
              <a:gd name="connsiteY100" fmla="*/ 0 h 13716002"/>
              <a:gd name="connsiteX101" fmla="*/ 2423084 w 10288437"/>
              <a:gd name="connsiteY101" fmla="*/ 0 h 13716002"/>
              <a:gd name="connsiteX102" fmla="*/ 3333513 w 10288437"/>
              <a:gd name="connsiteY102" fmla="*/ 523230 h 13716002"/>
              <a:gd name="connsiteX103" fmla="*/ 0 w 10288437"/>
              <a:gd name="connsiteY103" fmla="*/ 2447837 h 13716002"/>
              <a:gd name="connsiteX104" fmla="*/ 2788 w 10288437"/>
              <a:gd name="connsiteY104" fmla="*/ 1043232 h 13716002"/>
              <a:gd name="connsiteX105" fmla="*/ 8788 w 10288437"/>
              <a:gd name="connsiteY105" fmla="*/ 0 h 13716002"/>
              <a:gd name="connsiteX106" fmla="*/ 1223816 w 10288437"/>
              <a:gd name="connsiteY106" fmla="*/ 0 h 13716002"/>
              <a:gd name="connsiteX107" fmla="*/ 1223816 w 10288437"/>
              <a:gd name="connsiteY107" fmla="*/ 244661 h 13716002"/>
              <a:gd name="connsiteX108" fmla="*/ 8788 w 10288437"/>
              <a:gd name="connsiteY108" fmla="*/ 949377 h 137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288437" h="13716002">
                <a:moveTo>
                  <a:pt x="2115698" y="11091508"/>
                </a:moveTo>
                <a:lnTo>
                  <a:pt x="3333513" y="11791395"/>
                </a:lnTo>
                <a:lnTo>
                  <a:pt x="0" y="13716002"/>
                </a:lnTo>
                <a:lnTo>
                  <a:pt x="2788" y="12311398"/>
                </a:lnTo>
                <a:close/>
                <a:moveTo>
                  <a:pt x="1301086" y="9106856"/>
                </a:moveTo>
                <a:lnTo>
                  <a:pt x="4634601" y="11031461"/>
                </a:lnTo>
                <a:lnTo>
                  <a:pt x="3416785" y="11731349"/>
                </a:lnTo>
                <a:lnTo>
                  <a:pt x="1303875" y="10511460"/>
                </a:lnTo>
                <a:close/>
                <a:moveTo>
                  <a:pt x="8788" y="8368331"/>
                </a:moveTo>
                <a:lnTo>
                  <a:pt x="1223815" y="9073047"/>
                </a:lnTo>
                <a:lnTo>
                  <a:pt x="1223816" y="11512826"/>
                </a:lnTo>
                <a:lnTo>
                  <a:pt x="8788" y="12217542"/>
                </a:lnTo>
                <a:close/>
                <a:moveTo>
                  <a:pt x="7376457" y="8274466"/>
                </a:moveTo>
                <a:lnTo>
                  <a:pt x="8594273" y="8974353"/>
                </a:lnTo>
                <a:lnTo>
                  <a:pt x="5260761" y="10898960"/>
                </a:lnTo>
                <a:lnTo>
                  <a:pt x="5263549" y="9494356"/>
                </a:lnTo>
                <a:close/>
                <a:moveTo>
                  <a:pt x="10269385" y="8249676"/>
                </a:moveTo>
                <a:lnTo>
                  <a:pt x="10288437" y="13716000"/>
                </a:lnTo>
                <a:lnTo>
                  <a:pt x="333828" y="13716000"/>
                </a:lnTo>
                <a:close/>
                <a:moveTo>
                  <a:pt x="1610890" y="7535942"/>
                </a:moveTo>
                <a:lnTo>
                  <a:pt x="3723801" y="8755832"/>
                </a:lnTo>
                <a:lnTo>
                  <a:pt x="3726589" y="10160435"/>
                </a:lnTo>
                <a:lnTo>
                  <a:pt x="393074" y="8235830"/>
                </a:lnTo>
                <a:close/>
                <a:moveTo>
                  <a:pt x="5018889" y="7049748"/>
                </a:moveTo>
                <a:lnTo>
                  <a:pt x="5018889" y="10898960"/>
                </a:lnTo>
                <a:lnTo>
                  <a:pt x="3803861" y="10194244"/>
                </a:lnTo>
                <a:lnTo>
                  <a:pt x="3803861" y="7754465"/>
                </a:lnTo>
                <a:close/>
                <a:moveTo>
                  <a:pt x="6561845" y="6289813"/>
                </a:moveTo>
                <a:lnTo>
                  <a:pt x="9895361" y="8214419"/>
                </a:lnTo>
                <a:lnTo>
                  <a:pt x="8677545" y="8914307"/>
                </a:lnTo>
                <a:lnTo>
                  <a:pt x="6564633" y="7694417"/>
                </a:lnTo>
                <a:close/>
                <a:moveTo>
                  <a:pt x="5027677" y="5551290"/>
                </a:moveTo>
                <a:lnTo>
                  <a:pt x="5024889" y="6955893"/>
                </a:lnTo>
                <a:lnTo>
                  <a:pt x="2911977" y="8175783"/>
                </a:lnTo>
                <a:lnTo>
                  <a:pt x="1694160" y="7475896"/>
                </a:lnTo>
                <a:close/>
                <a:moveTo>
                  <a:pt x="5269549" y="5551288"/>
                </a:moveTo>
                <a:lnTo>
                  <a:pt x="6484577" y="6256005"/>
                </a:lnTo>
                <a:lnTo>
                  <a:pt x="6484577" y="8695784"/>
                </a:lnTo>
                <a:lnTo>
                  <a:pt x="5269549" y="9400500"/>
                </a:lnTo>
                <a:close/>
                <a:moveTo>
                  <a:pt x="2115698" y="5457426"/>
                </a:moveTo>
                <a:lnTo>
                  <a:pt x="3333513" y="6157312"/>
                </a:lnTo>
                <a:lnTo>
                  <a:pt x="0" y="8081918"/>
                </a:lnTo>
                <a:lnTo>
                  <a:pt x="2788" y="6677314"/>
                </a:lnTo>
                <a:close/>
                <a:moveTo>
                  <a:pt x="6871649" y="4718900"/>
                </a:moveTo>
                <a:lnTo>
                  <a:pt x="8984561" y="5938788"/>
                </a:lnTo>
                <a:lnTo>
                  <a:pt x="8987349" y="7343392"/>
                </a:lnTo>
                <a:lnTo>
                  <a:pt x="5653833" y="5418787"/>
                </a:lnTo>
                <a:close/>
                <a:moveTo>
                  <a:pt x="10279645" y="4232707"/>
                </a:moveTo>
                <a:lnTo>
                  <a:pt x="10279645" y="8081917"/>
                </a:lnTo>
                <a:lnTo>
                  <a:pt x="9064617" y="7377201"/>
                </a:lnTo>
                <a:lnTo>
                  <a:pt x="9064617" y="4937424"/>
                </a:lnTo>
                <a:close/>
                <a:moveTo>
                  <a:pt x="1301086" y="3472774"/>
                </a:moveTo>
                <a:lnTo>
                  <a:pt x="4634601" y="5397381"/>
                </a:lnTo>
                <a:lnTo>
                  <a:pt x="3416785" y="6097266"/>
                </a:lnTo>
                <a:lnTo>
                  <a:pt x="1303875" y="4877377"/>
                </a:lnTo>
                <a:close/>
                <a:moveTo>
                  <a:pt x="8788" y="2734249"/>
                </a:moveTo>
                <a:lnTo>
                  <a:pt x="1223815" y="3438966"/>
                </a:lnTo>
                <a:lnTo>
                  <a:pt x="1223816" y="5878742"/>
                </a:lnTo>
                <a:lnTo>
                  <a:pt x="8788" y="6583459"/>
                </a:lnTo>
                <a:close/>
                <a:moveTo>
                  <a:pt x="10288433" y="2734247"/>
                </a:moveTo>
                <a:lnTo>
                  <a:pt x="10285645" y="4138851"/>
                </a:lnTo>
                <a:lnTo>
                  <a:pt x="8172737" y="5358742"/>
                </a:lnTo>
                <a:lnTo>
                  <a:pt x="6954921" y="4658855"/>
                </a:lnTo>
                <a:close/>
                <a:moveTo>
                  <a:pt x="7376457" y="2640382"/>
                </a:moveTo>
                <a:lnTo>
                  <a:pt x="8594273" y="3340269"/>
                </a:lnTo>
                <a:lnTo>
                  <a:pt x="5260761" y="5264876"/>
                </a:lnTo>
                <a:lnTo>
                  <a:pt x="5263549" y="3860272"/>
                </a:lnTo>
                <a:close/>
                <a:moveTo>
                  <a:pt x="1610890" y="1901860"/>
                </a:moveTo>
                <a:lnTo>
                  <a:pt x="3723801" y="3121749"/>
                </a:lnTo>
                <a:lnTo>
                  <a:pt x="3726589" y="4526353"/>
                </a:lnTo>
                <a:lnTo>
                  <a:pt x="393074" y="2601747"/>
                </a:lnTo>
                <a:close/>
                <a:moveTo>
                  <a:pt x="5018889" y="1415666"/>
                </a:moveTo>
                <a:lnTo>
                  <a:pt x="5018889" y="5264878"/>
                </a:lnTo>
                <a:lnTo>
                  <a:pt x="3803861" y="4560161"/>
                </a:lnTo>
                <a:lnTo>
                  <a:pt x="3803861" y="2120383"/>
                </a:lnTo>
                <a:close/>
                <a:moveTo>
                  <a:pt x="6561845" y="655730"/>
                </a:moveTo>
                <a:lnTo>
                  <a:pt x="9895361" y="2580335"/>
                </a:lnTo>
                <a:lnTo>
                  <a:pt x="8677545" y="3280224"/>
                </a:lnTo>
                <a:lnTo>
                  <a:pt x="6564633" y="2060334"/>
                </a:lnTo>
                <a:close/>
                <a:moveTo>
                  <a:pt x="9064617" y="0"/>
                </a:moveTo>
                <a:lnTo>
                  <a:pt x="10279645" y="0"/>
                </a:lnTo>
                <a:lnTo>
                  <a:pt x="10279645" y="2447834"/>
                </a:lnTo>
                <a:lnTo>
                  <a:pt x="9064617" y="1743118"/>
                </a:lnTo>
                <a:close/>
                <a:moveTo>
                  <a:pt x="6026737" y="0"/>
                </a:moveTo>
                <a:lnTo>
                  <a:pt x="8456795" y="0"/>
                </a:lnTo>
                <a:lnTo>
                  <a:pt x="8984561" y="304705"/>
                </a:lnTo>
                <a:lnTo>
                  <a:pt x="8987349" y="1709309"/>
                </a:lnTo>
                <a:close/>
                <a:moveTo>
                  <a:pt x="5269549" y="0"/>
                </a:moveTo>
                <a:lnTo>
                  <a:pt x="5412299" y="0"/>
                </a:lnTo>
                <a:lnTo>
                  <a:pt x="6484577" y="621921"/>
                </a:lnTo>
                <a:lnTo>
                  <a:pt x="6484577" y="3061700"/>
                </a:lnTo>
                <a:lnTo>
                  <a:pt x="5269549" y="3766417"/>
                </a:lnTo>
                <a:close/>
                <a:moveTo>
                  <a:pt x="4884275" y="0"/>
                </a:moveTo>
                <a:lnTo>
                  <a:pt x="5027513" y="0"/>
                </a:lnTo>
                <a:lnTo>
                  <a:pt x="5024889" y="1321811"/>
                </a:lnTo>
                <a:lnTo>
                  <a:pt x="2911977" y="2541700"/>
                </a:lnTo>
                <a:lnTo>
                  <a:pt x="1694160" y="1841813"/>
                </a:lnTo>
                <a:close/>
                <a:moveTo>
                  <a:pt x="2614527" y="0"/>
                </a:moveTo>
                <a:lnTo>
                  <a:pt x="4222733" y="0"/>
                </a:lnTo>
                <a:lnTo>
                  <a:pt x="3416785" y="463184"/>
                </a:lnTo>
                <a:close/>
                <a:moveTo>
                  <a:pt x="1809719" y="0"/>
                </a:moveTo>
                <a:lnTo>
                  <a:pt x="2423084" y="0"/>
                </a:lnTo>
                <a:lnTo>
                  <a:pt x="3333513" y="523230"/>
                </a:lnTo>
                <a:lnTo>
                  <a:pt x="0" y="2447837"/>
                </a:lnTo>
                <a:lnTo>
                  <a:pt x="2788" y="1043232"/>
                </a:lnTo>
                <a:close/>
                <a:moveTo>
                  <a:pt x="8788" y="0"/>
                </a:moveTo>
                <a:lnTo>
                  <a:pt x="1223816" y="0"/>
                </a:lnTo>
                <a:lnTo>
                  <a:pt x="1223816" y="244661"/>
                </a:lnTo>
                <a:lnTo>
                  <a:pt x="8788" y="9493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528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6F2EDC-96AA-4498-98D5-DD4815FBC7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2675" y="865447"/>
            <a:ext cx="2298394" cy="1981632"/>
          </a:xfrm>
          <a:custGeom>
            <a:avLst/>
            <a:gdLst>
              <a:gd name="connsiteX0" fmla="*/ 0 w 4597386"/>
              <a:gd name="connsiteY0" fmla="*/ 0 h 3963264"/>
              <a:gd name="connsiteX1" fmla="*/ 4597386 w 4597386"/>
              <a:gd name="connsiteY1" fmla="*/ 0 h 3963264"/>
              <a:gd name="connsiteX2" fmla="*/ 2298693 w 4597386"/>
              <a:gd name="connsiteY2" fmla="*/ 3963264 h 396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7386" h="3963264">
                <a:moveTo>
                  <a:pt x="0" y="0"/>
                </a:moveTo>
                <a:lnTo>
                  <a:pt x="4597386" y="0"/>
                </a:lnTo>
                <a:lnTo>
                  <a:pt x="2298693" y="39632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1EE4B1F-B129-4318-85D3-5663B707C3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7734" y="2847079"/>
            <a:ext cx="3648276" cy="3145475"/>
          </a:xfrm>
          <a:custGeom>
            <a:avLst/>
            <a:gdLst>
              <a:gd name="connsiteX0" fmla="*/ 3648751 w 7297502"/>
              <a:gd name="connsiteY0" fmla="*/ 0 h 6290950"/>
              <a:gd name="connsiteX1" fmla="*/ 7297502 w 7297502"/>
              <a:gd name="connsiteY1" fmla="*/ 6290950 h 6290950"/>
              <a:gd name="connsiteX2" fmla="*/ 0 w 7297502"/>
              <a:gd name="connsiteY2" fmla="*/ 6290950 h 62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7502" h="6290950">
                <a:moveTo>
                  <a:pt x="3648751" y="0"/>
                </a:moveTo>
                <a:lnTo>
                  <a:pt x="7297502" y="6290950"/>
                </a:lnTo>
                <a:lnTo>
                  <a:pt x="0" y="6290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BD9577-23EB-4C96-9302-13AD8DB9B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5759" y="659478"/>
            <a:ext cx="3212228" cy="5539045"/>
          </a:xfrm>
          <a:custGeom>
            <a:avLst/>
            <a:gdLst>
              <a:gd name="connsiteX0" fmla="*/ 3212645 w 6425292"/>
              <a:gd name="connsiteY0" fmla="*/ 1210777 h 11078090"/>
              <a:gd name="connsiteX1" fmla="*/ 702251 w 6425292"/>
              <a:gd name="connsiteY1" fmla="*/ 5539046 h 11078090"/>
              <a:gd name="connsiteX2" fmla="*/ 3212645 w 6425292"/>
              <a:gd name="connsiteY2" fmla="*/ 9867313 h 11078090"/>
              <a:gd name="connsiteX3" fmla="*/ 5723041 w 6425292"/>
              <a:gd name="connsiteY3" fmla="*/ 5539046 h 11078090"/>
              <a:gd name="connsiteX4" fmla="*/ 3212645 w 6425292"/>
              <a:gd name="connsiteY4" fmla="*/ 0 h 11078090"/>
              <a:gd name="connsiteX5" fmla="*/ 6425292 w 6425292"/>
              <a:gd name="connsiteY5" fmla="*/ 5539046 h 11078090"/>
              <a:gd name="connsiteX6" fmla="*/ 3212645 w 6425292"/>
              <a:gd name="connsiteY6" fmla="*/ 11078090 h 11078090"/>
              <a:gd name="connsiteX7" fmla="*/ 0 w 6425292"/>
              <a:gd name="connsiteY7" fmla="*/ 5539046 h 110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5292" h="11078090">
                <a:moveTo>
                  <a:pt x="3212645" y="1210777"/>
                </a:moveTo>
                <a:lnTo>
                  <a:pt x="702251" y="5539046"/>
                </a:lnTo>
                <a:lnTo>
                  <a:pt x="3212645" y="9867313"/>
                </a:lnTo>
                <a:lnTo>
                  <a:pt x="5723041" y="5539046"/>
                </a:lnTo>
                <a:close/>
                <a:moveTo>
                  <a:pt x="3212645" y="0"/>
                </a:moveTo>
                <a:lnTo>
                  <a:pt x="6425292" y="5539046"/>
                </a:lnTo>
                <a:lnTo>
                  <a:pt x="3212645" y="11078090"/>
                </a:lnTo>
                <a:lnTo>
                  <a:pt x="0" y="5539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70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DCCD89-E613-47BC-956C-18241B972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8673" y="263789"/>
            <a:ext cx="3592838" cy="6330423"/>
          </a:xfrm>
          <a:custGeom>
            <a:avLst/>
            <a:gdLst>
              <a:gd name="connsiteX0" fmla="*/ 5407239 w 7186612"/>
              <a:gd name="connsiteY0" fmla="*/ 10413739 h 12660846"/>
              <a:gd name="connsiteX1" fmla="*/ 6718876 w 7186612"/>
              <a:gd name="connsiteY1" fmla="*/ 10413739 h 12660846"/>
              <a:gd name="connsiteX2" fmla="*/ 7186611 w 7186612"/>
              <a:gd name="connsiteY2" fmla="*/ 10881474 h 12660846"/>
              <a:gd name="connsiteX3" fmla="*/ 7186611 w 7186612"/>
              <a:gd name="connsiteY3" fmla="*/ 12193111 h 12660846"/>
              <a:gd name="connsiteX4" fmla="*/ 6718876 w 7186612"/>
              <a:gd name="connsiteY4" fmla="*/ 12660846 h 12660846"/>
              <a:gd name="connsiteX5" fmla="*/ 5407239 w 7186612"/>
              <a:gd name="connsiteY5" fmla="*/ 12660846 h 12660846"/>
              <a:gd name="connsiteX6" fmla="*/ 4939504 w 7186612"/>
              <a:gd name="connsiteY6" fmla="*/ 12193111 h 12660846"/>
              <a:gd name="connsiteX7" fmla="*/ 4939504 w 7186612"/>
              <a:gd name="connsiteY7" fmla="*/ 10881474 h 12660846"/>
              <a:gd name="connsiteX8" fmla="*/ 5407239 w 7186612"/>
              <a:gd name="connsiteY8" fmla="*/ 10413739 h 12660846"/>
              <a:gd name="connsiteX9" fmla="*/ 3605609 w 7186612"/>
              <a:gd name="connsiteY9" fmla="*/ 10407228 h 12660846"/>
              <a:gd name="connsiteX10" fmla="*/ 4475557 w 7186612"/>
              <a:gd name="connsiteY10" fmla="*/ 10407228 h 12660846"/>
              <a:gd name="connsiteX11" fmla="*/ 4785784 w 7186612"/>
              <a:gd name="connsiteY11" fmla="*/ 10717455 h 12660846"/>
              <a:gd name="connsiteX12" fmla="*/ 4785784 w 7186612"/>
              <a:gd name="connsiteY12" fmla="*/ 11587403 h 12660846"/>
              <a:gd name="connsiteX13" fmla="*/ 4475557 w 7186612"/>
              <a:gd name="connsiteY13" fmla="*/ 11897630 h 12660846"/>
              <a:gd name="connsiteX14" fmla="*/ 3605609 w 7186612"/>
              <a:gd name="connsiteY14" fmla="*/ 11897630 h 12660846"/>
              <a:gd name="connsiteX15" fmla="*/ 3295382 w 7186612"/>
              <a:gd name="connsiteY15" fmla="*/ 11587403 h 12660846"/>
              <a:gd name="connsiteX16" fmla="*/ 3295382 w 7186612"/>
              <a:gd name="connsiteY16" fmla="*/ 10717455 h 12660846"/>
              <a:gd name="connsiteX17" fmla="*/ 3605609 w 7186612"/>
              <a:gd name="connsiteY17" fmla="*/ 10407228 h 12660846"/>
              <a:gd name="connsiteX18" fmla="*/ 2349557 w 7186612"/>
              <a:gd name="connsiteY18" fmla="*/ 10407228 h 12660846"/>
              <a:gd name="connsiteX19" fmla="*/ 2933444 w 7186612"/>
              <a:gd name="connsiteY19" fmla="*/ 10407228 h 12660846"/>
              <a:gd name="connsiteX20" fmla="*/ 3141661 w 7186612"/>
              <a:gd name="connsiteY20" fmla="*/ 10615445 h 12660846"/>
              <a:gd name="connsiteX21" fmla="*/ 3141661 w 7186612"/>
              <a:gd name="connsiteY21" fmla="*/ 11199332 h 12660846"/>
              <a:gd name="connsiteX22" fmla="*/ 2933444 w 7186612"/>
              <a:gd name="connsiteY22" fmla="*/ 11407549 h 12660846"/>
              <a:gd name="connsiteX23" fmla="*/ 2349557 w 7186612"/>
              <a:gd name="connsiteY23" fmla="*/ 11407549 h 12660846"/>
              <a:gd name="connsiteX24" fmla="*/ 2141340 w 7186612"/>
              <a:gd name="connsiteY24" fmla="*/ 11199332 h 12660846"/>
              <a:gd name="connsiteX25" fmla="*/ 2141340 w 7186612"/>
              <a:gd name="connsiteY25" fmla="*/ 10615445 h 12660846"/>
              <a:gd name="connsiteX26" fmla="*/ 2349557 w 7186612"/>
              <a:gd name="connsiteY26" fmla="*/ 10407228 h 12660846"/>
              <a:gd name="connsiteX27" fmla="*/ 413723 w 7186612"/>
              <a:gd name="connsiteY27" fmla="*/ 10407228 h 12660846"/>
              <a:gd name="connsiteX28" fmla="*/ 1573896 w 7186612"/>
              <a:gd name="connsiteY28" fmla="*/ 10407228 h 12660846"/>
              <a:gd name="connsiteX29" fmla="*/ 1987619 w 7186612"/>
              <a:gd name="connsiteY29" fmla="*/ 10820951 h 12660846"/>
              <a:gd name="connsiteX30" fmla="*/ 1987619 w 7186612"/>
              <a:gd name="connsiteY30" fmla="*/ 11981124 h 12660846"/>
              <a:gd name="connsiteX31" fmla="*/ 1573896 w 7186612"/>
              <a:gd name="connsiteY31" fmla="*/ 12394847 h 12660846"/>
              <a:gd name="connsiteX32" fmla="*/ 413723 w 7186612"/>
              <a:gd name="connsiteY32" fmla="*/ 12394847 h 12660846"/>
              <a:gd name="connsiteX33" fmla="*/ 0 w 7186612"/>
              <a:gd name="connsiteY33" fmla="*/ 11981124 h 12660846"/>
              <a:gd name="connsiteX34" fmla="*/ 0 w 7186612"/>
              <a:gd name="connsiteY34" fmla="*/ 10820951 h 12660846"/>
              <a:gd name="connsiteX35" fmla="*/ 413723 w 7186612"/>
              <a:gd name="connsiteY35" fmla="*/ 10407228 h 12660846"/>
              <a:gd name="connsiteX36" fmla="*/ 622864 w 7186612"/>
              <a:gd name="connsiteY36" fmla="*/ 3049802 h 12660846"/>
              <a:gd name="connsiteX37" fmla="*/ 6563748 w 7186612"/>
              <a:gd name="connsiteY37" fmla="*/ 3049802 h 12660846"/>
              <a:gd name="connsiteX38" fmla="*/ 7186612 w 7186612"/>
              <a:gd name="connsiteY38" fmla="*/ 3672667 h 12660846"/>
              <a:gd name="connsiteX39" fmla="*/ 7186612 w 7186612"/>
              <a:gd name="connsiteY39" fmla="*/ 9613549 h 12660846"/>
              <a:gd name="connsiteX40" fmla="*/ 6563748 w 7186612"/>
              <a:gd name="connsiteY40" fmla="*/ 10236413 h 12660846"/>
              <a:gd name="connsiteX41" fmla="*/ 622864 w 7186612"/>
              <a:gd name="connsiteY41" fmla="*/ 10236413 h 12660846"/>
              <a:gd name="connsiteX42" fmla="*/ 1 w 7186612"/>
              <a:gd name="connsiteY42" fmla="*/ 9613549 h 12660846"/>
              <a:gd name="connsiteX43" fmla="*/ 1 w 7186612"/>
              <a:gd name="connsiteY43" fmla="*/ 3672667 h 12660846"/>
              <a:gd name="connsiteX44" fmla="*/ 622864 w 7186612"/>
              <a:gd name="connsiteY44" fmla="*/ 3049802 h 12660846"/>
              <a:gd name="connsiteX45" fmla="*/ 4965982 w 7186612"/>
              <a:gd name="connsiteY45" fmla="*/ 1921448 h 12660846"/>
              <a:gd name="connsiteX46" fmla="*/ 5471298 w 7186612"/>
              <a:gd name="connsiteY46" fmla="*/ 1921448 h 12660846"/>
              <a:gd name="connsiteX47" fmla="*/ 5651496 w 7186612"/>
              <a:gd name="connsiteY47" fmla="*/ 2101646 h 12660846"/>
              <a:gd name="connsiteX48" fmla="*/ 5651496 w 7186612"/>
              <a:gd name="connsiteY48" fmla="*/ 2606962 h 12660846"/>
              <a:gd name="connsiteX49" fmla="*/ 5471298 w 7186612"/>
              <a:gd name="connsiteY49" fmla="*/ 2787160 h 12660846"/>
              <a:gd name="connsiteX50" fmla="*/ 4965982 w 7186612"/>
              <a:gd name="connsiteY50" fmla="*/ 2787160 h 12660846"/>
              <a:gd name="connsiteX51" fmla="*/ 4785784 w 7186612"/>
              <a:gd name="connsiteY51" fmla="*/ 2606962 h 12660846"/>
              <a:gd name="connsiteX52" fmla="*/ 4785784 w 7186612"/>
              <a:gd name="connsiteY52" fmla="*/ 2101646 h 12660846"/>
              <a:gd name="connsiteX53" fmla="*/ 4965982 w 7186612"/>
              <a:gd name="connsiteY53" fmla="*/ 1921448 h 12660846"/>
              <a:gd name="connsiteX54" fmla="*/ 6061070 w 7186612"/>
              <a:gd name="connsiteY54" fmla="*/ 1643406 h 12660846"/>
              <a:gd name="connsiteX55" fmla="*/ 6728680 w 7186612"/>
              <a:gd name="connsiteY55" fmla="*/ 1643406 h 12660846"/>
              <a:gd name="connsiteX56" fmla="*/ 6966753 w 7186612"/>
              <a:gd name="connsiteY56" fmla="*/ 1881479 h 12660846"/>
              <a:gd name="connsiteX57" fmla="*/ 6966753 w 7186612"/>
              <a:gd name="connsiteY57" fmla="*/ 2549089 h 12660846"/>
              <a:gd name="connsiteX58" fmla="*/ 6728680 w 7186612"/>
              <a:gd name="connsiteY58" fmla="*/ 2787162 h 12660846"/>
              <a:gd name="connsiteX59" fmla="*/ 6061070 w 7186612"/>
              <a:gd name="connsiteY59" fmla="*/ 2787162 h 12660846"/>
              <a:gd name="connsiteX60" fmla="*/ 5822997 w 7186612"/>
              <a:gd name="connsiteY60" fmla="*/ 2549089 h 12660846"/>
              <a:gd name="connsiteX61" fmla="*/ 5822997 w 7186612"/>
              <a:gd name="connsiteY61" fmla="*/ 1881479 h 12660846"/>
              <a:gd name="connsiteX62" fmla="*/ 6061070 w 7186612"/>
              <a:gd name="connsiteY62" fmla="*/ 1643406 h 12660846"/>
              <a:gd name="connsiteX63" fmla="*/ 3450532 w 7186612"/>
              <a:gd name="connsiteY63" fmla="*/ 1388584 h 12660846"/>
              <a:gd name="connsiteX64" fmla="*/ 4316679 w 7186612"/>
              <a:gd name="connsiteY64" fmla="*/ 1388584 h 12660846"/>
              <a:gd name="connsiteX65" fmla="*/ 4625551 w 7186612"/>
              <a:gd name="connsiteY65" fmla="*/ 1697457 h 12660846"/>
              <a:gd name="connsiteX66" fmla="*/ 4625551 w 7186612"/>
              <a:gd name="connsiteY66" fmla="*/ 2563604 h 12660846"/>
              <a:gd name="connsiteX67" fmla="*/ 4316679 w 7186612"/>
              <a:gd name="connsiteY67" fmla="*/ 2872476 h 12660846"/>
              <a:gd name="connsiteX68" fmla="*/ 3450532 w 7186612"/>
              <a:gd name="connsiteY68" fmla="*/ 2872476 h 12660846"/>
              <a:gd name="connsiteX69" fmla="*/ 3141660 w 7186612"/>
              <a:gd name="connsiteY69" fmla="*/ 2563604 h 12660846"/>
              <a:gd name="connsiteX70" fmla="*/ 3141660 w 7186612"/>
              <a:gd name="connsiteY70" fmla="*/ 1697457 h 12660846"/>
              <a:gd name="connsiteX71" fmla="*/ 3450532 w 7186612"/>
              <a:gd name="connsiteY71" fmla="*/ 1388584 h 12660846"/>
              <a:gd name="connsiteX72" fmla="*/ 3321857 w 7186612"/>
              <a:gd name="connsiteY72" fmla="*/ 345546 h 12660846"/>
              <a:gd name="connsiteX73" fmla="*/ 3827173 w 7186612"/>
              <a:gd name="connsiteY73" fmla="*/ 345546 h 12660846"/>
              <a:gd name="connsiteX74" fmla="*/ 4007371 w 7186612"/>
              <a:gd name="connsiteY74" fmla="*/ 525744 h 12660846"/>
              <a:gd name="connsiteX75" fmla="*/ 4007371 w 7186612"/>
              <a:gd name="connsiteY75" fmla="*/ 1031060 h 12660846"/>
              <a:gd name="connsiteX76" fmla="*/ 3827173 w 7186612"/>
              <a:gd name="connsiteY76" fmla="*/ 1211258 h 12660846"/>
              <a:gd name="connsiteX77" fmla="*/ 3321857 w 7186612"/>
              <a:gd name="connsiteY77" fmla="*/ 1211258 h 12660846"/>
              <a:gd name="connsiteX78" fmla="*/ 3141659 w 7186612"/>
              <a:gd name="connsiteY78" fmla="*/ 1031060 h 12660846"/>
              <a:gd name="connsiteX79" fmla="*/ 3141659 w 7186612"/>
              <a:gd name="connsiteY79" fmla="*/ 525744 h 12660846"/>
              <a:gd name="connsiteX80" fmla="*/ 3321857 w 7186612"/>
              <a:gd name="connsiteY80" fmla="*/ 345546 h 12660846"/>
              <a:gd name="connsiteX81" fmla="*/ 597907 w 7186612"/>
              <a:gd name="connsiteY81" fmla="*/ 0 h 12660846"/>
              <a:gd name="connsiteX82" fmla="*/ 2274571 w 7186612"/>
              <a:gd name="connsiteY82" fmla="*/ 0 h 12660846"/>
              <a:gd name="connsiteX83" fmla="*/ 2872477 w 7186612"/>
              <a:gd name="connsiteY83" fmla="*/ 597905 h 12660846"/>
              <a:gd name="connsiteX84" fmla="*/ 2872477 w 7186612"/>
              <a:gd name="connsiteY84" fmla="*/ 2274571 h 12660846"/>
              <a:gd name="connsiteX85" fmla="*/ 2274571 w 7186612"/>
              <a:gd name="connsiteY85" fmla="*/ 2872476 h 12660846"/>
              <a:gd name="connsiteX86" fmla="*/ 597907 w 7186612"/>
              <a:gd name="connsiteY86" fmla="*/ 2872476 h 12660846"/>
              <a:gd name="connsiteX87" fmla="*/ 1 w 7186612"/>
              <a:gd name="connsiteY87" fmla="*/ 2274571 h 12660846"/>
              <a:gd name="connsiteX88" fmla="*/ 1 w 7186612"/>
              <a:gd name="connsiteY88" fmla="*/ 597905 h 12660846"/>
              <a:gd name="connsiteX89" fmla="*/ 597907 w 7186612"/>
              <a:gd name="connsiteY89" fmla="*/ 0 h 1266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86612" h="12660846">
                <a:moveTo>
                  <a:pt x="5407239" y="10413739"/>
                </a:moveTo>
                <a:lnTo>
                  <a:pt x="6718876" y="10413739"/>
                </a:lnTo>
                <a:cubicBezTo>
                  <a:pt x="6977199" y="10413739"/>
                  <a:pt x="7186611" y="10623151"/>
                  <a:pt x="7186611" y="10881474"/>
                </a:cubicBezTo>
                <a:lnTo>
                  <a:pt x="7186611" y="12193111"/>
                </a:lnTo>
                <a:cubicBezTo>
                  <a:pt x="7186611" y="12451434"/>
                  <a:pt x="6977199" y="12660846"/>
                  <a:pt x="6718876" y="12660846"/>
                </a:cubicBezTo>
                <a:lnTo>
                  <a:pt x="5407239" y="12660846"/>
                </a:lnTo>
                <a:cubicBezTo>
                  <a:pt x="5148916" y="12660846"/>
                  <a:pt x="4939504" y="12451434"/>
                  <a:pt x="4939504" y="12193111"/>
                </a:cubicBezTo>
                <a:lnTo>
                  <a:pt x="4939504" y="10881474"/>
                </a:lnTo>
                <a:cubicBezTo>
                  <a:pt x="4939504" y="10623151"/>
                  <a:pt x="5148916" y="10413739"/>
                  <a:pt x="5407239" y="10413739"/>
                </a:cubicBezTo>
                <a:close/>
                <a:moveTo>
                  <a:pt x="3605609" y="10407228"/>
                </a:moveTo>
                <a:lnTo>
                  <a:pt x="4475557" y="10407228"/>
                </a:lnTo>
                <a:cubicBezTo>
                  <a:pt x="4646891" y="10407228"/>
                  <a:pt x="4785784" y="10546121"/>
                  <a:pt x="4785784" y="10717455"/>
                </a:cubicBezTo>
                <a:lnTo>
                  <a:pt x="4785784" y="11587403"/>
                </a:lnTo>
                <a:cubicBezTo>
                  <a:pt x="4785784" y="11758737"/>
                  <a:pt x="4646891" y="11897630"/>
                  <a:pt x="4475557" y="11897630"/>
                </a:cubicBezTo>
                <a:lnTo>
                  <a:pt x="3605609" y="11897630"/>
                </a:lnTo>
                <a:cubicBezTo>
                  <a:pt x="3434275" y="11897630"/>
                  <a:pt x="3295382" y="11758737"/>
                  <a:pt x="3295382" y="11587403"/>
                </a:cubicBezTo>
                <a:lnTo>
                  <a:pt x="3295382" y="10717455"/>
                </a:lnTo>
                <a:cubicBezTo>
                  <a:pt x="3295382" y="10546121"/>
                  <a:pt x="3434275" y="10407228"/>
                  <a:pt x="3605609" y="10407228"/>
                </a:cubicBezTo>
                <a:close/>
                <a:moveTo>
                  <a:pt x="2349557" y="10407228"/>
                </a:moveTo>
                <a:lnTo>
                  <a:pt x="2933444" y="10407228"/>
                </a:lnTo>
                <a:cubicBezTo>
                  <a:pt x="3048439" y="10407228"/>
                  <a:pt x="3141661" y="10500450"/>
                  <a:pt x="3141661" y="10615445"/>
                </a:cubicBezTo>
                <a:lnTo>
                  <a:pt x="3141661" y="11199332"/>
                </a:lnTo>
                <a:cubicBezTo>
                  <a:pt x="3141661" y="11314327"/>
                  <a:pt x="3048439" y="11407549"/>
                  <a:pt x="2933444" y="11407549"/>
                </a:cubicBezTo>
                <a:lnTo>
                  <a:pt x="2349557" y="11407549"/>
                </a:lnTo>
                <a:cubicBezTo>
                  <a:pt x="2234562" y="11407549"/>
                  <a:pt x="2141340" y="11314327"/>
                  <a:pt x="2141340" y="11199332"/>
                </a:cubicBezTo>
                <a:lnTo>
                  <a:pt x="2141340" y="10615445"/>
                </a:lnTo>
                <a:cubicBezTo>
                  <a:pt x="2141340" y="10500450"/>
                  <a:pt x="2234562" y="10407228"/>
                  <a:pt x="2349557" y="10407228"/>
                </a:cubicBezTo>
                <a:close/>
                <a:moveTo>
                  <a:pt x="413723" y="10407228"/>
                </a:moveTo>
                <a:lnTo>
                  <a:pt x="1573896" y="10407228"/>
                </a:lnTo>
                <a:cubicBezTo>
                  <a:pt x="1802389" y="10407228"/>
                  <a:pt x="1987619" y="10592458"/>
                  <a:pt x="1987619" y="10820951"/>
                </a:cubicBezTo>
                <a:lnTo>
                  <a:pt x="1987619" y="11981124"/>
                </a:lnTo>
                <a:cubicBezTo>
                  <a:pt x="1987619" y="12209617"/>
                  <a:pt x="1802389" y="12394847"/>
                  <a:pt x="1573896" y="12394847"/>
                </a:cubicBezTo>
                <a:lnTo>
                  <a:pt x="413723" y="12394847"/>
                </a:lnTo>
                <a:cubicBezTo>
                  <a:pt x="185230" y="12394847"/>
                  <a:pt x="0" y="12209617"/>
                  <a:pt x="0" y="11981124"/>
                </a:cubicBezTo>
                <a:lnTo>
                  <a:pt x="0" y="10820951"/>
                </a:lnTo>
                <a:cubicBezTo>
                  <a:pt x="0" y="10592458"/>
                  <a:pt x="185230" y="10407228"/>
                  <a:pt x="413723" y="10407228"/>
                </a:cubicBezTo>
                <a:close/>
                <a:moveTo>
                  <a:pt x="622864" y="3049802"/>
                </a:moveTo>
                <a:lnTo>
                  <a:pt x="6563748" y="3049802"/>
                </a:lnTo>
                <a:cubicBezTo>
                  <a:pt x="6907746" y="3049802"/>
                  <a:pt x="7186612" y="3328669"/>
                  <a:pt x="7186612" y="3672667"/>
                </a:cubicBezTo>
                <a:lnTo>
                  <a:pt x="7186612" y="9613549"/>
                </a:lnTo>
                <a:cubicBezTo>
                  <a:pt x="7186612" y="9957547"/>
                  <a:pt x="6907746" y="10236413"/>
                  <a:pt x="6563748" y="10236413"/>
                </a:cubicBezTo>
                <a:lnTo>
                  <a:pt x="622864" y="10236413"/>
                </a:lnTo>
                <a:cubicBezTo>
                  <a:pt x="278867" y="10236413"/>
                  <a:pt x="1" y="9957547"/>
                  <a:pt x="1" y="9613549"/>
                </a:cubicBezTo>
                <a:lnTo>
                  <a:pt x="1" y="3672667"/>
                </a:lnTo>
                <a:cubicBezTo>
                  <a:pt x="1" y="3328669"/>
                  <a:pt x="278867" y="3049802"/>
                  <a:pt x="622864" y="3049802"/>
                </a:cubicBezTo>
                <a:close/>
                <a:moveTo>
                  <a:pt x="4965982" y="1921448"/>
                </a:moveTo>
                <a:lnTo>
                  <a:pt x="5471298" y="1921448"/>
                </a:lnTo>
                <a:cubicBezTo>
                  <a:pt x="5570819" y="1921448"/>
                  <a:pt x="5651496" y="2002125"/>
                  <a:pt x="5651496" y="2101646"/>
                </a:cubicBezTo>
                <a:lnTo>
                  <a:pt x="5651496" y="2606962"/>
                </a:lnTo>
                <a:cubicBezTo>
                  <a:pt x="5651496" y="2706483"/>
                  <a:pt x="5570819" y="2787160"/>
                  <a:pt x="5471298" y="2787160"/>
                </a:cubicBezTo>
                <a:lnTo>
                  <a:pt x="4965982" y="2787160"/>
                </a:lnTo>
                <a:cubicBezTo>
                  <a:pt x="4866461" y="2787160"/>
                  <a:pt x="4785784" y="2706483"/>
                  <a:pt x="4785784" y="2606962"/>
                </a:cubicBezTo>
                <a:lnTo>
                  <a:pt x="4785784" y="2101646"/>
                </a:lnTo>
                <a:cubicBezTo>
                  <a:pt x="4785784" y="2002125"/>
                  <a:pt x="4866461" y="1921448"/>
                  <a:pt x="4965982" y="1921448"/>
                </a:cubicBezTo>
                <a:close/>
                <a:moveTo>
                  <a:pt x="6061070" y="1643406"/>
                </a:moveTo>
                <a:lnTo>
                  <a:pt x="6728680" y="1643406"/>
                </a:lnTo>
                <a:cubicBezTo>
                  <a:pt x="6860164" y="1643406"/>
                  <a:pt x="6966753" y="1749995"/>
                  <a:pt x="6966753" y="1881479"/>
                </a:cubicBezTo>
                <a:lnTo>
                  <a:pt x="6966753" y="2549089"/>
                </a:lnTo>
                <a:cubicBezTo>
                  <a:pt x="6966753" y="2680573"/>
                  <a:pt x="6860164" y="2787162"/>
                  <a:pt x="6728680" y="2787162"/>
                </a:cubicBezTo>
                <a:lnTo>
                  <a:pt x="6061070" y="2787162"/>
                </a:lnTo>
                <a:cubicBezTo>
                  <a:pt x="5929586" y="2787162"/>
                  <a:pt x="5822997" y="2680573"/>
                  <a:pt x="5822997" y="2549089"/>
                </a:cubicBezTo>
                <a:lnTo>
                  <a:pt x="5822997" y="1881479"/>
                </a:lnTo>
                <a:cubicBezTo>
                  <a:pt x="5822997" y="1749995"/>
                  <a:pt x="5929586" y="1643406"/>
                  <a:pt x="6061070" y="1643406"/>
                </a:cubicBezTo>
                <a:close/>
                <a:moveTo>
                  <a:pt x="3450532" y="1388584"/>
                </a:moveTo>
                <a:lnTo>
                  <a:pt x="4316679" y="1388584"/>
                </a:lnTo>
                <a:cubicBezTo>
                  <a:pt x="4487264" y="1388584"/>
                  <a:pt x="4625551" y="1526871"/>
                  <a:pt x="4625551" y="1697457"/>
                </a:cubicBezTo>
                <a:lnTo>
                  <a:pt x="4625551" y="2563604"/>
                </a:lnTo>
                <a:cubicBezTo>
                  <a:pt x="4625551" y="2734189"/>
                  <a:pt x="4487264" y="2872476"/>
                  <a:pt x="4316679" y="2872476"/>
                </a:cubicBezTo>
                <a:lnTo>
                  <a:pt x="3450532" y="2872476"/>
                </a:lnTo>
                <a:cubicBezTo>
                  <a:pt x="3279947" y="2872476"/>
                  <a:pt x="3141660" y="2734189"/>
                  <a:pt x="3141660" y="2563604"/>
                </a:cubicBezTo>
                <a:lnTo>
                  <a:pt x="3141660" y="1697457"/>
                </a:lnTo>
                <a:cubicBezTo>
                  <a:pt x="3141660" y="1526871"/>
                  <a:pt x="3279947" y="1388584"/>
                  <a:pt x="3450532" y="1388584"/>
                </a:cubicBezTo>
                <a:close/>
                <a:moveTo>
                  <a:pt x="3321857" y="345546"/>
                </a:moveTo>
                <a:lnTo>
                  <a:pt x="3827173" y="345546"/>
                </a:lnTo>
                <a:cubicBezTo>
                  <a:pt x="3926694" y="345546"/>
                  <a:pt x="4007371" y="426223"/>
                  <a:pt x="4007371" y="525744"/>
                </a:cubicBezTo>
                <a:lnTo>
                  <a:pt x="4007371" y="1031060"/>
                </a:lnTo>
                <a:cubicBezTo>
                  <a:pt x="4007371" y="1130581"/>
                  <a:pt x="3926694" y="1211258"/>
                  <a:pt x="3827173" y="1211258"/>
                </a:cubicBezTo>
                <a:lnTo>
                  <a:pt x="3321857" y="1211258"/>
                </a:lnTo>
                <a:cubicBezTo>
                  <a:pt x="3222336" y="1211258"/>
                  <a:pt x="3141659" y="1130581"/>
                  <a:pt x="3141659" y="1031060"/>
                </a:cubicBezTo>
                <a:lnTo>
                  <a:pt x="3141659" y="525744"/>
                </a:lnTo>
                <a:cubicBezTo>
                  <a:pt x="3141659" y="426223"/>
                  <a:pt x="3222336" y="345546"/>
                  <a:pt x="3321857" y="345546"/>
                </a:cubicBezTo>
                <a:close/>
                <a:moveTo>
                  <a:pt x="597907" y="0"/>
                </a:moveTo>
                <a:lnTo>
                  <a:pt x="2274571" y="0"/>
                </a:lnTo>
                <a:cubicBezTo>
                  <a:pt x="2604785" y="0"/>
                  <a:pt x="2872477" y="267691"/>
                  <a:pt x="2872477" y="597905"/>
                </a:cubicBezTo>
                <a:lnTo>
                  <a:pt x="2872477" y="2274571"/>
                </a:lnTo>
                <a:cubicBezTo>
                  <a:pt x="2872477" y="2604785"/>
                  <a:pt x="2604785" y="2872477"/>
                  <a:pt x="2274571" y="2872476"/>
                </a:cubicBezTo>
                <a:lnTo>
                  <a:pt x="597907" y="2872476"/>
                </a:lnTo>
                <a:cubicBezTo>
                  <a:pt x="267693" y="2872476"/>
                  <a:pt x="1" y="2604784"/>
                  <a:pt x="1" y="2274571"/>
                </a:cubicBezTo>
                <a:lnTo>
                  <a:pt x="1" y="597905"/>
                </a:lnTo>
                <a:cubicBezTo>
                  <a:pt x="1" y="267691"/>
                  <a:pt x="267693" y="0"/>
                  <a:pt x="5979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57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6D696F-3BBA-42F7-8D7C-AD9813FA21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68" y="464252"/>
            <a:ext cx="7145880" cy="5934961"/>
          </a:xfrm>
          <a:custGeom>
            <a:avLst/>
            <a:gdLst>
              <a:gd name="connsiteX0" fmla="*/ 4005480 w 14293620"/>
              <a:gd name="connsiteY0" fmla="*/ 4932228 h 11869922"/>
              <a:gd name="connsiteX1" fmla="*/ 7992619 w 14293620"/>
              <a:gd name="connsiteY1" fmla="*/ 11869922 h 11869922"/>
              <a:gd name="connsiteX2" fmla="*/ 0 w 14293620"/>
              <a:gd name="connsiteY2" fmla="*/ 11869922 h 11869922"/>
              <a:gd name="connsiteX3" fmla="*/ 7416955 w 14293620"/>
              <a:gd name="connsiteY3" fmla="*/ 0 h 11869922"/>
              <a:gd name="connsiteX4" fmla="*/ 14293620 w 14293620"/>
              <a:gd name="connsiteY4" fmla="*/ 11856319 h 11869922"/>
              <a:gd name="connsiteX5" fmla="*/ 8296917 w 14293620"/>
              <a:gd name="connsiteY5" fmla="*/ 11856319 h 11869922"/>
              <a:gd name="connsiteX6" fmla="*/ 4427483 w 14293620"/>
              <a:gd name="connsiteY6" fmla="*/ 5154264 h 1186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620" h="11869922">
                <a:moveTo>
                  <a:pt x="4005480" y="4932228"/>
                </a:moveTo>
                <a:lnTo>
                  <a:pt x="7992619" y="11869922"/>
                </a:lnTo>
                <a:lnTo>
                  <a:pt x="0" y="11869922"/>
                </a:lnTo>
                <a:close/>
                <a:moveTo>
                  <a:pt x="7416955" y="0"/>
                </a:moveTo>
                <a:lnTo>
                  <a:pt x="14293620" y="11856319"/>
                </a:lnTo>
                <a:lnTo>
                  <a:pt x="8296917" y="11856319"/>
                </a:lnTo>
                <a:lnTo>
                  <a:pt x="4427483" y="51542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65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233FC6-18C0-4BA8-B790-FB02DE7D9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1225" y="1997892"/>
            <a:ext cx="4144493" cy="4145033"/>
          </a:xfrm>
          <a:custGeom>
            <a:avLst/>
            <a:gdLst>
              <a:gd name="connsiteX0" fmla="*/ 1 w 8931819"/>
              <a:gd name="connsiteY0" fmla="*/ 0 h 8931819"/>
              <a:gd name="connsiteX1" fmla="*/ 2597 w 8931819"/>
              <a:gd name="connsiteY1" fmla="*/ 0 h 8931819"/>
              <a:gd name="connsiteX2" fmla="*/ 1308882 w 8931819"/>
              <a:gd name="connsiteY2" fmla="*/ 1306285 h 8931819"/>
              <a:gd name="connsiteX3" fmla="*/ 1306285 w 8931819"/>
              <a:gd name="connsiteY3" fmla="*/ 1306284 h 8931819"/>
              <a:gd name="connsiteX4" fmla="*/ 1306285 w 8931819"/>
              <a:gd name="connsiteY4" fmla="*/ 7625534 h 8931819"/>
              <a:gd name="connsiteX5" fmla="*/ 7625533 w 8931819"/>
              <a:gd name="connsiteY5" fmla="*/ 7625534 h 8931819"/>
              <a:gd name="connsiteX6" fmla="*/ 7625533 w 8931819"/>
              <a:gd name="connsiteY6" fmla="*/ 7622937 h 8931819"/>
              <a:gd name="connsiteX7" fmla="*/ 8931819 w 8931819"/>
              <a:gd name="connsiteY7" fmla="*/ 8929224 h 8931819"/>
              <a:gd name="connsiteX8" fmla="*/ 8931819 w 8931819"/>
              <a:gd name="connsiteY8" fmla="*/ 8931819 h 8931819"/>
              <a:gd name="connsiteX9" fmla="*/ 0 w 8931819"/>
              <a:gd name="connsiteY9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1819" h="8931819">
                <a:moveTo>
                  <a:pt x="1" y="0"/>
                </a:moveTo>
                <a:lnTo>
                  <a:pt x="2597" y="0"/>
                </a:lnTo>
                <a:lnTo>
                  <a:pt x="1308882" y="1306285"/>
                </a:lnTo>
                <a:lnTo>
                  <a:pt x="1306285" y="1306284"/>
                </a:lnTo>
                <a:lnTo>
                  <a:pt x="1306285" y="7625534"/>
                </a:lnTo>
                <a:lnTo>
                  <a:pt x="7625533" y="7625534"/>
                </a:lnTo>
                <a:lnTo>
                  <a:pt x="7625533" y="7622937"/>
                </a:lnTo>
                <a:lnTo>
                  <a:pt x="8931819" y="8929224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302A6E-E02C-458C-A9AD-87C6A85133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2524" y="1997892"/>
            <a:ext cx="4143288" cy="4143828"/>
          </a:xfrm>
          <a:custGeom>
            <a:avLst/>
            <a:gdLst>
              <a:gd name="connsiteX0" fmla="*/ 0 w 8929221"/>
              <a:gd name="connsiteY0" fmla="*/ 0 h 8929223"/>
              <a:gd name="connsiteX1" fmla="*/ 8929221 w 8929221"/>
              <a:gd name="connsiteY1" fmla="*/ 0 h 8929223"/>
              <a:gd name="connsiteX2" fmla="*/ 8929221 w 8929221"/>
              <a:gd name="connsiteY2" fmla="*/ 8929223 h 8929223"/>
              <a:gd name="connsiteX3" fmla="*/ 7622935 w 8929221"/>
              <a:gd name="connsiteY3" fmla="*/ 7622937 h 8929223"/>
              <a:gd name="connsiteX4" fmla="*/ 7622935 w 8929221"/>
              <a:gd name="connsiteY4" fmla="*/ 1306284 h 8929223"/>
              <a:gd name="connsiteX5" fmla="*/ 1306284 w 8929221"/>
              <a:gd name="connsiteY5" fmla="*/ 1306284 h 892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221" h="8929223">
                <a:moveTo>
                  <a:pt x="0" y="0"/>
                </a:moveTo>
                <a:lnTo>
                  <a:pt x="8929221" y="0"/>
                </a:lnTo>
                <a:lnTo>
                  <a:pt x="8929221" y="8929223"/>
                </a:lnTo>
                <a:lnTo>
                  <a:pt x="7622935" y="7622937"/>
                </a:lnTo>
                <a:lnTo>
                  <a:pt x="7622935" y="1306284"/>
                </a:lnTo>
                <a:lnTo>
                  <a:pt x="1306284" y="1306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5B0FDA-0521-4BBC-8598-9BFB5F516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217" y="704668"/>
            <a:ext cx="4144493" cy="4145033"/>
          </a:xfrm>
          <a:custGeom>
            <a:avLst/>
            <a:gdLst>
              <a:gd name="connsiteX0" fmla="*/ 1306284 w 8931819"/>
              <a:gd name="connsiteY0" fmla="*/ 1306284 h 8931819"/>
              <a:gd name="connsiteX1" fmla="*/ 1306284 w 8931819"/>
              <a:gd name="connsiteY1" fmla="*/ 7625534 h 8931819"/>
              <a:gd name="connsiteX2" fmla="*/ 7625534 w 8931819"/>
              <a:gd name="connsiteY2" fmla="*/ 7625534 h 8931819"/>
              <a:gd name="connsiteX3" fmla="*/ 7625534 w 8931819"/>
              <a:gd name="connsiteY3" fmla="*/ 1306284 h 8931819"/>
              <a:gd name="connsiteX4" fmla="*/ 0 w 8931819"/>
              <a:gd name="connsiteY4" fmla="*/ 0 h 8931819"/>
              <a:gd name="connsiteX5" fmla="*/ 8931819 w 8931819"/>
              <a:gd name="connsiteY5" fmla="*/ 0 h 8931819"/>
              <a:gd name="connsiteX6" fmla="*/ 8931819 w 8931819"/>
              <a:gd name="connsiteY6" fmla="*/ 8931819 h 8931819"/>
              <a:gd name="connsiteX7" fmla="*/ 0 w 8931819"/>
              <a:gd name="connsiteY7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819" h="8931819">
                <a:moveTo>
                  <a:pt x="1306284" y="1306284"/>
                </a:moveTo>
                <a:lnTo>
                  <a:pt x="1306284" y="7625534"/>
                </a:lnTo>
                <a:lnTo>
                  <a:pt x="7625534" y="7625534"/>
                </a:lnTo>
                <a:lnTo>
                  <a:pt x="7625534" y="1306284"/>
                </a:lnTo>
                <a:close/>
                <a:moveTo>
                  <a:pt x="0" y="0"/>
                </a:moveTo>
                <a:lnTo>
                  <a:pt x="8931819" y="0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968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orient="horz" pos="4031" userDrawn="1">
          <p15:clr>
            <a:srgbClr val="F26B43"/>
          </p15:clr>
        </p15:guide>
        <p15:guide id="5" pos="268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CDB9F38-4CAF-46FF-8D9D-B59010546B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E50B38-B93D-4BE3-9A94-4AA257AFF9C5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37050-C931-4D0C-9256-C617FB4B44E3}"/>
              </a:ext>
            </a:extLst>
          </p:cNvPr>
          <p:cNvSpPr txBox="1"/>
          <p:nvPr/>
        </p:nvSpPr>
        <p:spPr>
          <a:xfrm>
            <a:off x="5027343" y="2654242"/>
            <a:ext cx="2137316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</a:rPr>
              <a:t>TAXES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BC009-8F1E-4036-94BE-DFD3D4393030}"/>
              </a:ext>
            </a:extLst>
          </p:cNvPr>
          <p:cNvSpPr txBox="1"/>
          <p:nvPr/>
        </p:nvSpPr>
        <p:spPr>
          <a:xfrm>
            <a:off x="4425481" y="3669905"/>
            <a:ext cx="33410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Powerpoint</a:t>
            </a:r>
            <a:r>
              <a:rPr lang="en-US" dirty="0">
                <a:solidFill>
                  <a:schemeClr val="bg1"/>
                </a:solidFill>
              </a:rPr>
              <a:t>  presentation  template</a:t>
            </a:r>
          </a:p>
        </p:txBody>
      </p:sp>
    </p:spTree>
    <p:extLst>
      <p:ext uri="{BB962C8B-B14F-4D97-AF65-F5344CB8AC3E}">
        <p14:creationId xmlns:p14="http://schemas.microsoft.com/office/powerpoint/2010/main" val="323320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id="{042EB2AD-1864-4F6E-AB7B-1FF5DAB3F3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91A0C8-ECC1-407F-9139-FB373356F97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653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E1916BF-6F75-4ED7-8ED7-5252123A6F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57E519-1CFC-42D9-BF94-36996068D7F1}"/>
              </a:ext>
            </a:extLst>
          </p:cNvPr>
          <p:cNvSpPr/>
          <p:nvPr/>
        </p:nvSpPr>
        <p:spPr>
          <a:xfrm>
            <a:off x="5262170" y="720957"/>
            <a:ext cx="4144587" cy="4144587"/>
          </a:xfrm>
          <a:custGeom>
            <a:avLst/>
            <a:gdLst>
              <a:gd name="connsiteX0" fmla="*/ 1306284 w 8931819"/>
              <a:gd name="connsiteY0" fmla="*/ 1306284 h 8931819"/>
              <a:gd name="connsiteX1" fmla="*/ 1306284 w 8931819"/>
              <a:gd name="connsiteY1" fmla="*/ 7625534 h 8931819"/>
              <a:gd name="connsiteX2" fmla="*/ 7625534 w 8931819"/>
              <a:gd name="connsiteY2" fmla="*/ 7625534 h 8931819"/>
              <a:gd name="connsiteX3" fmla="*/ 7625534 w 8931819"/>
              <a:gd name="connsiteY3" fmla="*/ 1306284 h 8931819"/>
              <a:gd name="connsiteX4" fmla="*/ 0 w 8931819"/>
              <a:gd name="connsiteY4" fmla="*/ 0 h 8931819"/>
              <a:gd name="connsiteX5" fmla="*/ 8931819 w 8931819"/>
              <a:gd name="connsiteY5" fmla="*/ 0 h 8931819"/>
              <a:gd name="connsiteX6" fmla="*/ 8931819 w 8931819"/>
              <a:gd name="connsiteY6" fmla="*/ 8931819 h 8931819"/>
              <a:gd name="connsiteX7" fmla="*/ 0 w 8931819"/>
              <a:gd name="connsiteY7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819" h="8931819">
                <a:moveTo>
                  <a:pt x="1306284" y="1306284"/>
                </a:moveTo>
                <a:lnTo>
                  <a:pt x="1306284" y="7625534"/>
                </a:lnTo>
                <a:lnTo>
                  <a:pt x="7625534" y="7625534"/>
                </a:lnTo>
                <a:lnTo>
                  <a:pt x="7625534" y="1306284"/>
                </a:lnTo>
                <a:close/>
                <a:moveTo>
                  <a:pt x="0" y="0"/>
                </a:moveTo>
                <a:lnTo>
                  <a:pt x="8931819" y="0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  <a:effectLst>
            <a:outerShdw blurRad="1270000" dist="355600" dir="21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82294" y="2860430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82294" y="1295872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0334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6ECA7F8-4794-448A-AEFE-5F16BF449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7C7ED70-D970-4563-AC73-77C60BA2CC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3165D-F64D-4478-B51C-1997CA5C05AE}"/>
              </a:ext>
            </a:extLst>
          </p:cNvPr>
          <p:cNvSpPr/>
          <p:nvPr/>
        </p:nvSpPr>
        <p:spPr>
          <a:xfrm>
            <a:off x="811206" y="501375"/>
            <a:ext cx="4468232" cy="5855251"/>
          </a:xfrm>
          <a:custGeom>
            <a:avLst/>
            <a:gdLst>
              <a:gd name="connsiteX0" fmla="*/ 4447505 w 8937627"/>
              <a:gd name="connsiteY0" fmla="*/ 6622502 h 11712027"/>
              <a:gd name="connsiteX1" fmla="*/ 4274987 w 8937627"/>
              <a:gd name="connsiteY1" fmla="*/ 6795019 h 11712027"/>
              <a:gd name="connsiteX2" fmla="*/ 4447507 w 8937627"/>
              <a:gd name="connsiteY2" fmla="*/ 6967537 h 11712027"/>
              <a:gd name="connsiteX3" fmla="*/ 4468815 w 8937627"/>
              <a:gd name="connsiteY3" fmla="*/ 6946230 h 11712027"/>
              <a:gd name="connsiteX4" fmla="*/ 4490119 w 8937627"/>
              <a:gd name="connsiteY4" fmla="*/ 6967537 h 11712027"/>
              <a:gd name="connsiteX5" fmla="*/ 4662637 w 8937627"/>
              <a:gd name="connsiteY5" fmla="*/ 6795020 h 11712027"/>
              <a:gd name="connsiteX6" fmla="*/ 4490119 w 8937627"/>
              <a:gd name="connsiteY6" fmla="*/ 6622502 h 11712027"/>
              <a:gd name="connsiteX7" fmla="*/ 4468813 w 8937627"/>
              <a:gd name="connsiteY7" fmla="*/ 6643810 h 11712027"/>
              <a:gd name="connsiteX8" fmla="*/ 4959623 w 8937627"/>
              <a:gd name="connsiteY8" fmla="*/ 6153000 h 11712027"/>
              <a:gd name="connsiteX9" fmla="*/ 4787107 w 8937627"/>
              <a:gd name="connsiteY9" fmla="*/ 6325517 h 11712027"/>
              <a:gd name="connsiteX10" fmla="*/ 4959623 w 8937627"/>
              <a:gd name="connsiteY10" fmla="*/ 6498035 h 11712027"/>
              <a:gd name="connsiteX11" fmla="*/ 5132139 w 8937627"/>
              <a:gd name="connsiteY11" fmla="*/ 6325518 h 11712027"/>
              <a:gd name="connsiteX12" fmla="*/ 3978003 w 8937627"/>
              <a:gd name="connsiteY12" fmla="*/ 6153000 h 11712027"/>
              <a:gd name="connsiteX13" fmla="*/ 3805485 w 8937627"/>
              <a:gd name="connsiteY13" fmla="*/ 6325516 h 11712027"/>
              <a:gd name="connsiteX14" fmla="*/ 3978003 w 8937627"/>
              <a:gd name="connsiteY14" fmla="*/ 6498033 h 11712027"/>
              <a:gd name="connsiteX15" fmla="*/ 4150519 w 8937627"/>
              <a:gd name="connsiteY15" fmla="*/ 6325516 h 11712027"/>
              <a:gd name="connsiteX16" fmla="*/ 5429127 w 8937627"/>
              <a:gd name="connsiteY16" fmla="*/ 5683498 h 11712027"/>
              <a:gd name="connsiteX17" fmla="*/ 5256607 w 8937627"/>
              <a:gd name="connsiteY17" fmla="*/ 5856015 h 11712027"/>
              <a:gd name="connsiteX18" fmla="*/ 5429127 w 8937627"/>
              <a:gd name="connsiteY18" fmla="*/ 6028531 h 11712027"/>
              <a:gd name="connsiteX19" fmla="*/ 5601643 w 8937627"/>
              <a:gd name="connsiteY19" fmla="*/ 5856015 h 11712027"/>
              <a:gd name="connsiteX20" fmla="*/ 4447503 w 8937627"/>
              <a:gd name="connsiteY20" fmla="*/ 5683498 h 11712027"/>
              <a:gd name="connsiteX21" fmla="*/ 4274987 w 8937627"/>
              <a:gd name="connsiteY21" fmla="*/ 5856013 h 11712027"/>
              <a:gd name="connsiteX22" fmla="*/ 4447507 w 8937627"/>
              <a:gd name="connsiteY22" fmla="*/ 6028531 h 11712027"/>
              <a:gd name="connsiteX23" fmla="*/ 4468811 w 8937627"/>
              <a:gd name="connsiteY23" fmla="*/ 6007223 h 11712027"/>
              <a:gd name="connsiteX24" fmla="*/ 4490119 w 8937627"/>
              <a:gd name="connsiteY24" fmla="*/ 6028531 h 11712027"/>
              <a:gd name="connsiteX25" fmla="*/ 4662637 w 8937627"/>
              <a:gd name="connsiteY25" fmla="*/ 5856015 h 11712027"/>
              <a:gd name="connsiteX26" fmla="*/ 4490119 w 8937627"/>
              <a:gd name="connsiteY26" fmla="*/ 5683498 h 11712027"/>
              <a:gd name="connsiteX27" fmla="*/ 4468811 w 8937627"/>
              <a:gd name="connsiteY27" fmla="*/ 5704805 h 11712027"/>
              <a:gd name="connsiteX28" fmla="*/ 3508499 w 8937627"/>
              <a:gd name="connsiteY28" fmla="*/ 5683497 h 11712027"/>
              <a:gd name="connsiteX29" fmla="*/ 3335981 w 8937627"/>
              <a:gd name="connsiteY29" fmla="*/ 5856013 h 11712027"/>
              <a:gd name="connsiteX30" fmla="*/ 3508499 w 8937627"/>
              <a:gd name="connsiteY30" fmla="*/ 6028530 h 11712027"/>
              <a:gd name="connsiteX31" fmla="*/ 3681015 w 8937627"/>
              <a:gd name="connsiteY31" fmla="*/ 5856013 h 11712027"/>
              <a:gd name="connsiteX32" fmla="*/ 4959623 w 8937627"/>
              <a:gd name="connsiteY32" fmla="*/ 5213994 h 11712027"/>
              <a:gd name="connsiteX33" fmla="*/ 4787105 w 8937627"/>
              <a:gd name="connsiteY33" fmla="*/ 5386511 h 11712027"/>
              <a:gd name="connsiteX34" fmla="*/ 4959623 w 8937627"/>
              <a:gd name="connsiteY34" fmla="*/ 5559029 h 11712027"/>
              <a:gd name="connsiteX35" fmla="*/ 5132139 w 8937627"/>
              <a:gd name="connsiteY35" fmla="*/ 5386511 h 11712027"/>
              <a:gd name="connsiteX36" fmla="*/ 3977999 w 8937627"/>
              <a:gd name="connsiteY36" fmla="*/ 5213994 h 11712027"/>
              <a:gd name="connsiteX37" fmla="*/ 3805485 w 8937627"/>
              <a:gd name="connsiteY37" fmla="*/ 5386511 h 11712027"/>
              <a:gd name="connsiteX38" fmla="*/ 3978003 w 8937627"/>
              <a:gd name="connsiteY38" fmla="*/ 5559029 h 11712027"/>
              <a:gd name="connsiteX39" fmla="*/ 4150519 w 8937627"/>
              <a:gd name="connsiteY39" fmla="*/ 5386511 h 11712027"/>
              <a:gd name="connsiteX40" fmla="*/ 4447503 w 8937627"/>
              <a:gd name="connsiteY40" fmla="*/ 4744490 h 11712027"/>
              <a:gd name="connsiteX41" fmla="*/ 4274987 w 8937627"/>
              <a:gd name="connsiteY41" fmla="*/ 4917008 h 11712027"/>
              <a:gd name="connsiteX42" fmla="*/ 4447503 w 8937627"/>
              <a:gd name="connsiteY42" fmla="*/ 5089525 h 11712027"/>
              <a:gd name="connsiteX43" fmla="*/ 4468811 w 8937627"/>
              <a:gd name="connsiteY43" fmla="*/ 5068218 h 11712027"/>
              <a:gd name="connsiteX44" fmla="*/ 4490119 w 8937627"/>
              <a:gd name="connsiteY44" fmla="*/ 5089525 h 11712027"/>
              <a:gd name="connsiteX45" fmla="*/ 4662637 w 8937627"/>
              <a:gd name="connsiteY45" fmla="*/ 4917008 h 11712027"/>
              <a:gd name="connsiteX46" fmla="*/ 4490119 w 8937627"/>
              <a:gd name="connsiteY46" fmla="*/ 4744491 h 11712027"/>
              <a:gd name="connsiteX47" fmla="*/ 4468811 w 8937627"/>
              <a:gd name="connsiteY47" fmla="*/ 4765800 h 11712027"/>
              <a:gd name="connsiteX48" fmla="*/ 296988 w 8937627"/>
              <a:gd name="connsiteY48" fmla="*/ 0 h 11712027"/>
              <a:gd name="connsiteX49" fmla="*/ 4447505 w 8937627"/>
              <a:gd name="connsiteY49" fmla="*/ 4150518 h 11712027"/>
              <a:gd name="connsiteX50" fmla="*/ 4468811 w 8937627"/>
              <a:gd name="connsiteY50" fmla="*/ 4129212 h 11712027"/>
              <a:gd name="connsiteX51" fmla="*/ 4490119 w 8937627"/>
              <a:gd name="connsiteY51" fmla="*/ 4150519 h 11712027"/>
              <a:gd name="connsiteX52" fmla="*/ 8640639 w 8937627"/>
              <a:gd name="connsiteY52" fmla="*/ 0 h 11712027"/>
              <a:gd name="connsiteX53" fmla="*/ 8937623 w 8937627"/>
              <a:gd name="connsiteY53" fmla="*/ 296986 h 11712027"/>
              <a:gd name="connsiteX54" fmla="*/ 4787105 w 8937627"/>
              <a:gd name="connsiteY54" fmla="*/ 4447504 h 11712027"/>
              <a:gd name="connsiteX55" fmla="*/ 4959623 w 8937627"/>
              <a:gd name="connsiteY55" fmla="*/ 4620022 h 11712027"/>
              <a:gd name="connsiteX56" fmla="*/ 8640639 w 8937627"/>
              <a:gd name="connsiteY56" fmla="*/ 939007 h 11712027"/>
              <a:gd name="connsiteX57" fmla="*/ 8937623 w 8937627"/>
              <a:gd name="connsiteY57" fmla="*/ 1235993 h 11712027"/>
              <a:gd name="connsiteX58" fmla="*/ 5256609 w 8937627"/>
              <a:gd name="connsiteY58" fmla="*/ 4917008 h 11712027"/>
              <a:gd name="connsiteX59" fmla="*/ 5429127 w 8937627"/>
              <a:gd name="connsiteY59" fmla="*/ 5089525 h 11712027"/>
              <a:gd name="connsiteX60" fmla="*/ 8640639 w 8937627"/>
              <a:gd name="connsiteY60" fmla="*/ 1878013 h 11712027"/>
              <a:gd name="connsiteX61" fmla="*/ 8937625 w 8937627"/>
              <a:gd name="connsiteY61" fmla="*/ 2174999 h 11712027"/>
              <a:gd name="connsiteX62" fmla="*/ 5726111 w 8937627"/>
              <a:gd name="connsiteY62" fmla="*/ 5386511 h 11712027"/>
              <a:gd name="connsiteX63" fmla="*/ 5898631 w 8937627"/>
              <a:gd name="connsiteY63" fmla="*/ 5559029 h 11712027"/>
              <a:gd name="connsiteX64" fmla="*/ 8640639 w 8937627"/>
              <a:gd name="connsiteY64" fmla="*/ 2817019 h 11712027"/>
              <a:gd name="connsiteX65" fmla="*/ 8937625 w 8937627"/>
              <a:gd name="connsiteY65" fmla="*/ 3114005 h 11712027"/>
              <a:gd name="connsiteX66" fmla="*/ 6195615 w 8937627"/>
              <a:gd name="connsiteY66" fmla="*/ 5856015 h 11712027"/>
              <a:gd name="connsiteX67" fmla="*/ 8937623 w 8937627"/>
              <a:gd name="connsiteY67" fmla="*/ 8598023 h 11712027"/>
              <a:gd name="connsiteX68" fmla="*/ 8640639 w 8937627"/>
              <a:gd name="connsiteY68" fmla="*/ 8895008 h 11712027"/>
              <a:gd name="connsiteX69" fmla="*/ 5898631 w 8937627"/>
              <a:gd name="connsiteY69" fmla="*/ 6153000 h 11712027"/>
              <a:gd name="connsiteX70" fmla="*/ 5726111 w 8937627"/>
              <a:gd name="connsiteY70" fmla="*/ 6325518 h 11712027"/>
              <a:gd name="connsiteX71" fmla="*/ 8937623 w 8937627"/>
              <a:gd name="connsiteY71" fmla="*/ 9537029 h 11712027"/>
              <a:gd name="connsiteX72" fmla="*/ 8640639 w 8937627"/>
              <a:gd name="connsiteY72" fmla="*/ 9834015 h 11712027"/>
              <a:gd name="connsiteX73" fmla="*/ 5429127 w 8937627"/>
              <a:gd name="connsiteY73" fmla="*/ 6622504 h 11712027"/>
              <a:gd name="connsiteX74" fmla="*/ 5256609 w 8937627"/>
              <a:gd name="connsiteY74" fmla="*/ 6795020 h 11712027"/>
              <a:gd name="connsiteX75" fmla="*/ 8937625 w 8937627"/>
              <a:gd name="connsiteY75" fmla="*/ 10476035 h 11712027"/>
              <a:gd name="connsiteX76" fmla="*/ 8640639 w 8937627"/>
              <a:gd name="connsiteY76" fmla="*/ 10773022 h 11712027"/>
              <a:gd name="connsiteX77" fmla="*/ 4959623 w 8937627"/>
              <a:gd name="connsiteY77" fmla="*/ 7092006 h 11712027"/>
              <a:gd name="connsiteX78" fmla="*/ 4787107 w 8937627"/>
              <a:gd name="connsiteY78" fmla="*/ 7264523 h 11712027"/>
              <a:gd name="connsiteX79" fmla="*/ 8937627 w 8937627"/>
              <a:gd name="connsiteY79" fmla="*/ 11415041 h 11712027"/>
              <a:gd name="connsiteX80" fmla="*/ 8640639 w 8937627"/>
              <a:gd name="connsiteY80" fmla="*/ 11712027 h 11712027"/>
              <a:gd name="connsiteX81" fmla="*/ 4490121 w 8937627"/>
              <a:gd name="connsiteY81" fmla="*/ 7561509 h 11712027"/>
              <a:gd name="connsiteX82" fmla="*/ 4468815 w 8937627"/>
              <a:gd name="connsiteY82" fmla="*/ 7582816 h 11712027"/>
              <a:gd name="connsiteX83" fmla="*/ 4447507 w 8937627"/>
              <a:gd name="connsiteY83" fmla="*/ 7561509 h 11712027"/>
              <a:gd name="connsiteX84" fmla="*/ 296988 w 8937627"/>
              <a:gd name="connsiteY84" fmla="*/ 11712027 h 11712027"/>
              <a:gd name="connsiteX85" fmla="*/ 2 w 8937627"/>
              <a:gd name="connsiteY85" fmla="*/ 11415041 h 11712027"/>
              <a:gd name="connsiteX86" fmla="*/ 4150519 w 8937627"/>
              <a:gd name="connsiteY86" fmla="*/ 7264522 h 11712027"/>
              <a:gd name="connsiteX87" fmla="*/ 3978003 w 8937627"/>
              <a:gd name="connsiteY87" fmla="*/ 7092004 h 11712027"/>
              <a:gd name="connsiteX88" fmla="*/ 296988 w 8937627"/>
              <a:gd name="connsiteY88" fmla="*/ 10773022 h 11712027"/>
              <a:gd name="connsiteX89" fmla="*/ 0 w 8937627"/>
              <a:gd name="connsiteY89" fmla="*/ 10476035 h 11712027"/>
              <a:gd name="connsiteX90" fmla="*/ 3681019 w 8937627"/>
              <a:gd name="connsiteY90" fmla="*/ 6795019 h 11712027"/>
              <a:gd name="connsiteX91" fmla="*/ 3508499 w 8937627"/>
              <a:gd name="connsiteY91" fmla="*/ 6622502 h 11712027"/>
              <a:gd name="connsiteX92" fmla="*/ 296986 w 8937627"/>
              <a:gd name="connsiteY92" fmla="*/ 9834016 h 11712027"/>
              <a:gd name="connsiteX93" fmla="*/ 0 w 8937627"/>
              <a:gd name="connsiteY93" fmla="*/ 9537029 h 11712027"/>
              <a:gd name="connsiteX94" fmla="*/ 3211515 w 8937627"/>
              <a:gd name="connsiteY94" fmla="*/ 6325516 h 11712027"/>
              <a:gd name="connsiteX95" fmla="*/ 3038995 w 8937627"/>
              <a:gd name="connsiteY95" fmla="*/ 6152998 h 11712027"/>
              <a:gd name="connsiteX96" fmla="*/ 296986 w 8937627"/>
              <a:gd name="connsiteY96" fmla="*/ 8895009 h 11712027"/>
              <a:gd name="connsiteX97" fmla="*/ 0 w 8937627"/>
              <a:gd name="connsiteY97" fmla="*/ 8598023 h 11712027"/>
              <a:gd name="connsiteX98" fmla="*/ 2742010 w 8937627"/>
              <a:gd name="connsiteY98" fmla="*/ 5856013 h 11712027"/>
              <a:gd name="connsiteX99" fmla="*/ 2 w 8937627"/>
              <a:gd name="connsiteY99" fmla="*/ 3114006 h 11712027"/>
              <a:gd name="connsiteX100" fmla="*/ 296990 w 8937627"/>
              <a:gd name="connsiteY100" fmla="*/ 2817019 h 11712027"/>
              <a:gd name="connsiteX101" fmla="*/ 3038995 w 8937627"/>
              <a:gd name="connsiteY101" fmla="*/ 5559026 h 11712027"/>
              <a:gd name="connsiteX102" fmla="*/ 3211513 w 8937627"/>
              <a:gd name="connsiteY102" fmla="*/ 5386511 h 11712027"/>
              <a:gd name="connsiteX103" fmla="*/ 0 w 8937627"/>
              <a:gd name="connsiteY103" fmla="*/ 2175000 h 11712027"/>
              <a:gd name="connsiteX104" fmla="*/ 296988 w 8937627"/>
              <a:gd name="connsiteY104" fmla="*/ 1878013 h 11712027"/>
              <a:gd name="connsiteX105" fmla="*/ 3508499 w 8937627"/>
              <a:gd name="connsiteY105" fmla="*/ 5089524 h 11712027"/>
              <a:gd name="connsiteX106" fmla="*/ 3681015 w 8937627"/>
              <a:gd name="connsiteY106" fmla="*/ 4917008 h 11712027"/>
              <a:gd name="connsiteX107" fmla="*/ 0 w 8937627"/>
              <a:gd name="connsiteY107" fmla="*/ 1235993 h 11712027"/>
              <a:gd name="connsiteX108" fmla="*/ 296986 w 8937627"/>
              <a:gd name="connsiteY108" fmla="*/ 939007 h 11712027"/>
              <a:gd name="connsiteX109" fmla="*/ 3978001 w 8937627"/>
              <a:gd name="connsiteY109" fmla="*/ 4620022 h 11712027"/>
              <a:gd name="connsiteX110" fmla="*/ 4150519 w 8937627"/>
              <a:gd name="connsiteY110" fmla="*/ 4447504 h 11712027"/>
              <a:gd name="connsiteX111" fmla="*/ 0 w 8937627"/>
              <a:gd name="connsiteY111" fmla="*/ 296986 h 117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937627" h="11712027">
                <a:moveTo>
                  <a:pt x="4447505" y="6622502"/>
                </a:moveTo>
                <a:lnTo>
                  <a:pt x="4274987" y="6795019"/>
                </a:lnTo>
                <a:lnTo>
                  <a:pt x="4447507" y="6967537"/>
                </a:lnTo>
                <a:lnTo>
                  <a:pt x="4468815" y="6946230"/>
                </a:lnTo>
                <a:lnTo>
                  <a:pt x="4490119" y="6967537"/>
                </a:lnTo>
                <a:lnTo>
                  <a:pt x="4662637" y="6795020"/>
                </a:lnTo>
                <a:lnTo>
                  <a:pt x="4490119" y="6622502"/>
                </a:lnTo>
                <a:lnTo>
                  <a:pt x="4468813" y="6643810"/>
                </a:lnTo>
                <a:close/>
                <a:moveTo>
                  <a:pt x="4959623" y="6153000"/>
                </a:moveTo>
                <a:lnTo>
                  <a:pt x="4787107" y="6325517"/>
                </a:lnTo>
                <a:lnTo>
                  <a:pt x="4959623" y="6498035"/>
                </a:lnTo>
                <a:lnTo>
                  <a:pt x="5132139" y="6325518"/>
                </a:lnTo>
                <a:close/>
                <a:moveTo>
                  <a:pt x="3978003" y="6153000"/>
                </a:moveTo>
                <a:lnTo>
                  <a:pt x="3805485" y="6325516"/>
                </a:lnTo>
                <a:lnTo>
                  <a:pt x="3978003" y="6498033"/>
                </a:lnTo>
                <a:lnTo>
                  <a:pt x="4150519" y="6325516"/>
                </a:lnTo>
                <a:close/>
                <a:moveTo>
                  <a:pt x="5429127" y="5683498"/>
                </a:moveTo>
                <a:lnTo>
                  <a:pt x="5256607" y="5856015"/>
                </a:lnTo>
                <a:lnTo>
                  <a:pt x="5429127" y="6028531"/>
                </a:lnTo>
                <a:lnTo>
                  <a:pt x="5601643" y="5856015"/>
                </a:lnTo>
                <a:close/>
                <a:moveTo>
                  <a:pt x="4447503" y="5683498"/>
                </a:moveTo>
                <a:lnTo>
                  <a:pt x="4274987" y="5856013"/>
                </a:lnTo>
                <a:lnTo>
                  <a:pt x="4447507" y="6028531"/>
                </a:lnTo>
                <a:lnTo>
                  <a:pt x="4468811" y="6007223"/>
                </a:lnTo>
                <a:lnTo>
                  <a:pt x="4490119" y="6028531"/>
                </a:lnTo>
                <a:lnTo>
                  <a:pt x="4662637" y="5856015"/>
                </a:lnTo>
                <a:lnTo>
                  <a:pt x="4490119" y="5683498"/>
                </a:lnTo>
                <a:lnTo>
                  <a:pt x="4468811" y="5704805"/>
                </a:lnTo>
                <a:close/>
                <a:moveTo>
                  <a:pt x="3508499" y="5683497"/>
                </a:moveTo>
                <a:lnTo>
                  <a:pt x="3335981" y="5856013"/>
                </a:lnTo>
                <a:lnTo>
                  <a:pt x="3508499" y="6028530"/>
                </a:lnTo>
                <a:lnTo>
                  <a:pt x="3681015" y="5856013"/>
                </a:lnTo>
                <a:close/>
                <a:moveTo>
                  <a:pt x="4959623" y="5213994"/>
                </a:moveTo>
                <a:lnTo>
                  <a:pt x="4787105" y="5386511"/>
                </a:lnTo>
                <a:lnTo>
                  <a:pt x="4959623" y="5559029"/>
                </a:lnTo>
                <a:lnTo>
                  <a:pt x="5132139" y="5386511"/>
                </a:lnTo>
                <a:close/>
                <a:moveTo>
                  <a:pt x="3977999" y="5213994"/>
                </a:moveTo>
                <a:lnTo>
                  <a:pt x="3805485" y="5386511"/>
                </a:lnTo>
                <a:lnTo>
                  <a:pt x="3978003" y="5559029"/>
                </a:lnTo>
                <a:lnTo>
                  <a:pt x="4150519" y="5386511"/>
                </a:lnTo>
                <a:close/>
                <a:moveTo>
                  <a:pt x="4447503" y="4744490"/>
                </a:moveTo>
                <a:lnTo>
                  <a:pt x="4274987" y="4917008"/>
                </a:lnTo>
                <a:lnTo>
                  <a:pt x="4447503" y="5089525"/>
                </a:lnTo>
                <a:lnTo>
                  <a:pt x="4468811" y="5068218"/>
                </a:lnTo>
                <a:lnTo>
                  <a:pt x="4490119" y="5089525"/>
                </a:lnTo>
                <a:lnTo>
                  <a:pt x="4662637" y="4917008"/>
                </a:lnTo>
                <a:lnTo>
                  <a:pt x="4490119" y="4744491"/>
                </a:lnTo>
                <a:lnTo>
                  <a:pt x="4468811" y="4765800"/>
                </a:lnTo>
                <a:close/>
                <a:moveTo>
                  <a:pt x="296988" y="0"/>
                </a:moveTo>
                <a:lnTo>
                  <a:pt x="4447505" y="4150518"/>
                </a:lnTo>
                <a:lnTo>
                  <a:pt x="4468811" y="4129212"/>
                </a:lnTo>
                <a:lnTo>
                  <a:pt x="4490119" y="4150519"/>
                </a:lnTo>
                <a:lnTo>
                  <a:pt x="8640639" y="0"/>
                </a:lnTo>
                <a:lnTo>
                  <a:pt x="8937623" y="296986"/>
                </a:lnTo>
                <a:lnTo>
                  <a:pt x="4787105" y="4447504"/>
                </a:lnTo>
                <a:lnTo>
                  <a:pt x="4959623" y="4620022"/>
                </a:lnTo>
                <a:lnTo>
                  <a:pt x="8640639" y="939007"/>
                </a:lnTo>
                <a:lnTo>
                  <a:pt x="8937623" y="1235993"/>
                </a:lnTo>
                <a:lnTo>
                  <a:pt x="5256609" y="4917008"/>
                </a:lnTo>
                <a:lnTo>
                  <a:pt x="5429127" y="5089525"/>
                </a:lnTo>
                <a:lnTo>
                  <a:pt x="8640639" y="1878013"/>
                </a:lnTo>
                <a:lnTo>
                  <a:pt x="8937625" y="2174999"/>
                </a:lnTo>
                <a:lnTo>
                  <a:pt x="5726111" y="5386511"/>
                </a:lnTo>
                <a:lnTo>
                  <a:pt x="5898631" y="5559029"/>
                </a:lnTo>
                <a:lnTo>
                  <a:pt x="8640639" y="2817019"/>
                </a:lnTo>
                <a:lnTo>
                  <a:pt x="8937625" y="3114005"/>
                </a:lnTo>
                <a:lnTo>
                  <a:pt x="6195615" y="5856015"/>
                </a:lnTo>
                <a:lnTo>
                  <a:pt x="8937623" y="8598023"/>
                </a:lnTo>
                <a:lnTo>
                  <a:pt x="8640639" y="8895008"/>
                </a:lnTo>
                <a:lnTo>
                  <a:pt x="5898631" y="6153000"/>
                </a:lnTo>
                <a:lnTo>
                  <a:pt x="5726111" y="6325518"/>
                </a:lnTo>
                <a:lnTo>
                  <a:pt x="8937623" y="9537029"/>
                </a:lnTo>
                <a:lnTo>
                  <a:pt x="8640639" y="9834015"/>
                </a:lnTo>
                <a:lnTo>
                  <a:pt x="5429127" y="6622504"/>
                </a:lnTo>
                <a:lnTo>
                  <a:pt x="5256609" y="6795020"/>
                </a:lnTo>
                <a:lnTo>
                  <a:pt x="8937625" y="10476035"/>
                </a:lnTo>
                <a:lnTo>
                  <a:pt x="8640639" y="10773022"/>
                </a:lnTo>
                <a:lnTo>
                  <a:pt x="4959623" y="7092006"/>
                </a:lnTo>
                <a:lnTo>
                  <a:pt x="4787107" y="7264523"/>
                </a:lnTo>
                <a:lnTo>
                  <a:pt x="8937627" y="11415041"/>
                </a:lnTo>
                <a:lnTo>
                  <a:pt x="8640639" y="11712027"/>
                </a:lnTo>
                <a:lnTo>
                  <a:pt x="4490121" y="7561509"/>
                </a:lnTo>
                <a:lnTo>
                  <a:pt x="4468815" y="7582816"/>
                </a:lnTo>
                <a:lnTo>
                  <a:pt x="4447507" y="7561509"/>
                </a:lnTo>
                <a:lnTo>
                  <a:pt x="296988" y="11712027"/>
                </a:lnTo>
                <a:lnTo>
                  <a:pt x="2" y="11415041"/>
                </a:lnTo>
                <a:lnTo>
                  <a:pt x="4150519" y="7264522"/>
                </a:lnTo>
                <a:lnTo>
                  <a:pt x="3978003" y="7092004"/>
                </a:lnTo>
                <a:lnTo>
                  <a:pt x="296988" y="10773022"/>
                </a:lnTo>
                <a:lnTo>
                  <a:pt x="0" y="10476035"/>
                </a:lnTo>
                <a:lnTo>
                  <a:pt x="3681019" y="6795019"/>
                </a:lnTo>
                <a:lnTo>
                  <a:pt x="3508499" y="6622502"/>
                </a:lnTo>
                <a:lnTo>
                  <a:pt x="296986" y="9834016"/>
                </a:lnTo>
                <a:lnTo>
                  <a:pt x="0" y="9537029"/>
                </a:lnTo>
                <a:lnTo>
                  <a:pt x="3211515" y="6325516"/>
                </a:lnTo>
                <a:lnTo>
                  <a:pt x="3038995" y="6152998"/>
                </a:lnTo>
                <a:lnTo>
                  <a:pt x="296986" y="8895009"/>
                </a:lnTo>
                <a:lnTo>
                  <a:pt x="0" y="8598023"/>
                </a:lnTo>
                <a:lnTo>
                  <a:pt x="2742010" y="5856013"/>
                </a:lnTo>
                <a:lnTo>
                  <a:pt x="2" y="3114006"/>
                </a:lnTo>
                <a:lnTo>
                  <a:pt x="296990" y="2817019"/>
                </a:lnTo>
                <a:lnTo>
                  <a:pt x="3038995" y="5559026"/>
                </a:lnTo>
                <a:lnTo>
                  <a:pt x="3211513" y="5386511"/>
                </a:lnTo>
                <a:lnTo>
                  <a:pt x="0" y="2175000"/>
                </a:lnTo>
                <a:lnTo>
                  <a:pt x="296988" y="1878013"/>
                </a:lnTo>
                <a:lnTo>
                  <a:pt x="3508499" y="5089524"/>
                </a:lnTo>
                <a:lnTo>
                  <a:pt x="3681015" y="4917008"/>
                </a:lnTo>
                <a:lnTo>
                  <a:pt x="0" y="1235993"/>
                </a:lnTo>
                <a:lnTo>
                  <a:pt x="296986" y="939007"/>
                </a:lnTo>
                <a:lnTo>
                  <a:pt x="3978001" y="4620022"/>
                </a:lnTo>
                <a:lnTo>
                  <a:pt x="4150519" y="4447504"/>
                </a:lnTo>
                <a:lnTo>
                  <a:pt x="0" y="29698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472035" y="301793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472035" y="145337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017302" y="301793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2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08F7742-5D97-4494-8507-A2A008A241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r="18344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801B2F0-9933-44DF-8B67-2EBCD95C2E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r="8593"/>
          <a:stretch>
            <a:fillRect/>
          </a:stretch>
        </p:blipFill>
        <p:spPr/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59E7FE-19E0-4FD5-AD6A-A9ED48FDC49F}"/>
              </a:ext>
            </a:extLst>
          </p:cNvPr>
          <p:cNvSpPr/>
          <p:nvPr/>
        </p:nvSpPr>
        <p:spPr>
          <a:xfrm>
            <a:off x="6096000" y="630958"/>
            <a:ext cx="6096000" cy="5255172"/>
          </a:xfrm>
          <a:custGeom>
            <a:avLst/>
            <a:gdLst>
              <a:gd name="connsiteX0" fmla="*/ 6096793 w 12193587"/>
              <a:gd name="connsiteY0" fmla="*/ 0 h 10511713"/>
              <a:gd name="connsiteX1" fmla="*/ 12193587 w 12193587"/>
              <a:gd name="connsiteY1" fmla="*/ 10511713 h 10511713"/>
              <a:gd name="connsiteX2" fmla="*/ 0 w 12193587"/>
              <a:gd name="connsiteY2" fmla="*/ 10511713 h 10511713"/>
              <a:gd name="connsiteX3" fmla="*/ 6096793 w 12193587"/>
              <a:gd name="connsiteY3" fmla="*/ 0 h 10511713"/>
              <a:gd name="connsiteX4" fmla="*/ 6096793 w 12193587"/>
              <a:gd name="connsiteY4" fmla="*/ 2514401 h 10511713"/>
              <a:gd name="connsiteX5" fmla="*/ 2179031 w 12193587"/>
              <a:gd name="connsiteY5" fmla="*/ 9269163 h 10511713"/>
              <a:gd name="connsiteX6" fmla="*/ 10014555 w 12193587"/>
              <a:gd name="connsiteY6" fmla="*/ 9269163 h 10511713"/>
              <a:gd name="connsiteX7" fmla="*/ 6096793 w 12193587"/>
              <a:gd name="connsiteY7" fmla="*/ 2514401 h 1051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7" h="10511713">
                <a:moveTo>
                  <a:pt x="6096793" y="0"/>
                </a:moveTo>
                <a:lnTo>
                  <a:pt x="12193587" y="10511713"/>
                </a:lnTo>
                <a:lnTo>
                  <a:pt x="0" y="10511713"/>
                </a:lnTo>
                <a:lnTo>
                  <a:pt x="6096793" y="0"/>
                </a:lnTo>
                <a:close/>
                <a:moveTo>
                  <a:pt x="6096793" y="2514401"/>
                </a:moveTo>
                <a:lnTo>
                  <a:pt x="2179031" y="9269163"/>
                </a:lnTo>
                <a:lnTo>
                  <a:pt x="10014555" y="9269163"/>
                </a:lnTo>
                <a:lnTo>
                  <a:pt x="6096793" y="25144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A556A0-6193-4F22-B447-AF6E5D4229C6}"/>
              </a:ext>
            </a:extLst>
          </p:cNvPr>
          <p:cNvSpPr/>
          <p:nvPr/>
        </p:nvSpPr>
        <p:spPr>
          <a:xfrm rot="16200000" flipH="1">
            <a:off x="5113079" y="-512718"/>
            <a:ext cx="6857107" cy="7883435"/>
          </a:xfrm>
          <a:custGeom>
            <a:avLst/>
            <a:gdLst>
              <a:gd name="connsiteX0" fmla="*/ 2913226 w 13716000"/>
              <a:gd name="connsiteY0" fmla="*/ 9278483 h 15768922"/>
              <a:gd name="connsiteX1" fmla="*/ 11049887 w 13716000"/>
              <a:gd name="connsiteY1" fmla="*/ 4580779 h 15768922"/>
              <a:gd name="connsiteX2" fmla="*/ 11049886 w 13716000"/>
              <a:gd name="connsiteY2" fmla="*/ 13976184 h 15768922"/>
              <a:gd name="connsiteX3" fmla="*/ 0 w 13716000"/>
              <a:gd name="connsiteY3" fmla="*/ 7661779 h 15768922"/>
              <a:gd name="connsiteX4" fmla="*/ 2800213 w 13716000"/>
              <a:gd name="connsiteY4" fmla="*/ 9278483 h 15768922"/>
              <a:gd name="connsiteX5" fmla="*/ 31461 w 13716000"/>
              <a:gd name="connsiteY5" fmla="*/ 10877023 h 15768922"/>
              <a:gd name="connsiteX6" fmla="*/ 59714 w 13716000"/>
              <a:gd name="connsiteY6" fmla="*/ 10925959 h 15768922"/>
              <a:gd name="connsiteX7" fmla="*/ 2856720 w 13716000"/>
              <a:gd name="connsiteY7" fmla="*/ 9311107 h 15768922"/>
              <a:gd name="connsiteX8" fmla="*/ 11049886 w 13716000"/>
              <a:gd name="connsiteY8" fmla="*/ 14041434 h 15768922"/>
              <a:gd name="connsiteX9" fmla="*/ 11049886 w 13716000"/>
              <a:gd name="connsiteY9" fmla="*/ 15768922 h 15768922"/>
              <a:gd name="connsiteX10" fmla="*/ 11106394 w 13716000"/>
              <a:gd name="connsiteY10" fmla="*/ 15768922 h 15768922"/>
              <a:gd name="connsiteX11" fmla="*/ 11106394 w 13716000"/>
              <a:gd name="connsiteY11" fmla="*/ 14074058 h 15768922"/>
              <a:gd name="connsiteX12" fmla="*/ 13656288 w 13716000"/>
              <a:gd name="connsiteY12" fmla="*/ 15546240 h 15768922"/>
              <a:gd name="connsiteX13" fmla="*/ 13684541 w 13716000"/>
              <a:gd name="connsiteY13" fmla="*/ 15497302 h 15768922"/>
              <a:gd name="connsiteX14" fmla="*/ 11106394 w 13716000"/>
              <a:gd name="connsiteY14" fmla="*/ 14008808 h 15768922"/>
              <a:gd name="connsiteX15" fmla="*/ 11106394 w 13716000"/>
              <a:gd name="connsiteY15" fmla="*/ 4548155 h 15768922"/>
              <a:gd name="connsiteX16" fmla="*/ 13716000 w 13716000"/>
              <a:gd name="connsiteY16" fmla="*/ 3041498 h 15768922"/>
              <a:gd name="connsiteX17" fmla="*/ 13687747 w 13716000"/>
              <a:gd name="connsiteY17" fmla="*/ 2992562 h 15768922"/>
              <a:gd name="connsiteX18" fmla="*/ 11106394 w 13716000"/>
              <a:gd name="connsiteY18" fmla="*/ 4482907 h 15768922"/>
              <a:gd name="connsiteX19" fmla="*/ 11106394 w 13716000"/>
              <a:gd name="connsiteY19" fmla="*/ 0 h 15768922"/>
              <a:gd name="connsiteX20" fmla="*/ 11049887 w 13716000"/>
              <a:gd name="connsiteY20" fmla="*/ 0 h 15768922"/>
              <a:gd name="connsiteX21" fmla="*/ 11049887 w 13716000"/>
              <a:gd name="connsiteY21" fmla="*/ 4515531 h 15768922"/>
              <a:gd name="connsiteX22" fmla="*/ 2856720 w 13716000"/>
              <a:gd name="connsiteY22" fmla="*/ 9245859 h 15768922"/>
              <a:gd name="connsiteX23" fmla="*/ 28254 w 13716000"/>
              <a:gd name="connsiteY23" fmla="*/ 7612843 h 157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716000" h="15768922">
                <a:moveTo>
                  <a:pt x="2913226" y="9278483"/>
                </a:moveTo>
                <a:lnTo>
                  <a:pt x="11049887" y="4580779"/>
                </a:lnTo>
                <a:lnTo>
                  <a:pt x="11049886" y="13976184"/>
                </a:lnTo>
                <a:close/>
                <a:moveTo>
                  <a:pt x="0" y="7661779"/>
                </a:moveTo>
                <a:lnTo>
                  <a:pt x="2800213" y="9278483"/>
                </a:lnTo>
                <a:lnTo>
                  <a:pt x="31461" y="10877023"/>
                </a:lnTo>
                <a:lnTo>
                  <a:pt x="59714" y="10925959"/>
                </a:lnTo>
                <a:lnTo>
                  <a:pt x="2856720" y="9311107"/>
                </a:lnTo>
                <a:lnTo>
                  <a:pt x="11049886" y="14041434"/>
                </a:lnTo>
                <a:lnTo>
                  <a:pt x="11049886" y="15768922"/>
                </a:lnTo>
                <a:lnTo>
                  <a:pt x="11106394" y="15768922"/>
                </a:lnTo>
                <a:lnTo>
                  <a:pt x="11106394" y="14074058"/>
                </a:lnTo>
                <a:lnTo>
                  <a:pt x="13656288" y="15546240"/>
                </a:lnTo>
                <a:lnTo>
                  <a:pt x="13684541" y="15497302"/>
                </a:lnTo>
                <a:lnTo>
                  <a:pt x="11106394" y="14008808"/>
                </a:lnTo>
                <a:lnTo>
                  <a:pt x="11106394" y="4548155"/>
                </a:lnTo>
                <a:lnTo>
                  <a:pt x="13716000" y="3041498"/>
                </a:lnTo>
                <a:lnTo>
                  <a:pt x="13687747" y="2992562"/>
                </a:lnTo>
                <a:lnTo>
                  <a:pt x="11106394" y="4482907"/>
                </a:lnTo>
                <a:lnTo>
                  <a:pt x="11106394" y="0"/>
                </a:lnTo>
                <a:lnTo>
                  <a:pt x="11049887" y="0"/>
                </a:lnTo>
                <a:lnTo>
                  <a:pt x="11049887" y="4515531"/>
                </a:lnTo>
                <a:lnTo>
                  <a:pt x="2856720" y="9245859"/>
                </a:lnTo>
                <a:lnTo>
                  <a:pt x="28254" y="761284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53983" y="2850347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53983" y="1285789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3199250" y="2850347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634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11BB42-C581-4418-A758-576AE71F4F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9873"/>
          <a:stretch>
            <a:fillRect/>
          </a:stretch>
        </p:blipFill>
        <p:spPr/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374D90A-99DD-4911-9C04-F795480D0AFC}"/>
              </a:ext>
            </a:extLst>
          </p:cNvPr>
          <p:cNvSpPr/>
          <p:nvPr/>
        </p:nvSpPr>
        <p:spPr>
          <a:xfrm>
            <a:off x="0" y="2936568"/>
            <a:ext cx="4009775" cy="3456702"/>
          </a:xfrm>
          <a:prstGeom prst="triangle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68A662-5473-4CD5-896F-2ADF22CF4282}"/>
              </a:ext>
            </a:extLst>
          </p:cNvPr>
          <p:cNvSpPr/>
          <p:nvPr/>
        </p:nvSpPr>
        <p:spPr>
          <a:xfrm rot="10800000">
            <a:off x="556650" y="728014"/>
            <a:ext cx="6314074" cy="5480694"/>
          </a:xfrm>
          <a:custGeom>
            <a:avLst/>
            <a:gdLst>
              <a:gd name="connsiteX0" fmla="*/ 9291177 w 12629793"/>
              <a:gd name="connsiteY0" fmla="*/ 5782651 h 10962816"/>
              <a:gd name="connsiteX1" fmla="*/ 9182494 w 12629793"/>
              <a:gd name="connsiteY1" fmla="*/ 5594407 h 10962816"/>
              <a:gd name="connsiteX2" fmla="*/ 12319581 w 12629793"/>
              <a:gd name="connsiteY2" fmla="*/ 160814 h 10962816"/>
              <a:gd name="connsiteX3" fmla="*/ 6045408 w 12629793"/>
              <a:gd name="connsiteY3" fmla="*/ 160814 h 10962816"/>
              <a:gd name="connsiteX4" fmla="*/ 5952562 w 12629793"/>
              <a:gd name="connsiteY4" fmla="*/ 0 h 10962816"/>
              <a:gd name="connsiteX5" fmla="*/ 12629793 w 12629793"/>
              <a:gd name="connsiteY5" fmla="*/ 0 h 10962816"/>
              <a:gd name="connsiteX6" fmla="*/ 6300405 w 12629793"/>
              <a:gd name="connsiteY6" fmla="*/ 10962816 h 10962816"/>
              <a:gd name="connsiteX7" fmla="*/ 0 w 12629793"/>
              <a:gd name="connsiteY7" fmla="*/ 0 h 10962816"/>
              <a:gd name="connsiteX8" fmla="*/ 5643324 w 12629793"/>
              <a:gd name="connsiteY8" fmla="*/ 0 h 10962816"/>
              <a:gd name="connsiteX9" fmla="*/ 5736170 w 12629793"/>
              <a:gd name="connsiteY9" fmla="*/ 160814 h 10962816"/>
              <a:gd name="connsiteX10" fmla="*/ 310212 w 12629793"/>
              <a:gd name="connsiteY10" fmla="*/ 160814 h 10962816"/>
              <a:gd name="connsiteX11" fmla="*/ 6301117 w 12629793"/>
              <a:gd name="connsiteY11" fmla="*/ 10585095 h 10962816"/>
              <a:gd name="connsiteX12" fmla="*/ 9027875 w 12629793"/>
              <a:gd name="connsiteY12" fmla="*/ 5862214 h 10962816"/>
              <a:gd name="connsiteX13" fmla="*/ 9136558 w 12629793"/>
              <a:gd name="connsiteY13" fmla="*/ 6050458 h 1096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29793" h="10962816">
                <a:moveTo>
                  <a:pt x="9291177" y="5782651"/>
                </a:moveTo>
                <a:lnTo>
                  <a:pt x="9182494" y="5594407"/>
                </a:lnTo>
                <a:lnTo>
                  <a:pt x="12319581" y="160814"/>
                </a:lnTo>
                <a:lnTo>
                  <a:pt x="6045408" y="160814"/>
                </a:lnTo>
                <a:lnTo>
                  <a:pt x="5952562" y="0"/>
                </a:lnTo>
                <a:lnTo>
                  <a:pt x="12629793" y="0"/>
                </a:lnTo>
                <a:close/>
                <a:moveTo>
                  <a:pt x="6300405" y="10962816"/>
                </a:moveTo>
                <a:lnTo>
                  <a:pt x="0" y="0"/>
                </a:lnTo>
                <a:lnTo>
                  <a:pt x="5643324" y="0"/>
                </a:lnTo>
                <a:lnTo>
                  <a:pt x="5736170" y="160814"/>
                </a:lnTo>
                <a:lnTo>
                  <a:pt x="310212" y="160814"/>
                </a:lnTo>
                <a:lnTo>
                  <a:pt x="6301117" y="10585095"/>
                </a:lnTo>
                <a:lnTo>
                  <a:pt x="9027875" y="5862214"/>
                </a:lnTo>
                <a:lnTo>
                  <a:pt x="9136558" y="6050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333DE6-6D3C-4171-BFEB-9324BDE69E5D}"/>
              </a:ext>
            </a:extLst>
          </p:cNvPr>
          <p:cNvGrpSpPr/>
          <p:nvPr/>
        </p:nvGrpSpPr>
        <p:grpSpPr>
          <a:xfrm rot="19800000">
            <a:off x="2643017" y="991249"/>
            <a:ext cx="427022" cy="2689011"/>
            <a:chOff x="14498549" y="3183646"/>
            <a:chExt cx="854155" cy="5378722"/>
          </a:xfrm>
          <a:gradFill>
            <a:gsLst>
              <a:gs pos="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9093B5-44B5-49FA-88F7-3AE1B8A67872}"/>
                </a:ext>
              </a:extLst>
            </p:cNvPr>
            <p:cNvSpPr/>
            <p:nvPr/>
          </p:nvSpPr>
          <p:spPr>
            <a:xfrm>
              <a:off x="14498549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88C500-28D6-4482-BA3A-B4CDDE314983}"/>
                </a:ext>
              </a:extLst>
            </p:cNvPr>
            <p:cNvSpPr/>
            <p:nvPr/>
          </p:nvSpPr>
          <p:spPr>
            <a:xfrm>
              <a:off x="14819993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BB3964-CDCE-4B58-97E2-7B37B4D89C99}"/>
                </a:ext>
              </a:extLst>
            </p:cNvPr>
            <p:cNvSpPr/>
            <p:nvPr/>
          </p:nvSpPr>
          <p:spPr>
            <a:xfrm>
              <a:off x="15141437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342398" y="200751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342398" y="44295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8887665" y="200751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398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1C9E604-4760-41BD-AED0-EA359EA6B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28707"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396E44A-9DD7-4CB6-ABB2-131042FD4A75}"/>
              </a:ext>
            </a:extLst>
          </p:cNvPr>
          <p:cNvSpPr/>
          <p:nvPr/>
        </p:nvSpPr>
        <p:spPr>
          <a:xfrm rot="20438996" flipH="1" flipV="1">
            <a:off x="427031" y="3897174"/>
            <a:ext cx="5384181" cy="2124105"/>
          </a:xfrm>
          <a:custGeom>
            <a:avLst/>
            <a:gdLst>
              <a:gd name="connsiteX0" fmla="*/ 8333902 w 10769764"/>
              <a:gd name="connsiteY0" fmla="*/ 4248763 h 4248763"/>
              <a:gd name="connsiteX1" fmla="*/ 8333837 w 10769764"/>
              <a:gd name="connsiteY1" fmla="*/ 4238594 h 4248763"/>
              <a:gd name="connsiteX2" fmla="*/ 8380287 w 10769764"/>
              <a:gd name="connsiteY2" fmla="*/ 4238595 h 4248763"/>
              <a:gd name="connsiteX3" fmla="*/ 8376658 w 10769764"/>
              <a:gd name="connsiteY3" fmla="*/ 4248763 h 4248763"/>
              <a:gd name="connsiteX4" fmla="*/ 877608 w 10769764"/>
              <a:gd name="connsiteY4" fmla="*/ 4248763 h 4248763"/>
              <a:gd name="connsiteX5" fmla="*/ 881238 w 10769764"/>
              <a:gd name="connsiteY5" fmla="*/ 4238595 h 4248763"/>
              <a:gd name="connsiteX6" fmla="*/ 949945 w 10769764"/>
              <a:gd name="connsiteY6" fmla="*/ 4238595 h 4248763"/>
              <a:gd name="connsiteX7" fmla="*/ 950010 w 10769764"/>
              <a:gd name="connsiteY7" fmla="*/ 4248763 h 4248763"/>
              <a:gd name="connsiteX8" fmla="*/ 0 w 10769764"/>
              <a:gd name="connsiteY8" fmla="*/ 4238595 h 4248763"/>
              <a:gd name="connsiteX9" fmla="*/ 1513009 w 10769764"/>
              <a:gd name="connsiteY9" fmla="*/ 0 h 4248763"/>
              <a:gd name="connsiteX10" fmla="*/ 10769764 w 10769764"/>
              <a:gd name="connsiteY10" fmla="*/ 0 h 4248763"/>
              <a:gd name="connsiteX11" fmla="*/ 9256755 w 10769764"/>
              <a:gd name="connsiteY11" fmla="*/ 4238595 h 4248763"/>
              <a:gd name="connsiteX12" fmla="*/ 8380287 w 10769764"/>
              <a:gd name="connsiteY12" fmla="*/ 4238595 h 4248763"/>
              <a:gd name="connsiteX13" fmla="*/ 9602372 w 10769764"/>
              <a:gd name="connsiteY13" fmla="*/ 815007 h 4248763"/>
              <a:gd name="connsiteX14" fmla="*/ 2103322 w 10769764"/>
              <a:gd name="connsiteY14" fmla="*/ 815007 h 4248763"/>
              <a:gd name="connsiteX15" fmla="*/ 881238 w 10769764"/>
              <a:gd name="connsiteY15" fmla="*/ 4238595 h 42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69764" h="4248763">
                <a:moveTo>
                  <a:pt x="8333902" y="4248763"/>
                </a:moveTo>
                <a:lnTo>
                  <a:pt x="8333837" y="4238594"/>
                </a:lnTo>
                <a:lnTo>
                  <a:pt x="8380287" y="4238595"/>
                </a:lnTo>
                <a:lnTo>
                  <a:pt x="8376658" y="4248763"/>
                </a:lnTo>
                <a:close/>
                <a:moveTo>
                  <a:pt x="877608" y="4248763"/>
                </a:moveTo>
                <a:lnTo>
                  <a:pt x="881238" y="4238595"/>
                </a:lnTo>
                <a:lnTo>
                  <a:pt x="949945" y="4238595"/>
                </a:lnTo>
                <a:lnTo>
                  <a:pt x="950010" y="4248763"/>
                </a:lnTo>
                <a:close/>
                <a:moveTo>
                  <a:pt x="0" y="4238595"/>
                </a:moveTo>
                <a:lnTo>
                  <a:pt x="1513009" y="0"/>
                </a:lnTo>
                <a:lnTo>
                  <a:pt x="10769764" y="0"/>
                </a:lnTo>
                <a:lnTo>
                  <a:pt x="9256755" y="4238595"/>
                </a:lnTo>
                <a:lnTo>
                  <a:pt x="8380287" y="4238595"/>
                </a:lnTo>
                <a:lnTo>
                  <a:pt x="9602372" y="815007"/>
                </a:lnTo>
                <a:lnTo>
                  <a:pt x="2103322" y="815007"/>
                </a:lnTo>
                <a:lnTo>
                  <a:pt x="881238" y="423859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11E919E-AEBF-4649-BB1D-4AB2AA47028C}"/>
              </a:ext>
            </a:extLst>
          </p:cNvPr>
          <p:cNvSpPr/>
          <p:nvPr/>
        </p:nvSpPr>
        <p:spPr>
          <a:xfrm rot="20438996">
            <a:off x="426189" y="836719"/>
            <a:ext cx="5384181" cy="2124105"/>
          </a:xfrm>
          <a:custGeom>
            <a:avLst/>
            <a:gdLst>
              <a:gd name="connsiteX0" fmla="*/ 8333902 w 10769764"/>
              <a:gd name="connsiteY0" fmla="*/ 4248763 h 4248763"/>
              <a:gd name="connsiteX1" fmla="*/ 8333837 w 10769764"/>
              <a:gd name="connsiteY1" fmla="*/ 4238594 h 4248763"/>
              <a:gd name="connsiteX2" fmla="*/ 8380287 w 10769764"/>
              <a:gd name="connsiteY2" fmla="*/ 4238595 h 4248763"/>
              <a:gd name="connsiteX3" fmla="*/ 8376658 w 10769764"/>
              <a:gd name="connsiteY3" fmla="*/ 4248763 h 4248763"/>
              <a:gd name="connsiteX4" fmla="*/ 877608 w 10769764"/>
              <a:gd name="connsiteY4" fmla="*/ 4248763 h 4248763"/>
              <a:gd name="connsiteX5" fmla="*/ 881238 w 10769764"/>
              <a:gd name="connsiteY5" fmla="*/ 4238595 h 4248763"/>
              <a:gd name="connsiteX6" fmla="*/ 949945 w 10769764"/>
              <a:gd name="connsiteY6" fmla="*/ 4238595 h 4248763"/>
              <a:gd name="connsiteX7" fmla="*/ 950010 w 10769764"/>
              <a:gd name="connsiteY7" fmla="*/ 4248763 h 4248763"/>
              <a:gd name="connsiteX8" fmla="*/ 0 w 10769764"/>
              <a:gd name="connsiteY8" fmla="*/ 4238595 h 4248763"/>
              <a:gd name="connsiteX9" fmla="*/ 1513009 w 10769764"/>
              <a:gd name="connsiteY9" fmla="*/ 0 h 4248763"/>
              <a:gd name="connsiteX10" fmla="*/ 10769764 w 10769764"/>
              <a:gd name="connsiteY10" fmla="*/ 0 h 4248763"/>
              <a:gd name="connsiteX11" fmla="*/ 9256755 w 10769764"/>
              <a:gd name="connsiteY11" fmla="*/ 4238595 h 4248763"/>
              <a:gd name="connsiteX12" fmla="*/ 8380287 w 10769764"/>
              <a:gd name="connsiteY12" fmla="*/ 4238595 h 4248763"/>
              <a:gd name="connsiteX13" fmla="*/ 9602372 w 10769764"/>
              <a:gd name="connsiteY13" fmla="*/ 815007 h 4248763"/>
              <a:gd name="connsiteX14" fmla="*/ 2103322 w 10769764"/>
              <a:gd name="connsiteY14" fmla="*/ 815007 h 4248763"/>
              <a:gd name="connsiteX15" fmla="*/ 881238 w 10769764"/>
              <a:gd name="connsiteY15" fmla="*/ 4238595 h 42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69764" h="4248763">
                <a:moveTo>
                  <a:pt x="8333902" y="4248763"/>
                </a:moveTo>
                <a:lnTo>
                  <a:pt x="8333837" y="4238594"/>
                </a:lnTo>
                <a:lnTo>
                  <a:pt x="8380287" y="4238595"/>
                </a:lnTo>
                <a:lnTo>
                  <a:pt x="8376658" y="4248763"/>
                </a:lnTo>
                <a:close/>
                <a:moveTo>
                  <a:pt x="877608" y="4248763"/>
                </a:moveTo>
                <a:lnTo>
                  <a:pt x="881238" y="4238595"/>
                </a:lnTo>
                <a:lnTo>
                  <a:pt x="949945" y="4238595"/>
                </a:lnTo>
                <a:lnTo>
                  <a:pt x="950010" y="4248763"/>
                </a:lnTo>
                <a:close/>
                <a:moveTo>
                  <a:pt x="0" y="4238595"/>
                </a:moveTo>
                <a:lnTo>
                  <a:pt x="1513009" y="0"/>
                </a:lnTo>
                <a:lnTo>
                  <a:pt x="10769764" y="0"/>
                </a:lnTo>
                <a:lnTo>
                  <a:pt x="9256755" y="4238595"/>
                </a:lnTo>
                <a:lnTo>
                  <a:pt x="8380287" y="4238595"/>
                </a:lnTo>
                <a:lnTo>
                  <a:pt x="9602372" y="815007"/>
                </a:lnTo>
                <a:lnTo>
                  <a:pt x="2103322" y="815007"/>
                </a:lnTo>
                <a:lnTo>
                  <a:pt x="881238" y="423859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356602" y="289132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356602" y="132676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8901869" y="289132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605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19DA36E-AAEF-44E6-A20F-AEFB2E46E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r="80"/>
          <a:stretch/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215969-7717-483F-8F48-A893D6A7F205}"/>
              </a:ext>
            </a:extLst>
          </p:cNvPr>
          <p:cNvSpPr/>
          <p:nvPr/>
        </p:nvSpPr>
        <p:spPr>
          <a:xfrm>
            <a:off x="8342326" y="2620213"/>
            <a:ext cx="3423486" cy="1635157"/>
          </a:xfrm>
          <a:custGeom>
            <a:avLst/>
            <a:gdLst>
              <a:gd name="connsiteX0" fmla="*/ 0 w 6847864"/>
              <a:gd name="connsiteY0" fmla="*/ 0 h 3270739"/>
              <a:gd name="connsiteX1" fmla="*/ 6599970 w 6847864"/>
              <a:gd name="connsiteY1" fmla="*/ 0 h 3270739"/>
              <a:gd name="connsiteX2" fmla="*/ 6605950 w 6847864"/>
              <a:gd name="connsiteY2" fmla="*/ 17673 h 3270739"/>
              <a:gd name="connsiteX3" fmla="*/ 6847864 w 6847864"/>
              <a:gd name="connsiteY3" fmla="*/ 1617786 h 3270739"/>
              <a:gd name="connsiteX4" fmla="*/ 6605950 w 6847864"/>
              <a:gd name="connsiteY4" fmla="*/ 3217898 h 3270739"/>
              <a:gd name="connsiteX5" fmla="*/ 6588070 w 6847864"/>
              <a:gd name="connsiteY5" fmla="*/ 3270739 h 3270739"/>
              <a:gd name="connsiteX6" fmla="*/ 0 w 6847864"/>
              <a:gd name="connsiteY6" fmla="*/ 3270739 h 32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7864" h="3270739">
                <a:moveTo>
                  <a:pt x="0" y="0"/>
                </a:moveTo>
                <a:lnTo>
                  <a:pt x="6599970" y="0"/>
                </a:lnTo>
                <a:lnTo>
                  <a:pt x="6605950" y="17673"/>
                </a:lnTo>
                <a:cubicBezTo>
                  <a:pt x="6763170" y="523149"/>
                  <a:pt x="6847864" y="1060577"/>
                  <a:pt x="6847864" y="1617786"/>
                </a:cubicBezTo>
                <a:cubicBezTo>
                  <a:pt x="6847864" y="2174996"/>
                  <a:pt x="6763170" y="2712423"/>
                  <a:pt x="6605950" y="3217898"/>
                </a:cubicBezTo>
                <a:lnTo>
                  <a:pt x="6588070" y="3270739"/>
                </a:lnTo>
                <a:lnTo>
                  <a:pt x="0" y="327073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713294" y="303200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713294" y="146744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3258561" y="303200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391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C680CFF-3F48-462B-9ABF-A483DE30CF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 r="16711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AB400F-C103-4A23-B91A-8AFF613CA11A}"/>
              </a:ext>
            </a:extLst>
          </p:cNvPr>
          <p:cNvSpPr/>
          <p:nvPr/>
        </p:nvSpPr>
        <p:spPr>
          <a:xfrm>
            <a:off x="639372" y="1771866"/>
            <a:ext cx="5513286" cy="3314268"/>
          </a:xfrm>
          <a:custGeom>
            <a:avLst/>
            <a:gdLst>
              <a:gd name="connsiteX0" fmla="*/ 583848 w 11028008"/>
              <a:gd name="connsiteY0" fmla="*/ 0 h 6629400"/>
              <a:gd name="connsiteX1" fmla="*/ 5514002 w 11028008"/>
              <a:gd name="connsiteY1" fmla="*/ 0 h 6629400"/>
              <a:gd name="connsiteX2" fmla="*/ 8828702 w 11028008"/>
              <a:gd name="connsiteY2" fmla="*/ 3314700 h 6629400"/>
              <a:gd name="connsiteX3" fmla="*/ 8071786 w 11028008"/>
              <a:gd name="connsiteY3" fmla="*/ 5423157 h 6629400"/>
              <a:gd name="connsiteX4" fmla="*/ 7979678 w 11028008"/>
              <a:gd name="connsiteY4" fmla="*/ 5524500 h 6629400"/>
              <a:gd name="connsiteX5" fmla="*/ 11028008 w 11028008"/>
              <a:gd name="connsiteY5" fmla="*/ 5524500 h 6629400"/>
              <a:gd name="connsiteX6" fmla="*/ 10987600 w 11028008"/>
              <a:gd name="connsiteY6" fmla="*/ 5626982 h 6629400"/>
              <a:gd name="connsiteX7" fmla="*/ 10594412 w 11028008"/>
              <a:gd name="connsiteY7" fmla="*/ 6395027 h 6629400"/>
              <a:gd name="connsiteX8" fmla="*/ 10444158 w 11028008"/>
              <a:gd name="connsiteY8" fmla="*/ 6629400 h 6629400"/>
              <a:gd name="connsiteX9" fmla="*/ 5514002 w 11028008"/>
              <a:gd name="connsiteY9" fmla="*/ 6629400 h 6629400"/>
              <a:gd name="connsiteX10" fmla="*/ 5343428 w 11028008"/>
              <a:gd name="connsiteY10" fmla="*/ 6625087 h 6629400"/>
              <a:gd name="connsiteX11" fmla="*/ 2199302 w 11028008"/>
              <a:gd name="connsiteY11" fmla="*/ 3314700 h 6629400"/>
              <a:gd name="connsiteX12" fmla="*/ 2956218 w 11028008"/>
              <a:gd name="connsiteY12" fmla="*/ 1206243 h 6629400"/>
              <a:gd name="connsiteX13" fmla="*/ 3048326 w 11028008"/>
              <a:gd name="connsiteY13" fmla="*/ 1104900 h 6629400"/>
              <a:gd name="connsiteX14" fmla="*/ 0 w 11028008"/>
              <a:gd name="connsiteY14" fmla="*/ 1104900 h 6629400"/>
              <a:gd name="connsiteX15" fmla="*/ 40406 w 11028008"/>
              <a:gd name="connsiteY15" fmla="*/ 1002419 h 6629400"/>
              <a:gd name="connsiteX16" fmla="*/ 433594 w 11028008"/>
              <a:gd name="connsiteY16" fmla="*/ 234374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28008" h="6629400">
                <a:moveTo>
                  <a:pt x="583848" y="0"/>
                </a:moveTo>
                <a:lnTo>
                  <a:pt x="5514002" y="0"/>
                </a:lnTo>
                <a:cubicBezTo>
                  <a:pt x="7344660" y="0"/>
                  <a:pt x="8828702" y="1484042"/>
                  <a:pt x="8828702" y="3314700"/>
                </a:cubicBezTo>
                <a:cubicBezTo>
                  <a:pt x="8828702" y="4115613"/>
                  <a:pt x="8544646" y="4850181"/>
                  <a:pt x="8071786" y="5423157"/>
                </a:cubicBezTo>
                <a:lnTo>
                  <a:pt x="7979678" y="5524500"/>
                </a:lnTo>
                <a:lnTo>
                  <a:pt x="11028008" y="5524500"/>
                </a:lnTo>
                <a:lnTo>
                  <a:pt x="10987600" y="5626982"/>
                </a:lnTo>
                <a:cubicBezTo>
                  <a:pt x="10874874" y="5893495"/>
                  <a:pt x="10743252" y="6150070"/>
                  <a:pt x="10594412" y="6395027"/>
                </a:cubicBezTo>
                <a:lnTo>
                  <a:pt x="10444158" y="6629400"/>
                </a:lnTo>
                <a:lnTo>
                  <a:pt x="5514002" y="6629400"/>
                </a:lnTo>
                <a:lnTo>
                  <a:pt x="5343428" y="6625087"/>
                </a:lnTo>
                <a:cubicBezTo>
                  <a:pt x="3592042" y="6536309"/>
                  <a:pt x="2199302" y="5088150"/>
                  <a:pt x="2199302" y="3314700"/>
                </a:cubicBezTo>
                <a:cubicBezTo>
                  <a:pt x="2199302" y="2513787"/>
                  <a:pt x="2483358" y="1779219"/>
                  <a:pt x="2956218" y="1206243"/>
                </a:cubicBezTo>
                <a:lnTo>
                  <a:pt x="3048326" y="1104900"/>
                </a:lnTo>
                <a:lnTo>
                  <a:pt x="0" y="1104900"/>
                </a:lnTo>
                <a:lnTo>
                  <a:pt x="40406" y="1002419"/>
                </a:lnTo>
                <a:cubicBezTo>
                  <a:pt x="153132" y="735906"/>
                  <a:pt x="284754" y="479331"/>
                  <a:pt x="433594" y="234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751919" y="2933526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751919" y="1368968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297186" y="2933526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589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2D9BF8-3563-40AE-9A9C-BB0C0ADFBA0C}"/>
              </a:ext>
            </a:extLst>
          </p:cNvPr>
          <p:cNvSpPr/>
          <p:nvPr/>
        </p:nvSpPr>
        <p:spPr>
          <a:xfrm>
            <a:off x="5529694" y="4754707"/>
            <a:ext cx="6974980" cy="839608"/>
          </a:xfrm>
          <a:custGeom>
            <a:avLst/>
            <a:gdLst>
              <a:gd name="connsiteX0" fmla="*/ 974072 w 13951777"/>
              <a:gd name="connsiteY0" fmla="*/ 0 h 1679434"/>
              <a:gd name="connsiteX1" fmla="*/ 2829967 w 13951777"/>
              <a:gd name="connsiteY1" fmla="*/ 0 h 1679434"/>
              <a:gd name="connsiteX2" fmla="*/ 2818729 w 13951777"/>
              <a:gd name="connsiteY2" fmla="*/ 19376 h 1679434"/>
              <a:gd name="connsiteX3" fmla="*/ 11133049 w 13951777"/>
              <a:gd name="connsiteY3" fmla="*/ 19376 h 1679434"/>
              <a:gd name="connsiteX4" fmla="*/ 11121811 w 13951777"/>
              <a:gd name="connsiteY4" fmla="*/ 0 h 1679434"/>
              <a:gd name="connsiteX5" fmla="*/ 12977705 w 13951777"/>
              <a:gd name="connsiteY5" fmla="*/ 0 h 1679434"/>
              <a:gd name="connsiteX6" fmla="*/ 13951777 w 13951777"/>
              <a:gd name="connsiteY6" fmla="*/ 1679434 h 1679434"/>
              <a:gd name="connsiteX7" fmla="*/ 0 w 13951777"/>
              <a:gd name="connsiteY7" fmla="*/ 1679434 h 1679434"/>
              <a:gd name="connsiteX8" fmla="*/ 974072 w 13951777"/>
              <a:gd name="connsiteY8" fmla="*/ 0 h 167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777" h="1679434">
                <a:moveTo>
                  <a:pt x="974072" y="0"/>
                </a:moveTo>
                <a:lnTo>
                  <a:pt x="2829967" y="0"/>
                </a:lnTo>
                <a:lnTo>
                  <a:pt x="2818729" y="19376"/>
                </a:lnTo>
                <a:lnTo>
                  <a:pt x="11133049" y="19376"/>
                </a:lnTo>
                <a:lnTo>
                  <a:pt x="11121811" y="0"/>
                </a:lnTo>
                <a:lnTo>
                  <a:pt x="12977705" y="0"/>
                </a:lnTo>
                <a:lnTo>
                  <a:pt x="13951777" y="1679434"/>
                </a:lnTo>
                <a:lnTo>
                  <a:pt x="0" y="1679434"/>
                </a:lnTo>
                <a:lnTo>
                  <a:pt x="974072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C687AA3-6704-48B9-A5A0-213F3ACCAB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r="14399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F4FD87-51F8-4B8F-99BA-00E7C1C2EBCC}"/>
              </a:ext>
            </a:extLst>
          </p:cNvPr>
          <p:cNvSpPr/>
          <p:nvPr/>
        </p:nvSpPr>
        <p:spPr>
          <a:xfrm>
            <a:off x="6016666" y="-418599"/>
            <a:ext cx="6001035" cy="5173306"/>
          </a:xfrm>
          <a:custGeom>
            <a:avLst/>
            <a:gdLst>
              <a:gd name="connsiteX0" fmla="*/ 6001817 w 12003633"/>
              <a:gd name="connsiteY0" fmla="*/ 0 h 10347960"/>
              <a:gd name="connsiteX1" fmla="*/ 12003633 w 12003633"/>
              <a:gd name="connsiteY1" fmla="*/ 10347960 h 10347960"/>
              <a:gd name="connsiteX2" fmla="*/ 10147739 w 12003633"/>
              <a:gd name="connsiteY2" fmla="*/ 10347960 h 10347960"/>
              <a:gd name="connsiteX3" fmla="*/ 6001817 w 12003633"/>
              <a:gd name="connsiteY3" fmla="*/ 3199819 h 10347960"/>
              <a:gd name="connsiteX4" fmla="*/ 1855895 w 12003633"/>
              <a:gd name="connsiteY4" fmla="*/ 10347960 h 10347960"/>
              <a:gd name="connsiteX5" fmla="*/ 0 w 12003633"/>
              <a:gd name="connsiteY5" fmla="*/ 10347960 h 10347960"/>
              <a:gd name="connsiteX6" fmla="*/ 6001817 w 12003633"/>
              <a:gd name="connsiteY6" fmla="*/ 0 h 103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3633" h="10347960">
                <a:moveTo>
                  <a:pt x="6001817" y="0"/>
                </a:moveTo>
                <a:lnTo>
                  <a:pt x="12003633" y="10347960"/>
                </a:lnTo>
                <a:lnTo>
                  <a:pt x="10147739" y="10347960"/>
                </a:lnTo>
                <a:lnTo>
                  <a:pt x="6001817" y="3199819"/>
                </a:lnTo>
                <a:lnTo>
                  <a:pt x="1855895" y="10347960"/>
                </a:lnTo>
                <a:lnTo>
                  <a:pt x="0" y="10347960"/>
                </a:lnTo>
                <a:lnTo>
                  <a:pt x="6001817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592234" y="264119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592234" y="107663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3137501" y="264119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1828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0344B91-E720-456D-8188-7FB7EF970C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7742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80E7C27-563C-416D-93D6-B1419F557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4" r="14434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456B87-482A-4AC7-8E16-CE02C42116D6}"/>
              </a:ext>
            </a:extLst>
          </p:cNvPr>
          <p:cNvSpPr/>
          <p:nvPr/>
        </p:nvSpPr>
        <p:spPr>
          <a:xfrm>
            <a:off x="426189" y="725484"/>
            <a:ext cx="4307120" cy="3713035"/>
          </a:xfrm>
          <a:custGeom>
            <a:avLst/>
            <a:gdLst>
              <a:gd name="connsiteX0" fmla="*/ 4949952 w 9899904"/>
              <a:gd name="connsiteY0" fmla="*/ 0 h 8534400"/>
              <a:gd name="connsiteX1" fmla="*/ 9899904 w 9899904"/>
              <a:gd name="connsiteY1" fmla="*/ 8534400 h 8534400"/>
              <a:gd name="connsiteX2" fmla="*/ 8021574 w 9899904"/>
              <a:gd name="connsiteY2" fmla="*/ 8534400 h 8534400"/>
              <a:gd name="connsiteX3" fmla="*/ 4949952 w 9899904"/>
              <a:gd name="connsiteY3" fmla="*/ 3238500 h 8534400"/>
              <a:gd name="connsiteX4" fmla="*/ 1878331 w 9899904"/>
              <a:gd name="connsiteY4" fmla="*/ 8534400 h 8534400"/>
              <a:gd name="connsiteX5" fmla="*/ 0 w 9899904"/>
              <a:gd name="connsiteY5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9904" h="8534400">
                <a:moveTo>
                  <a:pt x="4949952" y="0"/>
                </a:moveTo>
                <a:lnTo>
                  <a:pt x="9899904" y="8534400"/>
                </a:lnTo>
                <a:lnTo>
                  <a:pt x="8021574" y="8534400"/>
                </a:lnTo>
                <a:lnTo>
                  <a:pt x="4949952" y="3238500"/>
                </a:lnTo>
                <a:lnTo>
                  <a:pt x="1878331" y="8534400"/>
                </a:lnTo>
                <a:lnTo>
                  <a:pt x="0" y="85344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7054726" y="289132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7054726" y="132676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599993" y="289132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92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EE45B4-2221-4909-B2F3-C5449AC18A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7C330A1-AE4F-4F3E-A704-2E7E9B42A1AC}"/>
              </a:ext>
            </a:extLst>
          </p:cNvPr>
          <p:cNvGrpSpPr/>
          <p:nvPr/>
        </p:nvGrpSpPr>
        <p:grpSpPr>
          <a:xfrm>
            <a:off x="0" y="447"/>
            <a:ext cx="6096000" cy="6857107"/>
            <a:chOff x="-1" y="0"/>
            <a:chExt cx="12193588" cy="13716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F1DDFB-47EC-48C6-A5F4-BCDD64756158}"/>
                </a:ext>
              </a:extLst>
            </p:cNvPr>
            <p:cNvSpPr/>
            <p:nvPr/>
          </p:nvSpPr>
          <p:spPr>
            <a:xfrm>
              <a:off x="3287416" y="0"/>
              <a:ext cx="45719" cy="861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9A9103-7BE5-4E88-8874-C93A369F43CC}"/>
                </a:ext>
              </a:extLst>
            </p:cNvPr>
            <p:cNvSpPr/>
            <p:nvPr/>
          </p:nvSpPr>
          <p:spPr>
            <a:xfrm>
              <a:off x="8980294" y="5102941"/>
              <a:ext cx="45719" cy="861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825382-A3CB-4363-B606-BCBFAD3B5F28}"/>
                </a:ext>
              </a:extLst>
            </p:cNvPr>
            <p:cNvSpPr/>
            <p:nvPr/>
          </p:nvSpPr>
          <p:spPr>
            <a:xfrm rot="16200000" flipH="1">
              <a:off x="7729071" y="677507"/>
              <a:ext cx="45719" cy="888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9607FF-9A5C-43FC-9650-711661E7A0CA}"/>
                </a:ext>
              </a:extLst>
            </p:cNvPr>
            <p:cNvSpPr/>
            <p:nvPr/>
          </p:nvSpPr>
          <p:spPr>
            <a:xfrm rot="16200000" flipH="1">
              <a:off x="4490146" y="4122912"/>
              <a:ext cx="45721" cy="9026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BA1933-3EB9-42BA-A12F-9409B33539D6}"/>
                </a:ext>
              </a:extLst>
            </p:cNvPr>
            <p:cNvSpPr/>
            <p:nvPr/>
          </p:nvSpPr>
          <p:spPr>
            <a:xfrm rot="16200000">
              <a:off x="5508306" y="-20184"/>
              <a:ext cx="45719" cy="439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A25F8E-94AA-4443-89C6-BE5EA5C85601}"/>
                </a:ext>
              </a:extLst>
            </p:cNvPr>
            <p:cNvSpPr/>
            <p:nvPr/>
          </p:nvSpPr>
          <p:spPr>
            <a:xfrm>
              <a:off x="7683475" y="6142"/>
              <a:ext cx="45719" cy="513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3D16F10-F562-44CE-A1FB-F2DC65CD3961}"/>
              </a:ext>
            </a:extLst>
          </p:cNvPr>
          <p:cNvSpPr/>
          <p:nvPr/>
        </p:nvSpPr>
        <p:spPr>
          <a:xfrm>
            <a:off x="0" y="4329273"/>
            <a:ext cx="4489562" cy="2528281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664449" y="341080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664449" y="1846246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209716" y="3410804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26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8AB4F9B-9108-43B0-BB04-E0249EB8C8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r="11366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E69D7B6-04DD-425B-9CCC-5CB5057D0968}"/>
              </a:ext>
            </a:extLst>
          </p:cNvPr>
          <p:cNvSpPr/>
          <p:nvPr/>
        </p:nvSpPr>
        <p:spPr>
          <a:xfrm>
            <a:off x="5234258" y="3091642"/>
            <a:ext cx="4368458" cy="3765912"/>
          </a:xfrm>
          <a:prstGeom prst="triangle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9E0814-1B34-4D85-B279-2A555DAC10ED}"/>
              </a:ext>
            </a:extLst>
          </p:cNvPr>
          <p:cNvSpPr txBox="1"/>
          <p:nvPr/>
        </p:nvSpPr>
        <p:spPr>
          <a:xfrm rot="3600000">
            <a:off x="7140859" y="3559147"/>
            <a:ext cx="3803926" cy="8847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749" dirty="0">
                <a:latin typeface="Raleway" panose="020B0503030101060003" pitchFamily="34" charset="0"/>
              </a:rPr>
              <a:t>WELCOME</a:t>
            </a:r>
            <a:endParaRPr lang="vi-VN" sz="5749" dirty="0">
              <a:latin typeface="Raleway" panose="020B05030301010600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404040" y="229369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404040" y="72914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2949307" y="229369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3831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128A854-C898-4A87-856C-02F071849E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r="21968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0578AF-FE41-44E0-9B69-2DD8BD36CA15}"/>
              </a:ext>
            </a:extLst>
          </p:cNvPr>
          <p:cNvSpPr/>
          <p:nvPr/>
        </p:nvSpPr>
        <p:spPr>
          <a:xfrm rot="18900000">
            <a:off x="1736413" y="1908635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B74F98-80C6-4D09-9787-BE89B4277317}"/>
              </a:ext>
            </a:extLst>
          </p:cNvPr>
          <p:cNvSpPr/>
          <p:nvPr/>
        </p:nvSpPr>
        <p:spPr>
          <a:xfrm rot="18900000">
            <a:off x="-502085" y="-370971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55EA06-5028-404A-B373-84E887A26DED}"/>
              </a:ext>
            </a:extLst>
          </p:cNvPr>
          <p:cNvSpPr/>
          <p:nvPr/>
        </p:nvSpPr>
        <p:spPr>
          <a:xfrm rot="18900000">
            <a:off x="-1673539" y="3038916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850393" y="313125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850393" y="156669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395660" y="313125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330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62A1A6-3E4E-4CD1-B127-63F92FA7E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r="20567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F5B30D-9D95-467B-A2DB-092018731EB6}"/>
              </a:ext>
            </a:extLst>
          </p:cNvPr>
          <p:cNvSpPr/>
          <p:nvPr/>
        </p:nvSpPr>
        <p:spPr>
          <a:xfrm rot="3600000">
            <a:off x="2083141" y="2935012"/>
            <a:ext cx="2539316" cy="2189066"/>
          </a:xfrm>
          <a:custGeom>
            <a:avLst/>
            <a:gdLst>
              <a:gd name="connsiteX0" fmla="*/ 1791496 w 7376160"/>
              <a:gd name="connsiteY0" fmla="*/ 3269974 h 6358759"/>
              <a:gd name="connsiteX1" fmla="*/ 2319102 w 7376160"/>
              <a:gd name="connsiteY1" fmla="*/ 3574588 h 6358759"/>
              <a:gd name="connsiteX2" fmla="*/ 1038161 w 7376160"/>
              <a:gd name="connsiteY2" fmla="*/ 5783106 h 6358759"/>
              <a:gd name="connsiteX3" fmla="*/ 3520090 w 7376160"/>
              <a:gd name="connsiteY3" fmla="*/ 5783106 h 6358759"/>
              <a:gd name="connsiteX4" fmla="*/ 3520090 w 7376160"/>
              <a:gd name="connsiteY4" fmla="*/ 6358759 h 6358759"/>
              <a:gd name="connsiteX5" fmla="*/ 0 w 7376160"/>
              <a:gd name="connsiteY5" fmla="*/ 6358759 h 6358759"/>
              <a:gd name="connsiteX6" fmla="*/ 5567285 w 7376160"/>
              <a:gd name="connsiteY6" fmla="*/ 3240009 h 6358759"/>
              <a:gd name="connsiteX7" fmla="*/ 7376160 w 7376160"/>
              <a:gd name="connsiteY7" fmla="*/ 6358759 h 6358759"/>
              <a:gd name="connsiteX8" fmla="*/ 3786789 w 7376160"/>
              <a:gd name="connsiteY8" fmla="*/ 6358759 h 6358759"/>
              <a:gd name="connsiteX9" fmla="*/ 3786789 w 7376160"/>
              <a:gd name="connsiteY9" fmla="*/ 5783106 h 6358759"/>
              <a:gd name="connsiteX10" fmla="*/ 6337998 w 7376160"/>
              <a:gd name="connsiteY10" fmla="*/ 5783106 h 6358759"/>
              <a:gd name="connsiteX11" fmla="*/ 5039678 w 7376160"/>
              <a:gd name="connsiteY11" fmla="*/ 3544623 h 6358759"/>
              <a:gd name="connsiteX12" fmla="*/ 3688080 w 7376160"/>
              <a:gd name="connsiteY12" fmla="*/ 0 h 6358759"/>
              <a:gd name="connsiteX13" fmla="*/ 5433477 w 7376160"/>
              <a:gd name="connsiteY13" fmla="*/ 3009305 h 6358759"/>
              <a:gd name="connsiteX14" fmla="*/ 4905870 w 7376160"/>
              <a:gd name="connsiteY14" fmla="*/ 3313919 h 6358759"/>
              <a:gd name="connsiteX15" fmla="*/ 3688080 w 7376160"/>
              <a:gd name="connsiteY15" fmla="*/ 1214281 h 6358759"/>
              <a:gd name="connsiteX16" fmla="*/ 2452910 w 7376160"/>
              <a:gd name="connsiteY16" fmla="*/ 3343884 h 6358759"/>
              <a:gd name="connsiteX17" fmla="*/ 1925304 w 7376160"/>
              <a:gd name="connsiteY17" fmla="*/ 3039270 h 63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76160" h="6358759">
                <a:moveTo>
                  <a:pt x="1791496" y="3269974"/>
                </a:moveTo>
                <a:lnTo>
                  <a:pt x="2319102" y="3574588"/>
                </a:lnTo>
                <a:lnTo>
                  <a:pt x="1038161" y="5783106"/>
                </a:lnTo>
                <a:lnTo>
                  <a:pt x="3520090" y="5783106"/>
                </a:lnTo>
                <a:lnTo>
                  <a:pt x="3520090" y="6358759"/>
                </a:lnTo>
                <a:lnTo>
                  <a:pt x="0" y="6358759"/>
                </a:lnTo>
                <a:close/>
                <a:moveTo>
                  <a:pt x="5567285" y="3240009"/>
                </a:moveTo>
                <a:lnTo>
                  <a:pt x="7376160" y="6358759"/>
                </a:lnTo>
                <a:lnTo>
                  <a:pt x="3786789" y="6358759"/>
                </a:lnTo>
                <a:lnTo>
                  <a:pt x="3786789" y="5783106"/>
                </a:lnTo>
                <a:lnTo>
                  <a:pt x="6337998" y="5783106"/>
                </a:lnTo>
                <a:lnTo>
                  <a:pt x="5039678" y="3544623"/>
                </a:lnTo>
                <a:close/>
                <a:moveTo>
                  <a:pt x="3688080" y="0"/>
                </a:moveTo>
                <a:lnTo>
                  <a:pt x="5433477" y="3009305"/>
                </a:lnTo>
                <a:lnTo>
                  <a:pt x="4905870" y="3313919"/>
                </a:lnTo>
                <a:lnTo>
                  <a:pt x="3688080" y="1214281"/>
                </a:lnTo>
                <a:lnTo>
                  <a:pt x="2452910" y="3343884"/>
                </a:lnTo>
                <a:lnTo>
                  <a:pt x="1925304" y="3039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ED4CB4C-3814-41A4-85B4-C9FFAD7E7274}"/>
              </a:ext>
            </a:extLst>
          </p:cNvPr>
          <p:cNvSpPr/>
          <p:nvPr/>
        </p:nvSpPr>
        <p:spPr>
          <a:xfrm rot="14400000">
            <a:off x="1473544" y="1733921"/>
            <a:ext cx="2539316" cy="2189066"/>
          </a:xfrm>
          <a:custGeom>
            <a:avLst/>
            <a:gdLst>
              <a:gd name="connsiteX0" fmla="*/ 1791496 w 7376160"/>
              <a:gd name="connsiteY0" fmla="*/ 3269974 h 6358759"/>
              <a:gd name="connsiteX1" fmla="*/ 2319102 w 7376160"/>
              <a:gd name="connsiteY1" fmla="*/ 3574588 h 6358759"/>
              <a:gd name="connsiteX2" fmla="*/ 1038161 w 7376160"/>
              <a:gd name="connsiteY2" fmla="*/ 5783106 h 6358759"/>
              <a:gd name="connsiteX3" fmla="*/ 3520090 w 7376160"/>
              <a:gd name="connsiteY3" fmla="*/ 5783106 h 6358759"/>
              <a:gd name="connsiteX4" fmla="*/ 3520090 w 7376160"/>
              <a:gd name="connsiteY4" fmla="*/ 6358759 h 6358759"/>
              <a:gd name="connsiteX5" fmla="*/ 0 w 7376160"/>
              <a:gd name="connsiteY5" fmla="*/ 6358759 h 6358759"/>
              <a:gd name="connsiteX6" fmla="*/ 5567285 w 7376160"/>
              <a:gd name="connsiteY6" fmla="*/ 3240009 h 6358759"/>
              <a:gd name="connsiteX7" fmla="*/ 7376160 w 7376160"/>
              <a:gd name="connsiteY7" fmla="*/ 6358759 h 6358759"/>
              <a:gd name="connsiteX8" fmla="*/ 3786789 w 7376160"/>
              <a:gd name="connsiteY8" fmla="*/ 6358759 h 6358759"/>
              <a:gd name="connsiteX9" fmla="*/ 3786789 w 7376160"/>
              <a:gd name="connsiteY9" fmla="*/ 5783106 h 6358759"/>
              <a:gd name="connsiteX10" fmla="*/ 6337998 w 7376160"/>
              <a:gd name="connsiteY10" fmla="*/ 5783106 h 6358759"/>
              <a:gd name="connsiteX11" fmla="*/ 5039678 w 7376160"/>
              <a:gd name="connsiteY11" fmla="*/ 3544623 h 6358759"/>
              <a:gd name="connsiteX12" fmla="*/ 3688080 w 7376160"/>
              <a:gd name="connsiteY12" fmla="*/ 0 h 6358759"/>
              <a:gd name="connsiteX13" fmla="*/ 5433477 w 7376160"/>
              <a:gd name="connsiteY13" fmla="*/ 3009305 h 6358759"/>
              <a:gd name="connsiteX14" fmla="*/ 4905870 w 7376160"/>
              <a:gd name="connsiteY14" fmla="*/ 3313919 h 6358759"/>
              <a:gd name="connsiteX15" fmla="*/ 3688080 w 7376160"/>
              <a:gd name="connsiteY15" fmla="*/ 1214281 h 6358759"/>
              <a:gd name="connsiteX16" fmla="*/ 2452910 w 7376160"/>
              <a:gd name="connsiteY16" fmla="*/ 3343884 h 6358759"/>
              <a:gd name="connsiteX17" fmla="*/ 1925304 w 7376160"/>
              <a:gd name="connsiteY17" fmla="*/ 3039270 h 63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76160" h="6358759">
                <a:moveTo>
                  <a:pt x="1791496" y="3269974"/>
                </a:moveTo>
                <a:lnTo>
                  <a:pt x="2319102" y="3574588"/>
                </a:lnTo>
                <a:lnTo>
                  <a:pt x="1038161" y="5783106"/>
                </a:lnTo>
                <a:lnTo>
                  <a:pt x="3520090" y="5783106"/>
                </a:lnTo>
                <a:lnTo>
                  <a:pt x="3520090" y="6358759"/>
                </a:lnTo>
                <a:lnTo>
                  <a:pt x="0" y="6358759"/>
                </a:lnTo>
                <a:close/>
                <a:moveTo>
                  <a:pt x="5567285" y="3240009"/>
                </a:moveTo>
                <a:lnTo>
                  <a:pt x="7376160" y="6358759"/>
                </a:lnTo>
                <a:lnTo>
                  <a:pt x="3786789" y="6358759"/>
                </a:lnTo>
                <a:lnTo>
                  <a:pt x="3786789" y="5783106"/>
                </a:lnTo>
                <a:lnTo>
                  <a:pt x="6337998" y="5783106"/>
                </a:lnTo>
                <a:lnTo>
                  <a:pt x="5039678" y="3544623"/>
                </a:lnTo>
                <a:close/>
                <a:moveTo>
                  <a:pt x="3688080" y="0"/>
                </a:moveTo>
                <a:lnTo>
                  <a:pt x="5433477" y="3009305"/>
                </a:lnTo>
                <a:lnTo>
                  <a:pt x="4905870" y="3313919"/>
                </a:lnTo>
                <a:lnTo>
                  <a:pt x="3688080" y="1214281"/>
                </a:lnTo>
                <a:lnTo>
                  <a:pt x="2452910" y="3343884"/>
                </a:lnTo>
                <a:lnTo>
                  <a:pt x="1925304" y="3039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705597" y="274618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705597" y="118163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250864" y="274618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40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6E30218-7AA6-4583-9473-9568006FEB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r="12546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2C1303-840E-46B4-BA84-572B1DE32B2E}"/>
              </a:ext>
            </a:extLst>
          </p:cNvPr>
          <p:cNvSpPr/>
          <p:nvPr/>
        </p:nvSpPr>
        <p:spPr>
          <a:xfrm rot="10800000">
            <a:off x="7334041" y="1520525"/>
            <a:ext cx="2235005" cy="3853458"/>
          </a:xfrm>
          <a:custGeom>
            <a:avLst/>
            <a:gdLst>
              <a:gd name="connsiteX0" fmla="*/ 3815831 w 4470592"/>
              <a:gd name="connsiteY0" fmla="*/ 4538172 h 7707920"/>
              <a:gd name="connsiteX1" fmla="*/ 4212673 w 4470592"/>
              <a:gd name="connsiteY1" fmla="*/ 3853960 h 7707920"/>
              <a:gd name="connsiteX2" fmla="*/ 2235296 w 4470592"/>
              <a:gd name="connsiteY2" fmla="*/ 444686 h 7707920"/>
              <a:gd name="connsiteX3" fmla="*/ 257920 w 4470592"/>
              <a:gd name="connsiteY3" fmla="*/ 3853960 h 7707920"/>
              <a:gd name="connsiteX4" fmla="*/ 654762 w 4470592"/>
              <a:gd name="connsiteY4" fmla="*/ 4538172 h 7707920"/>
              <a:gd name="connsiteX5" fmla="*/ 2235296 w 4470592"/>
              <a:gd name="connsiteY5" fmla="*/ 7263234 h 7707920"/>
              <a:gd name="connsiteX6" fmla="*/ 3705341 w 4470592"/>
              <a:gd name="connsiteY6" fmla="*/ 4728672 h 7707920"/>
              <a:gd name="connsiteX7" fmla="*/ 765252 w 4470592"/>
              <a:gd name="connsiteY7" fmla="*/ 4728672 h 7707920"/>
              <a:gd name="connsiteX8" fmla="*/ 2235296 w 4470592"/>
              <a:gd name="connsiteY8" fmla="*/ 7707920 h 7707920"/>
              <a:gd name="connsiteX9" fmla="*/ 0 w 4470592"/>
              <a:gd name="connsiteY9" fmla="*/ 3853960 h 7707920"/>
              <a:gd name="connsiteX10" fmla="*/ 2235296 w 4470592"/>
              <a:gd name="connsiteY10" fmla="*/ 0 h 7707920"/>
              <a:gd name="connsiteX11" fmla="*/ 4470592 w 4470592"/>
              <a:gd name="connsiteY11" fmla="*/ 3853960 h 77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0592" h="7707920">
                <a:moveTo>
                  <a:pt x="3815831" y="4538172"/>
                </a:moveTo>
                <a:lnTo>
                  <a:pt x="4212673" y="3853960"/>
                </a:lnTo>
                <a:lnTo>
                  <a:pt x="2235296" y="444686"/>
                </a:lnTo>
                <a:lnTo>
                  <a:pt x="257920" y="3853960"/>
                </a:lnTo>
                <a:lnTo>
                  <a:pt x="654762" y="4538172"/>
                </a:lnTo>
                <a:close/>
                <a:moveTo>
                  <a:pt x="2235296" y="7263234"/>
                </a:moveTo>
                <a:lnTo>
                  <a:pt x="3705341" y="4728672"/>
                </a:lnTo>
                <a:lnTo>
                  <a:pt x="765252" y="4728672"/>
                </a:lnTo>
                <a:close/>
                <a:moveTo>
                  <a:pt x="2235296" y="7707920"/>
                </a:moveTo>
                <a:lnTo>
                  <a:pt x="0" y="3853960"/>
                </a:lnTo>
                <a:lnTo>
                  <a:pt x="2235296" y="0"/>
                </a:lnTo>
                <a:lnTo>
                  <a:pt x="4470592" y="385396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426188" y="2497428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426188" y="932870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2971455" y="2497428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547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3D205C-425D-4C7B-A158-5E1FBAE4A619}"/>
              </a:ext>
            </a:extLst>
          </p:cNvPr>
          <p:cNvSpPr/>
          <p:nvPr/>
        </p:nvSpPr>
        <p:spPr>
          <a:xfrm rot="1800000">
            <a:off x="-812428" y="823021"/>
            <a:ext cx="13003838" cy="8586748"/>
          </a:xfrm>
          <a:custGeom>
            <a:avLst/>
            <a:gdLst>
              <a:gd name="connsiteX0" fmla="*/ 8854417 w 26011063"/>
              <a:gd name="connsiteY0" fmla="*/ 11553840 h 17175733"/>
              <a:gd name="connsiteX1" fmla="*/ 9749394 w 26011063"/>
              <a:gd name="connsiteY1" fmla="*/ 11093232 h 17175733"/>
              <a:gd name="connsiteX2" fmla="*/ 12574417 w 26011063"/>
              <a:gd name="connsiteY2" fmla="*/ 10119236 h 17175733"/>
              <a:gd name="connsiteX3" fmla="*/ 12652649 w 26011063"/>
              <a:gd name="connsiteY3" fmla="*/ 10102833 h 17175733"/>
              <a:gd name="connsiteX4" fmla="*/ 12735529 w 26011063"/>
              <a:gd name="connsiteY4" fmla="*/ 10506310 h 17175733"/>
              <a:gd name="connsiteX5" fmla="*/ 13012540 w 26011063"/>
              <a:gd name="connsiteY5" fmla="*/ 12346181 h 17175733"/>
              <a:gd name="connsiteX6" fmla="*/ 13035253 w 26011063"/>
              <a:gd name="connsiteY6" fmla="*/ 12592265 h 17175733"/>
              <a:gd name="connsiteX7" fmla="*/ 5096454 w 26011063"/>
              <a:gd name="connsiteY7" fmla="*/ 17175733 h 17175733"/>
              <a:gd name="connsiteX8" fmla="*/ 5194085 w 26011063"/>
              <a:gd name="connsiteY8" fmla="*/ 16580551 h 17175733"/>
              <a:gd name="connsiteX9" fmla="*/ 5329801 w 26011063"/>
              <a:gd name="connsiteY9" fmla="*/ 14736628 h 17175733"/>
              <a:gd name="connsiteX10" fmla="*/ 5325069 w 26011063"/>
              <a:gd name="connsiteY10" fmla="*/ 14378104 h 17175733"/>
              <a:gd name="connsiteX11" fmla="*/ 5392489 w 26011063"/>
              <a:gd name="connsiteY11" fmla="*/ 14301672 h 17175733"/>
              <a:gd name="connsiteX12" fmla="*/ 8854417 w 26011063"/>
              <a:gd name="connsiteY12" fmla="*/ 11553840 h 17175733"/>
              <a:gd name="connsiteX13" fmla="*/ 9685098 w 26011063"/>
              <a:gd name="connsiteY13" fmla="*/ 2936959 h 17175733"/>
              <a:gd name="connsiteX14" fmla="*/ 10120905 w 26011063"/>
              <a:gd name="connsiteY14" fmla="*/ 2812678 h 17175733"/>
              <a:gd name="connsiteX15" fmla="*/ 25663413 w 26011063"/>
              <a:gd name="connsiteY15" fmla="*/ 4534719 h 17175733"/>
              <a:gd name="connsiteX16" fmla="*/ 25693785 w 26011063"/>
              <a:gd name="connsiteY16" fmla="*/ 4551137 h 17175733"/>
              <a:gd name="connsiteX17" fmla="*/ 26011063 w 26011063"/>
              <a:gd name="connsiteY17" fmla="*/ 5100678 h 17175733"/>
              <a:gd name="connsiteX18" fmla="*/ 17671634 w 26011063"/>
              <a:gd name="connsiteY18" fmla="*/ 9915449 h 17175733"/>
              <a:gd name="connsiteX19" fmla="*/ 17610311 w 26011063"/>
              <a:gd name="connsiteY19" fmla="*/ 9905986 h 17175733"/>
              <a:gd name="connsiteX20" fmla="*/ 13056489 w 26011063"/>
              <a:gd name="connsiteY20" fmla="*/ 10018148 h 17175733"/>
              <a:gd name="connsiteX21" fmla="*/ 12652649 w 26011063"/>
              <a:gd name="connsiteY21" fmla="*/ 10102833 h 17175733"/>
              <a:gd name="connsiteX22" fmla="*/ 12648425 w 26011063"/>
              <a:gd name="connsiteY22" fmla="*/ 10082282 h 17175733"/>
              <a:gd name="connsiteX23" fmla="*/ 9837705 w 26011063"/>
              <a:gd name="connsiteY23" fmla="*/ 3175055 h 17175733"/>
              <a:gd name="connsiteX24" fmla="*/ 383612 w 26011063"/>
              <a:gd name="connsiteY24" fmla="*/ 4058822 h 17175733"/>
              <a:gd name="connsiteX25" fmla="*/ 7413697 w 26011063"/>
              <a:gd name="connsiteY25" fmla="*/ 0 h 17175733"/>
              <a:gd name="connsiteX26" fmla="*/ 7447611 w 26011063"/>
              <a:gd name="connsiteY26" fmla="*/ 35527 h 17175733"/>
              <a:gd name="connsiteX27" fmla="*/ 9594410 w 26011063"/>
              <a:gd name="connsiteY27" fmla="*/ 2795461 h 17175733"/>
              <a:gd name="connsiteX28" fmla="*/ 9685097 w 26011063"/>
              <a:gd name="connsiteY28" fmla="*/ 2936960 h 17175733"/>
              <a:gd name="connsiteX29" fmla="*/ 9381229 w 26011063"/>
              <a:gd name="connsiteY29" fmla="*/ 3023615 h 17175733"/>
              <a:gd name="connsiteX30" fmla="*/ 6481801 w 26011063"/>
              <a:gd name="connsiteY30" fmla="*/ 4140073 h 17175733"/>
              <a:gd name="connsiteX31" fmla="*/ 3137385 w 26011063"/>
              <a:gd name="connsiteY31" fmla="*/ 6094543 h 17175733"/>
              <a:gd name="connsiteX32" fmla="*/ 2639760 w 26011063"/>
              <a:gd name="connsiteY32" fmla="*/ 6462297 h 17175733"/>
              <a:gd name="connsiteX33" fmla="*/ 2908489 w 26011063"/>
              <a:gd name="connsiteY33" fmla="*/ 6837465 h 17175733"/>
              <a:gd name="connsiteX34" fmla="*/ 3223753 w 26011063"/>
              <a:gd name="connsiteY34" fmla="*/ 7318357 h 17175733"/>
              <a:gd name="connsiteX35" fmla="*/ 5322561 w 26011063"/>
              <a:gd name="connsiteY35" fmla="*/ 14188000 h 17175733"/>
              <a:gd name="connsiteX36" fmla="*/ 5325069 w 26011063"/>
              <a:gd name="connsiteY36" fmla="*/ 14378102 h 17175733"/>
              <a:gd name="connsiteX37" fmla="*/ 5069901 w 26011063"/>
              <a:gd name="connsiteY37" fmla="*/ 14667376 h 17175733"/>
              <a:gd name="connsiteX38" fmla="*/ 4322255 w 26011063"/>
              <a:gd name="connsiteY38" fmla="*/ 15627373 h 17175733"/>
              <a:gd name="connsiteX39" fmla="*/ 4109644 w 26011063"/>
              <a:gd name="connsiteY39" fmla="*/ 15940662 h 17175733"/>
              <a:gd name="connsiteX40" fmla="*/ 0 w 26011063"/>
              <a:gd name="connsiteY40" fmla="*/ 8822550 h 17175733"/>
              <a:gd name="connsiteX41" fmla="*/ 209347 w 26011063"/>
              <a:gd name="connsiteY41" fmla="*/ 8601834 h 17175733"/>
              <a:gd name="connsiteX42" fmla="*/ 2520908 w 26011063"/>
              <a:gd name="connsiteY42" fmla="*/ 6550130 h 17175733"/>
              <a:gd name="connsiteX43" fmla="*/ 2639759 w 26011063"/>
              <a:gd name="connsiteY43" fmla="*/ 6462297 h 17175733"/>
              <a:gd name="connsiteX44" fmla="*/ 2575932 w 26011063"/>
              <a:gd name="connsiteY44" fmla="*/ 6373192 h 17175733"/>
              <a:gd name="connsiteX45" fmla="*/ 413207 w 26011063"/>
              <a:gd name="connsiteY45" fmla="*/ 4082779 h 171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11063" h="17175733">
                <a:moveTo>
                  <a:pt x="8854417" y="11553840"/>
                </a:moveTo>
                <a:cubicBezTo>
                  <a:pt x="9145622" y="11390432"/>
                  <a:pt x="9444057" y="11236724"/>
                  <a:pt x="9749394" y="11093232"/>
                </a:cubicBezTo>
                <a:cubicBezTo>
                  <a:pt x="10665396" y="10662760"/>
                  <a:pt x="11612569" y="10338795"/>
                  <a:pt x="12574417" y="10119236"/>
                </a:cubicBezTo>
                <a:lnTo>
                  <a:pt x="12652649" y="10102833"/>
                </a:lnTo>
                <a:lnTo>
                  <a:pt x="12735529" y="10506310"/>
                </a:lnTo>
                <a:cubicBezTo>
                  <a:pt x="12854536" y="11116693"/>
                  <a:pt x="12946822" y="11730573"/>
                  <a:pt x="13012540" y="12346181"/>
                </a:cubicBezTo>
                <a:lnTo>
                  <a:pt x="13035253" y="12592265"/>
                </a:lnTo>
                <a:lnTo>
                  <a:pt x="5096454" y="17175733"/>
                </a:lnTo>
                <a:lnTo>
                  <a:pt x="5194085" y="16580551"/>
                </a:lnTo>
                <a:cubicBezTo>
                  <a:pt x="5280343" y="15969764"/>
                  <a:pt x="5325706" y="15353676"/>
                  <a:pt x="5329801" y="14736628"/>
                </a:cubicBezTo>
                <a:lnTo>
                  <a:pt x="5325069" y="14378104"/>
                </a:lnTo>
                <a:lnTo>
                  <a:pt x="5392489" y="14301672"/>
                </a:lnTo>
                <a:cubicBezTo>
                  <a:pt x="6379993" y="13220916"/>
                  <a:pt x="7544001" y="12289176"/>
                  <a:pt x="8854417" y="11553840"/>
                </a:cubicBezTo>
                <a:close/>
                <a:moveTo>
                  <a:pt x="9685098" y="2936959"/>
                </a:moveTo>
                <a:lnTo>
                  <a:pt x="10120905" y="2812678"/>
                </a:lnTo>
                <a:cubicBezTo>
                  <a:pt x="15338423" y="1424872"/>
                  <a:pt x="20890047" y="2046014"/>
                  <a:pt x="25663413" y="4534719"/>
                </a:cubicBezTo>
                <a:lnTo>
                  <a:pt x="25693785" y="4551137"/>
                </a:lnTo>
                <a:lnTo>
                  <a:pt x="26011063" y="5100678"/>
                </a:lnTo>
                <a:lnTo>
                  <a:pt x="17671634" y="9915449"/>
                </a:lnTo>
                <a:lnTo>
                  <a:pt x="17610311" y="9905986"/>
                </a:lnTo>
                <a:cubicBezTo>
                  <a:pt x="16105222" y="9694657"/>
                  <a:pt x="14566301" y="9729378"/>
                  <a:pt x="13056489" y="10018148"/>
                </a:cubicBezTo>
                <a:lnTo>
                  <a:pt x="12652649" y="10102833"/>
                </a:lnTo>
                <a:lnTo>
                  <a:pt x="12648425" y="10082282"/>
                </a:lnTo>
                <a:cubicBezTo>
                  <a:pt x="12130413" y="7682910"/>
                  <a:pt x="11196621" y="5344298"/>
                  <a:pt x="9837705" y="3175055"/>
                </a:cubicBezTo>
                <a:close/>
                <a:moveTo>
                  <a:pt x="383612" y="4058822"/>
                </a:moveTo>
                <a:lnTo>
                  <a:pt x="7413697" y="0"/>
                </a:lnTo>
                <a:lnTo>
                  <a:pt x="7447611" y="35527"/>
                </a:lnTo>
                <a:cubicBezTo>
                  <a:pt x="8227687" y="886203"/>
                  <a:pt x="8946659" y="1807472"/>
                  <a:pt x="9594410" y="2795461"/>
                </a:cubicBezTo>
                <a:lnTo>
                  <a:pt x="9685097" y="2936960"/>
                </a:lnTo>
                <a:lnTo>
                  <a:pt x="9381229" y="3023615"/>
                </a:lnTo>
                <a:cubicBezTo>
                  <a:pt x="8398313" y="3322965"/>
                  <a:pt x="7429309" y="3694794"/>
                  <a:pt x="6481801" y="4140073"/>
                </a:cubicBezTo>
                <a:cubicBezTo>
                  <a:pt x="5297413" y="4696668"/>
                  <a:pt x="4179937" y="5352361"/>
                  <a:pt x="3137385" y="6094543"/>
                </a:cubicBezTo>
                <a:lnTo>
                  <a:pt x="2639760" y="6462297"/>
                </a:lnTo>
                <a:lnTo>
                  <a:pt x="2908489" y="6837465"/>
                </a:lnTo>
                <a:cubicBezTo>
                  <a:pt x="3016494" y="6995008"/>
                  <a:pt x="3121617" y="7155319"/>
                  <a:pt x="3223753" y="7318357"/>
                </a:cubicBezTo>
                <a:cubicBezTo>
                  <a:pt x="4551529" y="9437882"/>
                  <a:pt x="5244009" y="11810504"/>
                  <a:pt x="5322561" y="14188000"/>
                </a:cubicBezTo>
                <a:lnTo>
                  <a:pt x="5325069" y="14378102"/>
                </a:lnTo>
                <a:lnTo>
                  <a:pt x="5069901" y="14667376"/>
                </a:lnTo>
                <a:cubicBezTo>
                  <a:pt x="4806594" y="14976622"/>
                  <a:pt x="4557164" y="15296959"/>
                  <a:pt x="4322255" y="15627373"/>
                </a:cubicBezTo>
                <a:lnTo>
                  <a:pt x="4109644" y="15940662"/>
                </a:lnTo>
                <a:lnTo>
                  <a:pt x="0" y="8822550"/>
                </a:lnTo>
                <a:lnTo>
                  <a:pt x="209347" y="8601834"/>
                </a:lnTo>
                <a:cubicBezTo>
                  <a:pt x="926490" y="7867008"/>
                  <a:pt x="1698441" y="7180853"/>
                  <a:pt x="2520908" y="6550130"/>
                </a:cubicBezTo>
                <a:lnTo>
                  <a:pt x="2639759" y="6462297"/>
                </a:lnTo>
                <a:lnTo>
                  <a:pt x="2575932" y="6373192"/>
                </a:lnTo>
                <a:cubicBezTo>
                  <a:pt x="1936573" y="5518404"/>
                  <a:pt x="1209382" y="4752527"/>
                  <a:pt x="413207" y="4082779"/>
                </a:cubicBezTo>
                <a:close/>
              </a:path>
            </a:pathLst>
          </a:cu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4D14989-8A37-4A69-8FD7-6E0B6F59DB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r="9468"/>
          <a:stretch>
            <a:fillRect/>
          </a:stretch>
        </p:blipFill>
        <p:spPr/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625310" y="308578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625310" y="152122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9170577" y="308578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009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F8F61E0-50A1-4CA7-8CD2-2D853B22A4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435525" y="273657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435525" y="117202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2980792" y="273657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489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FF9AFD7-0F26-4E81-B86A-D8F878B667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E50B38-B93D-4BE3-9A94-4AA257AFF9C5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B37050-C931-4D0C-9256-C617FB4B44E3}"/>
              </a:ext>
            </a:extLst>
          </p:cNvPr>
          <p:cNvSpPr txBox="1"/>
          <p:nvPr/>
        </p:nvSpPr>
        <p:spPr>
          <a:xfrm>
            <a:off x="3853273" y="2654242"/>
            <a:ext cx="4485460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BC009-8F1E-4036-94BE-DFD3D4393030}"/>
              </a:ext>
            </a:extLst>
          </p:cNvPr>
          <p:cNvSpPr txBox="1"/>
          <p:nvPr/>
        </p:nvSpPr>
        <p:spPr>
          <a:xfrm>
            <a:off x="4478380" y="3669905"/>
            <a:ext cx="32352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Powerpoint</a:t>
            </a:r>
            <a:r>
              <a:rPr lang="en-US" dirty="0">
                <a:solidFill>
                  <a:schemeClr val="bg1"/>
                </a:solidFill>
              </a:rPr>
              <a:t>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07196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3C0FE82-9EFD-4442-A018-988BDA91CB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4" r="41184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7BA9E4-C61F-4AA2-A87A-1DCC2CB51E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r="3012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0F9242-8E21-4338-BCC0-FAD3FBEB25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r="24443"/>
          <a:stretch>
            <a:fillRect/>
          </a:stretch>
        </p:blipFill>
        <p:spPr/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D0253E-1BF3-4EF1-9FA9-7D14D7553330}"/>
              </a:ext>
            </a:extLst>
          </p:cNvPr>
          <p:cNvCxnSpPr>
            <a:cxnSpLocks/>
          </p:cNvCxnSpPr>
          <p:nvPr/>
        </p:nvCxnSpPr>
        <p:spPr>
          <a:xfrm>
            <a:off x="7806095" y="315442"/>
            <a:ext cx="0" cy="58094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73DAC2-9F1C-4CD3-A967-86C982ACA0B6}"/>
              </a:ext>
            </a:extLst>
          </p:cNvPr>
          <p:cNvCxnSpPr>
            <a:cxnSpLocks/>
          </p:cNvCxnSpPr>
          <p:nvPr/>
        </p:nvCxnSpPr>
        <p:spPr>
          <a:xfrm>
            <a:off x="10321911" y="952822"/>
            <a:ext cx="0" cy="59047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45" descr="shadow_1_m">
            <a:extLst>
              <a:ext uri="{FF2B5EF4-FFF2-40B4-BE49-F238E27FC236}">
                <a16:creationId xmlns:a16="http://schemas.microsoft.com/office/drawing/2014/main" id="{2BDD1E07-3EB5-4F6D-AA75-16C93778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1"/>
          <a:stretch>
            <a:fillRect/>
          </a:stretch>
        </p:blipFill>
        <p:spPr bwMode="gray">
          <a:xfrm rot="10800000">
            <a:off x="7621643" y="539612"/>
            <a:ext cx="194528" cy="56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45" descr="shadow_1_m">
            <a:extLst>
              <a:ext uri="{FF2B5EF4-FFF2-40B4-BE49-F238E27FC236}">
                <a16:creationId xmlns:a16="http://schemas.microsoft.com/office/drawing/2014/main" id="{19CB3D10-78FC-4473-9EFE-CA856DAD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1"/>
          <a:stretch>
            <a:fillRect/>
          </a:stretch>
        </p:blipFill>
        <p:spPr bwMode="gray">
          <a:xfrm>
            <a:off x="10321912" y="539612"/>
            <a:ext cx="194528" cy="56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691875" y="310586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691875" y="154131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3237142" y="310586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225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F3886F8-EF1E-45B1-8BDE-09C1B1BB138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r="9184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F012D4-C1FB-419B-B65F-489F1D0C2807}"/>
              </a:ext>
            </a:extLst>
          </p:cNvPr>
          <p:cNvSpPr/>
          <p:nvPr/>
        </p:nvSpPr>
        <p:spPr>
          <a:xfrm rot="19800000">
            <a:off x="-191140" y="3736940"/>
            <a:ext cx="4003168" cy="1827633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5DA1E62A-536C-40CB-A2FA-5E8A5CD546D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294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FBEE6DE-6043-4295-B565-A0E3A16104C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r="2372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BD83992-E21C-4F1F-9619-FD77393D230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r="22788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496D350-488B-40AF-842B-FBF229FB5BE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7294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F843B1A-D793-424C-AAFE-A4A9F4220E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r="22231"/>
          <a:stretch>
            <a:fillRect/>
          </a:stretch>
        </p:blipFill>
        <p:spPr/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0BB4813-D223-48A3-AAB2-FBFEF65B7003}"/>
              </a:ext>
            </a:extLst>
          </p:cNvPr>
          <p:cNvSpPr/>
          <p:nvPr/>
        </p:nvSpPr>
        <p:spPr>
          <a:xfrm>
            <a:off x="6728610" y="2205875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5B73D4-F88E-463A-B442-5839B92AFD08}"/>
              </a:ext>
            </a:extLst>
          </p:cNvPr>
          <p:cNvSpPr/>
          <p:nvPr/>
        </p:nvSpPr>
        <p:spPr>
          <a:xfrm>
            <a:off x="6728610" y="641317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DAC0412-EC1D-421D-A213-8FEF56CF8A7B}"/>
              </a:ext>
            </a:extLst>
          </p:cNvPr>
          <p:cNvSpPr/>
          <p:nvPr/>
        </p:nvSpPr>
        <p:spPr>
          <a:xfrm>
            <a:off x="9273877" y="2205875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552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87C2694-7884-4644-B166-5A34BF458D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r="20410"/>
          <a:stretch>
            <a:fillRect/>
          </a:stretch>
        </p:blipFill>
        <p:spPr/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D8852-B0D4-435B-864C-0FCDD5D5D766}"/>
              </a:ext>
            </a:extLst>
          </p:cNvPr>
          <p:cNvSpPr/>
          <p:nvPr/>
        </p:nvSpPr>
        <p:spPr>
          <a:xfrm>
            <a:off x="0" y="447"/>
            <a:ext cx="6096000" cy="6857107"/>
          </a:xfrm>
          <a:custGeom>
            <a:avLst/>
            <a:gdLst>
              <a:gd name="connsiteX0" fmla="*/ 0 w 12193587"/>
              <a:gd name="connsiteY0" fmla="*/ 13662769 h 13716000"/>
              <a:gd name="connsiteX1" fmla="*/ 92200 w 12193587"/>
              <a:gd name="connsiteY1" fmla="*/ 13716000 h 13716000"/>
              <a:gd name="connsiteX2" fmla="*/ 0 w 12193587"/>
              <a:gd name="connsiteY2" fmla="*/ 13716000 h 13716000"/>
              <a:gd name="connsiteX3" fmla="*/ 0 w 12193587"/>
              <a:gd name="connsiteY3" fmla="*/ 12224745 h 13716000"/>
              <a:gd name="connsiteX4" fmla="*/ 2582930 w 12193587"/>
              <a:gd name="connsiteY4" fmla="*/ 13716000 h 13716000"/>
              <a:gd name="connsiteX5" fmla="*/ 2274958 w 12193587"/>
              <a:gd name="connsiteY5" fmla="*/ 13716000 h 13716000"/>
              <a:gd name="connsiteX6" fmla="*/ 0 w 12193587"/>
              <a:gd name="connsiteY6" fmla="*/ 12402553 h 13716000"/>
              <a:gd name="connsiteX7" fmla="*/ 0 w 12193587"/>
              <a:gd name="connsiteY7" fmla="*/ 10786720 h 13716000"/>
              <a:gd name="connsiteX8" fmla="*/ 5073663 w 12193587"/>
              <a:gd name="connsiteY8" fmla="*/ 13716000 h 13716000"/>
              <a:gd name="connsiteX9" fmla="*/ 4765689 w 12193587"/>
              <a:gd name="connsiteY9" fmla="*/ 13716000 h 13716000"/>
              <a:gd name="connsiteX10" fmla="*/ 0 w 12193587"/>
              <a:gd name="connsiteY10" fmla="*/ 10964528 h 13716000"/>
              <a:gd name="connsiteX11" fmla="*/ 0 w 12193587"/>
              <a:gd name="connsiteY11" fmla="*/ 9348695 h 13716000"/>
              <a:gd name="connsiteX12" fmla="*/ 7564394 w 12193587"/>
              <a:gd name="connsiteY12" fmla="*/ 13716000 h 13716000"/>
              <a:gd name="connsiteX13" fmla="*/ 7256419 w 12193587"/>
              <a:gd name="connsiteY13" fmla="*/ 13716000 h 13716000"/>
              <a:gd name="connsiteX14" fmla="*/ 0 w 12193587"/>
              <a:gd name="connsiteY14" fmla="*/ 9526505 h 13716000"/>
              <a:gd name="connsiteX15" fmla="*/ 0 w 12193587"/>
              <a:gd name="connsiteY15" fmla="*/ 7910670 h 13716000"/>
              <a:gd name="connsiteX16" fmla="*/ 10055127 w 12193587"/>
              <a:gd name="connsiteY16" fmla="*/ 13716000 h 13716000"/>
              <a:gd name="connsiteX17" fmla="*/ 9747152 w 12193587"/>
              <a:gd name="connsiteY17" fmla="*/ 13716000 h 13716000"/>
              <a:gd name="connsiteX18" fmla="*/ 0 w 12193587"/>
              <a:gd name="connsiteY18" fmla="*/ 8088480 h 13716000"/>
              <a:gd name="connsiteX19" fmla="*/ 1535407 w 12193587"/>
              <a:gd name="connsiteY19" fmla="*/ 3222847 h 13716000"/>
              <a:gd name="connsiteX20" fmla="*/ 989716 w 12193587"/>
              <a:gd name="connsiteY20" fmla="*/ 4168010 h 13716000"/>
              <a:gd name="connsiteX21" fmla="*/ 9500263 w 12193587"/>
              <a:gd name="connsiteY21" fmla="*/ 9081576 h 13716000"/>
              <a:gd name="connsiteX22" fmla="*/ 10045953 w 12193587"/>
              <a:gd name="connsiteY22" fmla="*/ 8136413 h 13716000"/>
              <a:gd name="connsiteX23" fmla="*/ 1309809 w 12193587"/>
              <a:gd name="connsiteY23" fmla="*/ 1654574 h 13716000"/>
              <a:gd name="connsiteX24" fmla="*/ 764119 w 12193587"/>
              <a:gd name="connsiteY24" fmla="*/ 2599736 h 13716000"/>
              <a:gd name="connsiteX25" fmla="*/ 10971227 w 12193587"/>
              <a:gd name="connsiteY25" fmla="*/ 8492812 h 13716000"/>
              <a:gd name="connsiteX26" fmla="*/ 11516917 w 12193587"/>
              <a:gd name="connsiteY26" fmla="*/ 7547649 h 13716000"/>
              <a:gd name="connsiteX27" fmla="*/ 10897661 w 12193587"/>
              <a:gd name="connsiteY27" fmla="*/ 0 h 13716000"/>
              <a:gd name="connsiteX28" fmla="*/ 11205649 w 12193587"/>
              <a:gd name="connsiteY28" fmla="*/ 0 h 13716000"/>
              <a:gd name="connsiteX29" fmla="*/ 12193587 w 12193587"/>
              <a:gd name="connsiteY29" fmla="*/ 570387 h 13716000"/>
              <a:gd name="connsiteX30" fmla="*/ 12193587 w 12193587"/>
              <a:gd name="connsiteY30" fmla="*/ 748203 h 13716000"/>
              <a:gd name="connsiteX31" fmla="*/ 8406930 w 12193587"/>
              <a:gd name="connsiteY31" fmla="*/ 0 h 13716000"/>
              <a:gd name="connsiteX32" fmla="*/ 8714903 w 12193587"/>
              <a:gd name="connsiteY32" fmla="*/ 0 h 13716000"/>
              <a:gd name="connsiteX33" fmla="*/ 12193587 w 12193587"/>
              <a:gd name="connsiteY33" fmla="*/ 2008420 h 13716000"/>
              <a:gd name="connsiteX34" fmla="*/ 12193587 w 12193587"/>
              <a:gd name="connsiteY34" fmla="*/ 2186228 h 13716000"/>
              <a:gd name="connsiteX35" fmla="*/ 5916200 w 12193587"/>
              <a:gd name="connsiteY35" fmla="*/ 0 h 13716000"/>
              <a:gd name="connsiteX36" fmla="*/ 6224170 w 12193587"/>
              <a:gd name="connsiteY36" fmla="*/ 0 h 13716000"/>
              <a:gd name="connsiteX37" fmla="*/ 12193587 w 12193587"/>
              <a:gd name="connsiteY37" fmla="*/ 3446446 h 13716000"/>
              <a:gd name="connsiteX38" fmla="*/ 12193587 w 12193587"/>
              <a:gd name="connsiteY38" fmla="*/ 3624253 h 13716000"/>
              <a:gd name="connsiteX39" fmla="*/ 3425469 w 12193587"/>
              <a:gd name="connsiteY39" fmla="*/ 0 h 13716000"/>
              <a:gd name="connsiteX40" fmla="*/ 3733441 w 12193587"/>
              <a:gd name="connsiteY40" fmla="*/ 0 h 13716000"/>
              <a:gd name="connsiteX41" fmla="*/ 12193587 w 12193587"/>
              <a:gd name="connsiteY41" fmla="*/ 4884469 h 13716000"/>
              <a:gd name="connsiteX42" fmla="*/ 12193587 w 12193587"/>
              <a:gd name="connsiteY42" fmla="*/ 5062277 h 13716000"/>
              <a:gd name="connsiteX43" fmla="*/ 0 w 12193587"/>
              <a:gd name="connsiteY43" fmla="*/ 0 h 13716000"/>
              <a:gd name="connsiteX44" fmla="*/ 1317471 w 12193587"/>
              <a:gd name="connsiteY44" fmla="*/ 0 h 13716000"/>
              <a:gd name="connsiteX45" fmla="*/ 1298781 w 12193587"/>
              <a:gd name="connsiteY45" fmla="*/ 32373 h 13716000"/>
              <a:gd name="connsiteX46" fmla="*/ 12193587 w 12193587"/>
              <a:gd name="connsiteY46" fmla="*/ 6322493 h 13716000"/>
              <a:gd name="connsiteX47" fmla="*/ 12193587 w 12193587"/>
              <a:gd name="connsiteY47" fmla="*/ 6500301 h 13716000"/>
              <a:gd name="connsiteX48" fmla="*/ 1221788 w 12193587"/>
              <a:gd name="connsiteY48" fmla="*/ 165730 h 13716000"/>
              <a:gd name="connsiteX49" fmla="*/ 676098 w 12193587"/>
              <a:gd name="connsiteY49" fmla="*/ 1110893 h 13716000"/>
              <a:gd name="connsiteX50" fmla="*/ 12193587 w 12193587"/>
              <a:gd name="connsiteY50" fmla="*/ 7760518 h 13716000"/>
              <a:gd name="connsiteX51" fmla="*/ 12193587 w 12193587"/>
              <a:gd name="connsiteY51" fmla="*/ 13690424 h 13716000"/>
              <a:gd name="connsiteX52" fmla="*/ 0 w 12193587"/>
              <a:gd name="connsiteY52" fmla="*/ 6650454 h 13716000"/>
              <a:gd name="connsiteX53" fmla="*/ 0 w 12193587"/>
              <a:gd name="connsiteY53" fmla="*/ 6472646 h 13716000"/>
              <a:gd name="connsiteX54" fmla="*/ 9103179 w 12193587"/>
              <a:gd name="connsiteY54" fmla="*/ 11728369 h 13716000"/>
              <a:gd name="connsiteX55" fmla="*/ 9648869 w 12193587"/>
              <a:gd name="connsiteY55" fmla="*/ 10783206 h 13716000"/>
              <a:gd name="connsiteX56" fmla="*/ 0 w 12193587"/>
              <a:gd name="connsiteY56" fmla="*/ 5212430 h 13716000"/>
              <a:gd name="connsiteX57" fmla="*/ 0 w 12193587"/>
              <a:gd name="connsiteY57" fmla="*/ 5034622 h 13716000"/>
              <a:gd name="connsiteX58" fmla="*/ 10436566 w 12193587"/>
              <a:gd name="connsiteY58" fmla="*/ 11060175 h 13716000"/>
              <a:gd name="connsiteX59" fmla="*/ 10982256 w 12193587"/>
              <a:gd name="connsiteY59" fmla="*/ 10115012 h 13716000"/>
              <a:gd name="connsiteX60" fmla="*/ 0 w 12193587"/>
              <a:gd name="connsiteY60" fmla="*/ 377440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3587" h="13716000">
                <a:moveTo>
                  <a:pt x="0" y="13662769"/>
                </a:moveTo>
                <a:lnTo>
                  <a:pt x="92200" y="13716000"/>
                </a:lnTo>
                <a:lnTo>
                  <a:pt x="0" y="13716000"/>
                </a:lnTo>
                <a:close/>
                <a:moveTo>
                  <a:pt x="0" y="12224745"/>
                </a:moveTo>
                <a:lnTo>
                  <a:pt x="2582930" y="13716000"/>
                </a:lnTo>
                <a:lnTo>
                  <a:pt x="2274958" y="13716000"/>
                </a:lnTo>
                <a:lnTo>
                  <a:pt x="0" y="12402553"/>
                </a:lnTo>
                <a:close/>
                <a:moveTo>
                  <a:pt x="0" y="10786720"/>
                </a:moveTo>
                <a:lnTo>
                  <a:pt x="5073663" y="13716000"/>
                </a:lnTo>
                <a:lnTo>
                  <a:pt x="4765689" y="13716000"/>
                </a:lnTo>
                <a:lnTo>
                  <a:pt x="0" y="10964528"/>
                </a:lnTo>
                <a:close/>
                <a:moveTo>
                  <a:pt x="0" y="9348695"/>
                </a:moveTo>
                <a:lnTo>
                  <a:pt x="7564394" y="13716000"/>
                </a:lnTo>
                <a:lnTo>
                  <a:pt x="7256419" y="13716000"/>
                </a:lnTo>
                <a:lnTo>
                  <a:pt x="0" y="9526505"/>
                </a:lnTo>
                <a:close/>
                <a:moveTo>
                  <a:pt x="0" y="7910670"/>
                </a:moveTo>
                <a:lnTo>
                  <a:pt x="10055127" y="13716000"/>
                </a:lnTo>
                <a:lnTo>
                  <a:pt x="9747152" y="13716000"/>
                </a:lnTo>
                <a:lnTo>
                  <a:pt x="0" y="8088480"/>
                </a:lnTo>
                <a:close/>
                <a:moveTo>
                  <a:pt x="1535407" y="3222847"/>
                </a:moveTo>
                <a:lnTo>
                  <a:pt x="989716" y="4168010"/>
                </a:lnTo>
                <a:lnTo>
                  <a:pt x="9500263" y="9081576"/>
                </a:lnTo>
                <a:lnTo>
                  <a:pt x="10045953" y="8136413"/>
                </a:lnTo>
                <a:close/>
                <a:moveTo>
                  <a:pt x="1309809" y="1654574"/>
                </a:moveTo>
                <a:lnTo>
                  <a:pt x="764119" y="2599736"/>
                </a:lnTo>
                <a:lnTo>
                  <a:pt x="10971227" y="8492812"/>
                </a:lnTo>
                <a:lnTo>
                  <a:pt x="11516917" y="7547649"/>
                </a:lnTo>
                <a:close/>
                <a:moveTo>
                  <a:pt x="10897661" y="0"/>
                </a:moveTo>
                <a:lnTo>
                  <a:pt x="11205649" y="0"/>
                </a:lnTo>
                <a:lnTo>
                  <a:pt x="12193587" y="570387"/>
                </a:lnTo>
                <a:lnTo>
                  <a:pt x="12193587" y="748203"/>
                </a:lnTo>
                <a:close/>
                <a:moveTo>
                  <a:pt x="8406930" y="0"/>
                </a:moveTo>
                <a:lnTo>
                  <a:pt x="8714903" y="0"/>
                </a:lnTo>
                <a:lnTo>
                  <a:pt x="12193587" y="2008420"/>
                </a:lnTo>
                <a:lnTo>
                  <a:pt x="12193587" y="2186228"/>
                </a:lnTo>
                <a:close/>
                <a:moveTo>
                  <a:pt x="5916200" y="0"/>
                </a:moveTo>
                <a:lnTo>
                  <a:pt x="6224170" y="0"/>
                </a:lnTo>
                <a:lnTo>
                  <a:pt x="12193587" y="3446446"/>
                </a:lnTo>
                <a:lnTo>
                  <a:pt x="12193587" y="3624253"/>
                </a:lnTo>
                <a:close/>
                <a:moveTo>
                  <a:pt x="3425469" y="0"/>
                </a:moveTo>
                <a:lnTo>
                  <a:pt x="3733441" y="0"/>
                </a:lnTo>
                <a:lnTo>
                  <a:pt x="12193587" y="4884469"/>
                </a:lnTo>
                <a:lnTo>
                  <a:pt x="12193587" y="5062277"/>
                </a:lnTo>
                <a:close/>
                <a:moveTo>
                  <a:pt x="0" y="0"/>
                </a:moveTo>
                <a:lnTo>
                  <a:pt x="1317471" y="0"/>
                </a:lnTo>
                <a:lnTo>
                  <a:pt x="1298781" y="32373"/>
                </a:lnTo>
                <a:lnTo>
                  <a:pt x="12193587" y="6322493"/>
                </a:lnTo>
                <a:lnTo>
                  <a:pt x="12193587" y="6500301"/>
                </a:lnTo>
                <a:lnTo>
                  <a:pt x="1221788" y="165730"/>
                </a:lnTo>
                <a:lnTo>
                  <a:pt x="676098" y="1110893"/>
                </a:lnTo>
                <a:lnTo>
                  <a:pt x="12193587" y="7760518"/>
                </a:lnTo>
                <a:lnTo>
                  <a:pt x="12193587" y="13690424"/>
                </a:lnTo>
                <a:lnTo>
                  <a:pt x="0" y="6650454"/>
                </a:lnTo>
                <a:lnTo>
                  <a:pt x="0" y="6472646"/>
                </a:lnTo>
                <a:lnTo>
                  <a:pt x="9103179" y="11728369"/>
                </a:lnTo>
                <a:lnTo>
                  <a:pt x="9648869" y="10783206"/>
                </a:lnTo>
                <a:lnTo>
                  <a:pt x="0" y="5212430"/>
                </a:lnTo>
                <a:lnTo>
                  <a:pt x="0" y="5034622"/>
                </a:lnTo>
                <a:lnTo>
                  <a:pt x="10436566" y="11060175"/>
                </a:lnTo>
                <a:lnTo>
                  <a:pt x="10982256" y="10115012"/>
                </a:lnTo>
                <a:lnTo>
                  <a:pt x="0" y="377440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B3E0B0-D39B-4ADB-BDCA-54B0C3096191}"/>
              </a:ext>
            </a:extLst>
          </p:cNvPr>
          <p:cNvSpPr/>
          <p:nvPr/>
        </p:nvSpPr>
        <p:spPr>
          <a:xfrm>
            <a:off x="6417426" y="302146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023827-EF4E-4FD3-8FA1-BA4740EB6671}"/>
              </a:ext>
            </a:extLst>
          </p:cNvPr>
          <p:cNvSpPr/>
          <p:nvPr/>
        </p:nvSpPr>
        <p:spPr>
          <a:xfrm>
            <a:off x="6417426" y="1456905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CD331A-5134-40B0-A401-6F1111E5677D}"/>
              </a:ext>
            </a:extLst>
          </p:cNvPr>
          <p:cNvSpPr/>
          <p:nvPr/>
        </p:nvSpPr>
        <p:spPr>
          <a:xfrm>
            <a:off x="8962693" y="3021463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4319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DF7B09A-DB94-4EB2-A1C9-7D4DA55A77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r="23223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08533E8-ADE9-4919-BF26-7410ABB32D9F}"/>
              </a:ext>
            </a:extLst>
          </p:cNvPr>
          <p:cNvSpPr/>
          <p:nvPr/>
        </p:nvSpPr>
        <p:spPr>
          <a:xfrm>
            <a:off x="691875" y="310586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AB59C5-C3C4-4702-8D36-FFFFB97F6968}"/>
              </a:ext>
            </a:extLst>
          </p:cNvPr>
          <p:cNvSpPr/>
          <p:nvPr/>
        </p:nvSpPr>
        <p:spPr>
          <a:xfrm>
            <a:off x="691875" y="154131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491726-4A6A-4C14-924F-188CDB90E7B6}"/>
              </a:ext>
            </a:extLst>
          </p:cNvPr>
          <p:cNvSpPr/>
          <p:nvPr/>
        </p:nvSpPr>
        <p:spPr>
          <a:xfrm>
            <a:off x="3237142" y="310586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732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3D25BB-144C-44F6-884D-B1DFAC1D56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20394"/>
          <a:stretch>
            <a:fillRect/>
          </a:stretch>
        </p:blipFill>
        <p:spPr/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716E0BB-F9FF-4425-82C7-3EBE8661963E}"/>
              </a:ext>
            </a:extLst>
          </p:cNvPr>
          <p:cNvSpPr/>
          <p:nvPr/>
        </p:nvSpPr>
        <p:spPr>
          <a:xfrm>
            <a:off x="6600306" y="290892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00378A-51C7-42C4-85FD-EBE677FB704F}"/>
              </a:ext>
            </a:extLst>
          </p:cNvPr>
          <p:cNvSpPr/>
          <p:nvPr/>
        </p:nvSpPr>
        <p:spPr>
          <a:xfrm>
            <a:off x="6600306" y="1344363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AABA1D-6904-4572-A986-CE2742878863}"/>
              </a:ext>
            </a:extLst>
          </p:cNvPr>
          <p:cNvSpPr/>
          <p:nvPr/>
        </p:nvSpPr>
        <p:spPr>
          <a:xfrm>
            <a:off x="9145573" y="2908921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819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775B8B3-7D29-45F0-9323-80923B8AC9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11326"/>
          <a:stretch/>
        </p:blipFill>
        <p:spPr>
          <a:xfrm>
            <a:off x="1527734" y="2847079"/>
            <a:ext cx="3648276" cy="3145475"/>
          </a:xfrm>
        </p:spPr>
      </p:pic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A3AF05CD-93B9-45FD-9B3C-626C14FEB8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1" r="30601"/>
          <a:stretch>
            <a:fillRect/>
          </a:stretch>
        </p:blipFill>
        <p:spPr/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B7B11E-DF40-40CE-B55F-4FB522618100}"/>
              </a:ext>
            </a:extLst>
          </p:cNvPr>
          <p:cNvSpPr/>
          <p:nvPr/>
        </p:nvSpPr>
        <p:spPr>
          <a:xfrm>
            <a:off x="1747460" y="659838"/>
            <a:ext cx="3212227" cy="5538324"/>
          </a:xfrm>
          <a:custGeom>
            <a:avLst/>
            <a:gdLst>
              <a:gd name="connsiteX0" fmla="*/ 3212645 w 6425291"/>
              <a:gd name="connsiteY0" fmla="*/ 1210777 h 11078090"/>
              <a:gd name="connsiteX1" fmla="*/ 702251 w 6425291"/>
              <a:gd name="connsiteY1" fmla="*/ 5539046 h 11078090"/>
              <a:gd name="connsiteX2" fmla="*/ 3212645 w 6425291"/>
              <a:gd name="connsiteY2" fmla="*/ 9867313 h 11078090"/>
              <a:gd name="connsiteX3" fmla="*/ 5723041 w 6425291"/>
              <a:gd name="connsiteY3" fmla="*/ 5539046 h 11078090"/>
              <a:gd name="connsiteX4" fmla="*/ 3212645 w 6425291"/>
              <a:gd name="connsiteY4" fmla="*/ 0 h 11078090"/>
              <a:gd name="connsiteX5" fmla="*/ 6425291 w 6425291"/>
              <a:gd name="connsiteY5" fmla="*/ 5539046 h 11078090"/>
              <a:gd name="connsiteX6" fmla="*/ 3212645 w 6425291"/>
              <a:gd name="connsiteY6" fmla="*/ 11078090 h 11078090"/>
              <a:gd name="connsiteX7" fmla="*/ 0 w 6425291"/>
              <a:gd name="connsiteY7" fmla="*/ 5539046 h 110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5291" h="11078090">
                <a:moveTo>
                  <a:pt x="3212645" y="1210777"/>
                </a:moveTo>
                <a:lnTo>
                  <a:pt x="702251" y="5539046"/>
                </a:lnTo>
                <a:lnTo>
                  <a:pt x="3212645" y="9867313"/>
                </a:lnTo>
                <a:lnTo>
                  <a:pt x="5723041" y="5539046"/>
                </a:lnTo>
                <a:close/>
                <a:moveTo>
                  <a:pt x="3212645" y="0"/>
                </a:moveTo>
                <a:lnTo>
                  <a:pt x="6425291" y="5539046"/>
                </a:lnTo>
                <a:lnTo>
                  <a:pt x="3212645" y="11078090"/>
                </a:lnTo>
                <a:lnTo>
                  <a:pt x="0" y="553904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BF2317C6-5E32-4F11-BB4D-DD7A07995C0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r="11351"/>
          <a:stretch>
            <a:fillRect/>
          </a:stretch>
        </p:blipFill>
        <p:spPr/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6A902BB-28A8-4370-BB21-336D75968247}"/>
              </a:ext>
            </a:extLst>
          </p:cNvPr>
          <p:cNvSpPr/>
          <p:nvPr/>
        </p:nvSpPr>
        <p:spPr>
          <a:xfrm>
            <a:off x="6096000" y="286671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86C097-0A4E-4DF2-88BD-ADE15FB8FA12}"/>
              </a:ext>
            </a:extLst>
          </p:cNvPr>
          <p:cNvSpPr/>
          <p:nvPr/>
        </p:nvSpPr>
        <p:spPr>
          <a:xfrm>
            <a:off x="6096000" y="1302161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1417EC9-DE39-4E04-9C3E-A766F2DEBB4E}"/>
              </a:ext>
            </a:extLst>
          </p:cNvPr>
          <p:cNvSpPr/>
          <p:nvPr/>
        </p:nvSpPr>
        <p:spPr>
          <a:xfrm>
            <a:off x="8641267" y="2866719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012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2641546-CC7F-436B-BC0D-3EC81C5E24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31100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855ED9-46DC-4530-A659-EA23380D6A20}"/>
              </a:ext>
            </a:extLst>
          </p:cNvPr>
          <p:cNvSpPr/>
          <p:nvPr/>
        </p:nvSpPr>
        <p:spPr>
          <a:xfrm rot="5400000">
            <a:off x="7741896" y="1770023"/>
            <a:ext cx="3599616" cy="3599616"/>
          </a:xfrm>
          <a:custGeom>
            <a:avLst/>
            <a:gdLst>
              <a:gd name="connsiteX0" fmla="*/ 728081 w 7200169"/>
              <a:gd name="connsiteY0" fmla="*/ 0 h 7200169"/>
              <a:gd name="connsiteX1" fmla="*/ 6472088 w 7200169"/>
              <a:gd name="connsiteY1" fmla="*/ 0 h 7200169"/>
              <a:gd name="connsiteX2" fmla="*/ 7200169 w 7200169"/>
              <a:gd name="connsiteY2" fmla="*/ 728081 h 7200169"/>
              <a:gd name="connsiteX3" fmla="*/ 7200169 w 7200169"/>
              <a:gd name="connsiteY3" fmla="*/ 1536716 h 7200169"/>
              <a:gd name="connsiteX4" fmla="*/ 7154263 w 7200169"/>
              <a:gd name="connsiteY4" fmla="*/ 1498840 h 7200169"/>
              <a:gd name="connsiteX5" fmla="*/ 6684582 w 7200169"/>
              <a:gd name="connsiteY5" fmla="*/ 1355372 h 7200169"/>
              <a:gd name="connsiteX6" fmla="*/ 2196903 w 7200169"/>
              <a:gd name="connsiteY6" fmla="*/ 1355372 h 7200169"/>
              <a:gd name="connsiteX7" fmla="*/ 1356851 w 7200169"/>
              <a:gd name="connsiteY7" fmla="*/ 2195424 h 7200169"/>
              <a:gd name="connsiteX8" fmla="*/ 1356851 w 7200169"/>
              <a:gd name="connsiteY8" fmla="*/ 6683103 h 7200169"/>
              <a:gd name="connsiteX9" fmla="*/ 1500319 w 7200169"/>
              <a:gd name="connsiteY9" fmla="*/ 7152784 h 7200169"/>
              <a:gd name="connsiteX10" fmla="*/ 1539415 w 7200169"/>
              <a:gd name="connsiteY10" fmla="*/ 7200169 h 7200169"/>
              <a:gd name="connsiteX11" fmla="*/ 728081 w 7200169"/>
              <a:gd name="connsiteY11" fmla="*/ 7200169 h 7200169"/>
              <a:gd name="connsiteX12" fmla="*/ 0 w 7200169"/>
              <a:gd name="connsiteY12" fmla="*/ 6472088 h 7200169"/>
              <a:gd name="connsiteX13" fmla="*/ 0 w 7200169"/>
              <a:gd name="connsiteY13" fmla="*/ 728081 h 7200169"/>
              <a:gd name="connsiteX14" fmla="*/ 728081 w 7200169"/>
              <a:gd name="connsiteY14" fmla="*/ 0 h 72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169" h="7200169">
                <a:moveTo>
                  <a:pt x="728081" y="0"/>
                </a:moveTo>
                <a:lnTo>
                  <a:pt x="6472088" y="0"/>
                </a:lnTo>
                <a:cubicBezTo>
                  <a:pt x="6874196" y="0"/>
                  <a:pt x="7200169" y="325973"/>
                  <a:pt x="7200169" y="728081"/>
                </a:cubicBezTo>
                <a:lnTo>
                  <a:pt x="7200169" y="1536716"/>
                </a:lnTo>
                <a:lnTo>
                  <a:pt x="7154263" y="1498840"/>
                </a:lnTo>
                <a:cubicBezTo>
                  <a:pt x="7020190" y="1408262"/>
                  <a:pt x="6858562" y="1355372"/>
                  <a:pt x="6684582" y="1355372"/>
                </a:cubicBezTo>
                <a:lnTo>
                  <a:pt x="2196903" y="1355372"/>
                </a:lnTo>
                <a:cubicBezTo>
                  <a:pt x="1732955" y="1355372"/>
                  <a:pt x="1356851" y="1731476"/>
                  <a:pt x="1356851" y="2195424"/>
                </a:cubicBezTo>
                <a:lnTo>
                  <a:pt x="1356851" y="6683103"/>
                </a:lnTo>
                <a:cubicBezTo>
                  <a:pt x="1356851" y="6857083"/>
                  <a:pt x="1409741" y="7018711"/>
                  <a:pt x="1500319" y="7152784"/>
                </a:cubicBezTo>
                <a:lnTo>
                  <a:pt x="1539415" y="7200169"/>
                </a:lnTo>
                <a:lnTo>
                  <a:pt x="728081" y="7200169"/>
                </a:lnTo>
                <a:cubicBezTo>
                  <a:pt x="325973" y="7200169"/>
                  <a:pt x="0" y="6874196"/>
                  <a:pt x="0" y="6472088"/>
                </a:cubicBezTo>
                <a:lnTo>
                  <a:pt x="0" y="728081"/>
                </a:lnTo>
                <a:cubicBezTo>
                  <a:pt x="0" y="325973"/>
                  <a:pt x="325973" y="0"/>
                  <a:pt x="72808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9450AE-87DF-4282-9F58-AE4F5C842D49}"/>
              </a:ext>
            </a:extLst>
          </p:cNvPr>
          <p:cNvSpPr/>
          <p:nvPr/>
        </p:nvSpPr>
        <p:spPr>
          <a:xfrm>
            <a:off x="1189919" y="3008267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CFFD77-C494-4CEC-B665-71A86FE521BC}"/>
              </a:ext>
            </a:extLst>
          </p:cNvPr>
          <p:cNvSpPr/>
          <p:nvPr/>
        </p:nvSpPr>
        <p:spPr>
          <a:xfrm>
            <a:off x="1189919" y="1443709"/>
            <a:ext cx="4481867" cy="14040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4000" b="1" dirty="0"/>
              <a:t>ADD YOUR </a:t>
            </a:r>
          </a:p>
          <a:p>
            <a:pPr>
              <a:lnSpc>
                <a:spcPct val="110000"/>
              </a:lnSpc>
            </a:pPr>
            <a:r>
              <a:rPr lang="en-US" sz="4000" b="1" dirty="0"/>
              <a:t>TITLE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C05D56-23A3-436A-9A89-B81C0645FC46}"/>
              </a:ext>
            </a:extLst>
          </p:cNvPr>
          <p:cNvSpPr/>
          <p:nvPr/>
        </p:nvSpPr>
        <p:spPr>
          <a:xfrm>
            <a:off x="3735186" y="3008267"/>
            <a:ext cx="2360814" cy="24148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et dolore magna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ad minim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exercitation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laborisnisi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166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8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1176</TotalTime>
  <Words>1813</Words>
  <Application>Microsoft Office PowerPoint</Application>
  <PresentationFormat>Widescreen</PresentationFormat>
  <Paragraphs>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6</cp:revision>
  <dcterms:created xsi:type="dcterms:W3CDTF">2018-05-05T17:07:51Z</dcterms:created>
  <dcterms:modified xsi:type="dcterms:W3CDTF">2021-05-19T10:31:42Z</dcterms:modified>
</cp:coreProperties>
</file>