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7008" userDrawn="1">
          <p15:clr>
            <a:srgbClr val="A4A3A4"/>
          </p15:clr>
        </p15:guide>
        <p15:guide id="3" pos="384" userDrawn="1">
          <p15:clr>
            <a:srgbClr val="A4A3A4"/>
          </p15:clr>
        </p15:guide>
        <p15:guide id="4" orient="horz" pos="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720" y="96"/>
      </p:cViewPr>
      <p:guideLst>
        <p:guide orient="horz" pos="3888"/>
        <p:guide pos="7008"/>
        <p:guide pos="384"/>
        <p:guide orient="horz"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890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923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52223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0954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187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6/27/2019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7836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6/27/2019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6621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1302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533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685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179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971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018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6/27/2019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763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6/27/2019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686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6/27/2019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321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30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6/27/2019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98516197"/>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6155" y="2133600"/>
            <a:ext cx="8825658" cy="1295400"/>
          </a:xfrm>
        </p:spPr>
        <p:txBody>
          <a:bodyPr/>
          <a:lstStyle/>
          <a:p>
            <a:r>
              <a:rPr lang="en-US" dirty="0"/>
              <a:t>Exercise &amp; Fitness</a:t>
            </a:r>
          </a:p>
        </p:txBody>
      </p:sp>
    </p:spTree>
    <p:extLst>
      <p:ext uri="{BB962C8B-B14F-4D97-AF65-F5344CB8AC3E}">
        <p14:creationId xmlns:p14="http://schemas.microsoft.com/office/powerpoint/2010/main" val="177438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799"/>
            <a:ext cx="9404723" cy="1400530"/>
          </a:xfrm>
        </p:spPr>
        <p:txBody>
          <a:bodyPr/>
          <a:lstStyle/>
          <a:p>
            <a:r>
              <a:rPr lang="en-US" dirty="0"/>
              <a:t>Fitness resources</a:t>
            </a:r>
          </a:p>
        </p:txBody>
      </p:sp>
      <p:sp>
        <p:nvSpPr>
          <p:cNvPr id="3" name="Content Placeholder 2"/>
          <p:cNvSpPr>
            <a:spLocks noGrp="1"/>
          </p:cNvSpPr>
          <p:nvPr>
            <p:ph idx="1"/>
          </p:nvPr>
        </p:nvSpPr>
        <p:spPr>
          <a:xfrm>
            <a:off x="609600" y="1591708"/>
            <a:ext cx="8946541" cy="4195481"/>
          </a:xfrm>
        </p:spPr>
        <p:txBody>
          <a:bodyPr/>
          <a:lstStyle/>
          <a:p>
            <a:r>
              <a:rPr lang="en-US" dirty="0"/>
              <a:t>There is a lot of websites and apps to use that can help your with your exercises these apps are totally free to use and a lot of them don’t require you to buy anything extra so there no money consuming at all</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353" y="3429001"/>
            <a:ext cx="4883847" cy="2743200"/>
          </a:xfrm>
          <a:prstGeom prst="rect">
            <a:avLst/>
          </a:prstGeom>
        </p:spPr>
      </p:pic>
    </p:spTree>
    <p:extLst>
      <p:ext uri="{BB962C8B-B14F-4D97-AF65-F5344CB8AC3E}">
        <p14:creationId xmlns:p14="http://schemas.microsoft.com/office/powerpoint/2010/main" val="69439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495300"/>
            <a:ext cx="9404723" cy="1400530"/>
          </a:xfrm>
        </p:spPr>
        <p:txBody>
          <a:bodyPr/>
          <a:lstStyle/>
          <a:p>
            <a:r>
              <a:rPr lang="en-US" dirty="0"/>
              <a:t>Conclusion:</a:t>
            </a:r>
          </a:p>
        </p:txBody>
      </p:sp>
      <p:sp>
        <p:nvSpPr>
          <p:cNvPr id="3" name="Content Placeholder 2"/>
          <p:cNvSpPr>
            <a:spLocks noGrp="1"/>
          </p:cNvSpPr>
          <p:nvPr>
            <p:ph idx="1"/>
          </p:nvPr>
        </p:nvSpPr>
        <p:spPr>
          <a:xfrm>
            <a:off x="645130" y="1976719"/>
            <a:ext cx="8946541" cy="4195481"/>
          </a:xfrm>
        </p:spPr>
        <p:txBody>
          <a:bodyPr/>
          <a:lstStyle/>
          <a:p>
            <a:r>
              <a:rPr lang="en-US" dirty="0"/>
              <a:t>You can make time for physical activity.</a:t>
            </a:r>
          </a:p>
          <a:p>
            <a:endParaRPr lang="en-US" dirty="0"/>
          </a:p>
          <a:p>
            <a:endParaRPr lang="en-US" dirty="0"/>
          </a:p>
          <a:p>
            <a:r>
              <a:rPr lang="en-US" dirty="0"/>
              <a:t>You can find a way you will enjoy exercising.</a:t>
            </a:r>
          </a:p>
          <a:p>
            <a:endParaRPr lang="en-US" dirty="0"/>
          </a:p>
          <a:p>
            <a:endParaRPr lang="en-US" dirty="0"/>
          </a:p>
          <a:p>
            <a:r>
              <a:rPr lang="en-US" dirty="0"/>
              <a:t>There are many resources available to help you stay fit</a:t>
            </a:r>
          </a:p>
        </p:txBody>
      </p:sp>
    </p:spTree>
    <p:extLst>
      <p:ext uri="{BB962C8B-B14F-4D97-AF65-F5344CB8AC3E}">
        <p14:creationId xmlns:p14="http://schemas.microsoft.com/office/powerpoint/2010/main" val="294079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8830"/>
            <a:ext cx="9404723" cy="1400530"/>
          </a:xfrm>
        </p:spPr>
        <p:txBody>
          <a:bodyPr/>
          <a:lstStyle/>
          <a:p>
            <a:r>
              <a:rPr lang="en-US" dirty="0"/>
              <a:t>Remember:</a:t>
            </a:r>
          </a:p>
        </p:txBody>
      </p:sp>
      <p:sp>
        <p:nvSpPr>
          <p:cNvPr id="3" name="Content Placeholder 2"/>
          <p:cNvSpPr>
            <a:spLocks noGrp="1"/>
          </p:cNvSpPr>
          <p:nvPr>
            <p:ph idx="1"/>
          </p:nvPr>
        </p:nvSpPr>
        <p:spPr>
          <a:xfrm>
            <a:off x="609600" y="1617107"/>
            <a:ext cx="8946541" cy="4195481"/>
          </a:xfrm>
        </p:spPr>
        <p:txBody>
          <a:bodyPr/>
          <a:lstStyle/>
          <a:p>
            <a:r>
              <a:rPr lang="en-US" dirty="0"/>
              <a:t>Physical fitness is key to helping you live a long healthy life both physically and mentally.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8325" y="2705100"/>
            <a:ext cx="5476875" cy="3467100"/>
          </a:xfrm>
          <a:prstGeom prst="rect">
            <a:avLst/>
          </a:prstGeom>
        </p:spPr>
      </p:pic>
    </p:spTree>
    <p:extLst>
      <p:ext uri="{BB962C8B-B14F-4D97-AF65-F5344CB8AC3E}">
        <p14:creationId xmlns:p14="http://schemas.microsoft.com/office/powerpoint/2010/main" val="47815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340" y="1308279"/>
            <a:ext cx="8825660" cy="1653180"/>
          </a:xfrm>
        </p:spPr>
        <p:txBody>
          <a:bodyPr/>
          <a:lstStyle/>
          <a:p>
            <a:r>
              <a:rPr lang="en-US" dirty="0"/>
              <a:t>Any questions?</a:t>
            </a:r>
          </a:p>
        </p:txBody>
      </p:sp>
      <p:sp>
        <p:nvSpPr>
          <p:cNvPr id="3" name="Text Placeholder 2"/>
          <p:cNvSpPr>
            <a:spLocks noGrp="1"/>
          </p:cNvSpPr>
          <p:nvPr>
            <p:ph type="body" idx="1"/>
          </p:nvPr>
        </p:nvSpPr>
        <p:spPr>
          <a:xfrm>
            <a:off x="2301174" y="3489493"/>
            <a:ext cx="8825659" cy="860400"/>
          </a:xfrm>
        </p:spPr>
        <p:txBody>
          <a:bodyPr>
            <a:normAutofit/>
          </a:bodyPr>
          <a:lstStyle/>
          <a:p>
            <a:r>
              <a:rPr lang="en-US" sz="4400" dirty="0"/>
              <a:t>Thank you for your time</a:t>
            </a:r>
          </a:p>
        </p:txBody>
      </p:sp>
    </p:spTree>
    <p:extLst>
      <p:ext uri="{BB962C8B-B14F-4D97-AF65-F5344CB8AC3E}">
        <p14:creationId xmlns:p14="http://schemas.microsoft.com/office/powerpoint/2010/main" val="191782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9404723" cy="1400530"/>
          </a:xfrm>
        </p:spPr>
        <p:txBody>
          <a:bodyPr/>
          <a:lstStyle/>
          <a:p>
            <a:r>
              <a:rPr lang="en-US" dirty="0"/>
              <a:t>Did you know?</a:t>
            </a:r>
          </a:p>
        </p:txBody>
      </p:sp>
      <p:sp>
        <p:nvSpPr>
          <p:cNvPr id="3" name="Content Placeholder 2"/>
          <p:cNvSpPr>
            <a:spLocks noGrp="1"/>
          </p:cNvSpPr>
          <p:nvPr>
            <p:ph idx="1"/>
          </p:nvPr>
        </p:nvSpPr>
        <p:spPr>
          <a:xfrm>
            <a:off x="646111" y="1586671"/>
            <a:ext cx="8946541" cy="4195481"/>
          </a:xfrm>
        </p:spPr>
        <p:txBody>
          <a:bodyPr>
            <a:normAutofit/>
          </a:bodyPr>
          <a:lstStyle/>
          <a:p>
            <a:pPr marL="0" indent="0">
              <a:buNone/>
            </a:pPr>
            <a:r>
              <a:rPr lang="en-US" dirty="0"/>
              <a:t>According to  the National Center for Health Statistics, and the Office of the Surgeon General of The United States: Adults aged 18 and older need an average of 30 minutes 5 or more days a week of physical activity to be healthy. But only 3 in every 10 adults actually do the recommended amount of exercise. </a:t>
            </a:r>
          </a:p>
          <a:p>
            <a:pPr marL="0" indent="0">
              <a:buNone/>
            </a:pPr>
            <a:endParaRPr lang="en-US" dirty="0"/>
          </a:p>
        </p:txBody>
      </p:sp>
      <p:pic>
        <p:nvPicPr>
          <p:cNvPr id="6" name="Picture 5">
            <a:extLst>
              <a:ext uri="{FF2B5EF4-FFF2-40B4-BE49-F238E27FC236}">
                <a16:creationId xmlns:a16="http://schemas.microsoft.com/office/drawing/2014/main" id="{3DBF8F21-5C1F-4C91-8CAA-780C308F2A22}"/>
              </a:ext>
            </a:extLst>
          </p:cNvPr>
          <p:cNvPicPr>
            <a:picLocks noChangeAspect="1"/>
          </p:cNvPicPr>
          <p:nvPr/>
        </p:nvPicPr>
        <p:blipFill>
          <a:blip r:embed="rId2"/>
          <a:stretch>
            <a:fillRect/>
          </a:stretch>
        </p:blipFill>
        <p:spPr>
          <a:xfrm>
            <a:off x="7642058" y="3684412"/>
            <a:ext cx="3483142" cy="2487788"/>
          </a:xfrm>
          <a:prstGeom prst="rect">
            <a:avLst/>
          </a:prstGeom>
        </p:spPr>
      </p:pic>
    </p:spTree>
    <p:extLst>
      <p:ext uri="{BB962C8B-B14F-4D97-AF65-F5344CB8AC3E}">
        <p14:creationId xmlns:p14="http://schemas.microsoft.com/office/powerpoint/2010/main" val="92359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
            <a:ext cx="9404723" cy="1400530"/>
          </a:xfrm>
        </p:spPr>
        <p:txBody>
          <a:bodyPr/>
          <a:lstStyle/>
          <a:p>
            <a:r>
              <a:rPr lang="en-US" dirty="0"/>
              <a:t>What some people believe</a:t>
            </a:r>
          </a:p>
        </p:txBody>
      </p:sp>
      <p:sp>
        <p:nvSpPr>
          <p:cNvPr id="3" name="Content Placeholder 2"/>
          <p:cNvSpPr>
            <a:spLocks noGrp="1"/>
          </p:cNvSpPr>
          <p:nvPr>
            <p:ph idx="1"/>
          </p:nvPr>
        </p:nvSpPr>
        <p:spPr>
          <a:xfrm>
            <a:off x="609600" y="1443554"/>
            <a:ext cx="8946541" cy="4195481"/>
          </a:xfrm>
        </p:spPr>
        <p:txBody>
          <a:bodyPr/>
          <a:lstStyle/>
          <a:p>
            <a:pPr marL="0" indent="0">
              <a:buNone/>
            </a:pPr>
            <a:r>
              <a:rPr lang="en-US" dirty="0"/>
              <a:t>A lot of people believe that exercising can be:</a:t>
            </a:r>
          </a:p>
          <a:p>
            <a:r>
              <a:rPr lang="en-US" dirty="0"/>
              <a:t>Time consuming</a:t>
            </a:r>
          </a:p>
          <a:p>
            <a:r>
              <a:rPr lang="en-US" dirty="0"/>
              <a:t>Expensive</a:t>
            </a:r>
          </a:p>
          <a:p>
            <a:r>
              <a:rPr lang="en-US" dirty="0"/>
              <a:t>Unenjoyable</a:t>
            </a:r>
          </a:p>
          <a:p>
            <a:pPr marL="0" indent="0">
              <a:buNone/>
            </a:pPr>
            <a:r>
              <a:rPr lang="en-US" dirty="0"/>
              <a:t>Today I came here to change your mind about exercising ,show you away to include exercising in your daily life, and try to make you enjoy it a little too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9" y="4093600"/>
            <a:ext cx="2895601" cy="2078600"/>
          </a:xfrm>
          <a:prstGeom prst="rect">
            <a:avLst/>
          </a:prstGeom>
        </p:spPr>
      </p:pic>
    </p:spTree>
    <p:extLst>
      <p:ext uri="{BB962C8B-B14F-4D97-AF65-F5344CB8AC3E}">
        <p14:creationId xmlns:p14="http://schemas.microsoft.com/office/powerpoint/2010/main" val="424740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0753"/>
            <a:ext cx="9404723" cy="1400530"/>
          </a:xfrm>
        </p:spPr>
        <p:txBody>
          <a:bodyPr/>
          <a:lstStyle/>
          <a:p>
            <a:r>
              <a:rPr lang="en-US" dirty="0"/>
              <a:t>Why do we need exercise</a:t>
            </a:r>
          </a:p>
        </p:txBody>
      </p:sp>
      <p:sp>
        <p:nvSpPr>
          <p:cNvPr id="3" name="Content Placeholder 2"/>
          <p:cNvSpPr>
            <a:spLocks noGrp="1"/>
          </p:cNvSpPr>
          <p:nvPr>
            <p:ph idx="1"/>
          </p:nvPr>
        </p:nvSpPr>
        <p:spPr>
          <a:xfrm>
            <a:off x="609600" y="1361018"/>
            <a:ext cx="7422503" cy="3085752"/>
          </a:xfrm>
        </p:spPr>
        <p:txBody>
          <a:bodyPr/>
          <a:lstStyle/>
          <a:p>
            <a:pPr marL="0" indent="0">
              <a:buNone/>
            </a:pPr>
            <a:endParaRPr lang="en-US" dirty="0"/>
          </a:p>
          <a:p>
            <a:pPr marL="0" indent="0">
              <a:buNone/>
            </a:pPr>
            <a:r>
              <a:rPr lang="en-US" dirty="0"/>
              <a:t>Exercise isn’t only meant for people to control your weight Exercise actually  helps your body to prevent or delay the onset of chronic diseases, heart disease, high blood pressure, and strokes.  It also increases your stamina and gives  you more energy to do your daily routines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992" y="3911958"/>
            <a:ext cx="4018208" cy="2260242"/>
          </a:xfrm>
          <a:prstGeom prst="rect">
            <a:avLst/>
          </a:prstGeom>
        </p:spPr>
      </p:pic>
    </p:spTree>
    <p:extLst>
      <p:ext uri="{BB962C8B-B14F-4D97-AF65-F5344CB8AC3E}">
        <p14:creationId xmlns:p14="http://schemas.microsoft.com/office/powerpoint/2010/main" val="250367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946541" cy="4195481"/>
          </a:xfrm>
        </p:spPr>
        <p:txBody>
          <a:bodyPr>
            <a:normAutofit fontScale="85000" lnSpcReduction="20000"/>
          </a:bodyPr>
          <a:lstStyle/>
          <a:p>
            <a:r>
              <a:rPr lang="en-US" sz="2400" dirty="0"/>
              <a:t>Not only does exercise help you physically it also treats you mentally. According to The National Center for Health Statistics  “Daily physical activity helps reduce symptoms of anxiety and depression.”</a:t>
            </a:r>
          </a:p>
          <a:p>
            <a:endParaRPr lang="en-US" dirty="0"/>
          </a:p>
          <a:p>
            <a:endParaRPr lang="en-US" dirty="0"/>
          </a:p>
          <a:p>
            <a:r>
              <a:rPr lang="en-US" dirty="0"/>
              <a:t>Exercise has direct stress-reducing benefits</a:t>
            </a:r>
          </a:p>
          <a:p>
            <a:pPr marL="457200" indent="-457200">
              <a:buFont typeface="+mj-lt"/>
              <a:buAutoNum type="arabicPeriod"/>
            </a:pPr>
            <a:r>
              <a:rPr lang="en-US" dirty="0"/>
              <a:t>Releases endorphins</a:t>
            </a:r>
          </a:p>
          <a:p>
            <a:pPr marL="457200" indent="-457200">
              <a:buFont typeface="+mj-lt"/>
              <a:buAutoNum type="arabicPeriod"/>
            </a:pPr>
            <a:r>
              <a:rPr lang="en-US" dirty="0"/>
              <a:t>Calming effects</a:t>
            </a:r>
          </a:p>
          <a:p>
            <a:pPr marL="457200" indent="-457200">
              <a:buFont typeface="+mj-lt"/>
              <a:buAutoNum type="arabicPeriod"/>
            </a:pPr>
            <a:r>
              <a:rPr lang="en-US" dirty="0"/>
              <a:t>Improves your mood</a:t>
            </a:r>
          </a:p>
          <a:p>
            <a:pPr marL="457200" indent="-457200">
              <a:buFont typeface="+mj-lt"/>
              <a:buAutoNum type="arabicPeriod"/>
            </a:pPr>
            <a:r>
              <a:rPr lang="en-US" dirty="0"/>
              <a:t>Boosts energy</a:t>
            </a:r>
          </a:p>
          <a:p>
            <a:pPr marL="457200" indent="-457200">
              <a:buFont typeface="+mj-lt"/>
              <a:buAutoNum type="arabicPeriod"/>
            </a:pPr>
            <a:r>
              <a:rPr lang="en-US" dirty="0"/>
              <a:t>Boosts self-esteem</a:t>
            </a:r>
          </a:p>
          <a:p>
            <a:pPr marL="457200" indent="-457200">
              <a:buFont typeface="+mj-lt"/>
              <a:buAutoNum type="arabicPeriod"/>
            </a:pPr>
            <a:r>
              <a:rPr lang="en-US" dirty="0"/>
              <a:t>Improves sleep</a:t>
            </a:r>
          </a:p>
          <a:p>
            <a:pPr marL="457200" indent="-457200">
              <a:buFont typeface="+mj-lt"/>
              <a:buAutoNum type="arabicPeriod"/>
            </a:pPr>
            <a:r>
              <a:rPr lang="en-US" dirty="0"/>
              <a:t>Increase self confidence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972" y="2954276"/>
            <a:ext cx="3825228" cy="3217924"/>
          </a:xfrm>
          <a:prstGeom prst="rect">
            <a:avLst/>
          </a:prstGeom>
        </p:spPr>
      </p:pic>
    </p:spTree>
    <p:extLst>
      <p:ext uri="{BB962C8B-B14F-4D97-AF65-F5344CB8AC3E}">
        <p14:creationId xmlns:p14="http://schemas.microsoft.com/office/powerpoint/2010/main" val="404095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966" y="1753915"/>
            <a:ext cx="8825657" cy="1915647"/>
          </a:xfrm>
        </p:spPr>
        <p:txBody>
          <a:bodyPr/>
          <a:lstStyle/>
          <a:p>
            <a:pPr algn="ctr"/>
            <a:r>
              <a:rPr lang="en-US" dirty="0"/>
              <a:t>Now let’s see how we can add     exercise into our daily life </a:t>
            </a:r>
          </a:p>
        </p:txBody>
      </p:sp>
    </p:spTree>
    <p:extLst>
      <p:ext uri="{BB962C8B-B14F-4D97-AF65-F5344CB8AC3E}">
        <p14:creationId xmlns:p14="http://schemas.microsoft.com/office/powerpoint/2010/main" val="303529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9404723" cy="1400530"/>
          </a:xfrm>
        </p:spPr>
        <p:txBody>
          <a:bodyPr/>
          <a:lstStyle/>
          <a:p>
            <a:r>
              <a:rPr lang="en-US" dirty="0"/>
              <a:t>Don’t have time?</a:t>
            </a:r>
          </a:p>
        </p:txBody>
      </p:sp>
      <p:sp>
        <p:nvSpPr>
          <p:cNvPr id="3" name="Content Placeholder 2"/>
          <p:cNvSpPr>
            <a:spLocks noGrp="1"/>
          </p:cNvSpPr>
          <p:nvPr>
            <p:ph idx="1"/>
          </p:nvPr>
        </p:nvSpPr>
        <p:spPr>
          <a:xfrm>
            <a:off x="609600" y="1451330"/>
            <a:ext cx="8946541" cy="4195481"/>
          </a:xfrm>
        </p:spPr>
        <p:txBody>
          <a:bodyPr/>
          <a:lstStyle/>
          <a:p>
            <a:r>
              <a:rPr lang="en-US" dirty="0"/>
              <a:t>Did you know that according to a recent study  an average person in the united states spends about 4 hours a day watching TV, this is a huge amount of time wasted that can actually be used to benefit your health  </a:t>
            </a:r>
          </a:p>
          <a:p>
            <a:r>
              <a:rPr lang="en-US" dirty="0"/>
              <a:t>Wake up half an hour earlier, schedule lunchtime workouts, take an evening fitness class</a:t>
            </a:r>
          </a:p>
          <a:p>
            <a:r>
              <a:rPr lang="en-US" dirty="0"/>
              <a:t>Make family time physically active</a:t>
            </a:r>
          </a:p>
          <a:p>
            <a:r>
              <a:rPr lang="en-US" dirty="0"/>
              <a:t>Build physical activity into your routine chores</a:t>
            </a:r>
          </a:p>
          <a:p>
            <a:r>
              <a:rPr lang="en-US" dirty="0"/>
              <a:t>Squeeze in short walks throughout the day.</a:t>
            </a:r>
          </a:p>
          <a:p>
            <a:r>
              <a:rPr lang="en-US" dirty="0"/>
              <a:t>Drive less, walk more.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413" y="3767439"/>
            <a:ext cx="2864787" cy="2389463"/>
          </a:xfrm>
          <a:prstGeom prst="rect">
            <a:avLst/>
          </a:prstGeom>
        </p:spPr>
      </p:pic>
    </p:spTree>
    <p:extLst>
      <p:ext uri="{BB962C8B-B14F-4D97-AF65-F5344CB8AC3E}">
        <p14:creationId xmlns:p14="http://schemas.microsoft.com/office/powerpoint/2010/main" val="179717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8797"/>
            <a:ext cx="9404723" cy="1400530"/>
          </a:xfrm>
        </p:spPr>
        <p:txBody>
          <a:bodyPr/>
          <a:lstStyle/>
          <a:p>
            <a:r>
              <a:rPr lang="en-US" dirty="0"/>
              <a:t>Change your perspective of exercise</a:t>
            </a:r>
          </a:p>
        </p:txBody>
      </p:sp>
      <p:sp>
        <p:nvSpPr>
          <p:cNvPr id="3" name="Content Placeholder 2"/>
          <p:cNvSpPr>
            <a:spLocks noGrp="1"/>
          </p:cNvSpPr>
          <p:nvPr>
            <p:ph idx="1"/>
          </p:nvPr>
        </p:nvSpPr>
        <p:spPr>
          <a:xfrm>
            <a:off x="609600" y="2203774"/>
            <a:ext cx="8946541" cy="4195481"/>
          </a:xfrm>
        </p:spPr>
        <p:txBody>
          <a:bodyPr/>
          <a:lstStyle/>
          <a:p>
            <a:r>
              <a:rPr lang="en-US" dirty="0"/>
              <a:t>View exercise as a necessity not a chore</a:t>
            </a:r>
          </a:p>
          <a:p>
            <a:r>
              <a:rPr lang="en-US" dirty="0"/>
              <a:t>View your workout time as “me time.”</a:t>
            </a:r>
          </a:p>
          <a:p>
            <a:r>
              <a:rPr lang="en-US" dirty="0"/>
              <a:t>Your workout time may be the only quiet time you get</a:t>
            </a:r>
          </a:p>
          <a:p>
            <a:r>
              <a:rPr lang="en-US" dirty="0"/>
              <a:t>Think of exercise as your energy source</a:t>
            </a:r>
          </a:p>
          <a:p>
            <a:r>
              <a:rPr lang="en-US" dirty="0"/>
              <a:t>Exercise can actually give you more energy and focus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653" y="3433028"/>
            <a:ext cx="2494547" cy="2736175"/>
          </a:xfrm>
          <a:prstGeom prst="rect">
            <a:avLst/>
          </a:prstGeom>
        </p:spPr>
      </p:pic>
    </p:spTree>
    <p:extLst>
      <p:ext uri="{BB962C8B-B14F-4D97-AF65-F5344CB8AC3E}">
        <p14:creationId xmlns:p14="http://schemas.microsoft.com/office/powerpoint/2010/main" val="78270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85800"/>
            <a:ext cx="9404723" cy="1400530"/>
          </a:xfrm>
        </p:spPr>
        <p:txBody>
          <a:bodyPr/>
          <a:lstStyle/>
          <a:p>
            <a:r>
              <a:rPr lang="en-US" dirty="0"/>
              <a:t>Alternative for exercise:</a:t>
            </a:r>
          </a:p>
        </p:txBody>
      </p:sp>
      <p:sp>
        <p:nvSpPr>
          <p:cNvPr id="3" name="Content Placeholder 2"/>
          <p:cNvSpPr>
            <a:spLocks noGrp="1"/>
          </p:cNvSpPr>
          <p:nvPr>
            <p:ph idx="1"/>
          </p:nvPr>
        </p:nvSpPr>
        <p:spPr>
          <a:xfrm>
            <a:off x="609600" y="1665559"/>
            <a:ext cx="8946541" cy="4195481"/>
          </a:xfrm>
        </p:spPr>
        <p:txBody>
          <a:bodyPr/>
          <a:lstStyle/>
          <a:p>
            <a:r>
              <a:rPr lang="en-US" dirty="0"/>
              <a:t>Dance Classes</a:t>
            </a:r>
          </a:p>
          <a:p>
            <a:r>
              <a:rPr lang="en-US" dirty="0"/>
              <a:t>Run a Marathon for a good cause</a:t>
            </a:r>
          </a:p>
          <a:p>
            <a:r>
              <a:rPr lang="en-US" dirty="0"/>
              <a:t>Swimming</a:t>
            </a:r>
          </a:p>
          <a:p>
            <a:r>
              <a:rPr lang="en-US" dirty="0"/>
              <a:t>Group sports</a:t>
            </a:r>
          </a:p>
          <a:p>
            <a:r>
              <a:rPr lang="en-US" dirty="0"/>
              <a:t>Clubs</a:t>
            </a:r>
          </a:p>
          <a:p>
            <a:r>
              <a:rPr lang="en-US" dirty="0"/>
              <a:t>Bike Riding</a:t>
            </a:r>
          </a:p>
          <a:p>
            <a:r>
              <a:rPr lang="en-US" dirty="0"/>
              <a:t>Hiking</a:t>
            </a:r>
          </a:p>
          <a:p>
            <a:r>
              <a:rPr lang="en-US" dirty="0"/>
              <a:t>Jump Rope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005" y="3205828"/>
            <a:ext cx="4746195" cy="2966372"/>
          </a:xfrm>
          <a:prstGeom prst="rect">
            <a:avLst/>
          </a:prstGeom>
        </p:spPr>
      </p:pic>
    </p:spTree>
    <p:extLst>
      <p:ext uri="{BB962C8B-B14F-4D97-AF65-F5344CB8AC3E}">
        <p14:creationId xmlns:p14="http://schemas.microsoft.com/office/powerpoint/2010/main" val="3701422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91</TotalTime>
  <Words>499</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Exercise &amp; Fitness</vt:lpstr>
      <vt:lpstr>Did you know?</vt:lpstr>
      <vt:lpstr>What some people believe</vt:lpstr>
      <vt:lpstr>Why do we need exercise</vt:lpstr>
      <vt:lpstr>PowerPoint Presentation</vt:lpstr>
      <vt:lpstr>Now let’s see how we can add     exercise into our daily life </vt:lpstr>
      <vt:lpstr>Don’t have time?</vt:lpstr>
      <vt:lpstr>Change your perspective of exercise</vt:lpstr>
      <vt:lpstr>Alternative for exercise:</vt:lpstr>
      <vt:lpstr>Fitness resources</vt:lpstr>
      <vt:lpstr>Conclusion:</vt:lpstr>
      <vt:lpstr>Remember:</vt:lpstr>
      <vt:lpstr>Any 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Ibrahim Osman</dc:creator>
  <cp:lastModifiedBy>Demerdo</cp:lastModifiedBy>
  <cp:revision>13</cp:revision>
  <dcterms:created xsi:type="dcterms:W3CDTF">2016-11-21T21:04:56Z</dcterms:created>
  <dcterms:modified xsi:type="dcterms:W3CDTF">2019-06-27T10:52:20Z</dcterms:modified>
</cp:coreProperties>
</file>