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27"/>
  </p:notesMasterIdLst>
  <p:handoutMasterIdLst>
    <p:handoutMasterId r:id="rId28"/>
  </p:handoutMasterIdLst>
  <p:sldIdLst>
    <p:sldId id="267" r:id="rId2"/>
    <p:sldId id="261" r:id="rId3"/>
    <p:sldId id="269" r:id="rId4"/>
    <p:sldId id="268" r:id="rId5"/>
    <p:sldId id="276" r:id="rId6"/>
    <p:sldId id="607" r:id="rId7"/>
    <p:sldId id="620" r:id="rId8"/>
    <p:sldId id="289" r:id="rId9"/>
    <p:sldId id="608" r:id="rId10"/>
    <p:sldId id="260" r:id="rId11"/>
    <p:sldId id="286" r:id="rId12"/>
    <p:sldId id="624" r:id="rId13"/>
    <p:sldId id="325" r:id="rId14"/>
    <p:sldId id="631" r:id="rId15"/>
    <p:sldId id="333" r:id="rId16"/>
    <p:sldId id="634" r:id="rId17"/>
    <p:sldId id="274" r:id="rId18"/>
    <p:sldId id="641" r:id="rId19"/>
    <p:sldId id="642" r:id="rId20"/>
    <p:sldId id="660" r:id="rId21"/>
    <p:sldId id="662" r:id="rId22"/>
    <p:sldId id="680" r:id="rId23"/>
    <p:sldId id="681" r:id="rId24"/>
    <p:sldId id="682" r:id="rId25"/>
    <p:sldId id="104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DBD2CF"/>
    <a:srgbClr val="7C665B"/>
    <a:srgbClr val="AD9589"/>
    <a:srgbClr val="AA9991"/>
    <a:srgbClr val="DDD5D2"/>
    <a:srgbClr val="84858A"/>
    <a:srgbClr val="96C0BE"/>
    <a:srgbClr val="325E7B"/>
    <a:srgbClr val="D2D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6" autoAdjust="0"/>
    <p:restoredTop sz="89890" autoAdjust="0"/>
  </p:normalViewPr>
  <p:slideViewPr>
    <p:cSldViewPr snapToGrid="0" showGuides="1">
      <p:cViewPr varScale="1">
        <p:scale>
          <a:sx n="119" d="100"/>
          <a:sy n="119" d="100"/>
        </p:scale>
        <p:origin x="120" y="348"/>
      </p:cViewPr>
      <p:guideLst>
        <p:guide orient="horz" pos="2160"/>
        <p:guide pos="3840"/>
      </p:guideLst>
    </p:cSldViewPr>
  </p:slideViewPr>
  <p:notesTextViewPr>
    <p:cViewPr>
      <p:scale>
        <a:sx n="1" d="1"/>
        <a:sy n="1" d="1"/>
      </p:scale>
      <p:origin x="0" y="0"/>
    </p:cViewPr>
  </p:notesTextViewPr>
  <p:notesViewPr>
    <p:cSldViewPr snapToGrid="0" showGuides="1">
      <p:cViewPr varScale="1">
        <p:scale>
          <a:sx n="117" d="100"/>
          <a:sy n="117" d="100"/>
        </p:scale>
        <p:origin x="4170"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50E4A2-7D11-4E18-9A75-A485D98067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F14F9B-EE01-44AF-831A-B7B502E13B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D518EC-D243-411C-A670-8EA9C971BC2E}" type="datetimeFigureOut">
              <a:rPr lang="en-US" smtClean="0"/>
              <a:t>3/8/2021</a:t>
            </a:fld>
            <a:endParaRPr lang="en-US"/>
          </a:p>
        </p:txBody>
      </p:sp>
      <p:sp>
        <p:nvSpPr>
          <p:cNvPr id="4" name="Footer Placeholder 3">
            <a:extLst>
              <a:ext uri="{FF2B5EF4-FFF2-40B4-BE49-F238E27FC236}">
                <a16:creationId xmlns:a16="http://schemas.microsoft.com/office/drawing/2014/main" id="{B6D13D53-2789-419D-AFBA-066422E8F1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293CD0-E56C-4C4B-84C3-D372AC8FCD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FA553-6097-4F58-8DBB-6604FD76E663}" type="slidenum">
              <a:rPr lang="en-US" smtClean="0"/>
              <a:t>‹#›</a:t>
            </a:fld>
            <a:endParaRPr lang="en-US"/>
          </a:p>
        </p:txBody>
      </p:sp>
    </p:spTree>
    <p:extLst>
      <p:ext uri="{BB962C8B-B14F-4D97-AF65-F5344CB8AC3E}">
        <p14:creationId xmlns:p14="http://schemas.microsoft.com/office/powerpoint/2010/main" val="2565824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D151F-3243-44BB-AB22-58B7F9F85E45}"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AAB2F-9069-4FFF-BEED-54CEF675D789}" type="slidenum">
              <a:rPr lang="en-US" smtClean="0"/>
              <a:t>‹#›</a:t>
            </a:fld>
            <a:endParaRPr lang="en-US"/>
          </a:p>
        </p:txBody>
      </p:sp>
    </p:spTree>
    <p:extLst>
      <p:ext uri="{BB962C8B-B14F-4D97-AF65-F5344CB8AC3E}">
        <p14:creationId xmlns:p14="http://schemas.microsoft.com/office/powerpoint/2010/main" val="3521324504"/>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8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98">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61B6119-C9C3-419F-A86B-6E5493F43C68}"/>
              </a:ext>
            </a:extLst>
          </p:cNvPr>
          <p:cNvSpPr>
            <a:spLocks noGrp="1"/>
          </p:cNvSpPr>
          <p:nvPr>
            <p:ph type="pic" sz="quarter" idx="11"/>
          </p:nvPr>
        </p:nvSpPr>
        <p:spPr>
          <a:xfrm>
            <a:off x="1169895" y="1190066"/>
            <a:ext cx="4249270" cy="4134027"/>
          </a:xfrm>
          <a:prstGeom prst="rect">
            <a:avLst/>
          </a:prstGeom>
          <a:pattFill prst="pct5">
            <a:fgClr>
              <a:schemeClr val="tx2"/>
            </a:fgClr>
            <a:bgClr>
              <a:schemeClr val="bg1"/>
            </a:bgClr>
          </a:pattFill>
        </p:spPr>
        <p:txBody>
          <a:bodyPr/>
          <a:lstStyle/>
          <a:p>
            <a:endParaRPr lang="en-US"/>
          </a:p>
        </p:txBody>
      </p:sp>
    </p:spTree>
    <p:extLst>
      <p:ext uri="{BB962C8B-B14F-4D97-AF65-F5344CB8AC3E}">
        <p14:creationId xmlns:p14="http://schemas.microsoft.com/office/powerpoint/2010/main" val="50093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97">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53E504-A1AD-435E-AB25-EC19B8BB2D43}"/>
              </a:ext>
            </a:extLst>
          </p:cNvPr>
          <p:cNvSpPr>
            <a:spLocks noGrp="1"/>
          </p:cNvSpPr>
          <p:nvPr>
            <p:ph type="pic" sz="quarter" idx="10"/>
          </p:nvPr>
        </p:nvSpPr>
        <p:spPr>
          <a:xfrm>
            <a:off x="7228102" y="1437277"/>
            <a:ext cx="3973824" cy="3983447"/>
          </a:xfrm>
          <a:prstGeom prst="rect">
            <a:avLst/>
          </a:prstGeom>
          <a:pattFill prst="pct5">
            <a:fgClr>
              <a:schemeClr val="accent1">
                <a:lumMod val="25000"/>
              </a:schemeClr>
            </a:fgClr>
            <a:bgClr>
              <a:schemeClr val="bg1"/>
            </a:bgClr>
          </a:pattFill>
        </p:spPr>
        <p:txBody>
          <a:bodyPr/>
          <a:lstStyle>
            <a:lvl1pPr>
              <a:defRPr lang="en-US"/>
            </a:lvl1pPr>
          </a:lstStyle>
          <a:p>
            <a:pPr lvl="0"/>
            <a:endParaRPr lang="en-US"/>
          </a:p>
        </p:txBody>
      </p:sp>
    </p:spTree>
    <p:extLst>
      <p:ext uri="{BB962C8B-B14F-4D97-AF65-F5344CB8AC3E}">
        <p14:creationId xmlns:p14="http://schemas.microsoft.com/office/powerpoint/2010/main" val="241266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96">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53E504-A1AD-435E-AB25-EC19B8BB2D43}"/>
              </a:ext>
            </a:extLst>
          </p:cNvPr>
          <p:cNvSpPr>
            <a:spLocks noGrp="1"/>
          </p:cNvSpPr>
          <p:nvPr>
            <p:ph type="pic" sz="quarter" idx="10"/>
          </p:nvPr>
        </p:nvSpPr>
        <p:spPr>
          <a:xfrm>
            <a:off x="4425311" y="1754266"/>
            <a:ext cx="3341378" cy="3349469"/>
          </a:xfrm>
          <a:prstGeom prst="rect">
            <a:avLst/>
          </a:prstGeom>
          <a:pattFill prst="pct5">
            <a:fgClr>
              <a:schemeClr val="accent1">
                <a:lumMod val="25000"/>
              </a:schemeClr>
            </a:fgClr>
            <a:bgClr>
              <a:schemeClr val="bg1"/>
            </a:bgClr>
          </a:pattFill>
        </p:spPr>
        <p:txBody>
          <a:bodyPr/>
          <a:lstStyle>
            <a:lvl1pPr>
              <a:defRPr lang="en-US"/>
            </a:lvl1pPr>
          </a:lstStyle>
          <a:p>
            <a:pPr lvl="0"/>
            <a:endParaRPr lang="en-US"/>
          </a:p>
        </p:txBody>
      </p:sp>
    </p:spTree>
    <p:extLst>
      <p:ext uri="{BB962C8B-B14F-4D97-AF65-F5344CB8AC3E}">
        <p14:creationId xmlns:p14="http://schemas.microsoft.com/office/powerpoint/2010/main" val="337362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67">
    <p:spTree>
      <p:nvGrpSpPr>
        <p:cNvPr id="1" name=""/>
        <p:cNvGrpSpPr/>
        <p:nvPr/>
      </p:nvGrpSpPr>
      <p:grpSpPr>
        <a:xfrm>
          <a:off x="0" y="0"/>
          <a:ext cx="0" cy="0"/>
          <a:chOff x="0" y="0"/>
          <a:chExt cx="0" cy="0"/>
        </a:xfrm>
      </p:grpSpPr>
      <p:sp>
        <p:nvSpPr>
          <p:cNvPr id="165" name="Image"/>
          <p:cNvSpPr>
            <a:spLocks noGrp="1"/>
          </p:cNvSpPr>
          <p:nvPr>
            <p:ph type="pic" sz="quarter" idx="13"/>
          </p:nvPr>
        </p:nvSpPr>
        <p:spPr>
          <a:xfrm>
            <a:off x="3858568" y="918501"/>
            <a:ext cx="2226966" cy="2459799"/>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66" name="Image"/>
          <p:cNvSpPr>
            <a:spLocks noGrp="1"/>
          </p:cNvSpPr>
          <p:nvPr>
            <p:ph type="pic" sz="quarter" idx="14"/>
          </p:nvPr>
        </p:nvSpPr>
        <p:spPr>
          <a:xfrm>
            <a:off x="6191134" y="918501"/>
            <a:ext cx="2226966" cy="2459799"/>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67" name="Image"/>
          <p:cNvSpPr>
            <a:spLocks noGrp="1"/>
          </p:cNvSpPr>
          <p:nvPr>
            <p:ph type="pic" sz="quarter" idx="15"/>
          </p:nvPr>
        </p:nvSpPr>
        <p:spPr>
          <a:xfrm>
            <a:off x="8523700" y="918501"/>
            <a:ext cx="2226966" cy="2459799"/>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68" name="Image"/>
          <p:cNvSpPr>
            <a:spLocks noGrp="1"/>
          </p:cNvSpPr>
          <p:nvPr>
            <p:ph type="pic" sz="quarter" idx="16"/>
          </p:nvPr>
        </p:nvSpPr>
        <p:spPr>
          <a:xfrm>
            <a:off x="3858567" y="3479668"/>
            <a:ext cx="2226966" cy="2459799"/>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69" name="Image"/>
          <p:cNvSpPr>
            <a:spLocks noGrp="1"/>
          </p:cNvSpPr>
          <p:nvPr>
            <p:ph type="pic" sz="quarter" idx="17"/>
          </p:nvPr>
        </p:nvSpPr>
        <p:spPr>
          <a:xfrm>
            <a:off x="6191134" y="3479668"/>
            <a:ext cx="2226965" cy="2459799"/>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70" name="Image"/>
          <p:cNvSpPr>
            <a:spLocks noGrp="1"/>
          </p:cNvSpPr>
          <p:nvPr>
            <p:ph type="pic" sz="quarter" idx="18"/>
          </p:nvPr>
        </p:nvSpPr>
        <p:spPr>
          <a:xfrm>
            <a:off x="8523700" y="3479667"/>
            <a:ext cx="2226966" cy="2459799"/>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Tree>
    <p:extLst>
      <p:ext uri="{BB962C8B-B14F-4D97-AF65-F5344CB8AC3E}">
        <p14:creationId xmlns:p14="http://schemas.microsoft.com/office/powerpoint/2010/main" val="18415417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74">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D5DDD6FE-6C5E-4B73-B3A0-19652F015EF0}"/>
              </a:ext>
            </a:extLst>
          </p:cNvPr>
          <p:cNvSpPr/>
          <p:nvPr userDrawn="1"/>
        </p:nvSpPr>
        <p:spPr>
          <a:xfrm>
            <a:off x="6100233" y="-1"/>
            <a:ext cx="6096001" cy="6858001"/>
          </a:xfrm>
          <a:prstGeom prst="rect">
            <a:avLst/>
          </a:prstGeom>
          <a:solidFill>
            <a:schemeClr val="bg1">
              <a:lumMod val="95000"/>
            </a:schemeClr>
          </a:solidFill>
          <a:ln w="12700">
            <a:miter lim="400000"/>
          </a:ln>
        </p:spPr>
        <p:txBody>
          <a:bodyPr lIns="25400" tIns="25400" rIns="25400" bIns="25400" anchor="ctr"/>
          <a:lstStyle/>
          <a:p>
            <a:pPr>
              <a:defRPr sz="3200">
                <a:solidFill>
                  <a:srgbClr val="FFFFFF"/>
                </a:solidFill>
              </a:defRPr>
            </a:pPr>
            <a:endParaRPr sz="1600"/>
          </a:p>
        </p:txBody>
      </p:sp>
      <p:sp>
        <p:nvSpPr>
          <p:cNvPr id="6" name="Picture Placeholder 11">
            <a:extLst>
              <a:ext uri="{FF2B5EF4-FFF2-40B4-BE49-F238E27FC236}">
                <a16:creationId xmlns:a16="http://schemas.microsoft.com/office/drawing/2014/main" id="{06874130-E4DF-4700-BBB9-21A4BF9BEFCE}"/>
              </a:ext>
            </a:extLst>
          </p:cNvPr>
          <p:cNvSpPr>
            <a:spLocks noGrp="1"/>
          </p:cNvSpPr>
          <p:nvPr>
            <p:ph type="pic" sz="quarter" idx="13"/>
          </p:nvPr>
        </p:nvSpPr>
        <p:spPr>
          <a:xfrm>
            <a:off x="1303039" y="1052016"/>
            <a:ext cx="3481458" cy="3481458"/>
          </a:xfrm>
          <a:custGeom>
            <a:avLst/>
            <a:gdLst>
              <a:gd name="connsiteX0" fmla="*/ 1125941 w 2251881"/>
              <a:gd name="connsiteY0" fmla="*/ 0 h 2251881"/>
              <a:gd name="connsiteX1" fmla="*/ 2251881 w 2251881"/>
              <a:gd name="connsiteY1" fmla="*/ 1125941 h 2251881"/>
              <a:gd name="connsiteX2" fmla="*/ 1125941 w 2251881"/>
              <a:gd name="connsiteY2" fmla="*/ 2251881 h 2251881"/>
              <a:gd name="connsiteX3" fmla="*/ 0 w 2251881"/>
              <a:gd name="connsiteY3" fmla="*/ 1125941 h 2251881"/>
            </a:gdLst>
            <a:ahLst/>
            <a:cxnLst>
              <a:cxn ang="0">
                <a:pos x="connsiteX0" y="connsiteY0"/>
              </a:cxn>
              <a:cxn ang="0">
                <a:pos x="connsiteX1" y="connsiteY1"/>
              </a:cxn>
              <a:cxn ang="0">
                <a:pos x="connsiteX2" y="connsiteY2"/>
              </a:cxn>
              <a:cxn ang="0">
                <a:pos x="connsiteX3" y="connsiteY3"/>
              </a:cxn>
            </a:cxnLst>
            <a:rect l="l" t="t" r="r" b="b"/>
            <a:pathLst>
              <a:path w="2251881" h="2251881">
                <a:moveTo>
                  <a:pt x="1125941" y="0"/>
                </a:moveTo>
                <a:lnTo>
                  <a:pt x="2251881" y="1125941"/>
                </a:lnTo>
                <a:lnTo>
                  <a:pt x="1125941" y="2251881"/>
                </a:lnTo>
                <a:lnTo>
                  <a:pt x="0" y="1125941"/>
                </a:lnTo>
                <a:close/>
              </a:path>
            </a:pathLst>
          </a:custGeom>
          <a:pattFill prst="pct5">
            <a:fgClr>
              <a:schemeClr val="tx2"/>
            </a:fgClr>
            <a:bgClr>
              <a:schemeClr val="bg1"/>
            </a:bgClr>
          </a:pattFill>
        </p:spPr>
        <p:txBody>
          <a:bodyPr vert="horz" lIns="91440" tIns="45720" rIns="91440" bIns="45720" rtlCol="0">
            <a:normAutofit/>
          </a:bodyPr>
          <a:lstStyle>
            <a:lvl1pPr>
              <a:defRPr lang="en-US"/>
            </a:lvl1pPr>
          </a:lstStyle>
          <a:p>
            <a:pPr lvl="0"/>
            <a:endParaRPr lang="en-US"/>
          </a:p>
        </p:txBody>
      </p:sp>
      <p:sp>
        <p:nvSpPr>
          <p:cNvPr id="7" name="Picture Placeholder 11">
            <a:extLst>
              <a:ext uri="{FF2B5EF4-FFF2-40B4-BE49-F238E27FC236}">
                <a16:creationId xmlns:a16="http://schemas.microsoft.com/office/drawing/2014/main" id="{18A7B642-C32F-4F65-A685-40E037437996}"/>
              </a:ext>
            </a:extLst>
          </p:cNvPr>
          <p:cNvSpPr>
            <a:spLocks noGrp="1"/>
          </p:cNvSpPr>
          <p:nvPr>
            <p:ph type="pic" sz="quarter" idx="14"/>
          </p:nvPr>
        </p:nvSpPr>
        <p:spPr>
          <a:xfrm>
            <a:off x="7407504" y="1052016"/>
            <a:ext cx="3481458" cy="3481458"/>
          </a:xfrm>
          <a:custGeom>
            <a:avLst/>
            <a:gdLst>
              <a:gd name="connsiteX0" fmla="*/ 1125941 w 2251881"/>
              <a:gd name="connsiteY0" fmla="*/ 0 h 2251881"/>
              <a:gd name="connsiteX1" fmla="*/ 2251881 w 2251881"/>
              <a:gd name="connsiteY1" fmla="*/ 1125941 h 2251881"/>
              <a:gd name="connsiteX2" fmla="*/ 1125941 w 2251881"/>
              <a:gd name="connsiteY2" fmla="*/ 2251881 h 2251881"/>
              <a:gd name="connsiteX3" fmla="*/ 0 w 2251881"/>
              <a:gd name="connsiteY3" fmla="*/ 1125941 h 2251881"/>
            </a:gdLst>
            <a:ahLst/>
            <a:cxnLst>
              <a:cxn ang="0">
                <a:pos x="connsiteX0" y="connsiteY0"/>
              </a:cxn>
              <a:cxn ang="0">
                <a:pos x="connsiteX1" y="connsiteY1"/>
              </a:cxn>
              <a:cxn ang="0">
                <a:pos x="connsiteX2" y="connsiteY2"/>
              </a:cxn>
              <a:cxn ang="0">
                <a:pos x="connsiteX3" y="connsiteY3"/>
              </a:cxn>
            </a:cxnLst>
            <a:rect l="l" t="t" r="r" b="b"/>
            <a:pathLst>
              <a:path w="2251881" h="2251881">
                <a:moveTo>
                  <a:pt x="1125941" y="0"/>
                </a:moveTo>
                <a:lnTo>
                  <a:pt x="2251881" y="1125941"/>
                </a:lnTo>
                <a:lnTo>
                  <a:pt x="1125941" y="2251881"/>
                </a:lnTo>
                <a:lnTo>
                  <a:pt x="0" y="1125941"/>
                </a:lnTo>
                <a:close/>
              </a:path>
            </a:pathLst>
          </a:custGeom>
          <a:pattFill prst="pct5">
            <a:fgClr>
              <a:schemeClr val="tx2"/>
            </a:fgClr>
            <a:bgClr>
              <a:schemeClr val="bg1"/>
            </a:bgClr>
          </a:pattFill>
        </p:spPr>
        <p:txBody>
          <a:bodyPr vert="horz" lIns="91440" tIns="45720" rIns="91440" bIns="45720" rtlCol="0">
            <a:normAutofit/>
          </a:bodyPr>
          <a:lstStyle>
            <a:lvl1pPr>
              <a:defRPr lang="en-US"/>
            </a:lvl1pPr>
          </a:lstStyle>
          <a:p>
            <a:pPr lvl="0"/>
            <a:endParaRPr lang="en-US"/>
          </a:p>
        </p:txBody>
      </p:sp>
    </p:spTree>
    <p:extLst>
      <p:ext uri="{BB962C8B-B14F-4D97-AF65-F5344CB8AC3E}">
        <p14:creationId xmlns:p14="http://schemas.microsoft.com/office/powerpoint/2010/main" val="2491040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56">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77428" y="1795869"/>
            <a:ext cx="3496746" cy="2978396"/>
          </a:xfrm>
          <a:custGeom>
            <a:avLst/>
            <a:gdLst>
              <a:gd name="connsiteX0" fmla="*/ 2779912 w 6993491"/>
              <a:gd name="connsiteY0" fmla="*/ 0 h 5956791"/>
              <a:gd name="connsiteX1" fmla="*/ 6993491 w 6993491"/>
              <a:gd name="connsiteY1" fmla="*/ 0 h 5956791"/>
              <a:gd name="connsiteX2" fmla="*/ 4213578 w 6993491"/>
              <a:gd name="connsiteY2" fmla="*/ 5956791 h 5956791"/>
              <a:gd name="connsiteX3" fmla="*/ 0 w 6993491"/>
              <a:gd name="connsiteY3" fmla="*/ 5956791 h 5956791"/>
              <a:gd name="connsiteX4" fmla="*/ 0 w 6993491"/>
              <a:gd name="connsiteY4" fmla="*/ 5956789 h 595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491" h="5956791">
                <a:moveTo>
                  <a:pt x="2779912" y="0"/>
                </a:moveTo>
                <a:lnTo>
                  <a:pt x="6993491" y="0"/>
                </a:lnTo>
                <a:lnTo>
                  <a:pt x="4213578" y="5956791"/>
                </a:lnTo>
                <a:lnTo>
                  <a:pt x="0" y="5956791"/>
                </a:lnTo>
                <a:lnTo>
                  <a:pt x="0" y="5956789"/>
                </a:lnTo>
                <a:close/>
              </a:path>
            </a:pathLst>
          </a:cu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2" name="Picture Placeholder 11"/>
          <p:cNvSpPr>
            <a:spLocks noGrp="1"/>
          </p:cNvSpPr>
          <p:nvPr>
            <p:ph type="pic" sz="half" idx="14"/>
          </p:nvPr>
        </p:nvSpPr>
        <p:spPr>
          <a:xfrm>
            <a:off x="4220627" y="1333500"/>
            <a:ext cx="4039585" cy="3440765"/>
          </a:xfrm>
          <a:custGeom>
            <a:avLst/>
            <a:gdLst>
              <a:gd name="connsiteX0" fmla="*/ 3634984 w 9144614"/>
              <a:gd name="connsiteY0" fmla="*/ 0 h 7789035"/>
              <a:gd name="connsiteX1" fmla="*/ 9144614 w 9144614"/>
              <a:gd name="connsiteY1" fmla="*/ 0 h 7789035"/>
              <a:gd name="connsiteX2" fmla="*/ 5509630 w 9144614"/>
              <a:gd name="connsiteY2" fmla="*/ 7789035 h 7789035"/>
              <a:gd name="connsiteX3" fmla="*/ 0 w 9144614"/>
              <a:gd name="connsiteY3" fmla="*/ 7789035 h 7789035"/>
            </a:gdLst>
            <a:ahLst/>
            <a:cxnLst>
              <a:cxn ang="0">
                <a:pos x="connsiteX0" y="connsiteY0"/>
              </a:cxn>
              <a:cxn ang="0">
                <a:pos x="connsiteX1" y="connsiteY1"/>
              </a:cxn>
              <a:cxn ang="0">
                <a:pos x="connsiteX2" y="connsiteY2"/>
              </a:cxn>
              <a:cxn ang="0">
                <a:pos x="connsiteX3" y="connsiteY3"/>
              </a:cxn>
            </a:cxnLst>
            <a:rect l="l" t="t" r="r" b="b"/>
            <a:pathLst>
              <a:path w="9144614" h="7789035">
                <a:moveTo>
                  <a:pt x="3634984" y="0"/>
                </a:moveTo>
                <a:lnTo>
                  <a:pt x="9144614" y="0"/>
                </a:lnTo>
                <a:lnTo>
                  <a:pt x="5509630" y="7789035"/>
                </a:lnTo>
                <a:lnTo>
                  <a:pt x="0" y="7789035"/>
                </a:lnTo>
                <a:close/>
              </a:path>
            </a:pathLst>
          </a:custGeom>
          <a:pattFill prst="pct5">
            <a:fgClr>
              <a:schemeClr val="tx2"/>
            </a:fgClr>
            <a:bgClr>
              <a:schemeClr val="bg1"/>
            </a:bgClr>
          </a:pattFill>
        </p:spPr>
        <p:txBody>
          <a:bodyPr vert="horz" lIns="91440" tIns="45720" rIns="91440" bIns="45720" rtlCol="0">
            <a:normAutofit/>
          </a:bodyPr>
          <a:lstStyle>
            <a:lvl1pPr>
              <a:defRPr dirty="0"/>
            </a:lvl1pPr>
          </a:lstStyle>
          <a:p>
            <a:pPr lvl="0"/>
            <a:endParaRPr dirty="0"/>
          </a:p>
        </p:txBody>
      </p:sp>
      <p:sp>
        <p:nvSpPr>
          <p:cNvPr id="13" name="Picture Placeholder 12"/>
          <p:cNvSpPr>
            <a:spLocks noGrp="1"/>
          </p:cNvSpPr>
          <p:nvPr>
            <p:ph type="pic" sz="quarter" idx="15"/>
          </p:nvPr>
        </p:nvSpPr>
        <p:spPr>
          <a:xfrm>
            <a:off x="7217827" y="1795869"/>
            <a:ext cx="3496745" cy="2978396"/>
          </a:xfrm>
          <a:custGeom>
            <a:avLst/>
            <a:gdLst>
              <a:gd name="connsiteX0" fmla="*/ 2779912 w 6993490"/>
              <a:gd name="connsiteY0" fmla="*/ 0 h 5956791"/>
              <a:gd name="connsiteX1" fmla="*/ 6993490 w 6993490"/>
              <a:gd name="connsiteY1" fmla="*/ 0 h 5956791"/>
              <a:gd name="connsiteX2" fmla="*/ 4213578 w 6993490"/>
              <a:gd name="connsiteY2" fmla="*/ 5956791 h 5956791"/>
              <a:gd name="connsiteX3" fmla="*/ 0 w 6993490"/>
              <a:gd name="connsiteY3" fmla="*/ 5956791 h 5956791"/>
              <a:gd name="connsiteX4" fmla="*/ 0 w 6993490"/>
              <a:gd name="connsiteY4" fmla="*/ 5956789 h 595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490" h="5956791">
                <a:moveTo>
                  <a:pt x="2779912" y="0"/>
                </a:moveTo>
                <a:lnTo>
                  <a:pt x="6993490" y="0"/>
                </a:lnTo>
                <a:lnTo>
                  <a:pt x="4213578" y="5956791"/>
                </a:lnTo>
                <a:lnTo>
                  <a:pt x="0" y="5956791"/>
                </a:lnTo>
                <a:lnTo>
                  <a:pt x="0" y="5956789"/>
                </a:lnTo>
                <a:close/>
              </a:path>
            </a:pathLst>
          </a:cu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Tree>
    <p:extLst>
      <p:ext uri="{BB962C8B-B14F-4D97-AF65-F5344CB8AC3E}">
        <p14:creationId xmlns:p14="http://schemas.microsoft.com/office/powerpoint/2010/main" val="26971082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5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52FEE38-4B20-49C8-AA3D-99C324829D2D}"/>
              </a:ext>
            </a:extLst>
          </p:cNvPr>
          <p:cNvSpPr>
            <a:spLocks noGrp="1"/>
          </p:cNvSpPr>
          <p:nvPr>
            <p:ph type="pic" sz="quarter" idx="18"/>
          </p:nvPr>
        </p:nvSpPr>
        <p:spPr>
          <a:xfrm>
            <a:off x="1535231" y="1215369"/>
            <a:ext cx="3933210" cy="4541632"/>
          </a:xfrm>
          <a:custGeom>
            <a:avLst/>
            <a:gdLst>
              <a:gd name="connsiteX0" fmla="*/ 2086412 w 4172824"/>
              <a:gd name="connsiteY0" fmla="*/ 0 h 4818312"/>
              <a:gd name="connsiteX1" fmla="*/ 4172824 w 4172824"/>
              <a:gd name="connsiteY1" fmla="*/ 1204590 h 4818312"/>
              <a:gd name="connsiteX2" fmla="*/ 4172824 w 4172824"/>
              <a:gd name="connsiteY2" fmla="*/ 3613771 h 4818312"/>
              <a:gd name="connsiteX3" fmla="*/ 2086497 w 4172824"/>
              <a:gd name="connsiteY3" fmla="*/ 4818312 h 4818312"/>
              <a:gd name="connsiteX4" fmla="*/ 2086327 w 4172824"/>
              <a:gd name="connsiteY4" fmla="*/ 4818312 h 4818312"/>
              <a:gd name="connsiteX5" fmla="*/ 0 w 4172824"/>
              <a:gd name="connsiteY5" fmla="*/ 3613771 h 4818312"/>
              <a:gd name="connsiteX6" fmla="*/ 0 w 4172824"/>
              <a:gd name="connsiteY6" fmla="*/ 1204590 h 48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2824" h="4818312">
                <a:moveTo>
                  <a:pt x="2086412" y="0"/>
                </a:moveTo>
                <a:lnTo>
                  <a:pt x="4172824" y="1204590"/>
                </a:lnTo>
                <a:lnTo>
                  <a:pt x="4172824" y="3613771"/>
                </a:lnTo>
                <a:lnTo>
                  <a:pt x="2086497" y="4818312"/>
                </a:lnTo>
                <a:lnTo>
                  <a:pt x="2086327" y="4818312"/>
                </a:lnTo>
                <a:lnTo>
                  <a:pt x="0" y="3613771"/>
                </a:lnTo>
                <a:lnTo>
                  <a:pt x="0" y="1204590"/>
                </a:lnTo>
                <a:close/>
              </a:path>
            </a:pathLst>
          </a:custGeom>
          <a:pattFill prst="pct5">
            <a:fgClr>
              <a:schemeClr val="tx2"/>
            </a:fgClr>
            <a:bgClr>
              <a:schemeClr val="bg1"/>
            </a:bgClr>
          </a:pattFill>
        </p:spPr>
        <p:txBody>
          <a:bodyPr vert="horz" lIns="91440" tIns="45720" rIns="91440" bIns="45720" rtlCol="0">
            <a:normAutofit/>
          </a:bodyPr>
          <a:lstStyle>
            <a:lvl1pPr>
              <a:defRPr dirty="0"/>
            </a:lvl1pPr>
          </a:lstStyle>
          <a:p>
            <a:pPr lvl="0"/>
            <a:endParaRPr dirty="0"/>
          </a:p>
        </p:txBody>
      </p:sp>
    </p:spTree>
    <p:extLst>
      <p:ext uri="{BB962C8B-B14F-4D97-AF65-F5344CB8AC3E}">
        <p14:creationId xmlns:p14="http://schemas.microsoft.com/office/powerpoint/2010/main" val="227417364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11D5D71-9E31-4839-91CF-2DCDC1F2B098}"/>
              </a:ext>
            </a:extLst>
          </p:cNvPr>
          <p:cNvSpPr>
            <a:spLocks noGrp="1"/>
          </p:cNvSpPr>
          <p:nvPr>
            <p:ph type="pic" sz="quarter" idx="11"/>
          </p:nvPr>
        </p:nvSpPr>
        <p:spPr>
          <a:xfrm>
            <a:off x="0" y="0"/>
            <a:ext cx="6096000" cy="6867811"/>
          </a:xfrm>
          <a:prstGeom prst="rect">
            <a:avLst/>
          </a:prstGeom>
          <a:pattFill prst="pct5">
            <a:fgClr>
              <a:schemeClr val="tx2"/>
            </a:fgClr>
            <a:bgClr>
              <a:schemeClr val="bg1"/>
            </a:bgClr>
          </a:pattFill>
        </p:spPr>
        <p:txBody>
          <a:bodyPr/>
          <a:lstStyle/>
          <a:p>
            <a:endParaRPr lang="en-US"/>
          </a:p>
        </p:txBody>
      </p:sp>
    </p:spTree>
    <p:extLst>
      <p:ext uri="{BB962C8B-B14F-4D97-AF65-F5344CB8AC3E}">
        <p14:creationId xmlns:p14="http://schemas.microsoft.com/office/powerpoint/2010/main" val="3565257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0224E0A2-FFA6-4B47-B4A1-199BC2649B6F}"/>
              </a:ext>
            </a:extLst>
          </p:cNvPr>
          <p:cNvSpPr>
            <a:spLocks noGrp="1"/>
          </p:cNvSpPr>
          <p:nvPr>
            <p:ph type="pic" sz="quarter" idx="11"/>
          </p:nvPr>
        </p:nvSpPr>
        <p:spPr>
          <a:xfrm>
            <a:off x="6096000" y="0"/>
            <a:ext cx="6096000" cy="6867811"/>
          </a:xfrm>
          <a:prstGeom prst="rect">
            <a:avLst/>
          </a:prstGeom>
          <a:pattFill prst="pct5">
            <a:fgClr>
              <a:schemeClr val="tx2"/>
            </a:fgClr>
            <a:bgClr>
              <a:schemeClr val="bg1"/>
            </a:bgClr>
          </a:pattFill>
        </p:spPr>
        <p:txBody>
          <a:bodyPr/>
          <a:lstStyle/>
          <a:p>
            <a:endParaRPr lang="en-US"/>
          </a:p>
        </p:txBody>
      </p:sp>
    </p:spTree>
    <p:extLst>
      <p:ext uri="{BB962C8B-B14F-4D97-AF65-F5344CB8AC3E}">
        <p14:creationId xmlns:p14="http://schemas.microsoft.com/office/powerpoint/2010/main" val="181337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3" name="01.png">
            <a:extLst>
              <a:ext uri="{FF2B5EF4-FFF2-40B4-BE49-F238E27FC236}">
                <a16:creationId xmlns:a16="http://schemas.microsoft.com/office/drawing/2014/main" id="{3661D93D-D294-471E-A575-224C3B749E8C}"/>
              </a:ext>
            </a:extLst>
          </p:cNvPr>
          <p:cNvSpPr>
            <a:spLocks noGrp="1"/>
          </p:cNvSpPr>
          <p:nvPr>
            <p:ph type="pic" sz="quarter" idx="13"/>
          </p:nvPr>
        </p:nvSpPr>
        <p:spPr>
          <a:xfrm>
            <a:off x="1450231" y="976610"/>
            <a:ext cx="4020808" cy="2411347"/>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4" name="01.png">
            <a:extLst>
              <a:ext uri="{FF2B5EF4-FFF2-40B4-BE49-F238E27FC236}">
                <a16:creationId xmlns:a16="http://schemas.microsoft.com/office/drawing/2014/main" id="{4F59490C-FD2A-4C2D-8B2D-713D538F43CE}"/>
              </a:ext>
            </a:extLst>
          </p:cNvPr>
          <p:cNvSpPr>
            <a:spLocks noGrp="1"/>
          </p:cNvSpPr>
          <p:nvPr>
            <p:ph type="pic" sz="quarter" idx="14"/>
          </p:nvPr>
        </p:nvSpPr>
        <p:spPr>
          <a:xfrm>
            <a:off x="5566404" y="976610"/>
            <a:ext cx="2540001" cy="2411347"/>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5" name="01.png">
            <a:extLst>
              <a:ext uri="{FF2B5EF4-FFF2-40B4-BE49-F238E27FC236}">
                <a16:creationId xmlns:a16="http://schemas.microsoft.com/office/drawing/2014/main" id="{5B5FBF74-3E82-4D5C-8613-4DD162021108}"/>
              </a:ext>
            </a:extLst>
          </p:cNvPr>
          <p:cNvSpPr>
            <a:spLocks noGrp="1"/>
          </p:cNvSpPr>
          <p:nvPr>
            <p:ph type="pic" sz="quarter" idx="15"/>
          </p:nvPr>
        </p:nvSpPr>
        <p:spPr>
          <a:xfrm>
            <a:off x="8201770" y="976610"/>
            <a:ext cx="2540001" cy="2411347"/>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6" name="01.png">
            <a:extLst>
              <a:ext uri="{FF2B5EF4-FFF2-40B4-BE49-F238E27FC236}">
                <a16:creationId xmlns:a16="http://schemas.microsoft.com/office/drawing/2014/main" id="{00447868-C3FF-420A-9FEC-785CC5F87F7F}"/>
              </a:ext>
            </a:extLst>
          </p:cNvPr>
          <p:cNvSpPr>
            <a:spLocks noGrp="1"/>
          </p:cNvSpPr>
          <p:nvPr>
            <p:ph type="pic" sz="quarter" idx="16"/>
          </p:nvPr>
        </p:nvSpPr>
        <p:spPr>
          <a:xfrm>
            <a:off x="1450231" y="3470043"/>
            <a:ext cx="2540001" cy="2411347"/>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7" name="01.png">
            <a:extLst>
              <a:ext uri="{FF2B5EF4-FFF2-40B4-BE49-F238E27FC236}">
                <a16:creationId xmlns:a16="http://schemas.microsoft.com/office/drawing/2014/main" id="{A5440B45-5D02-4AE0-B4C4-D487089D2D4D}"/>
              </a:ext>
            </a:extLst>
          </p:cNvPr>
          <p:cNvSpPr>
            <a:spLocks noGrp="1"/>
          </p:cNvSpPr>
          <p:nvPr>
            <p:ph type="pic" sz="quarter" idx="17"/>
          </p:nvPr>
        </p:nvSpPr>
        <p:spPr>
          <a:xfrm>
            <a:off x="4066860" y="3470044"/>
            <a:ext cx="6674910" cy="2411347"/>
          </a:xfrm>
          <a:prstGeom prst="rect">
            <a:avLst/>
          </a:prstGeom>
          <a:pattFill prst="pct5">
            <a:fgClr>
              <a:schemeClr val="accent1">
                <a:lumMod val="25000"/>
              </a:schemeClr>
            </a:fgClr>
            <a:bgClr>
              <a:schemeClr val="bg1"/>
            </a:bgClr>
          </a:pattFill>
        </p:spPr>
        <p:txBody>
          <a:bodyPr/>
          <a:lstStyle>
            <a:lvl1pPr>
              <a:defRPr/>
            </a:lvl1pPr>
          </a:lstStyle>
          <a:p>
            <a:pPr lvl="0"/>
            <a:endParaRPr/>
          </a:p>
        </p:txBody>
      </p:sp>
    </p:spTree>
    <p:extLst>
      <p:ext uri="{BB962C8B-B14F-4D97-AF65-F5344CB8AC3E}">
        <p14:creationId xmlns:p14="http://schemas.microsoft.com/office/powerpoint/2010/main" val="228295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en_1">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8610600" y="6356350"/>
            <a:ext cx="2743200" cy="365125"/>
          </a:xfrm>
          <a:prstGeom prst="rect">
            <a:avLst/>
          </a:prstGeom>
        </p:spPr>
        <p:txBody>
          <a:bodyPr/>
          <a:lstStyle/>
          <a:p>
            <a:fld id="{86CB4B4D-7CA3-9044-876B-883B54F8677D}" type="slidenum">
              <a:t>‹#›</a:t>
            </a:fld>
            <a:endParaRPr/>
          </a:p>
        </p:txBody>
      </p:sp>
      <p:sp>
        <p:nvSpPr>
          <p:cNvPr id="4" name="Picture Placeholder 2">
            <a:extLst>
              <a:ext uri="{FF2B5EF4-FFF2-40B4-BE49-F238E27FC236}">
                <a16:creationId xmlns:a16="http://schemas.microsoft.com/office/drawing/2014/main" id="{ED01DA5E-AFB7-4DDD-B015-E8804A6100F6}"/>
              </a:ext>
            </a:extLst>
          </p:cNvPr>
          <p:cNvSpPr>
            <a:spLocks noGrp="1"/>
          </p:cNvSpPr>
          <p:nvPr>
            <p:ph type="pic" sz="quarter" idx="14"/>
          </p:nvPr>
        </p:nvSpPr>
        <p:spPr>
          <a:xfrm>
            <a:off x="0" y="0"/>
            <a:ext cx="12192000" cy="6858000"/>
          </a:xfrm>
          <a:pattFill prst="pct40">
            <a:fgClr>
              <a:schemeClr val="tx2"/>
            </a:fgClr>
            <a:bgClr>
              <a:schemeClr val="bg1"/>
            </a:bgClr>
          </a:pattFill>
        </p:spPr>
        <p:txBody>
          <a:bodyPr/>
          <a:lstStyle/>
          <a:p>
            <a:endParaRPr lang="en-US" dirty="0"/>
          </a:p>
        </p:txBody>
      </p:sp>
    </p:spTree>
    <p:extLst>
      <p:ext uri="{BB962C8B-B14F-4D97-AF65-F5344CB8AC3E}">
        <p14:creationId xmlns:p14="http://schemas.microsoft.com/office/powerpoint/2010/main" val="178930480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3" name="01.png">
            <a:extLst>
              <a:ext uri="{FF2B5EF4-FFF2-40B4-BE49-F238E27FC236}">
                <a16:creationId xmlns:a16="http://schemas.microsoft.com/office/drawing/2014/main" id="{4AE1BA87-986A-4BA8-B808-C36F2B89BAB2}"/>
              </a:ext>
            </a:extLst>
          </p:cNvPr>
          <p:cNvSpPr>
            <a:spLocks noGrp="1"/>
          </p:cNvSpPr>
          <p:nvPr>
            <p:ph type="pic" sz="quarter" idx="13"/>
          </p:nvPr>
        </p:nvSpPr>
        <p:spPr>
          <a:xfrm>
            <a:off x="5842681" y="-3192"/>
            <a:ext cx="2510582" cy="4240148"/>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4" name="01.png">
            <a:extLst>
              <a:ext uri="{FF2B5EF4-FFF2-40B4-BE49-F238E27FC236}">
                <a16:creationId xmlns:a16="http://schemas.microsoft.com/office/drawing/2014/main" id="{5E0E490A-ED0E-4AA7-9081-EF9A1BF9B1ED}"/>
              </a:ext>
            </a:extLst>
          </p:cNvPr>
          <p:cNvSpPr>
            <a:spLocks noGrp="1"/>
          </p:cNvSpPr>
          <p:nvPr>
            <p:ph type="pic" sz="quarter" idx="14"/>
          </p:nvPr>
        </p:nvSpPr>
        <p:spPr>
          <a:xfrm>
            <a:off x="5842681" y="4309814"/>
            <a:ext cx="2510582" cy="2547575"/>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5" name="01.png">
            <a:extLst>
              <a:ext uri="{FF2B5EF4-FFF2-40B4-BE49-F238E27FC236}">
                <a16:creationId xmlns:a16="http://schemas.microsoft.com/office/drawing/2014/main" id="{97BC2174-C704-4FE9-9DBF-22D68BA9468B}"/>
              </a:ext>
            </a:extLst>
          </p:cNvPr>
          <p:cNvSpPr>
            <a:spLocks noGrp="1"/>
          </p:cNvSpPr>
          <p:nvPr>
            <p:ph type="pic" sz="quarter" idx="15"/>
          </p:nvPr>
        </p:nvSpPr>
        <p:spPr>
          <a:xfrm>
            <a:off x="4098092" y="-3953"/>
            <a:ext cx="1668605" cy="2734900"/>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6" name="01.png">
            <a:extLst>
              <a:ext uri="{FF2B5EF4-FFF2-40B4-BE49-F238E27FC236}">
                <a16:creationId xmlns:a16="http://schemas.microsoft.com/office/drawing/2014/main" id="{2FCC75D4-B103-49F4-BE7E-71555DDDCEC4}"/>
              </a:ext>
            </a:extLst>
          </p:cNvPr>
          <p:cNvSpPr>
            <a:spLocks noGrp="1"/>
          </p:cNvSpPr>
          <p:nvPr>
            <p:ph type="pic" sz="quarter" idx="16"/>
          </p:nvPr>
        </p:nvSpPr>
        <p:spPr>
          <a:xfrm>
            <a:off x="4098092" y="2819681"/>
            <a:ext cx="1668605" cy="4035757"/>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7" name="01.png">
            <a:extLst>
              <a:ext uri="{FF2B5EF4-FFF2-40B4-BE49-F238E27FC236}">
                <a16:creationId xmlns:a16="http://schemas.microsoft.com/office/drawing/2014/main" id="{E9F18545-879A-4352-87A8-53D330B6FB29}"/>
              </a:ext>
            </a:extLst>
          </p:cNvPr>
          <p:cNvSpPr>
            <a:spLocks noGrp="1"/>
          </p:cNvSpPr>
          <p:nvPr>
            <p:ph type="pic" sz="half" idx="17"/>
          </p:nvPr>
        </p:nvSpPr>
        <p:spPr>
          <a:xfrm>
            <a:off x="0" y="-1836"/>
            <a:ext cx="4022107" cy="5187488"/>
          </a:xfrm>
          <a:prstGeom prst="rect">
            <a:avLst/>
          </a:prstGeom>
          <a:pattFill prst="pct5">
            <a:fgClr>
              <a:schemeClr val="accent1">
                <a:lumMod val="25000"/>
              </a:schemeClr>
            </a:fgClr>
            <a:bgClr>
              <a:schemeClr val="bg1"/>
            </a:bgClr>
          </a:pattFill>
        </p:spPr>
        <p:txBody>
          <a:bodyPr/>
          <a:lstStyle>
            <a:lvl1pPr>
              <a:defRPr/>
            </a:lvl1pPr>
          </a:lstStyle>
          <a:p>
            <a:pPr lvl="0"/>
            <a:endParaRPr/>
          </a:p>
        </p:txBody>
      </p:sp>
      <p:sp>
        <p:nvSpPr>
          <p:cNvPr id="8" name="01.png">
            <a:extLst>
              <a:ext uri="{FF2B5EF4-FFF2-40B4-BE49-F238E27FC236}">
                <a16:creationId xmlns:a16="http://schemas.microsoft.com/office/drawing/2014/main" id="{8E2A8AA8-1E67-4F83-98C5-5FEBEF730CAD}"/>
              </a:ext>
            </a:extLst>
          </p:cNvPr>
          <p:cNvSpPr>
            <a:spLocks noGrp="1"/>
          </p:cNvSpPr>
          <p:nvPr>
            <p:ph type="pic" sz="quarter" idx="18"/>
          </p:nvPr>
        </p:nvSpPr>
        <p:spPr>
          <a:xfrm>
            <a:off x="0" y="5257188"/>
            <a:ext cx="4022107" cy="1600631"/>
          </a:xfrm>
          <a:prstGeom prst="rect">
            <a:avLst/>
          </a:prstGeom>
          <a:pattFill prst="pct5">
            <a:fgClr>
              <a:schemeClr val="accent1">
                <a:lumMod val="25000"/>
              </a:schemeClr>
            </a:fgClr>
            <a:bgClr>
              <a:schemeClr val="bg1"/>
            </a:bgClr>
          </a:pattFill>
        </p:spPr>
        <p:txBody>
          <a:bodyPr/>
          <a:lstStyle>
            <a:lvl1pPr>
              <a:defRPr/>
            </a:lvl1pPr>
          </a:lstStyle>
          <a:p>
            <a:pPr lvl="0"/>
            <a:endParaRPr/>
          </a:p>
        </p:txBody>
      </p:sp>
    </p:spTree>
    <p:extLst>
      <p:ext uri="{BB962C8B-B14F-4D97-AF65-F5344CB8AC3E}">
        <p14:creationId xmlns:p14="http://schemas.microsoft.com/office/powerpoint/2010/main" val="989992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A4E98742-B0A7-4B7A-9770-92EB767EB06E}"/>
              </a:ext>
            </a:extLst>
          </p:cNvPr>
          <p:cNvSpPr>
            <a:spLocks noGrp="1"/>
          </p:cNvSpPr>
          <p:nvPr>
            <p:ph type="pic" idx="13"/>
          </p:nvPr>
        </p:nvSpPr>
        <p:spPr>
          <a:xfrm>
            <a:off x="457200" y="709414"/>
            <a:ext cx="6546454" cy="5765999"/>
          </a:xfrm>
          <a:custGeom>
            <a:avLst/>
            <a:gdLst>
              <a:gd name="connsiteX0" fmla="*/ 9695419 w 13092907"/>
              <a:gd name="connsiteY0" fmla="*/ 7594568 h 11531997"/>
              <a:gd name="connsiteX1" fmla="*/ 10941670 w 13092907"/>
              <a:gd name="connsiteY1" fmla="*/ 7594568 h 11531997"/>
              <a:gd name="connsiteX2" fmla="*/ 8147910 w 13092907"/>
              <a:gd name="connsiteY2" fmla="*/ 11531997 h 11531997"/>
              <a:gd name="connsiteX3" fmla="*/ 6901053 w 13092907"/>
              <a:gd name="connsiteY3" fmla="*/ 11531997 h 11531997"/>
              <a:gd name="connsiteX4" fmla="*/ 10568279 w 13092907"/>
              <a:gd name="connsiteY4" fmla="*/ 2590962 h 11531997"/>
              <a:gd name="connsiteX5" fmla="*/ 13092907 w 13092907"/>
              <a:gd name="connsiteY5" fmla="*/ 2590962 h 11531997"/>
              <a:gd name="connsiteX6" fmla="*/ 7435680 w 13092907"/>
              <a:gd name="connsiteY6" fmla="*/ 10564591 h 11531997"/>
              <a:gd name="connsiteX7" fmla="*/ 4910447 w 13092907"/>
              <a:gd name="connsiteY7" fmla="*/ 10564591 h 11531997"/>
              <a:gd name="connsiteX8" fmla="*/ 5657833 w 13092907"/>
              <a:gd name="connsiteY8" fmla="*/ 1947626 h 11531997"/>
              <a:gd name="connsiteX9" fmla="*/ 8182460 w 13092907"/>
              <a:gd name="connsiteY9" fmla="*/ 1947626 h 11531997"/>
              <a:gd name="connsiteX10" fmla="*/ 2524628 w 13092907"/>
              <a:gd name="connsiteY10" fmla="*/ 9921255 h 11531997"/>
              <a:gd name="connsiteX11" fmla="*/ 0 w 13092907"/>
              <a:gd name="connsiteY11" fmla="*/ 9921255 h 11531997"/>
              <a:gd name="connsiteX12" fmla="*/ 9425681 w 13092907"/>
              <a:gd name="connsiteY12" fmla="*/ 415366 h 11531997"/>
              <a:gd name="connsiteX13" fmla="*/ 11949702 w 13092907"/>
              <a:gd name="connsiteY13" fmla="*/ 415366 h 11531997"/>
              <a:gd name="connsiteX14" fmla="*/ 6292476 w 13092907"/>
              <a:gd name="connsiteY14" fmla="*/ 8388994 h 11531997"/>
              <a:gd name="connsiteX15" fmla="*/ 3767242 w 13092907"/>
              <a:gd name="connsiteY15" fmla="*/ 8388994 h 11531997"/>
              <a:gd name="connsiteX16" fmla="*/ 5346271 w 13092907"/>
              <a:gd name="connsiteY16" fmla="*/ 0 h 11531997"/>
              <a:gd name="connsiteX17" fmla="*/ 6873170 w 13092907"/>
              <a:gd name="connsiteY17" fmla="*/ 0 h 11531997"/>
              <a:gd name="connsiteX18" fmla="*/ 3451436 w 13092907"/>
              <a:gd name="connsiteY18" fmla="*/ 4822083 h 11531997"/>
              <a:gd name="connsiteX19" fmla="*/ 1925142 w 13092907"/>
              <a:gd name="connsiteY19" fmla="*/ 4822083 h 1153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92907" h="11531997">
                <a:moveTo>
                  <a:pt x="9695419" y="7594568"/>
                </a:moveTo>
                <a:lnTo>
                  <a:pt x="10941670" y="7594568"/>
                </a:lnTo>
                <a:lnTo>
                  <a:pt x="8147910" y="11531997"/>
                </a:lnTo>
                <a:lnTo>
                  <a:pt x="6901053" y="11531997"/>
                </a:lnTo>
                <a:close/>
                <a:moveTo>
                  <a:pt x="10568279" y="2590962"/>
                </a:moveTo>
                <a:lnTo>
                  <a:pt x="13092907" y="2590962"/>
                </a:lnTo>
                <a:lnTo>
                  <a:pt x="7435680" y="10564591"/>
                </a:lnTo>
                <a:lnTo>
                  <a:pt x="4910447" y="10564591"/>
                </a:lnTo>
                <a:close/>
                <a:moveTo>
                  <a:pt x="5657833" y="1947626"/>
                </a:moveTo>
                <a:lnTo>
                  <a:pt x="8182460" y="1947626"/>
                </a:lnTo>
                <a:lnTo>
                  <a:pt x="2524628" y="9921255"/>
                </a:lnTo>
                <a:lnTo>
                  <a:pt x="0" y="9921255"/>
                </a:lnTo>
                <a:close/>
                <a:moveTo>
                  <a:pt x="9425681" y="415366"/>
                </a:moveTo>
                <a:lnTo>
                  <a:pt x="11949702" y="415366"/>
                </a:lnTo>
                <a:lnTo>
                  <a:pt x="6292476" y="8388994"/>
                </a:lnTo>
                <a:lnTo>
                  <a:pt x="3767242" y="8388994"/>
                </a:lnTo>
                <a:close/>
                <a:moveTo>
                  <a:pt x="5346271" y="0"/>
                </a:moveTo>
                <a:lnTo>
                  <a:pt x="6873170" y="0"/>
                </a:lnTo>
                <a:lnTo>
                  <a:pt x="3451436" y="4822083"/>
                </a:lnTo>
                <a:lnTo>
                  <a:pt x="1925142" y="4822083"/>
                </a:lnTo>
                <a:close/>
              </a:path>
            </a:pathLst>
          </a:custGeom>
          <a:pattFill prst="pct5">
            <a:fgClr>
              <a:schemeClr val="tx2"/>
            </a:fgClr>
            <a:bgClr>
              <a:schemeClr val="bg1"/>
            </a:bgClr>
          </a:pattFill>
        </p:spPr>
        <p:txBody>
          <a:bodyPr wrap="square">
            <a:noAutofit/>
          </a:bodyPr>
          <a:lstStyle>
            <a:lvl1pPr>
              <a:defRPr/>
            </a:lvl1pPr>
          </a:lstStyle>
          <a:p>
            <a:pPr lvl="0"/>
            <a:endParaRPr/>
          </a:p>
        </p:txBody>
      </p:sp>
    </p:spTree>
    <p:extLst>
      <p:ext uri="{BB962C8B-B14F-4D97-AF65-F5344CB8AC3E}">
        <p14:creationId xmlns:p14="http://schemas.microsoft.com/office/powerpoint/2010/main" val="372842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E96FD57-F2E1-41FD-AA28-4382E15BC7DB}"/>
              </a:ext>
            </a:extLst>
          </p:cNvPr>
          <p:cNvSpPr>
            <a:spLocks noGrp="1"/>
          </p:cNvSpPr>
          <p:nvPr>
            <p:ph type="pic" sz="half" idx="13"/>
          </p:nvPr>
        </p:nvSpPr>
        <p:spPr>
          <a:xfrm>
            <a:off x="800100" y="-9658"/>
            <a:ext cx="5282605" cy="6174185"/>
          </a:xfrm>
          <a:custGeom>
            <a:avLst/>
            <a:gdLst>
              <a:gd name="connsiteX0" fmla="*/ 9677439 w 10565210"/>
              <a:gd name="connsiteY0" fmla="*/ 0 h 12348370"/>
              <a:gd name="connsiteX1" fmla="*/ 10565210 w 10565210"/>
              <a:gd name="connsiteY1" fmla="*/ 0 h 12348370"/>
              <a:gd name="connsiteX2" fmla="*/ 10565210 w 10565210"/>
              <a:gd name="connsiteY2" fmla="*/ 8132202 h 12348370"/>
              <a:gd name="connsiteX3" fmla="*/ 9677439 w 10565210"/>
              <a:gd name="connsiteY3" fmla="*/ 8132202 h 12348370"/>
              <a:gd name="connsiteX4" fmla="*/ 8601842 w 10565210"/>
              <a:gd name="connsiteY4" fmla="*/ 0 h 12348370"/>
              <a:gd name="connsiteX5" fmla="*/ 9490102 w 10565210"/>
              <a:gd name="connsiteY5" fmla="*/ 0 h 12348370"/>
              <a:gd name="connsiteX6" fmla="*/ 9490102 w 10565210"/>
              <a:gd name="connsiteY6" fmla="*/ 9622010 h 12348370"/>
              <a:gd name="connsiteX7" fmla="*/ 8601842 w 10565210"/>
              <a:gd name="connsiteY7" fmla="*/ 9622010 h 12348370"/>
              <a:gd name="connsiteX8" fmla="*/ 7526734 w 10565210"/>
              <a:gd name="connsiteY8" fmla="*/ 0 h 12348370"/>
              <a:gd name="connsiteX9" fmla="*/ 8414994 w 10565210"/>
              <a:gd name="connsiteY9" fmla="*/ 0 h 12348370"/>
              <a:gd name="connsiteX10" fmla="*/ 8414994 w 10565210"/>
              <a:gd name="connsiteY10" fmla="*/ 11213578 h 12348370"/>
              <a:gd name="connsiteX11" fmla="*/ 7526734 w 10565210"/>
              <a:gd name="connsiteY11" fmla="*/ 11213578 h 12348370"/>
              <a:gd name="connsiteX12" fmla="*/ 6451626 w 10565210"/>
              <a:gd name="connsiteY12" fmla="*/ 0 h 12348370"/>
              <a:gd name="connsiteX13" fmla="*/ 7339397 w 10565210"/>
              <a:gd name="connsiteY13" fmla="*/ 0 h 12348370"/>
              <a:gd name="connsiteX14" fmla="*/ 7339397 w 10565210"/>
              <a:gd name="connsiteY14" fmla="*/ 10570433 h 12348370"/>
              <a:gd name="connsiteX15" fmla="*/ 6451626 w 10565210"/>
              <a:gd name="connsiteY15" fmla="*/ 10570433 h 12348370"/>
              <a:gd name="connsiteX16" fmla="*/ 5376029 w 10565210"/>
              <a:gd name="connsiteY16" fmla="*/ 0 h 12348370"/>
              <a:gd name="connsiteX17" fmla="*/ 6264289 w 10565210"/>
              <a:gd name="connsiteY17" fmla="*/ 0 h 12348370"/>
              <a:gd name="connsiteX18" fmla="*/ 6264289 w 10565210"/>
              <a:gd name="connsiteY18" fmla="*/ 8132202 h 12348370"/>
              <a:gd name="connsiteX19" fmla="*/ 5376029 w 10565210"/>
              <a:gd name="connsiteY19" fmla="*/ 8132202 h 12348370"/>
              <a:gd name="connsiteX20" fmla="*/ 4300921 w 10565210"/>
              <a:gd name="connsiteY20" fmla="*/ 0 h 12348370"/>
              <a:gd name="connsiteX21" fmla="*/ 5189181 w 10565210"/>
              <a:gd name="connsiteY21" fmla="*/ 0 h 12348370"/>
              <a:gd name="connsiteX22" fmla="*/ 5189181 w 10565210"/>
              <a:gd name="connsiteY22" fmla="*/ 12348370 h 12348370"/>
              <a:gd name="connsiteX23" fmla="*/ 4300921 w 10565210"/>
              <a:gd name="connsiteY23" fmla="*/ 12348370 h 12348370"/>
              <a:gd name="connsiteX24" fmla="*/ 3225813 w 10565210"/>
              <a:gd name="connsiteY24" fmla="*/ 0 h 12348370"/>
              <a:gd name="connsiteX25" fmla="*/ 4113584 w 10565210"/>
              <a:gd name="connsiteY25" fmla="*/ 0 h 12348370"/>
              <a:gd name="connsiteX26" fmla="*/ 4113584 w 10565210"/>
              <a:gd name="connsiteY26" fmla="*/ 10384064 h 12348370"/>
              <a:gd name="connsiteX27" fmla="*/ 3225813 w 10565210"/>
              <a:gd name="connsiteY27" fmla="*/ 10384064 h 12348370"/>
              <a:gd name="connsiteX28" fmla="*/ 2150216 w 10565210"/>
              <a:gd name="connsiteY28" fmla="*/ 0 h 12348370"/>
              <a:gd name="connsiteX29" fmla="*/ 3038476 w 10565210"/>
              <a:gd name="connsiteY29" fmla="*/ 0 h 12348370"/>
              <a:gd name="connsiteX30" fmla="*/ 3038476 w 10565210"/>
              <a:gd name="connsiteY30" fmla="*/ 11213578 h 12348370"/>
              <a:gd name="connsiteX31" fmla="*/ 2150216 w 10565210"/>
              <a:gd name="connsiteY31" fmla="*/ 11213578 h 12348370"/>
              <a:gd name="connsiteX32" fmla="*/ 1075108 w 10565210"/>
              <a:gd name="connsiteY32" fmla="*/ 0 h 12348370"/>
              <a:gd name="connsiteX33" fmla="*/ 1963369 w 10565210"/>
              <a:gd name="connsiteY33" fmla="*/ 0 h 12348370"/>
              <a:gd name="connsiteX34" fmla="*/ 1963369 w 10565210"/>
              <a:gd name="connsiteY34" fmla="*/ 9622010 h 12348370"/>
              <a:gd name="connsiteX35" fmla="*/ 1075108 w 10565210"/>
              <a:gd name="connsiteY35" fmla="*/ 9622010 h 12348370"/>
              <a:gd name="connsiteX36" fmla="*/ 0 w 10565210"/>
              <a:gd name="connsiteY36" fmla="*/ 0 h 12348370"/>
              <a:gd name="connsiteX37" fmla="*/ 887771 w 10565210"/>
              <a:gd name="connsiteY37" fmla="*/ 0 h 12348370"/>
              <a:gd name="connsiteX38" fmla="*/ 887771 w 10565210"/>
              <a:gd name="connsiteY38" fmla="*/ 11434248 h 12348370"/>
              <a:gd name="connsiteX39" fmla="*/ 0 w 10565210"/>
              <a:gd name="connsiteY39" fmla="*/ 11434248 h 1234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65210" h="12348370">
                <a:moveTo>
                  <a:pt x="9677439" y="0"/>
                </a:moveTo>
                <a:lnTo>
                  <a:pt x="10565210" y="0"/>
                </a:lnTo>
                <a:lnTo>
                  <a:pt x="10565210" y="8132202"/>
                </a:lnTo>
                <a:lnTo>
                  <a:pt x="9677439" y="8132202"/>
                </a:lnTo>
                <a:close/>
                <a:moveTo>
                  <a:pt x="8601842" y="0"/>
                </a:moveTo>
                <a:lnTo>
                  <a:pt x="9490102" y="0"/>
                </a:lnTo>
                <a:lnTo>
                  <a:pt x="9490102" y="9622010"/>
                </a:lnTo>
                <a:lnTo>
                  <a:pt x="8601842" y="9622010"/>
                </a:lnTo>
                <a:close/>
                <a:moveTo>
                  <a:pt x="7526734" y="0"/>
                </a:moveTo>
                <a:lnTo>
                  <a:pt x="8414994" y="0"/>
                </a:lnTo>
                <a:lnTo>
                  <a:pt x="8414994" y="11213578"/>
                </a:lnTo>
                <a:lnTo>
                  <a:pt x="7526734" y="11213578"/>
                </a:lnTo>
                <a:close/>
                <a:moveTo>
                  <a:pt x="6451626" y="0"/>
                </a:moveTo>
                <a:lnTo>
                  <a:pt x="7339397" y="0"/>
                </a:lnTo>
                <a:lnTo>
                  <a:pt x="7339397" y="10570433"/>
                </a:lnTo>
                <a:lnTo>
                  <a:pt x="6451626" y="10570433"/>
                </a:lnTo>
                <a:close/>
                <a:moveTo>
                  <a:pt x="5376029" y="0"/>
                </a:moveTo>
                <a:lnTo>
                  <a:pt x="6264289" y="0"/>
                </a:lnTo>
                <a:lnTo>
                  <a:pt x="6264289" y="8132202"/>
                </a:lnTo>
                <a:lnTo>
                  <a:pt x="5376029" y="8132202"/>
                </a:lnTo>
                <a:close/>
                <a:moveTo>
                  <a:pt x="4300921" y="0"/>
                </a:moveTo>
                <a:lnTo>
                  <a:pt x="5189181" y="0"/>
                </a:lnTo>
                <a:lnTo>
                  <a:pt x="5189181" y="12348370"/>
                </a:lnTo>
                <a:lnTo>
                  <a:pt x="4300921" y="12348370"/>
                </a:lnTo>
                <a:close/>
                <a:moveTo>
                  <a:pt x="3225813" y="0"/>
                </a:moveTo>
                <a:lnTo>
                  <a:pt x="4113584" y="0"/>
                </a:lnTo>
                <a:lnTo>
                  <a:pt x="4113584" y="10384064"/>
                </a:lnTo>
                <a:lnTo>
                  <a:pt x="3225813" y="10384064"/>
                </a:lnTo>
                <a:close/>
                <a:moveTo>
                  <a:pt x="2150216" y="0"/>
                </a:moveTo>
                <a:lnTo>
                  <a:pt x="3038476" y="0"/>
                </a:lnTo>
                <a:lnTo>
                  <a:pt x="3038476" y="11213578"/>
                </a:lnTo>
                <a:lnTo>
                  <a:pt x="2150216" y="11213578"/>
                </a:lnTo>
                <a:close/>
                <a:moveTo>
                  <a:pt x="1075108" y="0"/>
                </a:moveTo>
                <a:lnTo>
                  <a:pt x="1963369" y="0"/>
                </a:lnTo>
                <a:lnTo>
                  <a:pt x="1963369" y="9622010"/>
                </a:lnTo>
                <a:lnTo>
                  <a:pt x="1075108" y="9622010"/>
                </a:lnTo>
                <a:close/>
                <a:moveTo>
                  <a:pt x="0" y="0"/>
                </a:moveTo>
                <a:lnTo>
                  <a:pt x="887771" y="0"/>
                </a:lnTo>
                <a:lnTo>
                  <a:pt x="887771" y="11434248"/>
                </a:lnTo>
                <a:lnTo>
                  <a:pt x="0" y="11434248"/>
                </a:lnTo>
                <a:close/>
              </a:path>
            </a:pathLst>
          </a:custGeom>
          <a:pattFill prst="pct5">
            <a:fgClr>
              <a:schemeClr val="tx2"/>
            </a:fgClr>
            <a:bgClr>
              <a:schemeClr val="bg1"/>
            </a:bgClr>
          </a:pattFill>
        </p:spPr>
        <p:txBody>
          <a:bodyPr wrap="square">
            <a:noAutofit/>
          </a:bodyPr>
          <a:lstStyle>
            <a:lvl1pPr>
              <a:defRPr/>
            </a:lvl1pPr>
          </a:lstStyle>
          <a:p>
            <a:pPr lvl="0"/>
            <a:endParaRPr/>
          </a:p>
        </p:txBody>
      </p:sp>
    </p:spTree>
    <p:extLst>
      <p:ext uri="{BB962C8B-B14F-4D97-AF65-F5344CB8AC3E}">
        <p14:creationId xmlns:p14="http://schemas.microsoft.com/office/powerpoint/2010/main" val="211901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D3575836-C91A-44A3-B68C-37EEB30DC08A}"/>
              </a:ext>
            </a:extLst>
          </p:cNvPr>
          <p:cNvSpPr>
            <a:spLocks noGrp="1"/>
          </p:cNvSpPr>
          <p:nvPr>
            <p:ph type="pic" idx="13"/>
          </p:nvPr>
        </p:nvSpPr>
        <p:spPr>
          <a:xfrm>
            <a:off x="5287367" y="-3770"/>
            <a:ext cx="6900466" cy="6862962"/>
          </a:xfrm>
          <a:custGeom>
            <a:avLst/>
            <a:gdLst>
              <a:gd name="connsiteX0" fmla="*/ 8161032 w 13800932"/>
              <a:gd name="connsiteY0" fmla="*/ 0 h 13725923"/>
              <a:gd name="connsiteX1" fmla="*/ 13800932 w 13800932"/>
              <a:gd name="connsiteY1" fmla="*/ 0 h 13725923"/>
              <a:gd name="connsiteX2" fmla="*/ 13800932 w 13800932"/>
              <a:gd name="connsiteY2" fmla="*/ 13723380 h 13725923"/>
              <a:gd name="connsiteX3" fmla="*/ 8568718 w 13800932"/>
              <a:gd name="connsiteY3" fmla="*/ 13723380 h 13725923"/>
              <a:gd name="connsiteX4" fmla="*/ 8568718 w 13800932"/>
              <a:gd name="connsiteY4" fmla="*/ 13725923 h 13725923"/>
              <a:gd name="connsiteX5" fmla="*/ 7298520 w 13800932"/>
              <a:gd name="connsiteY5" fmla="*/ 13725923 h 13725923"/>
              <a:gd name="connsiteX6" fmla="*/ 7298520 w 13800932"/>
              <a:gd name="connsiteY6" fmla="*/ 13715752 h 13725923"/>
              <a:gd name="connsiteX7" fmla="*/ 0 w 13800932"/>
              <a:gd name="connsiteY7" fmla="*/ 13715752 h 13725923"/>
              <a:gd name="connsiteX8" fmla="*/ 3287944 w 13800932"/>
              <a:gd name="connsiteY8" fmla="*/ 10427921 h 13725923"/>
              <a:gd name="connsiteX9" fmla="*/ 1436958 w 13800932"/>
              <a:gd name="connsiteY9" fmla="*/ 10427921 h 13725923"/>
              <a:gd name="connsiteX10" fmla="*/ 4724902 w 13800932"/>
              <a:gd name="connsiteY10" fmla="*/ 7140089 h 13725923"/>
              <a:gd name="connsiteX11" fmla="*/ 2873277 w 13800932"/>
              <a:gd name="connsiteY11" fmla="*/ 7140089 h 13725923"/>
              <a:gd name="connsiteX12" fmla="*/ 6161222 w 13800932"/>
              <a:gd name="connsiteY12" fmla="*/ 3851623 h 13725923"/>
              <a:gd name="connsiteX13" fmla="*/ 4309596 w 13800932"/>
              <a:gd name="connsiteY13" fmla="*/ 3851623 h 1372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00932" h="13725923">
                <a:moveTo>
                  <a:pt x="8161032" y="0"/>
                </a:moveTo>
                <a:lnTo>
                  <a:pt x="13800932" y="0"/>
                </a:lnTo>
                <a:lnTo>
                  <a:pt x="13800932" y="13723380"/>
                </a:lnTo>
                <a:lnTo>
                  <a:pt x="8568718" y="13723380"/>
                </a:lnTo>
                <a:lnTo>
                  <a:pt x="8568718" y="13725923"/>
                </a:lnTo>
                <a:lnTo>
                  <a:pt x="7298520" y="13725923"/>
                </a:lnTo>
                <a:lnTo>
                  <a:pt x="7298520" y="13715752"/>
                </a:lnTo>
                <a:lnTo>
                  <a:pt x="0" y="13715752"/>
                </a:lnTo>
                <a:lnTo>
                  <a:pt x="3287944" y="10427921"/>
                </a:lnTo>
                <a:lnTo>
                  <a:pt x="1436958" y="10427921"/>
                </a:lnTo>
                <a:lnTo>
                  <a:pt x="4724902" y="7140089"/>
                </a:lnTo>
                <a:lnTo>
                  <a:pt x="2873277" y="7140089"/>
                </a:lnTo>
                <a:lnTo>
                  <a:pt x="6161222" y="3851623"/>
                </a:lnTo>
                <a:lnTo>
                  <a:pt x="4309596" y="3851623"/>
                </a:lnTo>
                <a:close/>
              </a:path>
            </a:pathLst>
          </a:custGeom>
          <a:pattFill prst="pct5">
            <a:fgClr>
              <a:schemeClr val="tx2"/>
            </a:fgClr>
            <a:bgClr>
              <a:schemeClr val="bg1"/>
            </a:bgClr>
          </a:pattFill>
        </p:spPr>
        <p:txBody>
          <a:bodyPr wrap="square">
            <a:noAutofit/>
          </a:bodyPr>
          <a:lstStyle>
            <a:lvl1pPr>
              <a:defRPr/>
            </a:lvl1pPr>
          </a:lstStyle>
          <a:p>
            <a:pPr lvl="0"/>
            <a:endParaRPr/>
          </a:p>
        </p:txBody>
      </p:sp>
    </p:spTree>
    <p:extLst>
      <p:ext uri="{BB962C8B-B14F-4D97-AF65-F5344CB8AC3E}">
        <p14:creationId xmlns:p14="http://schemas.microsoft.com/office/powerpoint/2010/main" val="334659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_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6BE252-C8D2-4752-9422-BC1E26F9EB00}"/>
              </a:ext>
            </a:extLst>
          </p:cNvPr>
          <p:cNvSpPr>
            <a:spLocks noGrp="1"/>
          </p:cNvSpPr>
          <p:nvPr>
            <p:ph type="pic" sz="quarter" idx="10"/>
          </p:nvPr>
        </p:nvSpPr>
        <p:spPr>
          <a:xfrm>
            <a:off x="0" y="0"/>
            <a:ext cx="12192000" cy="6858000"/>
          </a:xfrm>
          <a:prstGeom prst="rect">
            <a:avLst/>
          </a:prstGeom>
          <a:pattFill prst="pct5">
            <a:fgClr>
              <a:schemeClr val="tx2"/>
            </a:fgClr>
            <a:bgClr>
              <a:schemeClr val="bg1"/>
            </a:bgClr>
          </a:pattFill>
        </p:spPr>
        <p:txBody>
          <a:bodyPr vert="horz" lIns="91440" tIns="45720" rIns="91440" bIns="45720" rtlCol="0">
            <a:normAutofit/>
          </a:bodyPr>
          <a:lstStyle>
            <a:lvl1pPr>
              <a:defRPr lang="en-US"/>
            </a:lvl1pPr>
          </a:lstStyle>
          <a:p>
            <a:pPr lvl="0"/>
            <a:endParaRPr lang="en-US"/>
          </a:p>
        </p:txBody>
      </p:sp>
    </p:spTree>
    <p:extLst>
      <p:ext uri="{BB962C8B-B14F-4D97-AF65-F5344CB8AC3E}">
        <p14:creationId xmlns:p14="http://schemas.microsoft.com/office/powerpoint/2010/main" val="215753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85888" y="-1"/>
            <a:ext cx="8820224" cy="3249673"/>
          </a:xfrm>
          <a:custGeom>
            <a:avLst/>
            <a:gdLst>
              <a:gd name="connsiteX0" fmla="*/ 0 w 15087175"/>
              <a:gd name="connsiteY0" fmla="*/ 0 h 5558632"/>
              <a:gd name="connsiteX1" fmla="*/ 15087175 w 15087175"/>
              <a:gd name="connsiteY1" fmla="*/ 0 h 5558632"/>
              <a:gd name="connsiteX2" fmla="*/ 7543587 w 15087175"/>
              <a:gd name="connsiteY2" fmla="*/ 5558632 h 5558632"/>
            </a:gdLst>
            <a:ahLst/>
            <a:cxnLst>
              <a:cxn ang="0">
                <a:pos x="connsiteX0" y="connsiteY0"/>
              </a:cxn>
              <a:cxn ang="0">
                <a:pos x="connsiteX1" y="connsiteY1"/>
              </a:cxn>
              <a:cxn ang="0">
                <a:pos x="connsiteX2" y="connsiteY2"/>
              </a:cxn>
            </a:cxnLst>
            <a:rect l="l" t="t" r="r" b="b"/>
            <a:pathLst>
              <a:path w="15087175" h="5558632">
                <a:moveTo>
                  <a:pt x="0" y="0"/>
                </a:moveTo>
                <a:lnTo>
                  <a:pt x="15087175" y="0"/>
                </a:lnTo>
                <a:lnTo>
                  <a:pt x="7543587" y="5558632"/>
                </a:lnTo>
                <a:close/>
              </a:path>
            </a:pathLst>
          </a:custGeom>
          <a:pattFill prst="pct5">
            <a:fgClr>
              <a:schemeClr val="tx2"/>
            </a:fgClr>
            <a:bgClr>
              <a:schemeClr val="bg1"/>
            </a:bgClr>
          </a:pattFill>
          <a:extLst>
            <a:ext uri="{C572A759-6A51-4108-AA02-DFA0A04FC94B}">
              <ma14:wrappingTextBoxFlag xmlns:ma14="http://schemas.microsoft.com/office/mac/drawingml/2011/main" xmlns="" val="1"/>
            </a:ext>
          </a:extLst>
        </p:spPr>
        <p:txBody>
          <a:bodyPr vert="horz" lIns="91440" tIns="45720" rIns="91440" bIns="45720" rtlCol="0">
            <a:normAutofit/>
          </a:bodyPr>
          <a:lstStyle>
            <a:lvl1pPr>
              <a:defRPr lang="zh-CN" altLang="en-US" dirty="0"/>
            </a:lvl1pPr>
          </a:lstStyle>
          <a:p>
            <a:pPr lvl="0"/>
            <a:endParaRPr lang="zh-CN" altLang="en-US" dirty="0"/>
          </a:p>
        </p:txBody>
      </p:sp>
    </p:spTree>
    <p:extLst>
      <p:ext uri="{BB962C8B-B14F-4D97-AF65-F5344CB8AC3E}">
        <p14:creationId xmlns:p14="http://schemas.microsoft.com/office/powerpoint/2010/main" val="10999095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
    <p:bg>
      <p:bgPr>
        <a:solidFill>
          <a:srgbClr val="FFFFFF"/>
        </a:solidFill>
        <a:effectLst/>
      </p:bgPr>
    </p:bg>
    <p:spTree>
      <p:nvGrpSpPr>
        <p:cNvPr id="1" name=""/>
        <p:cNvGrpSpPr/>
        <p:nvPr/>
      </p:nvGrpSpPr>
      <p:grpSpPr>
        <a:xfrm>
          <a:off x="0" y="0"/>
          <a:ext cx="0" cy="0"/>
          <a:chOff x="0" y="0"/>
          <a:chExt cx="0" cy="0"/>
        </a:xfrm>
      </p:grpSpPr>
      <p:sp>
        <p:nvSpPr>
          <p:cNvPr id="19" name="Shape 19"/>
          <p:cNvSpPr>
            <a:spLocks noGrp="1"/>
          </p:cNvSpPr>
          <p:nvPr>
            <p:ph type="pic" idx="13"/>
          </p:nvPr>
        </p:nvSpPr>
        <p:spPr>
          <a:xfrm>
            <a:off x="2117" y="-3331"/>
            <a:ext cx="8487602" cy="6858001"/>
          </a:xfrm>
          <a:prstGeom prst="rect">
            <a:avLst/>
          </a:pr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Tree>
    <p:extLst>
      <p:ext uri="{BB962C8B-B14F-4D97-AF65-F5344CB8AC3E}">
        <p14:creationId xmlns:p14="http://schemas.microsoft.com/office/powerpoint/2010/main" val="7998539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05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10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FC58FC-7C35-4005-B617-AC7262FAD875}"/>
              </a:ext>
            </a:extLst>
          </p:cNvPr>
          <p:cNvSpPr>
            <a:spLocks noGrp="1"/>
          </p:cNvSpPr>
          <p:nvPr>
            <p:ph type="pic" sz="quarter" idx="10"/>
          </p:nvPr>
        </p:nvSpPr>
        <p:spPr>
          <a:xfrm>
            <a:off x="1196789" y="1242172"/>
            <a:ext cx="4373656" cy="4373656"/>
          </a:xfrm>
          <a:custGeom>
            <a:avLst/>
            <a:gdLst>
              <a:gd name="connsiteX0" fmla="*/ 2487706 w 4975412"/>
              <a:gd name="connsiteY0" fmla="*/ 0 h 4975412"/>
              <a:gd name="connsiteX1" fmla="*/ 4975412 w 4975412"/>
              <a:gd name="connsiteY1" fmla="*/ 2487706 h 4975412"/>
              <a:gd name="connsiteX2" fmla="*/ 2487706 w 4975412"/>
              <a:gd name="connsiteY2" fmla="*/ 4975412 h 4975412"/>
              <a:gd name="connsiteX3" fmla="*/ 0 w 4975412"/>
              <a:gd name="connsiteY3" fmla="*/ 2487706 h 4975412"/>
              <a:gd name="connsiteX4" fmla="*/ 2487706 w 4975412"/>
              <a:gd name="connsiteY4" fmla="*/ 0 h 497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412" h="4975412">
                <a:moveTo>
                  <a:pt x="2487706" y="0"/>
                </a:moveTo>
                <a:cubicBezTo>
                  <a:pt x="3861628" y="0"/>
                  <a:pt x="4975412" y="1113784"/>
                  <a:pt x="4975412" y="2487706"/>
                </a:cubicBezTo>
                <a:cubicBezTo>
                  <a:pt x="4975412" y="3861628"/>
                  <a:pt x="3861628" y="4975412"/>
                  <a:pt x="2487706" y="4975412"/>
                </a:cubicBezTo>
                <a:cubicBezTo>
                  <a:pt x="1113784" y="4975412"/>
                  <a:pt x="0" y="3861628"/>
                  <a:pt x="0" y="2487706"/>
                </a:cubicBezTo>
                <a:cubicBezTo>
                  <a:pt x="0" y="1113784"/>
                  <a:pt x="1113784" y="0"/>
                  <a:pt x="2487706" y="0"/>
                </a:cubicBezTo>
                <a:close/>
              </a:path>
            </a:pathLst>
          </a:custGeom>
          <a:pattFill prst="pct5">
            <a:fgClr>
              <a:schemeClr val="tx2"/>
            </a:fgClr>
            <a:bgClr>
              <a:schemeClr val="bg1"/>
            </a:bgClr>
          </a:pattFill>
        </p:spPr>
        <p:txBody>
          <a:bodyPr/>
          <a:lstStyle>
            <a:lvl1pPr>
              <a:defRPr lang="en-US"/>
            </a:lvl1pPr>
          </a:lstStyle>
          <a:p>
            <a:pPr lvl="0"/>
            <a:endParaRPr lang="en-US" dirty="0"/>
          </a:p>
        </p:txBody>
      </p:sp>
    </p:spTree>
    <p:extLst>
      <p:ext uri="{BB962C8B-B14F-4D97-AF65-F5344CB8AC3E}">
        <p14:creationId xmlns:p14="http://schemas.microsoft.com/office/powerpoint/2010/main" val="180108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1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FC58FC-7C35-4005-B617-AC7262FAD875}"/>
              </a:ext>
            </a:extLst>
          </p:cNvPr>
          <p:cNvSpPr>
            <a:spLocks noGrp="1"/>
          </p:cNvSpPr>
          <p:nvPr>
            <p:ph type="pic" sz="quarter" idx="10"/>
          </p:nvPr>
        </p:nvSpPr>
        <p:spPr>
          <a:xfrm>
            <a:off x="4141695" y="1474695"/>
            <a:ext cx="3908611" cy="3908611"/>
          </a:xfrm>
          <a:custGeom>
            <a:avLst/>
            <a:gdLst>
              <a:gd name="connsiteX0" fmla="*/ 2487706 w 4975412"/>
              <a:gd name="connsiteY0" fmla="*/ 0 h 4975412"/>
              <a:gd name="connsiteX1" fmla="*/ 4975412 w 4975412"/>
              <a:gd name="connsiteY1" fmla="*/ 2487706 h 4975412"/>
              <a:gd name="connsiteX2" fmla="*/ 2487706 w 4975412"/>
              <a:gd name="connsiteY2" fmla="*/ 4975412 h 4975412"/>
              <a:gd name="connsiteX3" fmla="*/ 0 w 4975412"/>
              <a:gd name="connsiteY3" fmla="*/ 2487706 h 4975412"/>
              <a:gd name="connsiteX4" fmla="*/ 2487706 w 4975412"/>
              <a:gd name="connsiteY4" fmla="*/ 0 h 497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412" h="4975412">
                <a:moveTo>
                  <a:pt x="2487706" y="0"/>
                </a:moveTo>
                <a:cubicBezTo>
                  <a:pt x="3861628" y="0"/>
                  <a:pt x="4975412" y="1113784"/>
                  <a:pt x="4975412" y="2487706"/>
                </a:cubicBezTo>
                <a:cubicBezTo>
                  <a:pt x="4975412" y="3861628"/>
                  <a:pt x="3861628" y="4975412"/>
                  <a:pt x="2487706" y="4975412"/>
                </a:cubicBezTo>
                <a:cubicBezTo>
                  <a:pt x="1113784" y="4975412"/>
                  <a:pt x="0" y="3861628"/>
                  <a:pt x="0" y="2487706"/>
                </a:cubicBezTo>
                <a:cubicBezTo>
                  <a:pt x="0" y="1113784"/>
                  <a:pt x="1113784" y="0"/>
                  <a:pt x="2487706" y="0"/>
                </a:cubicBezTo>
                <a:close/>
              </a:path>
            </a:pathLst>
          </a:custGeom>
          <a:pattFill prst="pct5">
            <a:fgClr>
              <a:schemeClr val="tx2"/>
            </a:fgClr>
            <a:bgClr>
              <a:schemeClr val="bg1"/>
            </a:bgClr>
          </a:pattFill>
        </p:spPr>
        <p:txBody>
          <a:bodyPr vert="horz" lIns="91440" tIns="45720" rIns="91440" bIns="45720" rtlCol="0">
            <a:normAutofit/>
          </a:bodyPr>
          <a:lstStyle>
            <a:lvl1pPr>
              <a:defRPr lang="en-US" dirty="0"/>
            </a:lvl1pPr>
          </a:lstStyle>
          <a:p>
            <a:pPr lvl="0"/>
            <a:endParaRPr lang="en-US" dirty="0"/>
          </a:p>
        </p:txBody>
      </p:sp>
    </p:spTree>
    <p:extLst>
      <p:ext uri="{BB962C8B-B14F-4D97-AF65-F5344CB8AC3E}">
        <p14:creationId xmlns:p14="http://schemas.microsoft.com/office/powerpoint/2010/main" val="244758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55">
    <p:spTree>
      <p:nvGrpSpPr>
        <p:cNvPr id="1" name=""/>
        <p:cNvGrpSpPr/>
        <p:nvPr/>
      </p:nvGrpSpPr>
      <p:grpSpPr>
        <a:xfrm>
          <a:off x="0" y="0"/>
          <a:ext cx="0" cy="0"/>
          <a:chOff x="0" y="0"/>
          <a:chExt cx="0" cy="0"/>
        </a:xfrm>
      </p:grpSpPr>
      <p:sp>
        <p:nvSpPr>
          <p:cNvPr id="9" name="Picture Placeholder 8"/>
          <p:cNvSpPr>
            <a:spLocks noGrp="1"/>
          </p:cNvSpPr>
          <p:nvPr>
            <p:ph type="pic" sz="half" idx="18"/>
          </p:nvPr>
        </p:nvSpPr>
        <p:spPr>
          <a:xfrm>
            <a:off x="4826001" y="504787"/>
            <a:ext cx="2540000" cy="2540000"/>
          </a:xfrm>
          <a:custGeom>
            <a:avLst/>
            <a:gdLst>
              <a:gd name="connsiteX0" fmla="*/ 4395656 w 8791311"/>
              <a:gd name="connsiteY0" fmla="*/ 0 h 8791311"/>
              <a:gd name="connsiteX1" fmla="*/ 8785592 w 8791311"/>
              <a:gd name="connsiteY1" fmla="*/ 4169456 h 8791311"/>
              <a:gd name="connsiteX2" fmla="*/ 8791311 w 8791311"/>
              <a:gd name="connsiteY2" fmla="*/ 4395615 h 8791311"/>
              <a:gd name="connsiteX3" fmla="*/ 8791311 w 8791311"/>
              <a:gd name="connsiteY3" fmla="*/ 4395698 h 8791311"/>
              <a:gd name="connsiteX4" fmla="*/ 8785592 w 8791311"/>
              <a:gd name="connsiteY4" fmla="*/ 4621856 h 8791311"/>
              <a:gd name="connsiteX5" fmla="*/ 4621856 w 8791311"/>
              <a:gd name="connsiteY5" fmla="*/ 8785592 h 8791311"/>
              <a:gd name="connsiteX6" fmla="*/ 4395698 w 8791311"/>
              <a:gd name="connsiteY6" fmla="*/ 8791311 h 8791311"/>
              <a:gd name="connsiteX7" fmla="*/ 4395615 w 8791311"/>
              <a:gd name="connsiteY7" fmla="*/ 8791311 h 8791311"/>
              <a:gd name="connsiteX8" fmla="*/ 4169456 w 8791311"/>
              <a:gd name="connsiteY8" fmla="*/ 8785592 h 8791311"/>
              <a:gd name="connsiteX9" fmla="*/ 0 w 8791311"/>
              <a:gd name="connsiteY9" fmla="*/ 4395656 h 8791311"/>
              <a:gd name="connsiteX10" fmla="*/ 4395656 w 8791311"/>
              <a:gd name="connsiteY10" fmla="*/ 0 h 87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311" h="8791311">
                <a:moveTo>
                  <a:pt x="4395656" y="0"/>
                </a:moveTo>
                <a:cubicBezTo>
                  <a:pt x="6747446" y="0"/>
                  <a:pt x="8667863" y="1846924"/>
                  <a:pt x="8785592" y="4169456"/>
                </a:cubicBezTo>
                <a:lnTo>
                  <a:pt x="8791311" y="4395615"/>
                </a:lnTo>
                <a:lnTo>
                  <a:pt x="8791311" y="4395698"/>
                </a:lnTo>
                <a:lnTo>
                  <a:pt x="8785592" y="4621856"/>
                </a:lnTo>
                <a:cubicBezTo>
                  <a:pt x="8671661" y="6869468"/>
                  <a:pt x="6869468" y="8671661"/>
                  <a:pt x="4621856" y="8785592"/>
                </a:cubicBezTo>
                <a:lnTo>
                  <a:pt x="4395698" y="8791311"/>
                </a:lnTo>
                <a:lnTo>
                  <a:pt x="4395615" y="8791311"/>
                </a:lnTo>
                <a:lnTo>
                  <a:pt x="4169456" y="8785592"/>
                </a:lnTo>
                <a:cubicBezTo>
                  <a:pt x="1846924" y="8667863"/>
                  <a:pt x="0" y="6747446"/>
                  <a:pt x="0" y="4395656"/>
                </a:cubicBezTo>
                <a:cubicBezTo>
                  <a:pt x="0" y="1968002"/>
                  <a:pt x="1968002" y="0"/>
                  <a:pt x="4395656" y="0"/>
                </a:cubicBezTo>
                <a:close/>
              </a:path>
            </a:pathLst>
          </a:cu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4" name="Picture Placeholder 13"/>
          <p:cNvSpPr>
            <a:spLocks noGrp="1"/>
          </p:cNvSpPr>
          <p:nvPr>
            <p:ph type="pic" sz="half" idx="19"/>
          </p:nvPr>
        </p:nvSpPr>
        <p:spPr>
          <a:xfrm>
            <a:off x="1426634" y="3764188"/>
            <a:ext cx="1587501" cy="1587501"/>
          </a:xfrm>
          <a:custGeom>
            <a:avLst/>
            <a:gdLst>
              <a:gd name="connsiteX0" fmla="*/ 4395656 w 8791311"/>
              <a:gd name="connsiteY0" fmla="*/ 0 h 8791311"/>
              <a:gd name="connsiteX1" fmla="*/ 8785592 w 8791311"/>
              <a:gd name="connsiteY1" fmla="*/ 4169456 h 8791311"/>
              <a:gd name="connsiteX2" fmla="*/ 8791311 w 8791311"/>
              <a:gd name="connsiteY2" fmla="*/ 4395615 h 8791311"/>
              <a:gd name="connsiteX3" fmla="*/ 8791311 w 8791311"/>
              <a:gd name="connsiteY3" fmla="*/ 4395698 h 8791311"/>
              <a:gd name="connsiteX4" fmla="*/ 8785592 w 8791311"/>
              <a:gd name="connsiteY4" fmla="*/ 4621856 h 8791311"/>
              <a:gd name="connsiteX5" fmla="*/ 4621856 w 8791311"/>
              <a:gd name="connsiteY5" fmla="*/ 8785592 h 8791311"/>
              <a:gd name="connsiteX6" fmla="*/ 4395698 w 8791311"/>
              <a:gd name="connsiteY6" fmla="*/ 8791311 h 8791311"/>
              <a:gd name="connsiteX7" fmla="*/ 4395615 w 8791311"/>
              <a:gd name="connsiteY7" fmla="*/ 8791311 h 8791311"/>
              <a:gd name="connsiteX8" fmla="*/ 4169456 w 8791311"/>
              <a:gd name="connsiteY8" fmla="*/ 8785592 h 8791311"/>
              <a:gd name="connsiteX9" fmla="*/ 0 w 8791311"/>
              <a:gd name="connsiteY9" fmla="*/ 4395656 h 8791311"/>
              <a:gd name="connsiteX10" fmla="*/ 4395656 w 8791311"/>
              <a:gd name="connsiteY10" fmla="*/ 0 h 87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311" h="8791311">
                <a:moveTo>
                  <a:pt x="4395656" y="0"/>
                </a:moveTo>
                <a:cubicBezTo>
                  <a:pt x="6747446" y="0"/>
                  <a:pt x="8667863" y="1846924"/>
                  <a:pt x="8785592" y="4169456"/>
                </a:cubicBezTo>
                <a:lnTo>
                  <a:pt x="8791311" y="4395615"/>
                </a:lnTo>
                <a:lnTo>
                  <a:pt x="8791311" y="4395698"/>
                </a:lnTo>
                <a:lnTo>
                  <a:pt x="8785592" y="4621856"/>
                </a:lnTo>
                <a:cubicBezTo>
                  <a:pt x="8671661" y="6869468"/>
                  <a:pt x="6869468" y="8671661"/>
                  <a:pt x="4621856" y="8785592"/>
                </a:cubicBezTo>
                <a:lnTo>
                  <a:pt x="4395698" y="8791311"/>
                </a:lnTo>
                <a:lnTo>
                  <a:pt x="4395615" y="8791311"/>
                </a:lnTo>
                <a:lnTo>
                  <a:pt x="4169456" y="8785592"/>
                </a:lnTo>
                <a:cubicBezTo>
                  <a:pt x="1846924" y="8667863"/>
                  <a:pt x="0" y="6747446"/>
                  <a:pt x="0" y="4395656"/>
                </a:cubicBezTo>
                <a:cubicBezTo>
                  <a:pt x="0" y="1968002"/>
                  <a:pt x="1968002" y="0"/>
                  <a:pt x="4395656" y="0"/>
                </a:cubicBezTo>
                <a:close/>
              </a:path>
            </a:pathLst>
          </a:custGeom>
          <a:pattFill prst="pct5">
            <a:fgClr>
              <a:schemeClr val="tx2"/>
            </a:fgClr>
            <a:bgClr>
              <a:schemeClr val="bg1"/>
            </a:bgClr>
          </a:pattFill>
        </p:spPr>
        <p:txBody>
          <a:bodyPr vert="horz" lIns="91440" tIns="45720" rIns="91440" bIns="45720" rtlCol="0">
            <a:normAutofit/>
          </a:bodyPr>
          <a:lstStyle>
            <a:lvl1pPr>
              <a:defRPr/>
            </a:lvl1pPr>
          </a:lstStyle>
          <a:p>
            <a:pPr lvl="0"/>
            <a:endParaRPr/>
          </a:p>
        </p:txBody>
      </p:sp>
      <p:sp>
        <p:nvSpPr>
          <p:cNvPr id="15" name="Picture Placeholder 14"/>
          <p:cNvSpPr>
            <a:spLocks noGrp="1"/>
          </p:cNvSpPr>
          <p:nvPr>
            <p:ph type="pic" sz="half" idx="20"/>
          </p:nvPr>
        </p:nvSpPr>
        <p:spPr>
          <a:xfrm>
            <a:off x="4010377" y="3764188"/>
            <a:ext cx="1587501" cy="1587501"/>
          </a:xfrm>
          <a:custGeom>
            <a:avLst/>
            <a:gdLst>
              <a:gd name="connsiteX0" fmla="*/ 4395656 w 8791311"/>
              <a:gd name="connsiteY0" fmla="*/ 0 h 8791311"/>
              <a:gd name="connsiteX1" fmla="*/ 8785592 w 8791311"/>
              <a:gd name="connsiteY1" fmla="*/ 4169456 h 8791311"/>
              <a:gd name="connsiteX2" fmla="*/ 8791311 w 8791311"/>
              <a:gd name="connsiteY2" fmla="*/ 4395615 h 8791311"/>
              <a:gd name="connsiteX3" fmla="*/ 8791311 w 8791311"/>
              <a:gd name="connsiteY3" fmla="*/ 4395698 h 8791311"/>
              <a:gd name="connsiteX4" fmla="*/ 8785592 w 8791311"/>
              <a:gd name="connsiteY4" fmla="*/ 4621856 h 8791311"/>
              <a:gd name="connsiteX5" fmla="*/ 4621856 w 8791311"/>
              <a:gd name="connsiteY5" fmla="*/ 8785592 h 8791311"/>
              <a:gd name="connsiteX6" fmla="*/ 4395698 w 8791311"/>
              <a:gd name="connsiteY6" fmla="*/ 8791311 h 8791311"/>
              <a:gd name="connsiteX7" fmla="*/ 4395615 w 8791311"/>
              <a:gd name="connsiteY7" fmla="*/ 8791311 h 8791311"/>
              <a:gd name="connsiteX8" fmla="*/ 4169456 w 8791311"/>
              <a:gd name="connsiteY8" fmla="*/ 8785592 h 8791311"/>
              <a:gd name="connsiteX9" fmla="*/ 0 w 8791311"/>
              <a:gd name="connsiteY9" fmla="*/ 4395656 h 8791311"/>
              <a:gd name="connsiteX10" fmla="*/ 4395656 w 8791311"/>
              <a:gd name="connsiteY10" fmla="*/ 0 h 87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311" h="8791311">
                <a:moveTo>
                  <a:pt x="4395656" y="0"/>
                </a:moveTo>
                <a:cubicBezTo>
                  <a:pt x="6747446" y="0"/>
                  <a:pt x="8667863" y="1846924"/>
                  <a:pt x="8785592" y="4169456"/>
                </a:cubicBezTo>
                <a:lnTo>
                  <a:pt x="8791311" y="4395615"/>
                </a:lnTo>
                <a:lnTo>
                  <a:pt x="8791311" y="4395698"/>
                </a:lnTo>
                <a:lnTo>
                  <a:pt x="8785592" y="4621856"/>
                </a:lnTo>
                <a:cubicBezTo>
                  <a:pt x="8671661" y="6869468"/>
                  <a:pt x="6869468" y="8671661"/>
                  <a:pt x="4621856" y="8785592"/>
                </a:cubicBezTo>
                <a:lnTo>
                  <a:pt x="4395698" y="8791311"/>
                </a:lnTo>
                <a:lnTo>
                  <a:pt x="4395615" y="8791311"/>
                </a:lnTo>
                <a:lnTo>
                  <a:pt x="4169456" y="8785592"/>
                </a:lnTo>
                <a:cubicBezTo>
                  <a:pt x="1846924" y="8667863"/>
                  <a:pt x="0" y="6747446"/>
                  <a:pt x="0" y="4395656"/>
                </a:cubicBezTo>
                <a:cubicBezTo>
                  <a:pt x="0" y="1968002"/>
                  <a:pt x="1968002" y="0"/>
                  <a:pt x="4395656" y="0"/>
                </a:cubicBezTo>
                <a:close/>
              </a:path>
            </a:pathLst>
          </a:custGeom>
          <a:pattFill prst="pct5">
            <a:fgClr>
              <a:schemeClr val="tx2"/>
            </a:fgClr>
            <a:bgClr>
              <a:schemeClr val="bg1"/>
            </a:bgClr>
          </a:pattFill>
        </p:spPr>
        <p:txBody>
          <a:bodyPr vert="horz" lIns="91440" tIns="45720" rIns="91440" bIns="45720" rtlCol="0">
            <a:normAutofit/>
          </a:bodyPr>
          <a:lstStyle>
            <a:lvl1pPr>
              <a:defRPr dirty="0"/>
            </a:lvl1pPr>
          </a:lstStyle>
          <a:p>
            <a:pPr lvl="0"/>
            <a:endParaRPr dirty="0"/>
          </a:p>
        </p:txBody>
      </p:sp>
      <p:sp>
        <p:nvSpPr>
          <p:cNvPr id="16" name="Picture Placeholder 15"/>
          <p:cNvSpPr>
            <a:spLocks noGrp="1"/>
          </p:cNvSpPr>
          <p:nvPr>
            <p:ph type="pic" sz="half" idx="21"/>
          </p:nvPr>
        </p:nvSpPr>
        <p:spPr>
          <a:xfrm>
            <a:off x="6594122" y="3764188"/>
            <a:ext cx="1587501" cy="1587501"/>
          </a:xfrm>
          <a:custGeom>
            <a:avLst/>
            <a:gdLst>
              <a:gd name="connsiteX0" fmla="*/ 4395656 w 8791311"/>
              <a:gd name="connsiteY0" fmla="*/ 0 h 8791311"/>
              <a:gd name="connsiteX1" fmla="*/ 8785592 w 8791311"/>
              <a:gd name="connsiteY1" fmla="*/ 4169456 h 8791311"/>
              <a:gd name="connsiteX2" fmla="*/ 8791311 w 8791311"/>
              <a:gd name="connsiteY2" fmla="*/ 4395615 h 8791311"/>
              <a:gd name="connsiteX3" fmla="*/ 8791311 w 8791311"/>
              <a:gd name="connsiteY3" fmla="*/ 4395698 h 8791311"/>
              <a:gd name="connsiteX4" fmla="*/ 8785592 w 8791311"/>
              <a:gd name="connsiteY4" fmla="*/ 4621856 h 8791311"/>
              <a:gd name="connsiteX5" fmla="*/ 4621856 w 8791311"/>
              <a:gd name="connsiteY5" fmla="*/ 8785592 h 8791311"/>
              <a:gd name="connsiteX6" fmla="*/ 4395698 w 8791311"/>
              <a:gd name="connsiteY6" fmla="*/ 8791311 h 8791311"/>
              <a:gd name="connsiteX7" fmla="*/ 4395615 w 8791311"/>
              <a:gd name="connsiteY7" fmla="*/ 8791311 h 8791311"/>
              <a:gd name="connsiteX8" fmla="*/ 4169456 w 8791311"/>
              <a:gd name="connsiteY8" fmla="*/ 8785592 h 8791311"/>
              <a:gd name="connsiteX9" fmla="*/ 0 w 8791311"/>
              <a:gd name="connsiteY9" fmla="*/ 4395656 h 8791311"/>
              <a:gd name="connsiteX10" fmla="*/ 4395656 w 8791311"/>
              <a:gd name="connsiteY10" fmla="*/ 0 h 87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311" h="8791311">
                <a:moveTo>
                  <a:pt x="4395656" y="0"/>
                </a:moveTo>
                <a:cubicBezTo>
                  <a:pt x="6747446" y="0"/>
                  <a:pt x="8667863" y="1846924"/>
                  <a:pt x="8785592" y="4169456"/>
                </a:cubicBezTo>
                <a:lnTo>
                  <a:pt x="8791311" y="4395615"/>
                </a:lnTo>
                <a:lnTo>
                  <a:pt x="8791311" y="4395698"/>
                </a:lnTo>
                <a:lnTo>
                  <a:pt x="8785592" y="4621856"/>
                </a:lnTo>
                <a:cubicBezTo>
                  <a:pt x="8671661" y="6869468"/>
                  <a:pt x="6869468" y="8671661"/>
                  <a:pt x="4621856" y="8785592"/>
                </a:cubicBezTo>
                <a:lnTo>
                  <a:pt x="4395698" y="8791311"/>
                </a:lnTo>
                <a:lnTo>
                  <a:pt x="4395615" y="8791311"/>
                </a:lnTo>
                <a:lnTo>
                  <a:pt x="4169456" y="8785592"/>
                </a:lnTo>
                <a:cubicBezTo>
                  <a:pt x="1846924" y="8667863"/>
                  <a:pt x="0" y="6747446"/>
                  <a:pt x="0" y="4395656"/>
                </a:cubicBezTo>
                <a:cubicBezTo>
                  <a:pt x="0" y="1968002"/>
                  <a:pt x="1968002" y="0"/>
                  <a:pt x="4395656" y="0"/>
                </a:cubicBezTo>
                <a:close/>
              </a:path>
            </a:pathLst>
          </a:custGeom>
          <a:pattFill prst="pct5">
            <a:fgClr>
              <a:schemeClr val="tx2"/>
            </a:fgClr>
            <a:bgClr>
              <a:schemeClr val="bg1"/>
            </a:bgClr>
          </a:pattFill>
        </p:spPr>
        <p:txBody>
          <a:bodyPr vert="horz" lIns="91440" tIns="45720" rIns="91440" bIns="45720" rtlCol="0">
            <a:normAutofit/>
          </a:bodyPr>
          <a:lstStyle>
            <a:lvl1pPr>
              <a:defRPr dirty="0"/>
            </a:lvl1pPr>
          </a:lstStyle>
          <a:p>
            <a:pPr lvl="0"/>
            <a:endParaRPr dirty="0"/>
          </a:p>
        </p:txBody>
      </p:sp>
      <p:sp>
        <p:nvSpPr>
          <p:cNvPr id="17" name="Picture Placeholder 16"/>
          <p:cNvSpPr>
            <a:spLocks noGrp="1"/>
          </p:cNvSpPr>
          <p:nvPr>
            <p:ph type="pic" sz="half" idx="22"/>
          </p:nvPr>
        </p:nvSpPr>
        <p:spPr>
          <a:xfrm>
            <a:off x="9177867" y="3764187"/>
            <a:ext cx="1587501" cy="1587501"/>
          </a:xfrm>
          <a:custGeom>
            <a:avLst/>
            <a:gdLst>
              <a:gd name="connsiteX0" fmla="*/ 4395656 w 8791311"/>
              <a:gd name="connsiteY0" fmla="*/ 0 h 8791311"/>
              <a:gd name="connsiteX1" fmla="*/ 8785592 w 8791311"/>
              <a:gd name="connsiteY1" fmla="*/ 4169456 h 8791311"/>
              <a:gd name="connsiteX2" fmla="*/ 8791311 w 8791311"/>
              <a:gd name="connsiteY2" fmla="*/ 4395615 h 8791311"/>
              <a:gd name="connsiteX3" fmla="*/ 8791311 w 8791311"/>
              <a:gd name="connsiteY3" fmla="*/ 4395698 h 8791311"/>
              <a:gd name="connsiteX4" fmla="*/ 8785592 w 8791311"/>
              <a:gd name="connsiteY4" fmla="*/ 4621856 h 8791311"/>
              <a:gd name="connsiteX5" fmla="*/ 4621856 w 8791311"/>
              <a:gd name="connsiteY5" fmla="*/ 8785592 h 8791311"/>
              <a:gd name="connsiteX6" fmla="*/ 4395698 w 8791311"/>
              <a:gd name="connsiteY6" fmla="*/ 8791311 h 8791311"/>
              <a:gd name="connsiteX7" fmla="*/ 4395615 w 8791311"/>
              <a:gd name="connsiteY7" fmla="*/ 8791311 h 8791311"/>
              <a:gd name="connsiteX8" fmla="*/ 4169456 w 8791311"/>
              <a:gd name="connsiteY8" fmla="*/ 8785592 h 8791311"/>
              <a:gd name="connsiteX9" fmla="*/ 0 w 8791311"/>
              <a:gd name="connsiteY9" fmla="*/ 4395656 h 8791311"/>
              <a:gd name="connsiteX10" fmla="*/ 4395656 w 8791311"/>
              <a:gd name="connsiteY10" fmla="*/ 0 h 87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1311" h="8791311">
                <a:moveTo>
                  <a:pt x="4395656" y="0"/>
                </a:moveTo>
                <a:cubicBezTo>
                  <a:pt x="6747446" y="0"/>
                  <a:pt x="8667863" y="1846924"/>
                  <a:pt x="8785592" y="4169456"/>
                </a:cubicBezTo>
                <a:lnTo>
                  <a:pt x="8791311" y="4395615"/>
                </a:lnTo>
                <a:lnTo>
                  <a:pt x="8791311" y="4395698"/>
                </a:lnTo>
                <a:lnTo>
                  <a:pt x="8785592" y="4621856"/>
                </a:lnTo>
                <a:cubicBezTo>
                  <a:pt x="8671661" y="6869468"/>
                  <a:pt x="6869468" y="8671661"/>
                  <a:pt x="4621856" y="8785592"/>
                </a:cubicBezTo>
                <a:lnTo>
                  <a:pt x="4395698" y="8791311"/>
                </a:lnTo>
                <a:lnTo>
                  <a:pt x="4395615" y="8791311"/>
                </a:lnTo>
                <a:lnTo>
                  <a:pt x="4169456" y="8785592"/>
                </a:lnTo>
                <a:cubicBezTo>
                  <a:pt x="1846924" y="8667863"/>
                  <a:pt x="0" y="6747446"/>
                  <a:pt x="0" y="4395656"/>
                </a:cubicBezTo>
                <a:cubicBezTo>
                  <a:pt x="0" y="1968002"/>
                  <a:pt x="1968002" y="0"/>
                  <a:pt x="4395656" y="0"/>
                </a:cubicBezTo>
                <a:close/>
              </a:path>
            </a:pathLst>
          </a:custGeom>
          <a:pattFill prst="pct5">
            <a:fgClr>
              <a:schemeClr val="tx2"/>
            </a:fgClr>
            <a:bgClr>
              <a:schemeClr val="bg1"/>
            </a:bgClr>
          </a:pattFill>
        </p:spPr>
        <p:txBody>
          <a:bodyPr vert="horz" lIns="91440" tIns="45720" rIns="91440" bIns="45720" rtlCol="0">
            <a:normAutofit/>
          </a:bodyPr>
          <a:lstStyle>
            <a:lvl1pPr>
              <a:defRPr dirty="0"/>
            </a:lvl1pPr>
          </a:lstStyle>
          <a:p>
            <a:pPr lvl="0"/>
            <a:endParaRPr dirty="0"/>
          </a:p>
        </p:txBody>
      </p:sp>
    </p:spTree>
    <p:extLst>
      <p:ext uri="{BB962C8B-B14F-4D97-AF65-F5344CB8AC3E}">
        <p14:creationId xmlns:p14="http://schemas.microsoft.com/office/powerpoint/2010/main" val="29808202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3445378"/>
      </p:ext>
    </p:extLst>
  </p:cSld>
  <p:clrMap bg1="lt1" tx1="dk1" bg2="lt2" tx2="dk2" accent1="accent1" accent2="accent2" accent3="accent3" accent4="accent4" accent5="accent5" accent6="accent6" hlink="hlink" folHlink="folHlink"/>
  <p:sldLayoutIdLst>
    <p:sldLayoutId id="2147483829" r:id="rId1"/>
    <p:sldLayoutId id="2147483834" r:id="rId2"/>
    <p:sldLayoutId id="2147483835" r:id="rId3"/>
    <p:sldLayoutId id="2147483837" r:id="rId4"/>
    <p:sldLayoutId id="2147483838" r:id="rId5"/>
    <p:sldLayoutId id="2147483841" r:id="rId6"/>
    <p:sldLayoutId id="2147483843" r:id="rId7"/>
    <p:sldLayoutId id="2147483844" r:id="rId8"/>
    <p:sldLayoutId id="2147483859" r:id="rId9"/>
    <p:sldLayoutId id="2147483861" r:id="rId10"/>
    <p:sldLayoutId id="2147483862" r:id="rId11"/>
    <p:sldLayoutId id="2147483863" r:id="rId12"/>
    <p:sldLayoutId id="2147483882" r:id="rId13"/>
    <p:sldLayoutId id="2147483885" r:id="rId14"/>
    <p:sldLayoutId id="2147483891" r:id="rId15"/>
    <p:sldLayoutId id="2147483895" r:id="rId16"/>
    <p:sldLayoutId id="2147483910" r:id="rId17"/>
    <p:sldLayoutId id="2147483911" r:id="rId18"/>
    <p:sldLayoutId id="2147483928" r:id="rId19"/>
    <p:sldLayoutId id="2147483930" r:id="rId20"/>
    <p:sldLayoutId id="2147483951" r:id="rId21"/>
    <p:sldLayoutId id="2147483952" r:id="rId22"/>
    <p:sldLayoutId id="2147483953"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7.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9.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14.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5.jpg"/><Relationship Id="rId2" Type="http://schemas.openxmlformats.org/officeDocument/2006/relationships/image" Target="../media/image27.jpg"/><Relationship Id="rId1" Type="http://schemas.openxmlformats.org/officeDocument/2006/relationships/slideLayout" Target="../slideLayouts/slideLayout20.xml"/><Relationship Id="rId6" Type="http://schemas.openxmlformats.org/officeDocument/2006/relationships/image" Target="../media/image12.jpg"/><Relationship Id="rId5" Type="http://schemas.openxmlformats.org/officeDocument/2006/relationships/image" Target="../media/image29.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016BD00-1F25-4CC0-AE87-C4C3E801AA4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2" name="Rectangle 1">
            <a:extLst>
              <a:ext uri="{FF2B5EF4-FFF2-40B4-BE49-F238E27FC236}">
                <a16:creationId xmlns:a16="http://schemas.microsoft.com/office/drawing/2014/main" id="{B23BFCFB-1013-4021-8861-8E20A80A7775}"/>
              </a:ext>
            </a:extLst>
          </p:cNvPr>
          <p:cNvSpPr/>
          <p:nvPr/>
        </p:nvSpPr>
        <p:spPr>
          <a:xfrm>
            <a:off x="0" y="0"/>
            <a:ext cx="12192000" cy="6858000"/>
          </a:xfrm>
          <a:prstGeom prst="rect">
            <a:avLst/>
          </a:prstGeom>
          <a:solidFill>
            <a:srgbClr val="FFCCCC">
              <a:alpha val="50000"/>
            </a:srgb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esentation title">
            <a:extLst>
              <a:ext uri="{FF2B5EF4-FFF2-40B4-BE49-F238E27FC236}">
                <a16:creationId xmlns:a16="http://schemas.microsoft.com/office/drawing/2014/main" id="{0B29E44B-3227-4B98-B4A9-F9B834B41162}"/>
              </a:ext>
            </a:extLst>
          </p:cNvPr>
          <p:cNvSpPr txBox="1"/>
          <p:nvPr/>
        </p:nvSpPr>
        <p:spPr>
          <a:xfrm>
            <a:off x="1166143" y="2599099"/>
            <a:ext cx="10231199" cy="91307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800" b="0">
                <a:solidFill>
                  <a:srgbClr val="B4DB0F"/>
                </a:solidFill>
                <a:latin typeface="Lato Bold"/>
                <a:ea typeface="Lato Bold"/>
                <a:cs typeface="Lato Bold"/>
                <a:sym typeface="Lato Bold"/>
              </a:defRPr>
            </a:lvl1pPr>
          </a:lstStyle>
          <a:p>
            <a:pPr algn="ctr"/>
            <a:r>
              <a:rPr lang="en-US" sz="4000" b="1" spc="3000">
                <a:solidFill>
                  <a:schemeClr val="tx1"/>
                </a:solidFill>
                <a:latin typeface="+mn-lt"/>
              </a:rPr>
              <a:t>EXERCISE ROUTINE</a:t>
            </a:r>
            <a:endParaRPr lang="en-US" sz="4000" b="1" spc="3000" dirty="0">
              <a:solidFill>
                <a:schemeClr val="tx1"/>
              </a:solidFill>
              <a:latin typeface="+mn-lt"/>
            </a:endParaRPr>
          </a:p>
          <a:p>
            <a:pPr algn="ctr"/>
            <a:r>
              <a:rPr lang="en-US" sz="1600" b="1" spc="3000" dirty="0">
                <a:solidFill>
                  <a:schemeClr val="tx1"/>
                </a:solidFill>
                <a:latin typeface="+mn-lt"/>
              </a:rPr>
              <a:t>POWERPOITEMPLATE</a:t>
            </a:r>
            <a:endParaRPr sz="1600" b="1" spc="3000" dirty="0">
              <a:solidFill>
                <a:schemeClr val="tx1"/>
              </a:solidFill>
              <a:latin typeface="+mn-lt"/>
            </a:endParaRPr>
          </a:p>
        </p:txBody>
      </p:sp>
    </p:spTree>
    <p:extLst>
      <p:ext uri="{BB962C8B-B14F-4D97-AF65-F5344CB8AC3E}">
        <p14:creationId xmlns:p14="http://schemas.microsoft.com/office/powerpoint/2010/main" val="115791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Line"/>
          <p:cNvSpPr/>
          <p:nvPr/>
        </p:nvSpPr>
        <p:spPr>
          <a:xfrm>
            <a:off x="4787955" y="3475588"/>
            <a:ext cx="0" cy="768230"/>
          </a:xfrm>
          <a:prstGeom prst="line">
            <a:avLst/>
          </a:prstGeom>
          <a:ln w="12700">
            <a:solidFill>
              <a:srgbClr val="C2BEBA"/>
            </a:solidFill>
            <a:miter lim="400000"/>
          </a:ln>
        </p:spPr>
        <p:txBody>
          <a:bodyPr lIns="25400" tIns="25400" rIns="25400" bIns="25400" anchor="ctr"/>
          <a:lstStyle/>
          <a:p>
            <a:pPr>
              <a:defRPr sz="3200"/>
            </a:pPr>
            <a:endParaRPr sz="1600"/>
          </a:p>
        </p:txBody>
      </p:sp>
      <p:sp>
        <p:nvSpPr>
          <p:cNvPr id="526" name="Line"/>
          <p:cNvSpPr/>
          <p:nvPr/>
        </p:nvSpPr>
        <p:spPr>
          <a:xfrm>
            <a:off x="7391870" y="3475588"/>
            <a:ext cx="0" cy="768230"/>
          </a:xfrm>
          <a:prstGeom prst="line">
            <a:avLst/>
          </a:prstGeom>
          <a:ln w="12700">
            <a:solidFill>
              <a:srgbClr val="C2BEBA"/>
            </a:solidFill>
            <a:miter lim="400000"/>
          </a:ln>
        </p:spPr>
        <p:txBody>
          <a:bodyPr lIns="25400" tIns="25400" rIns="25400" bIns="25400" anchor="ctr"/>
          <a:lstStyle/>
          <a:p>
            <a:pPr>
              <a:defRPr sz="3200"/>
            </a:pPr>
            <a:endParaRPr sz="1600"/>
          </a:p>
        </p:txBody>
      </p:sp>
      <p:sp>
        <p:nvSpPr>
          <p:cNvPr id="527" name="Line"/>
          <p:cNvSpPr/>
          <p:nvPr/>
        </p:nvSpPr>
        <p:spPr>
          <a:xfrm>
            <a:off x="6096001" y="2279277"/>
            <a:ext cx="0" cy="1196312"/>
          </a:xfrm>
          <a:prstGeom prst="line">
            <a:avLst/>
          </a:prstGeom>
          <a:ln w="12700">
            <a:solidFill>
              <a:srgbClr val="C2BEBA"/>
            </a:solidFill>
            <a:miter lim="400000"/>
          </a:ln>
        </p:spPr>
        <p:txBody>
          <a:bodyPr lIns="25400" tIns="25400" rIns="25400" bIns="25400" anchor="ctr"/>
          <a:lstStyle/>
          <a:p>
            <a:pPr>
              <a:defRPr sz="3200"/>
            </a:pPr>
            <a:endParaRPr sz="1600"/>
          </a:p>
        </p:txBody>
      </p:sp>
      <p:sp>
        <p:nvSpPr>
          <p:cNvPr id="528" name="Line"/>
          <p:cNvSpPr/>
          <p:nvPr/>
        </p:nvSpPr>
        <p:spPr>
          <a:xfrm rot="10800000">
            <a:off x="2152436" y="3469277"/>
            <a:ext cx="7821083" cy="798686"/>
          </a:xfrm>
          <a:custGeom>
            <a:avLst/>
            <a:gdLst/>
            <a:ahLst/>
            <a:cxnLst>
              <a:cxn ang="0">
                <a:pos x="wd2" y="hd2"/>
              </a:cxn>
              <a:cxn ang="5400000">
                <a:pos x="wd2" y="hd2"/>
              </a:cxn>
              <a:cxn ang="10800000">
                <a:pos x="wd2" y="hd2"/>
              </a:cxn>
              <a:cxn ang="16200000">
                <a:pos x="wd2" y="hd2"/>
              </a:cxn>
            </a:cxnLst>
            <a:rect l="0" t="0" r="r" b="b"/>
            <a:pathLst>
              <a:path w="21600" h="21600" extrusionOk="0">
                <a:moveTo>
                  <a:pt x="0" y="713"/>
                </a:moveTo>
                <a:lnTo>
                  <a:pt x="0" y="21600"/>
                </a:lnTo>
                <a:lnTo>
                  <a:pt x="21600" y="21600"/>
                </a:lnTo>
                <a:lnTo>
                  <a:pt x="21600" y="0"/>
                </a:lnTo>
              </a:path>
            </a:pathLst>
          </a:custGeom>
          <a:ln w="12700">
            <a:solidFill>
              <a:srgbClr val="C2BEBA"/>
            </a:solidFill>
            <a:miter lim="400000"/>
          </a:ln>
        </p:spPr>
        <p:txBody>
          <a:bodyPr lIns="25400" tIns="25400" rIns="25400" bIns="25400" anchor="ctr"/>
          <a:lstStyle/>
          <a:p>
            <a:pPr>
              <a:defRPr sz="3200"/>
            </a:pPr>
            <a:endParaRPr sz="1600"/>
          </a:p>
        </p:txBody>
      </p:sp>
      <p:sp>
        <p:nvSpPr>
          <p:cNvPr id="537" name="Circle"/>
          <p:cNvSpPr/>
          <p:nvPr/>
        </p:nvSpPr>
        <p:spPr>
          <a:xfrm>
            <a:off x="2059087" y="3384963"/>
            <a:ext cx="190501" cy="190501"/>
          </a:xfrm>
          <a:prstGeom prst="ellipse">
            <a:avLst/>
          </a:prstGeom>
          <a:solidFill>
            <a:schemeClr val="accent1"/>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sz="1800"/>
          </a:p>
        </p:txBody>
      </p:sp>
      <p:sp>
        <p:nvSpPr>
          <p:cNvPr id="538" name="Circle"/>
          <p:cNvSpPr/>
          <p:nvPr/>
        </p:nvSpPr>
        <p:spPr>
          <a:xfrm>
            <a:off x="4708878" y="3384963"/>
            <a:ext cx="190501" cy="190501"/>
          </a:xfrm>
          <a:prstGeom prst="ellipse">
            <a:avLst/>
          </a:prstGeom>
          <a:solidFill>
            <a:schemeClr val="accent2"/>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sz="1800"/>
          </a:p>
        </p:txBody>
      </p:sp>
      <p:sp>
        <p:nvSpPr>
          <p:cNvPr id="539" name="Circle"/>
          <p:cNvSpPr/>
          <p:nvPr/>
        </p:nvSpPr>
        <p:spPr>
          <a:xfrm>
            <a:off x="7292622" y="3384963"/>
            <a:ext cx="190501" cy="190501"/>
          </a:xfrm>
          <a:prstGeom prst="ellipse">
            <a:avLst/>
          </a:prstGeom>
          <a:solidFill>
            <a:schemeClr val="accent3"/>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sz="1800"/>
          </a:p>
        </p:txBody>
      </p:sp>
      <p:sp>
        <p:nvSpPr>
          <p:cNvPr id="540" name="Circle"/>
          <p:cNvSpPr/>
          <p:nvPr/>
        </p:nvSpPr>
        <p:spPr>
          <a:xfrm>
            <a:off x="9876366" y="3384963"/>
            <a:ext cx="190501" cy="190501"/>
          </a:xfrm>
          <a:prstGeom prst="ellipse">
            <a:avLst/>
          </a:prstGeom>
          <a:solidFill>
            <a:schemeClr val="accent4"/>
          </a:solidFill>
          <a:ln w="12700">
            <a:miter lim="400000"/>
          </a:ln>
        </p:spPr>
        <p:txBody>
          <a:bodyPr lIns="22860" rIns="22860"/>
          <a:lstStyle/>
          <a:p>
            <a:pPr defTabSz="914217">
              <a:defRPr sz="3600">
                <a:solidFill>
                  <a:srgbClr val="737572"/>
                </a:solidFill>
                <a:latin typeface="Lato Light"/>
                <a:ea typeface="Lato Light"/>
                <a:cs typeface="Lato Light"/>
                <a:sym typeface="Lato Light"/>
              </a:defRPr>
            </a:pPr>
            <a:endParaRPr sz="1800"/>
          </a:p>
        </p:txBody>
      </p:sp>
      <p:sp>
        <p:nvSpPr>
          <p:cNvPr id="33" name="TextBox 32">
            <a:extLst>
              <a:ext uri="{FF2B5EF4-FFF2-40B4-BE49-F238E27FC236}">
                <a16:creationId xmlns:a16="http://schemas.microsoft.com/office/drawing/2014/main" id="{C720611C-320B-4309-985C-2CA1B3CB53C1}"/>
              </a:ext>
            </a:extLst>
          </p:cNvPr>
          <p:cNvSpPr txBox="1"/>
          <p:nvPr/>
        </p:nvSpPr>
        <p:spPr>
          <a:xfrm>
            <a:off x="1752182" y="5646149"/>
            <a:ext cx="744113" cy="353943"/>
          </a:xfrm>
          <a:prstGeom prst="rect">
            <a:avLst/>
          </a:prstGeom>
          <a:noFill/>
        </p:spPr>
        <p:txBody>
          <a:bodyPr wrap="none" rtlCol="0">
            <a:spAutoFit/>
          </a:bodyPr>
          <a:lstStyle/>
          <a:p>
            <a:pPr algn="ctr"/>
            <a:r>
              <a:rPr lang="en-US" sz="1700" dirty="0"/>
              <a:t>NAME</a:t>
            </a:r>
          </a:p>
        </p:txBody>
      </p:sp>
      <p:sp>
        <p:nvSpPr>
          <p:cNvPr id="34" name="Rectangle 33">
            <a:extLst>
              <a:ext uri="{FF2B5EF4-FFF2-40B4-BE49-F238E27FC236}">
                <a16:creationId xmlns:a16="http://schemas.microsoft.com/office/drawing/2014/main" id="{7F625D5B-016A-4542-BB1B-2C1F681E014C}"/>
              </a:ext>
            </a:extLst>
          </p:cNvPr>
          <p:cNvSpPr/>
          <p:nvPr/>
        </p:nvSpPr>
        <p:spPr>
          <a:xfrm>
            <a:off x="1358900" y="5953719"/>
            <a:ext cx="1530676" cy="276229"/>
          </a:xfrm>
          <a:prstGeom prst="rect">
            <a:avLst/>
          </a:prstGeom>
        </p:spPr>
        <p:txBody>
          <a:bodyPr wrap="square">
            <a:spAutoFit/>
          </a:bodyPr>
          <a:lstStyle/>
          <a:p>
            <a:pPr algn="ctr">
              <a:lnSpc>
                <a:spcPct val="130000"/>
              </a:lnSpc>
            </a:pPr>
            <a:r>
              <a:rPr lang="en-US" sz="1000" dirty="0"/>
              <a:t>SAMPLE TEXT HERE</a:t>
            </a:r>
          </a:p>
        </p:txBody>
      </p:sp>
      <p:sp>
        <p:nvSpPr>
          <p:cNvPr id="35" name="TextBox 34">
            <a:extLst>
              <a:ext uri="{FF2B5EF4-FFF2-40B4-BE49-F238E27FC236}">
                <a16:creationId xmlns:a16="http://schemas.microsoft.com/office/drawing/2014/main" id="{B85F5964-B1BB-47F9-8CCB-164413DB3E76}"/>
              </a:ext>
            </a:extLst>
          </p:cNvPr>
          <p:cNvSpPr txBox="1"/>
          <p:nvPr/>
        </p:nvSpPr>
        <p:spPr>
          <a:xfrm>
            <a:off x="4403659" y="5646149"/>
            <a:ext cx="744113" cy="353943"/>
          </a:xfrm>
          <a:prstGeom prst="rect">
            <a:avLst/>
          </a:prstGeom>
          <a:noFill/>
        </p:spPr>
        <p:txBody>
          <a:bodyPr wrap="none" rtlCol="0">
            <a:spAutoFit/>
          </a:bodyPr>
          <a:lstStyle/>
          <a:p>
            <a:pPr algn="ctr"/>
            <a:r>
              <a:rPr lang="en-US" sz="1700" dirty="0"/>
              <a:t>NAME</a:t>
            </a:r>
          </a:p>
        </p:txBody>
      </p:sp>
      <p:sp>
        <p:nvSpPr>
          <p:cNvPr id="36" name="Rectangle 35">
            <a:extLst>
              <a:ext uri="{FF2B5EF4-FFF2-40B4-BE49-F238E27FC236}">
                <a16:creationId xmlns:a16="http://schemas.microsoft.com/office/drawing/2014/main" id="{D07A5D2D-CE3D-432B-92CD-C64C9724F9C8}"/>
              </a:ext>
            </a:extLst>
          </p:cNvPr>
          <p:cNvSpPr/>
          <p:nvPr/>
        </p:nvSpPr>
        <p:spPr>
          <a:xfrm>
            <a:off x="4010377" y="5953719"/>
            <a:ext cx="1530676" cy="276229"/>
          </a:xfrm>
          <a:prstGeom prst="rect">
            <a:avLst/>
          </a:prstGeom>
        </p:spPr>
        <p:txBody>
          <a:bodyPr wrap="square">
            <a:spAutoFit/>
          </a:bodyPr>
          <a:lstStyle/>
          <a:p>
            <a:pPr algn="ctr">
              <a:lnSpc>
                <a:spcPct val="130000"/>
              </a:lnSpc>
            </a:pPr>
            <a:r>
              <a:rPr lang="en-US" sz="1000" dirty="0"/>
              <a:t>SAMPLE TEXT HERE</a:t>
            </a:r>
          </a:p>
        </p:txBody>
      </p:sp>
      <p:sp>
        <p:nvSpPr>
          <p:cNvPr id="37" name="TextBox 36">
            <a:extLst>
              <a:ext uri="{FF2B5EF4-FFF2-40B4-BE49-F238E27FC236}">
                <a16:creationId xmlns:a16="http://schemas.microsoft.com/office/drawing/2014/main" id="{418F76F5-79F1-4C08-A03C-633D9029526C}"/>
              </a:ext>
            </a:extLst>
          </p:cNvPr>
          <p:cNvSpPr txBox="1"/>
          <p:nvPr/>
        </p:nvSpPr>
        <p:spPr>
          <a:xfrm>
            <a:off x="6987404" y="5646149"/>
            <a:ext cx="744113" cy="353943"/>
          </a:xfrm>
          <a:prstGeom prst="rect">
            <a:avLst/>
          </a:prstGeom>
          <a:noFill/>
        </p:spPr>
        <p:txBody>
          <a:bodyPr wrap="none" rtlCol="0">
            <a:spAutoFit/>
          </a:bodyPr>
          <a:lstStyle/>
          <a:p>
            <a:pPr algn="ctr"/>
            <a:r>
              <a:rPr lang="en-US" sz="1700" dirty="0"/>
              <a:t>NAME</a:t>
            </a:r>
          </a:p>
        </p:txBody>
      </p:sp>
      <p:sp>
        <p:nvSpPr>
          <p:cNvPr id="38" name="Rectangle 37">
            <a:extLst>
              <a:ext uri="{FF2B5EF4-FFF2-40B4-BE49-F238E27FC236}">
                <a16:creationId xmlns:a16="http://schemas.microsoft.com/office/drawing/2014/main" id="{B352D22D-E144-448D-A4FF-C0A825DB5D9E}"/>
              </a:ext>
            </a:extLst>
          </p:cNvPr>
          <p:cNvSpPr/>
          <p:nvPr/>
        </p:nvSpPr>
        <p:spPr>
          <a:xfrm>
            <a:off x="6594122" y="5953719"/>
            <a:ext cx="1530676" cy="276229"/>
          </a:xfrm>
          <a:prstGeom prst="rect">
            <a:avLst/>
          </a:prstGeom>
        </p:spPr>
        <p:txBody>
          <a:bodyPr wrap="square">
            <a:spAutoFit/>
          </a:bodyPr>
          <a:lstStyle/>
          <a:p>
            <a:pPr algn="ctr">
              <a:lnSpc>
                <a:spcPct val="130000"/>
              </a:lnSpc>
            </a:pPr>
            <a:r>
              <a:rPr lang="en-US" sz="1000" dirty="0"/>
              <a:t>SAMPLE TEXT HERE</a:t>
            </a:r>
          </a:p>
        </p:txBody>
      </p:sp>
      <p:sp>
        <p:nvSpPr>
          <p:cNvPr id="39" name="TextBox 38">
            <a:extLst>
              <a:ext uri="{FF2B5EF4-FFF2-40B4-BE49-F238E27FC236}">
                <a16:creationId xmlns:a16="http://schemas.microsoft.com/office/drawing/2014/main" id="{1A9EFB64-F55F-49F1-A07B-B5194D3AC92E}"/>
              </a:ext>
            </a:extLst>
          </p:cNvPr>
          <p:cNvSpPr txBox="1"/>
          <p:nvPr/>
        </p:nvSpPr>
        <p:spPr>
          <a:xfrm>
            <a:off x="9695706" y="5646149"/>
            <a:ext cx="744113" cy="353943"/>
          </a:xfrm>
          <a:prstGeom prst="rect">
            <a:avLst/>
          </a:prstGeom>
          <a:noFill/>
        </p:spPr>
        <p:txBody>
          <a:bodyPr wrap="none" rtlCol="0">
            <a:spAutoFit/>
          </a:bodyPr>
          <a:lstStyle/>
          <a:p>
            <a:pPr algn="ctr"/>
            <a:r>
              <a:rPr lang="en-US" sz="1700" dirty="0"/>
              <a:t>NAME</a:t>
            </a:r>
          </a:p>
        </p:txBody>
      </p:sp>
      <p:sp>
        <p:nvSpPr>
          <p:cNvPr id="40" name="Rectangle 39">
            <a:extLst>
              <a:ext uri="{FF2B5EF4-FFF2-40B4-BE49-F238E27FC236}">
                <a16:creationId xmlns:a16="http://schemas.microsoft.com/office/drawing/2014/main" id="{FF1B3E4F-FE9B-4F6D-A3FF-7A8C4E21531B}"/>
              </a:ext>
            </a:extLst>
          </p:cNvPr>
          <p:cNvSpPr/>
          <p:nvPr/>
        </p:nvSpPr>
        <p:spPr>
          <a:xfrm>
            <a:off x="9302424" y="5953719"/>
            <a:ext cx="1530676" cy="276229"/>
          </a:xfrm>
          <a:prstGeom prst="rect">
            <a:avLst/>
          </a:prstGeom>
        </p:spPr>
        <p:txBody>
          <a:bodyPr wrap="square">
            <a:spAutoFit/>
          </a:bodyPr>
          <a:lstStyle/>
          <a:p>
            <a:pPr algn="ctr">
              <a:lnSpc>
                <a:spcPct val="130000"/>
              </a:lnSpc>
            </a:pPr>
            <a:r>
              <a:rPr lang="en-US" sz="1000" dirty="0"/>
              <a:t>SAMPLE TEXT HERE</a:t>
            </a:r>
          </a:p>
        </p:txBody>
      </p:sp>
      <p:pic>
        <p:nvPicPr>
          <p:cNvPr id="3" name="Picture Placeholder 2">
            <a:extLst>
              <a:ext uri="{FF2B5EF4-FFF2-40B4-BE49-F238E27FC236}">
                <a16:creationId xmlns:a16="http://schemas.microsoft.com/office/drawing/2014/main" id="{C74946E6-4423-45B7-89A9-2935A887B70D}"/>
              </a:ext>
            </a:extLst>
          </p:cNvPr>
          <p:cNvPicPr>
            <a:picLocks noGrp="1" noChangeAspect="1"/>
          </p:cNvPicPr>
          <p:nvPr>
            <p:ph type="pic" sz="half" idx="18"/>
          </p:nvPr>
        </p:nvPicPr>
        <p:blipFill>
          <a:blip r:embed="rId2">
            <a:extLst>
              <a:ext uri="{28A0092B-C50C-407E-A947-70E740481C1C}">
                <a14:useLocalDpi xmlns:a14="http://schemas.microsoft.com/office/drawing/2010/main" val="0"/>
              </a:ext>
            </a:extLst>
          </a:blip>
          <a:srcRect l="16887" r="16887"/>
          <a:stretch>
            <a:fillRect/>
          </a:stretch>
        </p:blipFill>
        <p:spPr/>
      </p:pic>
      <p:pic>
        <p:nvPicPr>
          <p:cNvPr id="6" name="Picture Placeholder 5">
            <a:extLst>
              <a:ext uri="{FF2B5EF4-FFF2-40B4-BE49-F238E27FC236}">
                <a16:creationId xmlns:a16="http://schemas.microsoft.com/office/drawing/2014/main" id="{96644B8B-17F2-45E1-9E8B-F2BE75A48A0C}"/>
              </a:ext>
            </a:extLst>
          </p:cNvPr>
          <p:cNvPicPr>
            <a:picLocks noGrp="1" noChangeAspect="1"/>
          </p:cNvPicPr>
          <p:nvPr>
            <p:ph type="pic" sz="half" idx="19"/>
          </p:nvPr>
        </p:nvPicPr>
        <p:blipFill>
          <a:blip r:embed="rId3">
            <a:extLst>
              <a:ext uri="{28A0092B-C50C-407E-A947-70E740481C1C}">
                <a14:useLocalDpi xmlns:a14="http://schemas.microsoft.com/office/drawing/2010/main" val="0"/>
              </a:ext>
            </a:extLst>
          </a:blip>
          <a:srcRect l="16667" r="16667"/>
          <a:stretch>
            <a:fillRect/>
          </a:stretch>
        </p:blipFill>
        <p:spPr>
          <a:xfrm>
            <a:off x="1363663" y="3763963"/>
            <a:ext cx="1587500" cy="1587500"/>
          </a:xfrm>
        </p:spPr>
      </p:pic>
      <p:pic>
        <p:nvPicPr>
          <p:cNvPr id="10" name="Picture Placeholder 9">
            <a:extLst>
              <a:ext uri="{FF2B5EF4-FFF2-40B4-BE49-F238E27FC236}">
                <a16:creationId xmlns:a16="http://schemas.microsoft.com/office/drawing/2014/main" id="{9E21ABAB-FBA2-43D1-BF34-7F72F2430259}"/>
              </a:ext>
            </a:extLst>
          </p:cNvPr>
          <p:cNvPicPr>
            <a:picLocks noGrp="1" noChangeAspect="1"/>
          </p:cNvPicPr>
          <p:nvPr>
            <p:ph type="pic" sz="half" idx="20"/>
          </p:nvPr>
        </p:nvPicPr>
        <p:blipFill>
          <a:blip r:embed="rId4">
            <a:extLst>
              <a:ext uri="{28A0092B-C50C-407E-A947-70E740481C1C}">
                <a14:useLocalDpi xmlns:a14="http://schemas.microsoft.com/office/drawing/2010/main" val="0"/>
              </a:ext>
            </a:extLst>
          </a:blip>
          <a:srcRect l="18451" r="18451"/>
          <a:stretch>
            <a:fillRect/>
          </a:stretch>
        </p:blipFill>
        <p:spPr>
          <a:xfrm>
            <a:off x="4003675" y="3763963"/>
            <a:ext cx="1587500" cy="1587500"/>
          </a:xfrm>
        </p:spPr>
      </p:pic>
      <p:pic>
        <p:nvPicPr>
          <p:cNvPr id="13" name="Picture Placeholder 12">
            <a:extLst>
              <a:ext uri="{FF2B5EF4-FFF2-40B4-BE49-F238E27FC236}">
                <a16:creationId xmlns:a16="http://schemas.microsoft.com/office/drawing/2014/main" id="{4DAD27B8-8912-498A-897E-F3F5AA778D51}"/>
              </a:ext>
            </a:extLst>
          </p:cNvPr>
          <p:cNvPicPr>
            <a:picLocks noGrp="1" noChangeAspect="1"/>
          </p:cNvPicPr>
          <p:nvPr>
            <p:ph type="pic" sz="half" idx="21"/>
          </p:nvPr>
        </p:nvPicPr>
        <p:blipFill>
          <a:blip r:embed="rId5">
            <a:extLst>
              <a:ext uri="{28A0092B-C50C-407E-A947-70E740481C1C}">
                <a14:useLocalDpi xmlns:a14="http://schemas.microsoft.com/office/drawing/2010/main" val="0"/>
              </a:ext>
            </a:extLst>
          </a:blip>
          <a:srcRect l="12462" r="12462"/>
          <a:stretch>
            <a:fillRect/>
          </a:stretch>
        </p:blipFill>
        <p:spPr>
          <a:xfrm>
            <a:off x="6600825" y="3763963"/>
            <a:ext cx="1587500" cy="1587500"/>
          </a:xfrm>
        </p:spPr>
      </p:pic>
      <p:pic>
        <p:nvPicPr>
          <p:cNvPr id="16" name="Picture Placeholder 15">
            <a:extLst>
              <a:ext uri="{FF2B5EF4-FFF2-40B4-BE49-F238E27FC236}">
                <a16:creationId xmlns:a16="http://schemas.microsoft.com/office/drawing/2014/main" id="{10157F06-26E4-473A-95D5-32C58E7B53C7}"/>
              </a:ext>
            </a:extLst>
          </p:cNvPr>
          <p:cNvPicPr>
            <a:picLocks noGrp="1" noChangeAspect="1"/>
          </p:cNvPicPr>
          <p:nvPr>
            <p:ph type="pic" sz="half" idx="22"/>
          </p:nvPr>
        </p:nvPicPr>
        <p:blipFill>
          <a:blip r:embed="rId6">
            <a:extLst>
              <a:ext uri="{28A0092B-C50C-407E-A947-70E740481C1C}">
                <a14:useLocalDpi xmlns:a14="http://schemas.microsoft.com/office/drawing/2010/main" val="0"/>
              </a:ext>
            </a:extLst>
          </a:blip>
          <a:srcRect l="16600" r="16600"/>
          <a:stretch>
            <a:fillRect/>
          </a:stretch>
        </p:blipFill>
        <p:spPr>
          <a:xfrm>
            <a:off x="9185275" y="3763963"/>
            <a:ext cx="1587500" cy="1587500"/>
          </a:xfrm>
        </p:spPr>
      </p:pic>
    </p:spTree>
    <p:extLst>
      <p:ext uri="{BB962C8B-B14F-4D97-AF65-F5344CB8AC3E}">
        <p14:creationId xmlns:p14="http://schemas.microsoft.com/office/powerpoint/2010/main" val="1183725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4CC3BEA-EF8C-4522-A912-E7E380895AA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576" b="17576"/>
          <a:stretch>
            <a:fillRect/>
          </a:stretch>
        </p:blipFill>
        <p:spPr/>
      </p:pic>
      <p:sp>
        <p:nvSpPr>
          <p:cNvPr id="24" name="Rectangle 23">
            <a:extLst>
              <a:ext uri="{FF2B5EF4-FFF2-40B4-BE49-F238E27FC236}">
                <a16:creationId xmlns:a16="http://schemas.microsoft.com/office/drawing/2014/main" id="{C894C8FE-A049-450C-B6F4-2C7135601BC5}"/>
              </a:ext>
            </a:extLst>
          </p:cNvPr>
          <p:cNvSpPr/>
          <p:nvPr/>
        </p:nvSpPr>
        <p:spPr>
          <a:xfrm>
            <a:off x="6352849" y="1808900"/>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25" name="Rectangle 24">
            <a:extLst>
              <a:ext uri="{FF2B5EF4-FFF2-40B4-BE49-F238E27FC236}">
                <a16:creationId xmlns:a16="http://schemas.microsoft.com/office/drawing/2014/main" id="{0D88A291-7C76-46EC-87B2-3B03DD016C76}"/>
              </a:ext>
            </a:extLst>
          </p:cNvPr>
          <p:cNvSpPr/>
          <p:nvPr/>
        </p:nvSpPr>
        <p:spPr>
          <a:xfrm>
            <a:off x="6352849" y="1116403"/>
            <a:ext cx="2832966" cy="553998"/>
          </a:xfrm>
          <a:prstGeom prst="rect">
            <a:avLst/>
          </a:prstGeom>
        </p:spPr>
        <p:txBody>
          <a:bodyPr wrap="square">
            <a:spAutoFit/>
          </a:bodyPr>
          <a:lstStyle/>
          <a:p>
            <a:r>
              <a:rPr lang="en-US" sz="3000" b="1" dirty="0"/>
              <a:t>Lorem Ipsum </a:t>
            </a:r>
          </a:p>
        </p:txBody>
      </p:sp>
      <p:sp>
        <p:nvSpPr>
          <p:cNvPr id="26" name="Rectangle 25">
            <a:extLst>
              <a:ext uri="{FF2B5EF4-FFF2-40B4-BE49-F238E27FC236}">
                <a16:creationId xmlns:a16="http://schemas.microsoft.com/office/drawing/2014/main" id="{FE996DB4-18CC-4FF5-BFCE-A6FA0A7E6C30}"/>
              </a:ext>
            </a:extLst>
          </p:cNvPr>
          <p:cNvSpPr/>
          <p:nvPr/>
        </p:nvSpPr>
        <p:spPr>
          <a:xfrm>
            <a:off x="6352849" y="2980631"/>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27" name="Rectangle 26">
            <a:extLst>
              <a:ext uri="{FF2B5EF4-FFF2-40B4-BE49-F238E27FC236}">
                <a16:creationId xmlns:a16="http://schemas.microsoft.com/office/drawing/2014/main" id="{A4668B31-9705-4CCA-A1FE-2C008405003F}"/>
              </a:ext>
            </a:extLst>
          </p:cNvPr>
          <p:cNvSpPr/>
          <p:nvPr/>
        </p:nvSpPr>
        <p:spPr>
          <a:xfrm>
            <a:off x="6352849" y="4152362"/>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Tree>
    <p:extLst>
      <p:ext uri="{BB962C8B-B14F-4D97-AF65-F5344CB8AC3E}">
        <p14:creationId xmlns:p14="http://schemas.microsoft.com/office/powerpoint/2010/main" val="250558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961700C-7540-488C-8C1A-5F4DC94615E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573" b="16573"/>
          <a:stretch>
            <a:fillRect/>
          </a:stretch>
        </p:blipFill>
        <p:spPr/>
      </p:pic>
      <p:sp>
        <p:nvSpPr>
          <p:cNvPr id="35" name="Rectangle 34">
            <a:extLst>
              <a:ext uri="{FF2B5EF4-FFF2-40B4-BE49-F238E27FC236}">
                <a16:creationId xmlns:a16="http://schemas.microsoft.com/office/drawing/2014/main" id="{F1470DF3-72B1-48E2-B3EA-FB56AAE7B1D1}"/>
              </a:ext>
            </a:extLst>
          </p:cNvPr>
          <p:cNvSpPr/>
          <p:nvPr/>
        </p:nvSpPr>
        <p:spPr>
          <a:xfrm>
            <a:off x="1954351" y="2129774"/>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37" name="Rectangle 36">
            <a:extLst>
              <a:ext uri="{FF2B5EF4-FFF2-40B4-BE49-F238E27FC236}">
                <a16:creationId xmlns:a16="http://schemas.microsoft.com/office/drawing/2014/main" id="{A9A9BF91-8D37-4AAD-91A0-FDC13D47C2D0}"/>
              </a:ext>
            </a:extLst>
          </p:cNvPr>
          <p:cNvSpPr/>
          <p:nvPr/>
        </p:nvSpPr>
        <p:spPr>
          <a:xfrm>
            <a:off x="1954351" y="1437277"/>
            <a:ext cx="2832966" cy="553998"/>
          </a:xfrm>
          <a:prstGeom prst="rect">
            <a:avLst/>
          </a:prstGeom>
        </p:spPr>
        <p:txBody>
          <a:bodyPr wrap="square">
            <a:spAutoFit/>
          </a:bodyPr>
          <a:lstStyle/>
          <a:p>
            <a:r>
              <a:rPr lang="en-US" sz="3000" b="1" dirty="0"/>
              <a:t>Lorem Ipsum </a:t>
            </a:r>
          </a:p>
        </p:txBody>
      </p:sp>
      <p:sp>
        <p:nvSpPr>
          <p:cNvPr id="38" name="Rectangle 37">
            <a:extLst>
              <a:ext uri="{FF2B5EF4-FFF2-40B4-BE49-F238E27FC236}">
                <a16:creationId xmlns:a16="http://schemas.microsoft.com/office/drawing/2014/main" id="{8D174E2C-22A8-4BAE-815E-AD5DA8FDCB17}"/>
              </a:ext>
            </a:extLst>
          </p:cNvPr>
          <p:cNvSpPr/>
          <p:nvPr/>
        </p:nvSpPr>
        <p:spPr>
          <a:xfrm>
            <a:off x="1954351" y="3301505"/>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39" name="Rectangle 38">
            <a:extLst>
              <a:ext uri="{FF2B5EF4-FFF2-40B4-BE49-F238E27FC236}">
                <a16:creationId xmlns:a16="http://schemas.microsoft.com/office/drawing/2014/main" id="{A4B055DE-E285-46F9-82CC-7882E226579C}"/>
              </a:ext>
            </a:extLst>
          </p:cNvPr>
          <p:cNvSpPr/>
          <p:nvPr/>
        </p:nvSpPr>
        <p:spPr>
          <a:xfrm>
            <a:off x="1954351" y="4473236"/>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Tree>
    <p:extLst>
      <p:ext uri="{BB962C8B-B14F-4D97-AF65-F5344CB8AC3E}">
        <p14:creationId xmlns:p14="http://schemas.microsoft.com/office/powerpoint/2010/main" val="56331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FFA812-E83B-473E-BC0F-64140512497D}"/>
              </a:ext>
            </a:extLst>
          </p:cNvPr>
          <p:cNvSpPr/>
          <p:nvPr/>
        </p:nvSpPr>
        <p:spPr>
          <a:xfrm>
            <a:off x="8093054" y="2148295"/>
            <a:ext cx="2972980" cy="923330"/>
          </a:xfrm>
          <a:prstGeom prst="rect">
            <a:avLst/>
          </a:prstGeom>
        </p:spPr>
        <p:txBody>
          <a:bodyPr wrap="square">
            <a:spAutoFit/>
          </a:bodyPr>
          <a:lstStyle/>
          <a:p>
            <a:r>
              <a:rPr lang="en-US" sz="2700" b="1" dirty="0"/>
              <a:t>Lorem Ipsum </a:t>
            </a:r>
          </a:p>
          <a:p>
            <a:r>
              <a:rPr lang="en-US" sz="2700" b="1" dirty="0"/>
              <a:t>Sit </a:t>
            </a:r>
            <a:r>
              <a:rPr lang="en-US" sz="2700" b="1" dirty="0" err="1"/>
              <a:t>Amet</a:t>
            </a:r>
            <a:endParaRPr lang="en-US" sz="2700" b="1" dirty="0"/>
          </a:p>
        </p:txBody>
      </p:sp>
      <p:sp>
        <p:nvSpPr>
          <p:cNvPr id="6" name="Rectangle 1">
            <a:extLst>
              <a:ext uri="{FF2B5EF4-FFF2-40B4-BE49-F238E27FC236}">
                <a16:creationId xmlns:a16="http://schemas.microsoft.com/office/drawing/2014/main" id="{C2D02431-7D23-4F19-A36B-D04858685930}"/>
              </a:ext>
            </a:extLst>
          </p:cNvPr>
          <p:cNvSpPr/>
          <p:nvPr/>
        </p:nvSpPr>
        <p:spPr>
          <a:xfrm>
            <a:off x="8093054" y="3071625"/>
            <a:ext cx="3505242" cy="530145"/>
          </a:xfrm>
          <a:prstGeom prst="rect">
            <a:avLst/>
          </a:prstGeom>
        </p:spPr>
        <p:txBody>
          <a:bodyPr wrap="square">
            <a:spAutoFit/>
          </a:bodyPr>
          <a:lstStyle/>
          <a:p>
            <a:pPr>
              <a:lnSpc>
                <a:spcPct val="15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a:t>
            </a:r>
            <a:r>
              <a:rPr lang="en-US" sz="1000" dirty="0" err="1">
                <a:solidFill>
                  <a:schemeClr val="bg1">
                    <a:lumMod val="50000"/>
                  </a:schemeClr>
                </a:solidFill>
              </a:rPr>
              <a:t>Etiam</a:t>
            </a:r>
            <a:r>
              <a:rPr lang="en-US" sz="1000" dirty="0">
                <a:solidFill>
                  <a:schemeClr val="bg1">
                    <a:lumMod val="50000"/>
                  </a:schemeClr>
                </a:solidFill>
              </a:rPr>
              <a:t> et convallis </a:t>
            </a:r>
            <a:r>
              <a:rPr lang="en-US" sz="1000" dirty="0" err="1">
                <a:solidFill>
                  <a:schemeClr val="bg1">
                    <a:lumMod val="50000"/>
                  </a:schemeClr>
                </a:solidFill>
              </a:rPr>
              <a:t>orci</a:t>
            </a:r>
            <a:r>
              <a:rPr lang="en-US" sz="1000" dirty="0">
                <a:solidFill>
                  <a:schemeClr val="bg1">
                    <a:lumMod val="50000"/>
                  </a:schemeClr>
                </a:solidFill>
              </a:rPr>
              <a:t>. Sed </a:t>
            </a:r>
            <a:r>
              <a:rPr lang="en-US" sz="1000" dirty="0" err="1">
                <a:solidFill>
                  <a:schemeClr val="bg1">
                    <a:lumMod val="50000"/>
                  </a:schemeClr>
                </a:solidFill>
              </a:rPr>
              <a:t>sed</a:t>
            </a:r>
            <a:r>
              <a:rPr lang="en-US" sz="1000" dirty="0">
                <a:solidFill>
                  <a:schemeClr val="bg1">
                    <a:lumMod val="50000"/>
                  </a:schemeClr>
                </a:solidFill>
              </a:rPr>
              <a:t> </a:t>
            </a:r>
            <a:r>
              <a:rPr lang="en-US" sz="1000" dirty="0" err="1">
                <a:solidFill>
                  <a:schemeClr val="bg1">
                    <a:lumMod val="50000"/>
                  </a:schemeClr>
                </a:solidFill>
              </a:rPr>
              <a:t>velit</a:t>
            </a:r>
            <a:r>
              <a:rPr lang="en-US" sz="1000" dirty="0">
                <a:solidFill>
                  <a:schemeClr val="bg1">
                    <a:lumMod val="50000"/>
                  </a:schemeClr>
                </a:solidFill>
              </a:rPr>
              <a:t> </a:t>
            </a:r>
            <a:r>
              <a:rPr lang="en-US" sz="1000" dirty="0" err="1">
                <a:solidFill>
                  <a:schemeClr val="bg1">
                    <a:lumMod val="50000"/>
                  </a:schemeClr>
                </a:solidFill>
              </a:rPr>
              <a:t>nec</a:t>
            </a:r>
            <a:r>
              <a:rPr lang="en-US" sz="1000" dirty="0">
                <a:solidFill>
                  <a:schemeClr val="bg1">
                    <a:lumMod val="50000"/>
                  </a:schemeClr>
                </a:solidFill>
              </a:rPr>
              <a:t> mi</a:t>
            </a:r>
          </a:p>
        </p:txBody>
      </p:sp>
      <p:pic>
        <p:nvPicPr>
          <p:cNvPr id="27" name="Picture Placeholder 26">
            <a:extLst>
              <a:ext uri="{FF2B5EF4-FFF2-40B4-BE49-F238E27FC236}">
                <a16:creationId xmlns:a16="http://schemas.microsoft.com/office/drawing/2014/main" id="{CAB3B819-2AD0-4757-BBB2-5FD2EA9004B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572" b="16572"/>
          <a:stretch>
            <a:fillRect/>
          </a:stretch>
        </p:blipFill>
        <p:spPr/>
      </p:pic>
      <p:sp>
        <p:nvSpPr>
          <p:cNvPr id="23" name="Rectangle 22">
            <a:extLst>
              <a:ext uri="{FF2B5EF4-FFF2-40B4-BE49-F238E27FC236}">
                <a16:creationId xmlns:a16="http://schemas.microsoft.com/office/drawing/2014/main" id="{D1CB29A3-90D7-4E66-A911-F4536CE0B9D1}"/>
              </a:ext>
            </a:extLst>
          </p:cNvPr>
          <p:cNvSpPr/>
          <p:nvPr/>
        </p:nvSpPr>
        <p:spPr>
          <a:xfrm>
            <a:off x="472553" y="2340130"/>
            <a:ext cx="2974032" cy="1171731"/>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24" name="Rectangle 23">
            <a:extLst>
              <a:ext uri="{FF2B5EF4-FFF2-40B4-BE49-F238E27FC236}">
                <a16:creationId xmlns:a16="http://schemas.microsoft.com/office/drawing/2014/main" id="{655D3816-00EB-4361-8332-3B56A9CAEAD4}"/>
              </a:ext>
            </a:extLst>
          </p:cNvPr>
          <p:cNvSpPr/>
          <p:nvPr/>
        </p:nvSpPr>
        <p:spPr>
          <a:xfrm>
            <a:off x="472553" y="1576061"/>
            <a:ext cx="2832966" cy="553998"/>
          </a:xfrm>
          <a:prstGeom prst="rect">
            <a:avLst/>
          </a:prstGeom>
        </p:spPr>
        <p:txBody>
          <a:bodyPr wrap="square">
            <a:spAutoFit/>
          </a:bodyPr>
          <a:lstStyle/>
          <a:p>
            <a:r>
              <a:rPr lang="en-US" sz="3000" b="1" dirty="0"/>
              <a:t>Lorem Ipsum </a:t>
            </a:r>
          </a:p>
        </p:txBody>
      </p:sp>
      <p:sp>
        <p:nvSpPr>
          <p:cNvPr id="26" name="Rectangle 25">
            <a:extLst>
              <a:ext uri="{FF2B5EF4-FFF2-40B4-BE49-F238E27FC236}">
                <a16:creationId xmlns:a16="http://schemas.microsoft.com/office/drawing/2014/main" id="{CC5B6018-31C3-44FC-9B55-0757F2C3F84B}"/>
              </a:ext>
            </a:extLst>
          </p:cNvPr>
          <p:cNvSpPr/>
          <p:nvPr/>
        </p:nvSpPr>
        <p:spPr>
          <a:xfrm>
            <a:off x="472553" y="3932004"/>
            <a:ext cx="3100641" cy="1171731"/>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28" name="Rectangle 1">
            <a:extLst>
              <a:ext uri="{FF2B5EF4-FFF2-40B4-BE49-F238E27FC236}">
                <a16:creationId xmlns:a16="http://schemas.microsoft.com/office/drawing/2014/main" id="{7E985FDB-0375-40A3-B893-B07CED0A5236}"/>
              </a:ext>
            </a:extLst>
          </p:cNvPr>
          <p:cNvSpPr/>
          <p:nvPr/>
        </p:nvSpPr>
        <p:spPr>
          <a:xfrm>
            <a:off x="8093054" y="3760083"/>
            <a:ext cx="3505242" cy="530145"/>
          </a:xfrm>
          <a:prstGeom prst="rect">
            <a:avLst/>
          </a:prstGeom>
        </p:spPr>
        <p:txBody>
          <a:bodyPr wrap="square">
            <a:spAutoFit/>
          </a:bodyPr>
          <a:lstStyle/>
          <a:p>
            <a:pPr>
              <a:lnSpc>
                <a:spcPct val="15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a:t>
            </a:r>
            <a:r>
              <a:rPr lang="en-US" sz="1000" dirty="0" err="1">
                <a:solidFill>
                  <a:schemeClr val="bg1">
                    <a:lumMod val="50000"/>
                  </a:schemeClr>
                </a:solidFill>
              </a:rPr>
              <a:t>Etiam</a:t>
            </a:r>
            <a:r>
              <a:rPr lang="en-US" sz="1000" dirty="0">
                <a:solidFill>
                  <a:schemeClr val="bg1">
                    <a:lumMod val="50000"/>
                  </a:schemeClr>
                </a:solidFill>
              </a:rPr>
              <a:t> et convallis </a:t>
            </a:r>
            <a:r>
              <a:rPr lang="en-US" sz="1000" dirty="0" err="1">
                <a:solidFill>
                  <a:schemeClr val="bg1">
                    <a:lumMod val="50000"/>
                  </a:schemeClr>
                </a:solidFill>
              </a:rPr>
              <a:t>orci</a:t>
            </a:r>
            <a:r>
              <a:rPr lang="en-US" sz="1000" dirty="0">
                <a:solidFill>
                  <a:schemeClr val="bg1">
                    <a:lumMod val="50000"/>
                  </a:schemeClr>
                </a:solidFill>
              </a:rPr>
              <a:t>. Sed </a:t>
            </a:r>
            <a:r>
              <a:rPr lang="en-US" sz="1000" dirty="0" err="1">
                <a:solidFill>
                  <a:schemeClr val="bg1">
                    <a:lumMod val="50000"/>
                  </a:schemeClr>
                </a:solidFill>
              </a:rPr>
              <a:t>sed</a:t>
            </a:r>
            <a:r>
              <a:rPr lang="en-US" sz="1000" dirty="0">
                <a:solidFill>
                  <a:schemeClr val="bg1">
                    <a:lumMod val="50000"/>
                  </a:schemeClr>
                </a:solidFill>
              </a:rPr>
              <a:t> </a:t>
            </a:r>
            <a:r>
              <a:rPr lang="en-US" sz="1000" dirty="0" err="1">
                <a:solidFill>
                  <a:schemeClr val="bg1">
                    <a:lumMod val="50000"/>
                  </a:schemeClr>
                </a:solidFill>
              </a:rPr>
              <a:t>velit</a:t>
            </a:r>
            <a:r>
              <a:rPr lang="en-US" sz="1000" dirty="0">
                <a:solidFill>
                  <a:schemeClr val="bg1">
                    <a:lumMod val="50000"/>
                  </a:schemeClr>
                </a:solidFill>
              </a:rPr>
              <a:t> </a:t>
            </a:r>
            <a:r>
              <a:rPr lang="en-US" sz="1000" dirty="0" err="1">
                <a:solidFill>
                  <a:schemeClr val="bg1">
                    <a:lumMod val="50000"/>
                  </a:schemeClr>
                </a:solidFill>
              </a:rPr>
              <a:t>nec</a:t>
            </a:r>
            <a:r>
              <a:rPr lang="en-US" sz="1000" dirty="0">
                <a:solidFill>
                  <a:schemeClr val="bg1">
                    <a:lumMod val="50000"/>
                  </a:schemeClr>
                </a:solidFill>
              </a:rPr>
              <a:t> mi</a:t>
            </a:r>
          </a:p>
        </p:txBody>
      </p:sp>
    </p:spTree>
    <p:extLst>
      <p:ext uri="{BB962C8B-B14F-4D97-AF65-F5344CB8AC3E}">
        <p14:creationId xmlns:p14="http://schemas.microsoft.com/office/powerpoint/2010/main" val="260634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E190744-E883-44A8-9CD4-0D593C3F923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30" r="20030"/>
          <a:stretch>
            <a:fillRect/>
          </a:stretch>
        </p:blipFill>
        <p:spPr/>
      </p:pic>
      <p:pic>
        <p:nvPicPr>
          <p:cNvPr id="8" name="Picture Placeholder 7">
            <a:extLst>
              <a:ext uri="{FF2B5EF4-FFF2-40B4-BE49-F238E27FC236}">
                <a16:creationId xmlns:a16="http://schemas.microsoft.com/office/drawing/2014/main" id="{0289C234-7D1D-4E34-9AB7-00C5E46035D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808" r="19808"/>
          <a:stretch>
            <a:fillRect/>
          </a:stretch>
        </p:blipFill>
        <p:spPr/>
      </p:pic>
      <p:pic>
        <p:nvPicPr>
          <p:cNvPr id="12" name="Picture Placeholder 11">
            <a:extLst>
              <a:ext uri="{FF2B5EF4-FFF2-40B4-BE49-F238E27FC236}">
                <a16:creationId xmlns:a16="http://schemas.microsoft.com/office/drawing/2014/main" id="{C3CB9134-66EB-4F93-8BF5-32E913A766FC}"/>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6052" r="16052"/>
          <a:stretch>
            <a:fillRect/>
          </a:stretch>
        </p:blipFill>
        <p:spPr/>
      </p:pic>
      <p:pic>
        <p:nvPicPr>
          <p:cNvPr id="19" name="Picture Placeholder 18">
            <a:extLst>
              <a:ext uri="{FF2B5EF4-FFF2-40B4-BE49-F238E27FC236}">
                <a16:creationId xmlns:a16="http://schemas.microsoft.com/office/drawing/2014/main" id="{5A90D4E4-5F42-428B-9F17-CCEF0B881D13}"/>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18790" r="18790"/>
          <a:stretch>
            <a:fillRect/>
          </a:stretch>
        </p:blipFill>
        <p:spPr/>
      </p:pic>
      <p:pic>
        <p:nvPicPr>
          <p:cNvPr id="17" name="Picture Placeholder 16">
            <a:extLst>
              <a:ext uri="{FF2B5EF4-FFF2-40B4-BE49-F238E27FC236}">
                <a16:creationId xmlns:a16="http://schemas.microsoft.com/office/drawing/2014/main" id="{68A8AA6E-D745-45A5-B633-FDD3BDAD0725}"/>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19788" r="19788"/>
          <a:stretch>
            <a:fillRect/>
          </a:stretch>
        </p:blipFill>
        <p:spPr/>
      </p:pic>
      <p:pic>
        <p:nvPicPr>
          <p:cNvPr id="15" name="Picture Placeholder 14">
            <a:extLst>
              <a:ext uri="{FF2B5EF4-FFF2-40B4-BE49-F238E27FC236}">
                <a16:creationId xmlns:a16="http://schemas.microsoft.com/office/drawing/2014/main" id="{3A97F27B-DCB4-4D19-AF63-F3BCC261056F}"/>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l="18463" r="18463"/>
          <a:stretch>
            <a:fillRect/>
          </a:stretch>
        </p:blipFill>
        <p:spPr/>
      </p:pic>
      <p:sp>
        <p:nvSpPr>
          <p:cNvPr id="33" name="Rectangle 32">
            <a:extLst>
              <a:ext uri="{FF2B5EF4-FFF2-40B4-BE49-F238E27FC236}">
                <a16:creationId xmlns:a16="http://schemas.microsoft.com/office/drawing/2014/main" id="{22FEE928-5453-4C9E-8ACA-EF3FDE67B912}"/>
              </a:ext>
            </a:extLst>
          </p:cNvPr>
          <p:cNvSpPr/>
          <p:nvPr/>
        </p:nvSpPr>
        <p:spPr>
          <a:xfrm>
            <a:off x="318459" y="1879137"/>
            <a:ext cx="3071855" cy="1171731"/>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34" name="Rectangle 33">
            <a:extLst>
              <a:ext uri="{FF2B5EF4-FFF2-40B4-BE49-F238E27FC236}">
                <a16:creationId xmlns:a16="http://schemas.microsoft.com/office/drawing/2014/main" id="{4B0F71E1-2576-4049-B60C-F1CB9F8A066C}"/>
              </a:ext>
            </a:extLst>
          </p:cNvPr>
          <p:cNvSpPr/>
          <p:nvPr/>
        </p:nvSpPr>
        <p:spPr>
          <a:xfrm>
            <a:off x="318459" y="1325139"/>
            <a:ext cx="2762366" cy="553998"/>
          </a:xfrm>
          <a:prstGeom prst="rect">
            <a:avLst/>
          </a:prstGeom>
        </p:spPr>
        <p:txBody>
          <a:bodyPr wrap="square">
            <a:spAutoFit/>
          </a:bodyPr>
          <a:lstStyle/>
          <a:p>
            <a:r>
              <a:rPr lang="en-US" sz="3000" b="1" dirty="0"/>
              <a:t>Lorem Ipsum </a:t>
            </a:r>
          </a:p>
        </p:txBody>
      </p:sp>
      <p:sp>
        <p:nvSpPr>
          <p:cNvPr id="35" name="Rectangle 34">
            <a:extLst>
              <a:ext uri="{FF2B5EF4-FFF2-40B4-BE49-F238E27FC236}">
                <a16:creationId xmlns:a16="http://schemas.microsoft.com/office/drawing/2014/main" id="{BEE91B35-5735-4780-B446-0D1EE3404B4C}"/>
              </a:ext>
            </a:extLst>
          </p:cNvPr>
          <p:cNvSpPr/>
          <p:nvPr/>
        </p:nvSpPr>
        <p:spPr>
          <a:xfrm>
            <a:off x="318459" y="3050868"/>
            <a:ext cx="3071855" cy="1171731"/>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36" name="Rectangle 35">
            <a:extLst>
              <a:ext uri="{FF2B5EF4-FFF2-40B4-BE49-F238E27FC236}">
                <a16:creationId xmlns:a16="http://schemas.microsoft.com/office/drawing/2014/main" id="{D6D27CC1-433B-4D46-8CB5-0BAE6F1C45AF}"/>
              </a:ext>
            </a:extLst>
          </p:cNvPr>
          <p:cNvSpPr/>
          <p:nvPr/>
        </p:nvSpPr>
        <p:spPr>
          <a:xfrm>
            <a:off x="318459" y="4222599"/>
            <a:ext cx="3071855" cy="1171731"/>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Tree>
    <p:extLst>
      <p:ext uri="{BB962C8B-B14F-4D97-AF65-F5344CB8AC3E}">
        <p14:creationId xmlns:p14="http://schemas.microsoft.com/office/powerpoint/2010/main" val="1839941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D98E19-169E-454A-9CE5-2A26FC065E5E}"/>
              </a:ext>
            </a:extLst>
          </p:cNvPr>
          <p:cNvSpPr/>
          <p:nvPr/>
        </p:nvSpPr>
        <p:spPr>
          <a:xfrm>
            <a:off x="1525511" y="5698847"/>
            <a:ext cx="2932189" cy="476284"/>
          </a:xfrm>
          <a:prstGeom prst="rect">
            <a:avLst/>
          </a:prstGeom>
        </p:spPr>
        <p:txBody>
          <a:bodyPr wrap="square">
            <a:spAutoFit/>
          </a:bodyPr>
          <a:lstStyle/>
          <a:p>
            <a:pPr algn="ctr">
              <a:lnSpc>
                <a:spcPct val="13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a:t>
            </a:r>
            <a:r>
              <a:rPr lang="en-US" sz="1000" dirty="0" err="1">
                <a:solidFill>
                  <a:schemeClr val="bg1">
                    <a:lumMod val="50000"/>
                  </a:schemeClr>
                </a:solidFill>
              </a:rPr>
              <a:t>Etiam</a:t>
            </a:r>
            <a:r>
              <a:rPr lang="en-US" sz="1000" dirty="0">
                <a:solidFill>
                  <a:schemeClr val="bg1">
                    <a:lumMod val="50000"/>
                  </a:schemeClr>
                </a:solidFill>
              </a:rPr>
              <a:t> et convallis </a:t>
            </a:r>
            <a:r>
              <a:rPr lang="en-US" sz="1000" dirty="0" err="1">
                <a:solidFill>
                  <a:schemeClr val="bg1">
                    <a:lumMod val="50000"/>
                  </a:schemeClr>
                </a:solidFill>
              </a:rPr>
              <a:t>orci</a:t>
            </a:r>
            <a:r>
              <a:rPr lang="en-US" sz="1000" dirty="0">
                <a:solidFill>
                  <a:schemeClr val="bg1">
                    <a:lumMod val="50000"/>
                  </a:schemeClr>
                </a:solidFill>
              </a:rPr>
              <a:t>. Sed </a:t>
            </a:r>
            <a:r>
              <a:rPr lang="en-US" sz="1000" dirty="0" err="1">
                <a:solidFill>
                  <a:schemeClr val="bg1">
                    <a:lumMod val="50000"/>
                  </a:schemeClr>
                </a:solidFill>
              </a:rPr>
              <a:t>sed</a:t>
            </a:r>
            <a:r>
              <a:rPr lang="en-US" sz="1000" dirty="0">
                <a:solidFill>
                  <a:schemeClr val="bg1">
                    <a:lumMod val="50000"/>
                  </a:schemeClr>
                </a:solidFill>
              </a:rPr>
              <a:t> </a:t>
            </a:r>
            <a:r>
              <a:rPr lang="en-US" sz="1000" dirty="0" err="1">
                <a:solidFill>
                  <a:schemeClr val="bg1">
                    <a:lumMod val="50000"/>
                  </a:schemeClr>
                </a:solidFill>
              </a:rPr>
              <a:t>velit</a:t>
            </a:r>
            <a:r>
              <a:rPr lang="en-US" sz="1000" dirty="0">
                <a:solidFill>
                  <a:schemeClr val="bg1">
                    <a:lumMod val="50000"/>
                  </a:schemeClr>
                </a:solidFill>
              </a:rPr>
              <a:t> </a:t>
            </a:r>
            <a:r>
              <a:rPr lang="en-US" sz="1000" dirty="0" err="1">
                <a:solidFill>
                  <a:schemeClr val="bg1">
                    <a:lumMod val="50000"/>
                  </a:schemeClr>
                </a:solidFill>
              </a:rPr>
              <a:t>nec</a:t>
            </a:r>
            <a:r>
              <a:rPr lang="en-US" sz="1000" dirty="0">
                <a:solidFill>
                  <a:schemeClr val="bg1">
                    <a:lumMod val="50000"/>
                  </a:schemeClr>
                </a:solidFill>
              </a:rPr>
              <a:t> mi</a:t>
            </a:r>
          </a:p>
        </p:txBody>
      </p:sp>
      <p:sp>
        <p:nvSpPr>
          <p:cNvPr id="12" name="TextBox 11">
            <a:extLst>
              <a:ext uri="{FF2B5EF4-FFF2-40B4-BE49-F238E27FC236}">
                <a16:creationId xmlns:a16="http://schemas.microsoft.com/office/drawing/2014/main" id="{1357633E-49A8-48BA-A99E-3E24EAFDC963}"/>
              </a:ext>
            </a:extLst>
          </p:cNvPr>
          <p:cNvSpPr txBox="1"/>
          <p:nvPr/>
        </p:nvSpPr>
        <p:spPr>
          <a:xfrm>
            <a:off x="2568733" y="4835457"/>
            <a:ext cx="845745" cy="353943"/>
          </a:xfrm>
          <a:prstGeom prst="rect">
            <a:avLst/>
          </a:prstGeom>
        </p:spPr>
        <p:txBody>
          <a:bodyPr wrap="square">
            <a:spAutoFit/>
          </a:bodyPr>
          <a:lstStyle>
            <a:defPPr>
              <a:defRPr lang="en-US"/>
            </a:defPPr>
            <a:lvl1pPr>
              <a:defRPr sz="3400">
                <a:solidFill>
                  <a:schemeClr val="tx1">
                    <a:lumMod val="40000"/>
                    <a:lumOff val="60000"/>
                  </a:schemeClr>
                </a:solidFill>
                <a:latin typeface="Lato" panose="020F0502020204030203" pitchFamily="34" charset="0"/>
              </a:defRPr>
            </a:lvl1pPr>
          </a:lstStyle>
          <a:p>
            <a:pPr algn="ctr"/>
            <a:r>
              <a:rPr lang="en-US" sz="1700" dirty="0">
                <a:latin typeface="+mn-lt"/>
              </a:rPr>
              <a:t>NAME</a:t>
            </a:r>
          </a:p>
        </p:txBody>
      </p:sp>
      <p:sp>
        <p:nvSpPr>
          <p:cNvPr id="13" name="Rectangle 12">
            <a:extLst>
              <a:ext uri="{FF2B5EF4-FFF2-40B4-BE49-F238E27FC236}">
                <a16:creationId xmlns:a16="http://schemas.microsoft.com/office/drawing/2014/main" id="{1BFF3E5C-86AC-43DC-9DB0-DE8AB027D96E}"/>
              </a:ext>
            </a:extLst>
          </p:cNvPr>
          <p:cNvSpPr/>
          <p:nvPr/>
        </p:nvSpPr>
        <p:spPr>
          <a:xfrm>
            <a:off x="2237713" y="5152445"/>
            <a:ext cx="1507785" cy="313034"/>
          </a:xfrm>
          <a:prstGeom prst="rect">
            <a:avLst/>
          </a:prstGeom>
        </p:spPr>
        <p:txBody>
          <a:bodyPr wrap="square">
            <a:spAutoFit/>
          </a:bodyPr>
          <a:lstStyle/>
          <a:p>
            <a:pPr algn="ctr">
              <a:lnSpc>
                <a:spcPct val="130000"/>
              </a:lnSpc>
            </a:pPr>
            <a:r>
              <a:rPr lang="en-US" sz="1200" dirty="0">
                <a:solidFill>
                  <a:schemeClr val="accent6"/>
                </a:solidFill>
              </a:rPr>
              <a:t>SAMPLE TEXT HERE</a:t>
            </a:r>
          </a:p>
        </p:txBody>
      </p:sp>
      <p:cxnSp>
        <p:nvCxnSpPr>
          <p:cNvPr id="14" name="Straight Connector 13">
            <a:extLst>
              <a:ext uri="{FF2B5EF4-FFF2-40B4-BE49-F238E27FC236}">
                <a16:creationId xmlns:a16="http://schemas.microsoft.com/office/drawing/2014/main" id="{C6973694-5B48-4F85-A03C-48211FF2E27B}"/>
              </a:ext>
            </a:extLst>
          </p:cNvPr>
          <p:cNvCxnSpPr/>
          <p:nvPr/>
        </p:nvCxnSpPr>
        <p:spPr>
          <a:xfrm>
            <a:off x="2423569" y="5555136"/>
            <a:ext cx="1136073"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3C52970-8C4B-409B-A516-04583367AD40}"/>
              </a:ext>
            </a:extLst>
          </p:cNvPr>
          <p:cNvSpPr/>
          <p:nvPr/>
        </p:nvSpPr>
        <p:spPr>
          <a:xfrm>
            <a:off x="7715251" y="5698847"/>
            <a:ext cx="2932189" cy="476284"/>
          </a:xfrm>
          <a:prstGeom prst="rect">
            <a:avLst/>
          </a:prstGeom>
        </p:spPr>
        <p:txBody>
          <a:bodyPr wrap="square">
            <a:spAutoFit/>
          </a:bodyPr>
          <a:lstStyle/>
          <a:p>
            <a:pPr algn="ctr">
              <a:lnSpc>
                <a:spcPct val="130000"/>
              </a:lnSpc>
            </a:pPr>
            <a:r>
              <a:rPr lang="en-US" sz="1000" dirty="0">
                <a:solidFill>
                  <a:schemeClr val="bg1">
                    <a:lumMod val="50000"/>
                  </a:schemeClr>
                </a:solidFill>
              </a:rPr>
              <a:t>Lorem ipsum dolor sit </a:t>
            </a:r>
            <a:r>
              <a:rPr lang="en-US" sz="1000" dirty="0" err="1">
                <a:solidFill>
                  <a:schemeClr val="bg1">
                    <a:lumMod val="50000"/>
                  </a:schemeClr>
                </a:solidFill>
              </a:rPr>
              <a:t>amet</a:t>
            </a:r>
            <a:r>
              <a:rPr lang="en-US" sz="1000" dirty="0">
                <a:solidFill>
                  <a:schemeClr val="bg1">
                    <a:lumMod val="50000"/>
                  </a:schemeClr>
                </a:solidFill>
              </a:rPr>
              <a:t> </a:t>
            </a:r>
            <a:r>
              <a:rPr lang="en-US" sz="1000" dirty="0" err="1">
                <a:solidFill>
                  <a:schemeClr val="bg1">
                    <a:lumMod val="50000"/>
                  </a:schemeClr>
                </a:solidFill>
              </a:rPr>
              <a:t>consectetur</a:t>
            </a:r>
            <a:r>
              <a:rPr lang="en-US" sz="1000" dirty="0">
                <a:solidFill>
                  <a:schemeClr val="bg1">
                    <a:lumMod val="50000"/>
                  </a:schemeClr>
                </a:solidFill>
              </a:rPr>
              <a:t> </a:t>
            </a:r>
            <a:r>
              <a:rPr lang="en-US" sz="1000" dirty="0" err="1">
                <a:solidFill>
                  <a:schemeClr val="bg1">
                    <a:lumMod val="50000"/>
                  </a:schemeClr>
                </a:solidFill>
              </a:rPr>
              <a:t>adipiscing</a:t>
            </a:r>
            <a:r>
              <a:rPr lang="en-US" sz="1000" dirty="0">
                <a:solidFill>
                  <a:schemeClr val="bg1">
                    <a:lumMod val="50000"/>
                  </a:schemeClr>
                </a:solidFill>
              </a:rPr>
              <a:t> </a:t>
            </a:r>
            <a:r>
              <a:rPr lang="en-US" sz="1000" dirty="0" err="1">
                <a:solidFill>
                  <a:schemeClr val="bg1">
                    <a:lumMod val="50000"/>
                  </a:schemeClr>
                </a:solidFill>
              </a:rPr>
              <a:t>elit</a:t>
            </a:r>
            <a:r>
              <a:rPr lang="en-US" sz="1000" dirty="0">
                <a:solidFill>
                  <a:schemeClr val="bg1">
                    <a:lumMod val="50000"/>
                  </a:schemeClr>
                </a:solidFill>
              </a:rPr>
              <a:t> </a:t>
            </a:r>
            <a:r>
              <a:rPr lang="en-US" sz="1000" dirty="0" err="1">
                <a:solidFill>
                  <a:schemeClr val="bg1">
                    <a:lumMod val="50000"/>
                  </a:schemeClr>
                </a:solidFill>
              </a:rPr>
              <a:t>Etiam</a:t>
            </a:r>
            <a:r>
              <a:rPr lang="en-US" sz="1000" dirty="0">
                <a:solidFill>
                  <a:schemeClr val="bg1">
                    <a:lumMod val="50000"/>
                  </a:schemeClr>
                </a:solidFill>
              </a:rPr>
              <a:t> et convallis </a:t>
            </a:r>
            <a:r>
              <a:rPr lang="en-US" sz="1000" dirty="0" err="1">
                <a:solidFill>
                  <a:schemeClr val="bg1">
                    <a:lumMod val="50000"/>
                  </a:schemeClr>
                </a:solidFill>
              </a:rPr>
              <a:t>orci</a:t>
            </a:r>
            <a:r>
              <a:rPr lang="en-US" sz="1000" dirty="0">
                <a:solidFill>
                  <a:schemeClr val="bg1">
                    <a:lumMod val="50000"/>
                  </a:schemeClr>
                </a:solidFill>
              </a:rPr>
              <a:t>. Sed </a:t>
            </a:r>
            <a:r>
              <a:rPr lang="en-US" sz="1000" dirty="0" err="1">
                <a:solidFill>
                  <a:schemeClr val="bg1">
                    <a:lumMod val="50000"/>
                  </a:schemeClr>
                </a:solidFill>
              </a:rPr>
              <a:t>sed</a:t>
            </a:r>
            <a:r>
              <a:rPr lang="en-US" sz="1000" dirty="0">
                <a:solidFill>
                  <a:schemeClr val="bg1">
                    <a:lumMod val="50000"/>
                  </a:schemeClr>
                </a:solidFill>
              </a:rPr>
              <a:t> </a:t>
            </a:r>
            <a:r>
              <a:rPr lang="en-US" sz="1000" dirty="0" err="1">
                <a:solidFill>
                  <a:schemeClr val="bg1">
                    <a:lumMod val="50000"/>
                  </a:schemeClr>
                </a:solidFill>
              </a:rPr>
              <a:t>velit</a:t>
            </a:r>
            <a:r>
              <a:rPr lang="en-US" sz="1000" dirty="0">
                <a:solidFill>
                  <a:schemeClr val="bg1">
                    <a:lumMod val="50000"/>
                  </a:schemeClr>
                </a:solidFill>
              </a:rPr>
              <a:t> </a:t>
            </a:r>
            <a:r>
              <a:rPr lang="en-US" sz="1000" dirty="0" err="1">
                <a:solidFill>
                  <a:schemeClr val="bg1">
                    <a:lumMod val="50000"/>
                  </a:schemeClr>
                </a:solidFill>
              </a:rPr>
              <a:t>nec</a:t>
            </a:r>
            <a:r>
              <a:rPr lang="en-US" sz="1000" dirty="0">
                <a:solidFill>
                  <a:schemeClr val="bg1">
                    <a:lumMod val="50000"/>
                  </a:schemeClr>
                </a:solidFill>
              </a:rPr>
              <a:t> mi</a:t>
            </a:r>
          </a:p>
        </p:txBody>
      </p:sp>
      <p:sp>
        <p:nvSpPr>
          <p:cNvPr id="16" name="TextBox 15">
            <a:extLst>
              <a:ext uri="{FF2B5EF4-FFF2-40B4-BE49-F238E27FC236}">
                <a16:creationId xmlns:a16="http://schemas.microsoft.com/office/drawing/2014/main" id="{DC153311-04A4-49FC-9F35-222ADAB266B5}"/>
              </a:ext>
            </a:extLst>
          </p:cNvPr>
          <p:cNvSpPr txBox="1"/>
          <p:nvPr/>
        </p:nvSpPr>
        <p:spPr>
          <a:xfrm>
            <a:off x="8758473" y="4835457"/>
            <a:ext cx="845745" cy="353943"/>
          </a:xfrm>
          <a:prstGeom prst="rect">
            <a:avLst/>
          </a:prstGeom>
        </p:spPr>
        <p:txBody>
          <a:bodyPr wrap="square">
            <a:spAutoFit/>
          </a:bodyPr>
          <a:lstStyle>
            <a:defPPr>
              <a:defRPr lang="en-US"/>
            </a:defPPr>
            <a:lvl1pPr>
              <a:defRPr sz="3400">
                <a:solidFill>
                  <a:schemeClr val="tx1">
                    <a:lumMod val="40000"/>
                    <a:lumOff val="60000"/>
                  </a:schemeClr>
                </a:solidFill>
                <a:latin typeface="Lato" panose="020F0502020204030203" pitchFamily="34" charset="0"/>
              </a:defRPr>
            </a:lvl1pPr>
          </a:lstStyle>
          <a:p>
            <a:pPr algn="ctr"/>
            <a:r>
              <a:rPr lang="en-US" sz="1700" dirty="0">
                <a:latin typeface="+mn-lt"/>
              </a:rPr>
              <a:t>NAME</a:t>
            </a:r>
          </a:p>
        </p:txBody>
      </p:sp>
      <p:sp>
        <p:nvSpPr>
          <p:cNvPr id="17" name="Rectangle 16">
            <a:extLst>
              <a:ext uri="{FF2B5EF4-FFF2-40B4-BE49-F238E27FC236}">
                <a16:creationId xmlns:a16="http://schemas.microsoft.com/office/drawing/2014/main" id="{AE2BBF10-4808-45D8-B870-A66D896D927D}"/>
              </a:ext>
            </a:extLst>
          </p:cNvPr>
          <p:cNvSpPr/>
          <p:nvPr/>
        </p:nvSpPr>
        <p:spPr>
          <a:xfrm>
            <a:off x="8427453" y="5152445"/>
            <a:ext cx="1507785" cy="313034"/>
          </a:xfrm>
          <a:prstGeom prst="rect">
            <a:avLst/>
          </a:prstGeom>
        </p:spPr>
        <p:txBody>
          <a:bodyPr wrap="square">
            <a:spAutoFit/>
          </a:bodyPr>
          <a:lstStyle/>
          <a:p>
            <a:pPr algn="ctr">
              <a:lnSpc>
                <a:spcPct val="130000"/>
              </a:lnSpc>
            </a:pPr>
            <a:r>
              <a:rPr lang="en-US" sz="1200" dirty="0">
                <a:solidFill>
                  <a:schemeClr val="accent6"/>
                </a:solidFill>
              </a:rPr>
              <a:t>SAMPLE TEXT HERE</a:t>
            </a:r>
          </a:p>
        </p:txBody>
      </p:sp>
      <p:cxnSp>
        <p:nvCxnSpPr>
          <p:cNvPr id="18" name="Straight Connector 17">
            <a:extLst>
              <a:ext uri="{FF2B5EF4-FFF2-40B4-BE49-F238E27FC236}">
                <a16:creationId xmlns:a16="http://schemas.microsoft.com/office/drawing/2014/main" id="{BD0BBB61-0AAA-4A8C-99F3-BD82E11D21BD}"/>
              </a:ext>
            </a:extLst>
          </p:cNvPr>
          <p:cNvCxnSpPr/>
          <p:nvPr/>
        </p:nvCxnSpPr>
        <p:spPr>
          <a:xfrm>
            <a:off x="8613308" y="5555136"/>
            <a:ext cx="1136073"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227A961C-7003-472B-A39E-8F978699683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220" r="25114"/>
          <a:stretch/>
        </p:blipFill>
        <p:spPr>
          <a:xfrm>
            <a:off x="1303039" y="1052016"/>
            <a:ext cx="3481458" cy="3481458"/>
          </a:xfrm>
        </p:spPr>
      </p:pic>
      <p:pic>
        <p:nvPicPr>
          <p:cNvPr id="7" name="Picture Placeholder 6">
            <a:extLst>
              <a:ext uri="{FF2B5EF4-FFF2-40B4-BE49-F238E27FC236}">
                <a16:creationId xmlns:a16="http://schemas.microsoft.com/office/drawing/2014/main" id="{32296363-8532-4915-AD5A-776B2E0DD6B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0724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5">
            <a:extLst>
              <a:ext uri="{FF2B5EF4-FFF2-40B4-BE49-F238E27FC236}">
                <a16:creationId xmlns:a16="http://schemas.microsoft.com/office/drawing/2014/main" id="{950F8F68-69F9-47E2-B692-4563739EBF92}"/>
              </a:ext>
            </a:extLst>
          </p:cNvPr>
          <p:cNvSpPr>
            <a:spLocks noChangeArrowheads="1"/>
          </p:cNvSpPr>
          <p:nvPr/>
        </p:nvSpPr>
        <p:spPr bwMode="auto">
          <a:xfrm>
            <a:off x="4584675" y="4928857"/>
            <a:ext cx="1956888" cy="353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altLang="en-US" sz="1700" dirty="0">
                <a:solidFill>
                  <a:schemeClr val="tx1">
                    <a:lumMod val="40000"/>
                    <a:lumOff val="60000"/>
                  </a:schemeClr>
                </a:solidFill>
                <a:latin typeface="+mn-lt"/>
              </a:rPr>
              <a:t>YOURNA</a:t>
            </a:r>
          </a:p>
        </p:txBody>
      </p:sp>
      <p:sp>
        <p:nvSpPr>
          <p:cNvPr id="27" name="Rectangle 26">
            <a:extLst>
              <a:ext uri="{FF2B5EF4-FFF2-40B4-BE49-F238E27FC236}">
                <a16:creationId xmlns:a16="http://schemas.microsoft.com/office/drawing/2014/main" id="{9BA1B1A4-267B-439F-8E72-8379D2C6C6E6}"/>
              </a:ext>
            </a:extLst>
          </p:cNvPr>
          <p:cNvSpPr/>
          <p:nvPr/>
        </p:nvSpPr>
        <p:spPr>
          <a:xfrm>
            <a:off x="4674936" y="5236634"/>
            <a:ext cx="1747649" cy="313034"/>
          </a:xfrm>
          <a:prstGeom prst="rect">
            <a:avLst/>
          </a:prstGeom>
        </p:spPr>
        <p:txBody>
          <a:bodyPr wrap="square">
            <a:spAutoFit/>
          </a:bodyPr>
          <a:lstStyle/>
          <a:p>
            <a:pPr algn="ctr">
              <a:lnSpc>
                <a:spcPct val="130000"/>
              </a:lnSpc>
            </a:pPr>
            <a:r>
              <a:rPr lang="en-US" sz="1200" dirty="0">
                <a:solidFill>
                  <a:schemeClr val="accent6"/>
                </a:solidFill>
              </a:rPr>
              <a:t>SAMPLE TEXT HERE</a:t>
            </a:r>
          </a:p>
        </p:txBody>
      </p:sp>
      <p:sp>
        <p:nvSpPr>
          <p:cNvPr id="28" name="Rectangle 17">
            <a:extLst>
              <a:ext uri="{FF2B5EF4-FFF2-40B4-BE49-F238E27FC236}">
                <a16:creationId xmlns:a16="http://schemas.microsoft.com/office/drawing/2014/main" id="{86F5063C-E283-4BEC-B430-AB679A10E319}"/>
              </a:ext>
            </a:extLst>
          </p:cNvPr>
          <p:cNvSpPr>
            <a:spLocks noChangeArrowheads="1"/>
          </p:cNvSpPr>
          <p:nvPr/>
        </p:nvSpPr>
        <p:spPr bwMode="auto">
          <a:xfrm>
            <a:off x="4348812" y="5677997"/>
            <a:ext cx="2503658" cy="476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30000"/>
              </a:lnSpc>
            </a:pPr>
            <a:r>
              <a:rPr lang="en-US" sz="1000" dirty="0">
                <a:solidFill>
                  <a:schemeClr val="bg1">
                    <a:lumMod val="50000"/>
                  </a:schemeClr>
                </a:solidFill>
                <a:latin typeface="+mn-lt"/>
              </a:rPr>
              <a:t>Lorem ipsum dolor sit </a:t>
            </a:r>
            <a:r>
              <a:rPr lang="en-US" sz="1000" dirty="0" err="1">
                <a:solidFill>
                  <a:schemeClr val="bg1">
                    <a:lumMod val="50000"/>
                  </a:schemeClr>
                </a:solidFill>
                <a:latin typeface="+mn-lt"/>
              </a:rPr>
              <a:t>amet</a:t>
            </a:r>
            <a:r>
              <a:rPr lang="en-US" sz="1000" dirty="0">
                <a:solidFill>
                  <a:schemeClr val="bg1">
                    <a:lumMod val="50000"/>
                  </a:schemeClr>
                </a:solidFill>
                <a:latin typeface="+mn-lt"/>
              </a:rPr>
              <a:t> </a:t>
            </a:r>
            <a:r>
              <a:rPr lang="en-US" sz="1000" dirty="0" err="1">
                <a:solidFill>
                  <a:schemeClr val="bg1">
                    <a:lumMod val="50000"/>
                  </a:schemeClr>
                </a:solidFill>
                <a:latin typeface="+mn-lt"/>
              </a:rPr>
              <a:t>consectetur</a:t>
            </a:r>
            <a:r>
              <a:rPr lang="en-US" sz="1000" dirty="0">
                <a:solidFill>
                  <a:schemeClr val="bg1">
                    <a:lumMod val="50000"/>
                  </a:schemeClr>
                </a:solidFill>
                <a:latin typeface="+mn-lt"/>
              </a:rPr>
              <a:t> </a:t>
            </a:r>
            <a:r>
              <a:rPr lang="en-US" sz="1000" dirty="0" err="1">
                <a:solidFill>
                  <a:schemeClr val="bg1">
                    <a:lumMod val="50000"/>
                  </a:schemeClr>
                </a:solidFill>
                <a:latin typeface="+mn-lt"/>
              </a:rPr>
              <a:t>adipiscing</a:t>
            </a:r>
            <a:r>
              <a:rPr lang="en-US" sz="1000" dirty="0">
                <a:solidFill>
                  <a:schemeClr val="bg1">
                    <a:lumMod val="50000"/>
                  </a:schemeClr>
                </a:solidFill>
                <a:latin typeface="+mn-lt"/>
              </a:rPr>
              <a:t> </a:t>
            </a:r>
            <a:r>
              <a:rPr lang="en-US" sz="1000" dirty="0" err="1">
                <a:solidFill>
                  <a:schemeClr val="bg1">
                    <a:lumMod val="50000"/>
                  </a:schemeClr>
                </a:solidFill>
                <a:latin typeface="+mn-lt"/>
              </a:rPr>
              <a:t>elit</a:t>
            </a:r>
            <a:r>
              <a:rPr lang="en-US" sz="1000" dirty="0">
                <a:solidFill>
                  <a:schemeClr val="bg1">
                    <a:lumMod val="50000"/>
                  </a:schemeClr>
                </a:solidFill>
                <a:latin typeface="+mn-lt"/>
              </a:rPr>
              <a:t> </a:t>
            </a:r>
            <a:r>
              <a:rPr lang="en-US" sz="1000" dirty="0" err="1">
                <a:solidFill>
                  <a:schemeClr val="bg1">
                    <a:lumMod val="50000"/>
                  </a:schemeClr>
                </a:solidFill>
                <a:latin typeface="+mn-lt"/>
              </a:rPr>
              <a:t>Etiam</a:t>
            </a:r>
            <a:r>
              <a:rPr lang="en-US" sz="1000" dirty="0">
                <a:solidFill>
                  <a:schemeClr val="bg1">
                    <a:lumMod val="50000"/>
                  </a:schemeClr>
                </a:solidFill>
                <a:latin typeface="+mn-lt"/>
              </a:rPr>
              <a:t> et</a:t>
            </a:r>
          </a:p>
        </p:txBody>
      </p:sp>
      <p:cxnSp>
        <p:nvCxnSpPr>
          <p:cNvPr id="29" name="Straight Connector 28">
            <a:extLst>
              <a:ext uri="{FF2B5EF4-FFF2-40B4-BE49-F238E27FC236}">
                <a16:creationId xmlns:a16="http://schemas.microsoft.com/office/drawing/2014/main" id="{0FCDFAC4-98EF-42E4-8CF6-CCA555BE0C1E}"/>
              </a:ext>
            </a:extLst>
          </p:cNvPr>
          <p:cNvCxnSpPr/>
          <p:nvPr/>
        </p:nvCxnSpPr>
        <p:spPr>
          <a:xfrm>
            <a:off x="4860791" y="5586806"/>
            <a:ext cx="1316804"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 name="Rectangle 15">
            <a:extLst>
              <a:ext uri="{FF2B5EF4-FFF2-40B4-BE49-F238E27FC236}">
                <a16:creationId xmlns:a16="http://schemas.microsoft.com/office/drawing/2014/main" id="{8B824D28-256C-40BD-A425-8D88A436C8EC}"/>
              </a:ext>
            </a:extLst>
          </p:cNvPr>
          <p:cNvSpPr>
            <a:spLocks noChangeArrowheads="1"/>
          </p:cNvSpPr>
          <p:nvPr/>
        </p:nvSpPr>
        <p:spPr bwMode="auto">
          <a:xfrm>
            <a:off x="1771222" y="4928857"/>
            <a:ext cx="1956888" cy="353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altLang="en-US" sz="1700" dirty="0">
                <a:solidFill>
                  <a:schemeClr val="tx1">
                    <a:lumMod val="40000"/>
                    <a:lumOff val="60000"/>
                  </a:schemeClr>
                </a:solidFill>
                <a:latin typeface="+mn-lt"/>
              </a:rPr>
              <a:t>YOURNA</a:t>
            </a:r>
          </a:p>
        </p:txBody>
      </p:sp>
      <p:sp>
        <p:nvSpPr>
          <p:cNvPr id="31" name="Rectangle 30">
            <a:extLst>
              <a:ext uri="{FF2B5EF4-FFF2-40B4-BE49-F238E27FC236}">
                <a16:creationId xmlns:a16="http://schemas.microsoft.com/office/drawing/2014/main" id="{1657BF24-50AD-4BF6-BD0B-D79AE57B70BD}"/>
              </a:ext>
            </a:extLst>
          </p:cNvPr>
          <p:cNvSpPr/>
          <p:nvPr/>
        </p:nvSpPr>
        <p:spPr>
          <a:xfrm>
            <a:off x="1861483" y="5236634"/>
            <a:ext cx="1747649" cy="313034"/>
          </a:xfrm>
          <a:prstGeom prst="rect">
            <a:avLst/>
          </a:prstGeom>
        </p:spPr>
        <p:txBody>
          <a:bodyPr wrap="square">
            <a:spAutoFit/>
          </a:bodyPr>
          <a:lstStyle/>
          <a:p>
            <a:pPr algn="ctr">
              <a:lnSpc>
                <a:spcPct val="130000"/>
              </a:lnSpc>
            </a:pPr>
            <a:r>
              <a:rPr lang="en-US" sz="1200" dirty="0">
                <a:solidFill>
                  <a:schemeClr val="accent6"/>
                </a:solidFill>
              </a:rPr>
              <a:t>SAMPLE TEXT HERE</a:t>
            </a:r>
          </a:p>
        </p:txBody>
      </p:sp>
      <p:sp>
        <p:nvSpPr>
          <p:cNvPr id="32" name="Rectangle 17">
            <a:extLst>
              <a:ext uri="{FF2B5EF4-FFF2-40B4-BE49-F238E27FC236}">
                <a16:creationId xmlns:a16="http://schemas.microsoft.com/office/drawing/2014/main" id="{648EB303-EE9D-492D-9301-B89A35D12E69}"/>
              </a:ext>
            </a:extLst>
          </p:cNvPr>
          <p:cNvSpPr>
            <a:spLocks noChangeArrowheads="1"/>
          </p:cNvSpPr>
          <p:nvPr/>
        </p:nvSpPr>
        <p:spPr bwMode="auto">
          <a:xfrm>
            <a:off x="1535359" y="5677997"/>
            <a:ext cx="2503658" cy="476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30000"/>
              </a:lnSpc>
            </a:pPr>
            <a:r>
              <a:rPr lang="en-US" sz="1000" dirty="0">
                <a:solidFill>
                  <a:schemeClr val="bg1">
                    <a:lumMod val="50000"/>
                  </a:schemeClr>
                </a:solidFill>
                <a:latin typeface="+mn-lt"/>
              </a:rPr>
              <a:t>Lorem ipsum dolor sit </a:t>
            </a:r>
            <a:r>
              <a:rPr lang="en-US" sz="1000" dirty="0" err="1">
                <a:solidFill>
                  <a:schemeClr val="bg1">
                    <a:lumMod val="50000"/>
                  </a:schemeClr>
                </a:solidFill>
                <a:latin typeface="+mn-lt"/>
              </a:rPr>
              <a:t>amet</a:t>
            </a:r>
            <a:r>
              <a:rPr lang="en-US" sz="1000" dirty="0">
                <a:solidFill>
                  <a:schemeClr val="bg1">
                    <a:lumMod val="50000"/>
                  </a:schemeClr>
                </a:solidFill>
                <a:latin typeface="+mn-lt"/>
              </a:rPr>
              <a:t> </a:t>
            </a:r>
            <a:r>
              <a:rPr lang="en-US" sz="1000" dirty="0" err="1">
                <a:solidFill>
                  <a:schemeClr val="bg1">
                    <a:lumMod val="50000"/>
                  </a:schemeClr>
                </a:solidFill>
                <a:latin typeface="+mn-lt"/>
              </a:rPr>
              <a:t>consectetur</a:t>
            </a:r>
            <a:r>
              <a:rPr lang="en-US" sz="1000" dirty="0">
                <a:solidFill>
                  <a:schemeClr val="bg1">
                    <a:lumMod val="50000"/>
                  </a:schemeClr>
                </a:solidFill>
                <a:latin typeface="+mn-lt"/>
              </a:rPr>
              <a:t> </a:t>
            </a:r>
            <a:r>
              <a:rPr lang="en-US" sz="1000" dirty="0" err="1">
                <a:solidFill>
                  <a:schemeClr val="bg1">
                    <a:lumMod val="50000"/>
                  </a:schemeClr>
                </a:solidFill>
                <a:latin typeface="+mn-lt"/>
              </a:rPr>
              <a:t>adipiscing</a:t>
            </a:r>
            <a:r>
              <a:rPr lang="en-US" sz="1000" dirty="0">
                <a:solidFill>
                  <a:schemeClr val="bg1">
                    <a:lumMod val="50000"/>
                  </a:schemeClr>
                </a:solidFill>
                <a:latin typeface="+mn-lt"/>
              </a:rPr>
              <a:t> </a:t>
            </a:r>
            <a:r>
              <a:rPr lang="en-US" sz="1000" dirty="0" err="1">
                <a:solidFill>
                  <a:schemeClr val="bg1">
                    <a:lumMod val="50000"/>
                  </a:schemeClr>
                </a:solidFill>
                <a:latin typeface="+mn-lt"/>
              </a:rPr>
              <a:t>elit</a:t>
            </a:r>
            <a:r>
              <a:rPr lang="en-US" sz="1000" dirty="0">
                <a:solidFill>
                  <a:schemeClr val="bg1">
                    <a:lumMod val="50000"/>
                  </a:schemeClr>
                </a:solidFill>
                <a:latin typeface="+mn-lt"/>
              </a:rPr>
              <a:t> </a:t>
            </a:r>
            <a:r>
              <a:rPr lang="en-US" sz="1000" dirty="0" err="1">
                <a:solidFill>
                  <a:schemeClr val="bg1">
                    <a:lumMod val="50000"/>
                  </a:schemeClr>
                </a:solidFill>
                <a:latin typeface="+mn-lt"/>
              </a:rPr>
              <a:t>Etiam</a:t>
            </a:r>
            <a:r>
              <a:rPr lang="en-US" sz="1000" dirty="0">
                <a:solidFill>
                  <a:schemeClr val="bg1">
                    <a:lumMod val="50000"/>
                  </a:schemeClr>
                </a:solidFill>
                <a:latin typeface="+mn-lt"/>
              </a:rPr>
              <a:t> et</a:t>
            </a:r>
          </a:p>
        </p:txBody>
      </p:sp>
      <p:cxnSp>
        <p:nvCxnSpPr>
          <p:cNvPr id="33" name="Straight Connector 32">
            <a:extLst>
              <a:ext uri="{FF2B5EF4-FFF2-40B4-BE49-F238E27FC236}">
                <a16:creationId xmlns:a16="http://schemas.microsoft.com/office/drawing/2014/main" id="{85AD891D-BB9E-41AB-AB3A-962D19528AAA}"/>
              </a:ext>
            </a:extLst>
          </p:cNvPr>
          <p:cNvCxnSpPr/>
          <p:nvPr/>
        </p:nvCxnSpPr>
        <p:spPr>
          <a:xfrm>
            <a:off x="2047339" y="5586806"/>
            <a:ext cx="1316804"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4" name="Rectangle 15">
            <a:extLst>
              <a:ext uri="{FF2B5EF4-FFF2-40B4-BE49-F238E27FC236}">
                <a16:creationId xmlns:a16="http://schemas.microsoft.com/office/drawing/2014/main" id="{9BA5485C-7FF4-404A-98C5-737EBDD2D605}"/>
              </a:ext>
            </a:extLst>
          </p:cNvPr>
          <p:cNvSpPr>
            <a:spLocks noChangeArrowheads="1"/>
          </p:cNvSpPr>
          <p:nvPr/>
        </p:nvSpPr>
        <p:spPr bwMode="auto">
          <a:xfrm>
            <a:off x="7398127" y="4928857"/>
            <a:ext cx="1956888" cy="3539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altLang="en-US" sz="1700" dirty="0">
                <a:solidFill>
                  <a:schemeClr val="tx1">
                    <a:lumMod val="40000"/>
                    <a:lumOff val="60000"/>
                  </a:schemeClr>
                </a:solidFill>
                <a:latin typeface="+mn-lt"/>
              </a:rPr>
              <a:t>YOURNA</a:t>
            </a:r>
          </a:p>
        </p:txBody>
      </p:sp>
      <p:sp>
        <p:nvSpPr>
          <p:cNvPr id="35" name="Rectangle 34">
            <a:extLst>
              <a:ext uri="{FF2B5EF4-FFF2-40B4-BE49-F238E27FC236}">
                <a16:creationId xmlns:a16="http://schemas.microsoft.com/office/drawing/2014/main" id="{5C0AC719-CCD5-45ED-BE67-0A6466DA766D}"/>
              </a:ext>
            </a:extLst>
          </p:cNvPr>
          <p:cNvSpPr/>
          <p:nvPr/>
        </p:nvSpPr>
        <p:spPr>
          <a:xfrm>
            <a:off x="7488388" y="5236634"/>
            <a:ext cx="1747649" cy="313034"/>
          </a:xfrm>
          <a:prstGeom prst="rect">
            <a:avLst/>
          </a:prstGeom>
        </p:spPr>
        <p:txBody>
          <a:bodyPr wrap="square">
            <a:spAutoFit/>
          </a:bodyPr>
          <a:lstStyle/>
          <a:p>
            <a:pPr algn="ctr">
              <a:lnSpc>
                <a:spcPct val="130000"/>
              </a:lnSpc>
            </a:pPr>
            <a:r>
              <a:rPr lang="en-US" sz="1200" dirty="0">
                <a:solidFill>
                  <a:schemeClr val="accent6"/>
                </a:solidFill>
              </a:rPr>
              <a:t>SAMPLE TEXT HERE</a:t>
            </a:r>
          </a:p>
        </p:txBody>
      </p:sp>
      <p:sp>
        <p:nvSpPr>
          <p:cNvPr id="36" name="Rectangle 17">
            <a:extLst>
              <a:ext uri="{FF2B5EF4-FFF2-40B4-BE49-F238E27FC236}">
                <a16:creationId xmlns:a16="http://schemas.microsoft.com/office/drawing/2014/main" id="{398D6357-4C5C-4BA9-8D75-23114AF2C208}"/>
              </a:ext>
            </a:extLst>
          </p:cNvPr>
          <p:cNvSpPr>
            <a:spLocks noChangeArrowheads="1"/>
          </p:cNvSpPr>
          <p:nvPr/>
        </p:nvSpPr>
        <p:spPr bwMode="auto">
          <a:xfrm>
            <a:off x="7162264" y="5677997"/>
            <a:ext cx="2503658" cy="476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lnSpc>
                <a:spcPct val="130000"/>
              </a:lnSpc>
            </a:pPr>
            <a:r>
              <a:rPr lang="en-US" sz="1000" dirty="0">
                <a:solidFill>
                  <a:schemeClr val="bg1">
                    <a:lumMod val="50000"/>
                  </a:schemeClr>
                </a:solidFill>
                <a:latin typeface="+mn-lt"/>
              </a:rPr>
              <a:t>Lorem ipsum dolor sit </a:t>
            </a:r>
            <a:r>
              <a:rPr lang="en-US" sz="1000" dirty="0" err="1">
                <a:solidFill>
                  <a:schemeClr val="bg1">
                    <a:lumMod val="50000"/>
                  </a:schemeClr>
                </a:solidFill>
                <a:latin typeface="+mn-lt"/>
              </a:rPr>
              <a:t>amet</a:t>
            </a:r>
            <a:r>
              <a:rPr lang="en-US" sz="1000" dirty="0">
                <a:solidFill>
                  <a:schemeClr val="bg1">
                    <a:lumMod val="50000"/>
                  </a:schemeClr>
                </a:solidFill>
                <a:latin typeface="+mn-lt"/>
              </a:rPr>
              <a:t> </a:t>
            </a:r>
            <a:r>
              <a:rPr lang="en-US" sz="1000" dirty="0" err="1">
                <a:solidFill>
                  <a:schemeClr val="bg1">
                    <a:lumMod val="50000"/>
                  </a:schemeClr>
                </a:solidFill>
                <a:latin typeface="+mn-lt"/>
              </a:rPr>
              <a:t>consectetur</a:t>
            </a:r>
            <a:r>
              <a:rPr lang="en-US" sz="1000" dirty="0">
                <a:solidFill>
                  <a:schemeClr val="bg1">
                    <a:lumMod val="50000"/>
                  </a:schemeClr>
                </a:solidFill>
                <a:latin typeface="+mn-lt"/>
              </a:rPr>
              <a:t> </a:t>
            </a:r>
            <a:r>
              <a:rPr lang="en-US" sz="1000" dirty="0" err="1">
                <a:solidFill>
                  <a:schemeClr val="bg1">
                    <a:lumMod val="50000"/>
                  </a:schemeClr>
                </a:solidFill>
                <a:latin typeface="+mn-lt"/>
              </a:rPr>
              <a:t>adipiscing</a:t>
            </a:r>
            <a:r>
              <a:rPr lang="en-US" sz="1000" dirty="0">
                <a:solidFill>
                  <a:schemeClr val="bg1">
                    <a:lumMod val="50000"/>
                  </a:schemeClr>
                </a:solidFill>
                <a:latin typeface="+mn-lt"/>
              </a:rPr>
              <a:t> </a:t>
            </a:r>
            <a:r>
              <a:rPr lang="en-US" sz="1000" dirty="0" err="1">
                <a:solidFill>
                  <a:schemeClr val="bg1">
                    <a:lumMod val="50000"/>
                  </a:schemeClr>
                </a:solidFill>
                <a:latin typeface="+mn-lt"/>
              </a:rPr>
              <a:t>elit</a:t>
            </a:r>
            <a:r>
              <a:rPr lang="en-US" sz="1000" dirty="0">
                <a:solidFill>
                  <a:schemeClr val="bg1">
                    <a:lumMod val="50000"/>
                  </a:schemeClr>
                </a:solidFill>
                <a:latin typeface="+mn-lt"/>
              </a:rPr>
              <a:t> </a:t>
            </a:r>
            <a:r>
              <a:rPr lang="en-US" sz="1000" dirty="0" err="1">
                <a:solidFill>
                  <a:schemeClr val="bg1">
                    <a:lumMod val="50000"/>
                  </a:schemeClr>
                </a:solidFill>
                <a:latin typeface="+mn-lt"/>
              </a:rPr>
              <a:t>Etiam</a:t>
            </a:r>
            <a:r>
              <a:rPr lang="en-US" sz="1000" dirty="0">
                <a:solidFill>
                  <a:schemeClr val="bg1">
                    <a:lumMod val="50000"/>
                  </a:schemeClr>
                </a:solidFill>
                <a:latin typeface="+mn-lt"/>
              </a:rPr>
              <a:t> et</a:t>
            </a:r>
          </a:p>
        </p:txBody>
      </p:sp>
      <p:cxnSp>
        <p:nvCxnSpPr>
          <p:cNvPr id="37" name="Straight Connector 36">
            <a:extLst>
              <a:ext uri="{FF2B5EF4-FFF2-40B4-BE49-F238E27FC236}">
                <a16:creationId xmlns:a16="http://schemas.microsoft.com/office/drawing/2014/main" id="{CBE93F36-3D11-494F-A0CD-6A49FBF42BAD}"/>
              </a:ext>
            </a:extLst>
          </p:cNvPr>
          <p:cNvCxnSpPr/>
          <p:nvPr/>
        </p:nvCxnSpPr>
        <p:spPr>
          <a:xfrm>
            <a:off x="7674244" y="5586806"/>
            <a:ext cx="1316804"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7FC992EC-E179-4E5B-9BEB-D93AFE55A8A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874" r="10874"/>
          <a:stretch>
            <a:fillRect/>
          </a:stretch>
        </p:blipFill>
        <p:spPr/>
      </p:pic>
      <p:pic>
        <p:nvPicPr>
          <p:cNvPr id="7" name="Picture Placeholder 6">
            <a:extLst>
              <a:ext uri="{FF2B5EF4-FFF2-40B4-BE49-F238E27FC236}">
                <a16:creationId xmlns:a16="http://schemas.microsoft.com/office/drawing/2014/main" id="{584D9B9D-4CEA-4DFC-A1B5-7F6525651320}"/>
              </a:ext>
            </a:extLst>
          </p:cNvPr>
          <p:cNvPicPr>
            <a:picLocks noGrp="1" noChangeAspect="1"/>
          </p:cNvPicPr>
          <p:nvPr>
            <p:ph type="pic" sz="half" idx="14"/>
          </p:nvPr>
        </p:nvPicPr>
        <p:blipFill>
          <a:blip r:embed="rId3">
            <a:extLst>
              <a:ext uri="{28A0092B-C50C-407E-A947-70E740481C1C}">
                <a14:useLocalDpi xmlns:a14="http://schemas.microsoft.com/office/drawing/2010/main" val="0"/>
              </a:ext>
            </a:extLst>
          </a:blip>
          <a:srcRect t="21606" b="21606"/>
          <a:stretch>
            <a:fillRect/>
          </a:stretch>
        </p:blipFill>
        <p:spPr/>
      </p:pic>
      <p:pic>
        <p:nvPicPr>
          <p:cNvPr id="10" name="Picture Placeholder 9">
            <a:extLst>
              <a:ext uri="{FF2B5EF4-FFF2-40B4-BE49-F238E27FC236}">
                <a16:creationId xmlns:a16="http://schemas.microsoft.com/office/drawing/2014/main" id="{F1CBAD55-B4FB-498A-B48B-03F04D40B3F2}"/>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874" r="10874"/>
          <a:stretch>
            <a:fillRect/>
          </a:stretch>
        </p:blipFill>
        <p:spPr/>
      </p:pic>
    </p:spTree>
    <p:extLst>
      <p:ext uri="{BB962C8B-B14F-4D97-AF65-F5344CB8AC3E}">
        <p14:creationId xmlns:p14="http://schemas.microsoft.com/office/powerpoint/2010/main" val="269201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D328305-892A-4CAE-858C-73BD4D6C3D8F}"/>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1061" r="21061"/>
          <a:stretch>
            <a:fillRect/>
          </a:stretch>
        </p:blipFill>
        <p:spPr/>
      </p:pic>
      <p:sp>
        <p:nvSpPr>
          <p:cNvPr id="20" name="Rectangle 19">
            <a:extLst>
              <a:ext uri="{FF2B5EF4-FFF2-40B4-BE49-F238E27FC236}">
                <a16:creationId xmlns:a16="http://schemas.microsoft.com/office/drawing/2014/main" id="{1243D70D-4D88-429D-829D-39B56761D851}"/>
              </a:ext>
            </a:extLst>
          </p:cNvPr>
          <p:cNvSpPr/>
          <p:nvPr/>
        </p:nvSpPr>
        <p:spPr>
          <a:xfrm>
            <a:off x="6352849" y="2118389"/>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21" name="Rectangle 20">
            <a:extLst>
              <a:ext uri="{FF2B5EF4-FFF2-40B4-BE49-F238E27FC236}">
                <a16:creationId xmlns:a16="http://schemas.microsoft.com/office/drawing/2014/main" id="{1905CE71-CF71-4E9A-B3CF-E217B861F65A}"/>
              </a:ext>
            </a:extLst>
          </p:cNvPr>
          <p:cNvSpPr/>
          <p:nvPr/>
        </p:nvSpPr>
        <p:spPr>
          <a:xfrm>
            <a:off x="6352849" y="1425892"/>
            <a:ext cx="2832966" cy="553998"/>
          </a:xfrm>
          <a:prstGeom prst="rect">
            <a:avLst/>
          </a:prstGeom>
        </p:spPr>
        <p:txBody>
          <a:bodyPr wrap="square">
            <a:spAutoFit/>
          </a:bodyPr>
          <a:lstStyle/>
          <a:p>
            <a:r>
              <a:rPr lang="en-US" sz="3000" b="1" dirty="0"/>
              <a:t>Lorem Ipsum </a:t>
            </a:r>
          </a:p>
        </p:txBody>
      </p:sp>
      <p:sp>
        <p:nvSpPr>
          <p:cNvPr id="22" name="Rectangle 21">
            <a:extLst>
              <a:ext uri="{FF2B5EF4-FFF2-40B4-BE49-F238E27FC236}">
                <a16:creationId xmlns:a16="http://schemas.microsoft.com/office/drawing/2014/main" id="{A1E9CBD4-7035-4E4F-96E8-DC78764BFDBF}"/>
              </a:ext>
            </a:extLst>
          </p:cNvPr>
          <p:cNvSpPr/>
          <p:nvPr/>
        </p:nvSpPr>
        <p:spPr>
          <a:xfrm>
            <a:off x="6352849" y="3290120"/>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38" name="Rectangle 37">
            <a:extLst>
              <a:ext uri="{FF2B5EF4-FFF2-40B4-BE49-F238E27FC236}">
                <a16:creationId xmlns:a16="http://schemas.microsoft.com/office/drawing/2014/main" id="{838436BA-6523-4B0D-A0B8-234D21C111A3}"/>
              </a:ext>
            </a:extLst>
          </p:cNvPr>
          <p:cNvSpPr/>
          <p:nvPr/>
        </p:nvSpPr>
        <p:spPr>
          <a:xfrm>
            <a:off x="6352849" y="4461851"/>
            <a:ext cx="4141649" cy="894732"/>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Tree>
    <p:extLst>
      <p:ext uri="{BB962C8B-B14F-4D97-AF65-F5344CB8AC3E}">
        <p14:creationId xmlns:p14="http://schemas.microsoft.com/office/powerpoint/2010/main" val="191266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BE7F26B-8F32-4C2B-9AB1-175CF1A137C8}"/>
              </a:ext>
            </a:extLst>
          </p:cNvPr>
          <p:cNvSpPr/>
          <p:nvPr/>
        </p:nvSpPr>
        <p:spPr>
          <a:xfrm>
            <a:off x="6995295" y="1645450"/>
            <a:ext cx="2522422" cy="1015663"/>
          </a:xfrm>
          <a:prstGeom prst="rect">
            <a:avLst/>
          </a:prstGeom>
        </p:spPr>
        <p:txBody>
          <a:bodyPr wrap="none">
            <a:spAutoFit/>
          </a:bodyPr>
          <a:lstStyle/>
          <a:p>
            <a:r>
              <a:rPr lang="en-US" sz="3000" b="1" dirty="0"/>
              <a:t>Lorem Ipsum </a:t>
            </a:r>
          </a:p>
          <a:p>
            <a:r>
              <a:rPr lang="en-US" sz="3000" b="1" dirty="0"/>
              <a:t>Dolor Sit </a:t>
            </a:r>
            <a:r>
              <a:rPr lang="en-US" sz="3000" b="1" dirty="0" err="1"/>
              <a:t>Amet</a:t>
            </a:r>
            <a:endParaRPr lang="en-US" sz="3000" b="1" dirty="0"/>
          </a:p>
        </p:txBody>
      </p:sp>
      <p:sp>
        <p:nvSpPr>
          <p:cNvPr id="22" name="Rectangle 21">
            <a:extLst>
              <a:ext uri="{FF2B5EF4-FFF2-40B4-BE49-F238E27FC236}">
                <a16:creationId xmlns:a16="http://schemas.microsoft.com/office/drawing/2014/main" id="{78987C01-FE6E-48BE-9179-33E28520C5CA}"/>
              </a:ext>
            </a:extLst>
          </p:cNvPr>
          <p:cNvSpPr/>
          <p:nvPr/>
        </p:nvSpPr>
        <p:spPr>
          <a:xfrm>
            <a:off x="7601564" y="3391631"/>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23" name="Oval 22">
            <a:extLst>
              <a:ext uri="{FF2B5EF4-FFF2-40B4-BE49-F238E27FC236}">
                <a16:creationId xmlns:a16="http://schemas.microsoft.com/office/drawing/2014/main" id="{C4EFCB73-96D6-48E8-8198-DF4BB514AE74}"/>
              </a:ext>
            </a:extLst>
          </p:cNvPr>
          <p:cNvSpPr/>
          <p:nvPr/>
        </p:nvSpPr>
        <p:spPr>
          <a:xfrm>
            <a:off x="6995295" y="3041284"/>
            <a:ext cx="477079" cy="4770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24" name="Oval 23">
            <a:extLst>
              <a:ext uri="{FF2B5EF4-FFF2-40B4-BE49-F238E27FC236}">
                <a16:creationId xmlns:a16="http://schemas.microsoft.com/office/drawing/2014/main" id="{538816B2-0264-475D-916C-A755D80ED018}"/>
              </a:ext>
            </a:extLst>
          </p:cNvPr>
          <p:cNvSpPr/>
          <p:nvPr/>
        </p:nvSpPr>
        <p:spPr>
          <a:xfrm>
            <a:off x="6995295" y="4659142"/>
            <a:ext cx="477079" cy="4770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25" name="Shape 2590">
            <a:extLst>
              <a:ext uri="{FF2B5EF4-FFF2-40B4-BE49-F238E27FC236}">
                <a16:creationId xmlns:a16="http://schemas.microsoft.com/office/drawing/2014/main" id="{D5C81AF0-2ED6-44C6-8372-FE8B6E262F92}"/>
              </a:ext>
            </a:extLst>
          </p:cNvPr>
          <p:cNvSpPr/>
          <p:nvPr/>
        </p:nvSpPr>
        <p:spPr>
          <a:xfrm>
            <a:off x="7132815" y="4786561"/>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26" name="Shape 2591">
            <a:extLst>
              <a:ext uri="{FF2B5EF4-FFF2-40B4-BE49-F238E27FC236}">
                <a16:creationId xmlns:a16="http://schemas.microsoft.com/office/drawing/2014/main" id="{7DCDBAE8-1DF7-49BE-A258-35D4A62346C1}"/>
              </a:ext>
            </a:extLst>
          </p:cNvPr>
          <p:cNvSpPr/>
          <p:nvPr/>
        </p:nvSpPr>
        <p:spPr>
          <a:xfrm>
            <a:off x="7122714" y="3168703"/>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27" name="Rectangle 26">
            <a:extLst>
              <a:ext uri="{FF2B5EF4-FFF2-40B4-BE49-F238E27FC236}">
                <a16:creationId xmlns:a16="http://schemas.microsoft.com/office/drawing/2014/main" id="{867B5444-38F5-4C20-A096-4A2CDA6408F3}"/>
              </a:ext>
            </a:extLst>
          </p:cNvPr>
          <p:cNvSpPr/>
          <p:nvPr/>
        </p:nvSpPr>
        <p:spPr>
          <a:xfrm>
            <a:off x="7601564" y="3050204"/>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sp>
        <p:nvSpPr>
          <p:cNvPr id="29" name="Rectangle 28">
            <a:extLst>
              <a:ext uri="{FF2B5EF4-FFF2-40B4-BE49-F238E27FC236}">
                <a16:creationId xmlns:a16="http://schemas.microsoft.com/office/drawing/2014/main" id="{1F2DD84A-5E7A-41CF-A103-2A77FF53EEC7}"/>
              </a:ext>
            </a:extLst>
          </p:cNvPr>
          <p:cNvSpPr/>
          <p:nvPr/>
        </p:nvSpPr>
        <p:spPr>
          <a:xfrm>
            <a:off x="7601564" y="5014634"/>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30" name="Rectangle 29">
            <a:extLst>
              <a:ext uri="{FF2B5EF4-FFF2-40B4-BE49-F238E27FC236}">
                <a16:creationId xmlns:a16="http://schemas.microsoft.com/office/drawing/2014/main" id="{3FA71CFB-9DB8-4AE2-BEFE-68DE909B8F9E}"/>
              </a:ext>
            </a:extLst>
          </p:cNvPr>
          <p:cNvSpPr/>
          <p:nvPr/>
        </p:nvSpPr>
        <p:spPr>
          <a:xfrm>
            <a:off x="7601564" y="4673207"/>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pic>
        <p:nvPicPr>
          <p:cNvPr id="4" name="Picture Placeholder 3">
            <a:extLst>
              <a:ext uri="{FF2B5EF4-FFF2-40B4-BE49-F238E27FC236}">
                <a16:creationId xmlns:a16="http://schemas.microsoft.com/office/drawing/2014/main" id="{87DA81D4-B0A1-446A-B76E-4B26506A362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451" r="20451"/>
          <a:stretch>
            <a:fillRect/>
          </a:stretch>
        </p:blipFill>
        <p:spPr/>
      </p:pic>
    </p:spTree>
    <p:extLst>
      <p:ext uri="{BB962C8B-B14F-4D97-AF65-F5344CB8AC3E}">
        <p14:creationId xmlns:p14="http://schemas.microsoft.com/office/powerpoint/2010/main" val="352830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7B93013-AE58-41E7-8DD8-598B380ADB3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451" r="20451"/>
          <a:stretch>
            <a:fillRect/>
          </a:stretch>
        </p:blipFill>
        <p:spPr/>
      </p:pic>
      <p:sp>
        <p:nvSpPr>
          <p:cNvPr id="15" name="Rectangle 14">
            <a:extLst>
              <a:ext uri="{FF2B5EF4-FFF2-40B4-BE49-F238E27FC236}">
                <a16:creationId xmlns:a16="http://schemas.microsoft.com/office/drawing/2014/main" id="{285676C7-193B-4F28-ADAF-D2902A62AEC7}"/>
              </a:ext>
            </a:extLst>
          </p:cNvPr>
          <p:cNvSpPr/>
          <p:nvPr/>
        </p:nvSpPr>
        <p:spPr>
          <a:xfrm>
            <a:off x="735172" y="1490705"/>
            <a:ext cx="2522422" cy="1015663"/>
          </a:xfrm>
          <a:prstGeom prst="rect">
            <a:avLst/>
          </a:prstGeom>
        </p:spPr>
        <p:txBody>
          <a:bodyPr wrap="none">
            <a:spAutoFit/>
          </a:bodyPr>
          <a:lstStyle/>
          <a:p>
            <a:r>
              <a:rPr lang="en-US" sz="3000" b="1" dirty="0"/>
              <a:t>Lorem Ipsum </a:t>
            </a:r>
          </a:p>
          <a:p>
            <a:r>
              <a:rPr lang="en-US" sz="3000" b="1" dirty="0"/>
              <a:t>Dolor Sit </a:t>
            </a:r>
            <a:r>
              <a:rPr lang="en-US" sz="3000" b="1" dirty="0" err="1"/>
              <a:t>Amet</a:t>
            </a:r>
            <a:endParaRPr lang="en-US" sz="3000" b="1" dirty="0"/>
          </a:p>
        </p:txBody>
      </p:sp>
      <p:sp>
        <p:nvSpPr>
          <p:cNvPr id="16" name="Rectangle 15">
            <a:extLst>
              <a:ext uri="{FF2B5EF4-FFF2-40B4-BE49-F238E27FC236}">
                <a16:creationId xmlns:a16="http://schemas.microsoft.com/office/drawing/2014/main" id="{809D3539-A2C2-4A92-A160-97C03FEC5DEA}"/>
              </a:ext>
            </a:extLst>
          </p:cNvPr>
          <p:cNvSpPr/>
          <p:nvPr/>
        </p:nvSpPr>
        <p:spPr>
          <a:xfrm>
            <a:off x="1341441" y="3236886"/>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17" name="Oval 16">
            <a:extLst>
              <a:ext uri="{FF2B5EF4-FFF2-40B4-BE49-F238E27FC236}">
                <a16:creationId xmlns:a16="http://schemas.microsoft.com/office/drawing/2014/main" id="{FA725468-68C6-4F99-B093-C945526E9A25}"/>
              </a:ext>
            </a:extLst>
          </p:cNvPr>
          <p:cNvSpPr/>
          <p:nvPr/>
        </p:nvSpPr>
        <p:spPr>
          <a:xfrm>
            <a:off x="735172" y="2886539"/>
            <a:ext cx="477079" cy="4770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18" name="Oval 17">
            <a:extLst>
              <a:ext uri="{FF2B5EF4-FFF2-40B4-BE49-F238E27FC236}">
                <a16:creationId xmlns:a16="http://schemas.microsoft.com/office/drawing/2014/main" id="{5970E4B5-5BD8-43E3-A6FC-380FCAF00567}"/>
              </a:ext>
            </a:extLst>
          </p:cNvPr>
          <p:cNvSpPr/>
          <p:nvPr/>
        </p:nvSpPr>
        <p:spPr>
          <a:xfrm>
            <a:off x="735172" y="4504397"/>
            <a:ext cx="477079" cy="4770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19" name="Shape 2590">
            <a:extLst>
              <a:ext uri="{FF2B5EF4-FFF2-40B4-BE49-F238E27FC236}">
                <a16:creationId xmlns:a16="http://schemas.microsoft.com/office/drawing/2014/main" id="{59B4B1E4-D634-44C3-A031-6CAFA3355FC6}"/>
              </a:ext>
            </a:extLst>
          </p:cNvPr>
          <p:cNvSpPr/>
          <p:nvPr/>
        </p:nvSpPr>
        <p:spPr>
          <a:xfrm>
            <a:off x="872692" y="4631816"/>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20" name="Shape 2591">
            <a:extLst>
              <a:ext uri="{FF2B5EF4-FFF2-40B4-BE49-F238E27FC236}">
                <a16:creationId xmlns:a16="http://schemas.microsoft.com/office/drawing/2014/main" id="{F6DB173D-6F30-400D-B2C0-F76BAD50404D}"/>
              </a:ext>
            </a:extLst>
          </p:cNvPr>
          <p:cNvSpPr/>
          <p:nvPr/>
        </p:nvSpPr>
        <p:spPr>
          <a:xfrm>
            <a:off x="862591" y="3013958"/>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21" name="Rectangle 20">
            <a:extLst>
              <a:ext uri="{FF2B5EF4-FFF2-40B4-BE49-F238E27FC236}">
                <a16:creationId xmlns:a16="http://schemas.microsoft.com/office/drawing/2014/main" id="{17E44316-6B98-4536-9FDD-E2EF9EBCCA0C}"/>
              </a:ext>
            </a:extLst>
          </p:cNvPr>
          <p:cNvSpPr/>
          <p:nvPr/>
        </p:nvSpPr>
        <p:spPr>
          <a:xfrm>
            <a:off x="1341441" y="2895459"/>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sp>
        <p:nvSpPr>
          <p:cNvPr id="22" name="Rectangle 21">
            <a:extLst>
              <a:ext uri="{FF2B5EF4-FFF2-40B4-BE49-F238E27FC236}">
                <a16:creationId xmlns:a16="http://schemas.microsoft.com/office/drawing/2014/main" id="{CEEA5EA3-4711-4FF2-87A7-9D9D70D5E2ED}"/>
              </a:ext>
            </a:extLst>
          </p:cNvPr>
          <p:cNvSpPr/>
          <p:nvPr/>
        </p:nvSpPr>
        <p:spPr>
          <a:xfrm>
            <a:off x="1341441" y="4859889"/>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23" name="Rectangle 22">
            <a:extLst>
              <a:ext uri="{FF2B5EF4-FFF2-40B4-BE49-F238E27FC236}">
                <a16:creationId xmlns:a16="http://schemas.microsoft.com/office/drawing/2014/main" id="{F5E62C3D-FEA2-4DB1-AFDD-88B6065549EE}"/>
              </a:ext>
            </a:extLst>
          </p:cNvPr>
          <p:cNvSpPr/>
          <p:nvPr/>
        </p:nvSpPr>
        <p:spPr>
          <a:xfrm>
            <a:off x="1341441" y="4518462"/>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spTree>
    <p:extLst>
      <p:ext uri="{BB962C8B-B14F-4D97-AF65-F5344CB8AC3E}">
        <p14:creationId xmlns:p14="http://schemas.microsoft.com/office/powerpoint/2010/main" val="347220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4AB9525-41E7-448C-AE2F-EC6AAC01801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0601" b="34135"/>
          <a:stretch/>
        </p:blipFill>
        <p:spPr>
          <a:xfrm>
            <a:off x="1685888" y="-1"/>
            <a:ext cx="8820224" cy="3249673"/>
          </a:xfrm>
        </p:spPr>
      </p:pic>
      <p:sp>
        <p:nvSpPr>
          <p:cNvPr id="30" name="Shape 30"/>
          <p:cNvSpPr/>
          <p:nvPr/>
        </p:nvSpPr>
        <p:spPr>
          <a:xfrm>
            <a:off x="4129916" y="5688437"/>
            <a:ext cx="3932166" cy="251351"/>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600" cap="all" spc="520">
                <a:latin typeface="Lato Regular"/>
                <a:ea typeface="Lato Regular"/>
                <a:cs typeface="Lato Regular"/>
                <a:sym typeface="Lato Regular"/>
              </a:defRPr>
            </a:lvl1pPr>
          </a:lstStyle>
          <a:p>
            <a:pPr algn="ctr"/>
            <a:r>
              <a:rPr lang="en-US" sz="1300" dirty="0">
                <a:solidFill>
                  <a:schemeClr val="bg1">
                    <a:lumMod val="85000"/>
                  </a:schemeClr>
                </a:solidFill>
                <a:latin typeface="+mn-lt"/>
              </a:rPr>
              <a:t>Modern and Minimal design</a:t>
            </a:r>
            <a:endParaRPr sz="1300" dirty="0">
              <a:solidFill>
                <a:schemeClr val="bg1">
                  <a:lumMod val="85000"/>
                </a:schemeClr>
              </a:solidFill>
              <a:latin typeface="+mn-lt"/>
            </a:endParaRPr>
          </a:p>
        </p:txBody>
      </p:sp>
      <p:sp>
        <p:nvSpPr>
          <p:cNvPr id="31" name="Shape 31"/>
          <p:cNvSpPr/>
          <p:nvPr/>
        </p:nvSpPr>
        <p:spPr>
          <a:xfrm rot="18900000">
            <a:off x="6001393" y="4871045"/>
            <a:ext cx="189214" cy="1892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1">
              <a:lumMod val="40000"/>
              <a:lumOff val="60000"/>
            </a:schemeClr>
          </a:solidFill>
          <a:ln w="12700">
            <a:miter lim="400000"/>
          </a:ln>
        </p:spPr>
        <p:txBody>
          <a:bodyPr lIns="25400" tIns="25400" rIns="25400" bIns="25400" anchor="ctr"/>
          <a:lstStyle/>
          <a:p>
            <a:pPr algn="ctr">
              <a:defRPr sz="4400">
                <a:solidFill>
                  <a:srgbClr val="FFFFFF"/>
                </a:solidFill>
                <a:effectLst>
                  <a:outerShdw blurRad="25400" dist="33948" dir="2700000" rotWithShape="0">
                    <a:srgbClr val="3B3936"/>
                  </a:outerShdw>
                </a:effectLst>
              </a:defRPr>
            </a:pPr>
            <a:endParaRPr sz="2200"/>
          </a:p>
        </p:txBody>
      </p:sp>
      <p:sp>
        <p:nvSpPr>
          <p:cNvPr id="32" name="Shape 32"/>
          <p:cNvSpPr/>
          <p:nvPr/>
        </p:nvSpPr>
        <p:spPr>
          <a:xfrm>
            <a:off x="2348180" y="5327250"/>
            <a:ext cx="7495642" cy="220573"/>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200" cap="all" spc="440">
                <a:solidFill>
                  <a:srgbClr val="000000"/>
                </a:solidFill>
                <a:latin typeface="Lato Regular"/>
                <a:ea typeface="Lato Regular"/>
                <a:cs typeface="Lato Regular"/>
                <a:sym typeface="Lato Regular"/>
              </a:defRPr>
            </a:lvl1pPr>
          </a:lstStyle>
          <a:p>
            <a:pPr algn="ctr"/>
            <a:r>
              <a:rPr lang="en-US" sz="1100" dirty="0">
                <a:latin typeface="+mn-lt"/>
              </a:rPr>
              <a:t>text - simple and easy to use the theme of the demo template</a:t>
            </a:r>
            <a:endParaRPr sz="1100" dirty="0">
              <a:latin typeface="+mn-lt"/>
            </a:endParaRPr>
          </a:p>
        </p:txBody>
      </p:sp>
      <p:sp>
        <p:nvSpPr>
          <p:cNvPr id="8" name="Shape 27">
            <a:extLst>
              <a:ext uri="{FF2B5EF4-FFF2-40B4-BE49-F238E27FC236}">
                <a16:creationId xmlns:a16="http://schemas.microsoft.com/office/drawing/2014/main" id="{98D48175-5159-4DF9-BF2F-A7836ECFF334}"/>
              </a:ext>
            </a:extLst>
          </p:cNvPr>
          <p:cNvSpPr/>
          <p:nvPr/>
        </p:nvSpPr>
        <p:spPr>
          <a:xfrm rot="10800000">
            <a:off x="1847029" y="-155667"/>
            <a:ext cx="8497942" cy="37963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ln w="12700">
            <a:solidFill>
              <a:srgbClr val="66635F"/>
            </a:solidFill>
            <a:miter lim="400000"/>
          </a:ln>
        </p:spPr>
        <p:txBody>
          <a:bodyPr lIns="25400" tIns="25400" rIns="25400" bIns="25400" anchor="ctr"/>
          <a:lstStyle/>
          <a:p>
            <a:pPr>
              <a:defRPr sz="4400">
                <a:solidFill>
                  <a:srgbClr val="FFFFFF"/>
                </a:solidFill>
                <a:effectLst>
                  <a:outerShdw blurRad="25400" dist="33948" dir="2700000" rotWithShape="0">
                    <a:srgbClr val="3B3936"/>
                  </a:outerShdw>
                </a:effectLst>
                <a:latin typeface="Lato Regular"/>
                <a:ea typeface="Lato Regular"/>
                <a:cs typeface="Lato Regular"/>
                <a:sym typeface="Lato Regular"/>
              </a:defRPr>
            </a:pPr>
            <a:endParaRPr sz="2200"/>
          </a:p>
        </p:txBody>
      </p:sp>
      <p:sp>
        <p:nvSpPr>
          <p:cNvPr id="33" name="Presentation title">
            <a:extLst>
              <a:ext uri="{FF2B5EF4-FFF2-40B4-BE49-F238E27FC236}">
                <a16:creationId xmlns:a16="http://schemas.microsoft.com/office/drawing/2014/main" id="{F842365A-ABCF-4398-9A71-A5EFE0C7AE2A}"/>
              </a:ext>
            </a:extLst>
          </p:cNvPr>
          <p:cNvSpPr txBox="1"/>
          <p:nvPr/>
        </p:nvSpPr>
        <p:spPr>
          <a:xfrm>
            <a:off x="3899084" y="3651501"/>
            <a:ext cx="4393831" cy="112851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800" b="0">
                <a:solidFill>
                  <a:srgbClr val="B4DB0F"/>
                </a:solidFill>
                <a:latin typeface="Lato Bold"/>
                <a:ea typeface="Lato Bold"/>
                <a:cs typeface="Lato Bold"/>
                <a:sym typeface="Lato Bold"/>
              </a:defRPr>
            </a:lvl1pPr>
          </a:lstStyle>
          <a:p>
            <a:pPr algn="ctr"/>
            <a:r>
              <a:rPr lang="en-US" sz="7000" spc="1000" dirty="0">
                <a:solidFill>
                  <a:schemeClr val="tx1"/>
                </a:solidFill>
                <a:latin typeface="+mn-lt"/>
              </a:rPr>
              <a:t>OPENING</a:t>
            </a:r>
            <a:endParaRPr sz="7000" spc="1000" dirty="0">
              <a:solidFill>
                <a:schemeClr val="tx1"/>
              </a:solidFill>
              <a:latin typeface="+mn-lt"/>
            </a:endParaRPr>
          </a:p>
        </p:txBody>
      </p:sp>
    </p:spTree>
    <p:extLst>
      <p:ext uri="{BB962C8B-B14F-4D97-AF65-F5344CB8AC3E}">
        <p14:creationId xmlns:p14="http://schemas.microsoft.com/office/powerpoint/2010/main" val="357087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79BDB58-8D05-409F-8787-E944FE3A27F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61" b="2461"/>
          <a:stretch>
            <a:fillRect/>
          </a:stretch>
        </p:blipFill>
        <p:spPr/>
      </p:pic>
      <p:pic>
        <p:nvPicPr>
          <p:cNvPr id="8" name="Picture Placeholder 7">
            <a:extLst>
              <a:ext uri="{FF2B5EF4-FFF2-40B4-BE49-F238E27FC236}">
                <a16:creationId xmlns:a16="http://schemas.microsoft.com/office/drawing/2014/main" id="{FE1EA269-00A8-48B3-AC18-8ABC26F7828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200" r="13200"/>
          <a:stretch>
            <a:fillRect/>
          </a:stretch>
        </p:blipFill>
        <p:spPr/>
      </p:pic>
      <p:pic>
        <p:nvPicPr>
          <p:cNvPr id="12" name="Picture Placeholder 11">
            <a:extLst>
              <a:ext uri="{FF2B5EF4-FFF2-40B4-BE49-F238E27FC236}">
                <a16:creationId xmlns:a16="http://schemas.microsoft.com/office/drawing/2014/main" id="{F797FE46-3E7E-47D8-9F31-29FABC1A7047}"/>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2531" b="2531"/>
          <a:stretch>
            <a:fillRect/>
          </a:stretch>
        </p:blipFill>
        <p:spPr/>
      </p:pic>
      <p:pic>
        <p:nvPicPr>
          <p:cNvPr id="16" name="Picture Placeholder 15">
            <a:extLst>
              <a:ext uri="{FF2B5EF4-FFF2-40B4-BE49-F238E27FC236}">
                <a16:creationId xmlns:a16="http://schemas.microsoft.com/office/drawing/2014/main" id="{49A4408E-CAE0-4C79-AAA9-82F804A558FB}"/>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18354" b="18354"/>
          <a:stretch>
            <a:fillRect/>
          </a:stretch>
        </p:blipFill>
        <p:spPr/>
      </p:pic>
      <p:pic>
        <p:nvPicPr>
          <p:cNvPr id="14" name="Picture Placeholder 13">
            <a:extLst>
              <a:ext uri="{FF2B5EF4-FFF2-40B4-BE49-F238E27FC236}">
                <a16:creationId xmlns:a16="http://schemas.microsoft.com/office/drawing/2014/main" id="{F2A37634-CF1C-4871-8A2E-CF0BB457793A}"/>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t="22955" b="22955"/>
          <a:stretch>
            <a:fillRect/>
          </a:stretch>
        </p:blipFill>
        <p:spPr/>
      </p:pic>
    </p:spTree>
    <p:extLst>
      <p:ext uri="{BB962C8B-B14F-4D97-AF65-F5344CB8AC3E}">
        <p14:creationId xmlns:p14="http://schemas.microsoft.com/office/powerpoint/2010/main" val="12732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72FB329-141A-4E5A-8E9F-6CD50E595C86}"/>
              </a:ext>
            </a:extLst>
          </p:cNvPr>
          <p:cNvSpPr/>
          <p:nvPr/>
        </p:nvSpPr>
        <p:spPr>
          <a:xfrm>
            <a:off x="8886300" y="647215"/>
            <a:ext cx="2621072" cy="3387722"/>
          </a:xfrm>
          <a:prstGeom prst="rect">
            <a:avLst/>
          </a:prstGeom>
        </p:spPr>
        <p:txBody>
          <a:bodyPr wrap="square">
            <a:spAutoFit/>
          </a:bodyPr>
          <a:lstStyle/>
          <a:p>
            <a:pPr algn="just">
              <a:lnSpc>
                <a:spcPct val="150000"/>
              </a:lnSpc>
            </a:pPr>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r>
              <a:rPr lang="en-US" sz="1200" dirty="0" err="1"/>
              <a:t>Etiam</a:t>
            </a:r>
            <a:r>
              <a:rPr lang="en-US" sz="1200" dirty="0"/>
              <a:t> et convallis </a:t>
            </a:r>
            <a:r>
              <a:rPr lang="en-US" sz="1200" dirty="0" err="1"/>
              <a:t>orci</a:t>
            </a:r>
            <a:r>
              <a:rPr lang="en-US" sz="1200" dirty="0"/>
              <a:t>. Sed </a:t>
            </a:r>
            <a:r>
              <a:rPr lang="en-US" sz="1200" dirty="0" err="1"/>
              <a:t>sed</a:t>
            </a:r>
            <a:r>
              <a:rPr lang="en-US" sz="1200" dirty="0"/>
              <a:t> </a:t>
            </a:r>
            <a:r>
              <a:rPr lang="en-US" sz="1200" dirty="0" err="1"/>
              <a:t>velit</a:t>
            </a:r>
            <a:r>
              <a:rPr lang="en-US" sz="1200" dirty="0"/>
              <a:t> </a:t>
            </a:r>
            <a:r>
              <a:rPr lang="en-US" sz="1200" dirty="0" err="1"/>
              <a:t>nec</a:t>
            </a:r>
            <a:r>
              <a:rPr lang="en-US" sz="1200" dirty="0"/>
              <a:t> mi </a:t>
            </a:r>
            <a:r>
              <a:rPr lang="en-US" sz="1200" dirty="0" err="1"/>
              <a:t>pellentesqueposuere</a:t>
            </a:r>
            <a:r>
              <a:rPr lang="en-US" sz="1200" dirty="0"/>
              <a:t>. </a:t>
            </a:r>
            <a:r>
              <a:rPr lang="en-US" sz="1200" dirty="0" err="1"/>
              <a:t>Donec</a:t>
            </a:r>
            <a:r>
              <a:rPr lang="en-US" sz="1200" dirty="0"/>
              <a:t> id fermentum </a:t>
            </a:r>
            <a:r>
              <a:rPr lang="en-US" sz="1200" dirty="0" err="1"/>
              <a:t>nisl</a:t>
            </a:r>
            <a:r>
              <a:rPr lang="en-US" sz="1200" dirty="0"/>
              <a:t>. Nam dictum </a:t>
            </a:r>
            <a:r>
              <a:rPr lang="en-US" sz="1200" dirty="0" err="1"/>
              <a:t>fringilla</a:t>
            </a:r>
            <a:r>
              <a:rPr lang="en-US" sz="1200" dirty="0"/>
              <a:t> </a:t>
            </a:r>
            <a:r>
              <a:rPr lang="en-US" sz="1200" dirty="0" err="1"/>
              <a:t>nunc</a:t>
            </a:r>
            <a:r>
              <a:rPr lang="en-US" sz="1200" dirty="0"/>
              <a:t>, </a:t>
            </a:r>
            <a:r>
              <a:rPr lang="en-US" sz="1200" dirty="0" err="1"/>
              <a:t>eu</a:t>
            </a:r>
            <a:r>
              <a:rPr lang="en-US" sz="1200" dirty="0"/>
              <a:t> </a:t>
            </a:r>
            <a:r>
              <a:rPr lang="en-US" sz="1200" dirty="0" err="1"/>
              <a:t>porttitor</a:t>
            </a:r>
            <a:r>
              <a:rPr lang="en-US" sz="1200" dirty="0"/>
              <a:t> nisi pharetra id. Duis sed </a:t>
            </a:r>
            <a:r>
              <a:rPr lang="en-US" sz="1200" dirty="0" err="1"/>
              <a:t>finibus</a:t>
            </a:r>
            <a:r>
              <a:rPr lang="en-US" sz="1200" dirty="0"/>
              <a:t> </a:t>
            </a:r>
            <a:r>
              <a:rPr lang="en-US" sz="1200" dirty="0" err="1"/>
              <a:t>augue</a:t>
            </a:r>
            <a:r>
              <a:rPr lang="en-US" sz="1200" dirty="0"/>
              <a:t>. Sed </a:t>
            </a:r>
            <a:r>
              <a:rPr lang="en-US" sz="1200" dirty="0" err="1"/>
              <a:t>quis</a:t>
            </a:r>
            <a:r>
              <a:rPr lang="en-US" sz="1200" dirty="0"/>
              <a:t> </a:t>
            </a:r>
            <a:r>
              <a:rPr lang="en-US" sz="1200" dirty="0" err="1"/>
              <a:t>augue</a:t>
            </a:r>
            <a:r>
              <a:rPr lang="en-US" sz="1200" dirty="0"/>
              <a:t> </a:t>
            </a:r>
            <a:r>
              <a:rPr lang="en-US" sz="1200" dirty="0" err="1"/>
              <a:t>enim</a:t>
            </a:r>
            <a:r>
              <a:rPr lang="en-US" sz="1200" dirty="0"/>
              <a:t>. </a:t>
            </a:r>
            <a:r>
              <a:rPr lang="en-US" sz="1200" dirty="0" err="1"/>
              <a:t>Suspendisse</a:t>
            </a:r>
            <a:r>
              <a:rPr lang="en-US" sz="1200" dirty="0"/>
              <a:t> </a:t>
            </a:r>
            <a:r>
              <a:rPr lang="en-US" sz="1200" dirty="0" err="1"/>
              <a:t>pretium</a:t>
            </a:r>
            <a:r>
              <a:rPr lang="en-US" sz="1200" dirty="0"/>
              <a:t> </a:t>
            </a:r>
            <a:r>
              <a:rPr lang="en-US" sz="1200" dirty="0" err="1"/>
              <a:t>fringilla</a:t>
            </a:r>
            <a:r>
              <a:rPr lang="en-US" sz="1200" dirty="0"/>
              <a:t> mi a </a:t>
            </a:r>
            <a:r>
              <a:rPr lang="en-US" sz="1200" dirty="0" err="1"/>
              <a:t>fermentuLorem</a:t>
            </a:r>
            <a:r>
              <a:rPr lang="en-US" sz="1200" dirty="0"/>
              <a:t>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r>
              <a:rPr lang="en-US" sz="1200" dirty="0" err="1"/>
              <a:t>Etiam</a:t>
            </a:r>
            <a:r>
              <a:rPr lang="en-US" sz="1200" dirty="0"/>
              <a:t> et convallis </a:t>
            </a:r>
            <a:r>
              <a:rPr lang="en-US" sz="1200" dirty="0" err="1"/>
              <a:t>orci</a:t>
            </a:r>
            <a:r>
              <a:rPr lang="en-US" sz="1200" dirty="0"/>
              <a:t>. Sed </a:t>
            </a:r>
            <a:r>
              <a:rPr lang="en-US" sz="1200" dirty="0" err="1"/>
              <a:t>sed</a:t>
            </a:r>
            <a:r>
              <a:rPr lang="en-US" sz="1200" dirty="0"/>
              <a:t> </a:t>
            </a:r>
            <a:r>
              <a:rPr lang="en-US" sz="1200" dirty="0" err="1"/>
              <a:t>velit</a:t>
            </a:r>
            <a:r>
              <a:rPr lang="en-US" sz="1200" dirty="0"/>
              <a:t> </a:t>
            </a:r>
            <a:r>
              <a:rPr lang="en-US" sz="1200" dirty="0" err="1"/>
              <a:t>nec</a:t>
            </a:r>
            <a:r>
              <a:rPr lang="en-US" sz="1200" dirty="0"/>
              <a:t> mi </a:t>
            </a:r>
            <a:r>
              <a:rPr lang="en-US" sz="1200" dirty="0" err="1"/>
              <a:t>pellentesqueposuere</a:t>
            </a:r>
            <a:r>
              <a:rPr lang="en-US" sz="1200" dirty="0"/>
              <a:t>. </a:t>
            </a:r>
            <a:r>
              <a:rPr lang="en-US" sz="1200" dirty="0" err="1"/>
              <a:t>Donec</a:t>
            </a:r>
            <a:endParaRPr lang="en-US" sz="1200" dirty="0"/>
          </a:p>
        </p:txBody>
      </p:sp>
      <p:sp>
        <p:nvSpPr>
          <p:cNvPr id="36" name="Rectangle 35">
            <a:extLst>
              <a:ext uri="{FF2B5EF4-FFF2-40B4-BE49-F238E27FC236}">
                <a16:creationId xmlns:a16="http://schemas.microsoft.com/office/drawing/2014/main" id="{825494B8-D601-48CB-BF90-716A614A0651}"/>
              </a:ext>
            </a:extLst>
          </p:cNvPr>
          <p:cNvSpPr/>
          <p:nvPr/>
        </p:nvSpPr>
        <p:spPr>
          <a:xfrm>
            <a:off x="8886300" y="4216156"/>
            <a:ext cx="1565995" cy="1938992"/>
          </a:xfrm>
          <a:prstGeom prst="rect">
            <a:avLst/>
          </a:prstGeom>
        </p:spPr>
        <p:txBody>
          <a:bodyPr wrap="square">
            <a:spAutoFit/>
          </a:bodyPr>
          <a:lstStyle/>
          <a:p>
            <a:r>
              <a:rPr lang="en-US" sz="3000" b="1" dirty="0"/>
              <a:t>Lorem Ipsum </a:t>
            </a:r>
          </a:p>
          <a:p>
            <a:r>
              <a:rPr lang="en-US" sz="3000" b="1" dirty="0"/>
              <a:t>Dolor </a:t>
            </a:r>
          </a:p>
          <a:p>
            <a:r>
              <a:rPr lang="en-US" sz="3000" b="1" dirty="0"/>
              <a:t>Sit </a:t>
            </a:r>
            <a:r>
              <a:rPr lang="en-US" sz="3000" b="1" dirty="0" err="1"/>
              <a:t>Amet</a:t>
            </a:r>
            <a:endParaRPr lang="en-US" sz="3000" b="1" dirty="0"/>
          </a:p>
        </p:txBody>
      </p:sp>
      <p:pic>
        <p:nvPicPr>
          <p:cNvPr id="12" name="Picture Placeholder 11">
            <a:extLst>
              <a:ext uri="{FF2B5EF4-FFF2-40B4-BE49-F238E27FC236}">
                <a16:creationId xmlns:a16="http://schemas.microsoft.com/office/drawing/2014/main" id="{E4157E0D-5641-4619-9B16-3ACCB737BE2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86" r="20386"/>
          <a:stretch>
            <a:fillRect/>
          </a:stretch>
        </p:blipFill>
        <p:spPr/>
      </p:pic>
      <p:pic>
        <p:nvPicPr>
          <p:cNvPr id="15" name="Picture Placeholder 14">
            <a:extLst>
              <a:ext uri="{FF2B5EF4-FFF2-40B4-BE49-F238E27FC236}">
                <a16:creationId xmlns:a16="http://schemas.microsoft.com/office/drawing/2014/main" id="{B8F1254E-9EA9-499A-A831-E0ACE649083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198" r="19198"/>
          <a:stretch>
            <a:fillRect/>
          </a:stretch>
        </p:blipFill>
        <p:spPr/>
      </p:pic>
      <p:pic>
        <p:nvPicPr>
          <p:cNvPr id="8" name="Picture Placeholder 7">
            <a:extLst>
              <a:ext uri="{FF2B5EF4-FFF2-40B4-BE49-F238E27FC236}">
                <a16:creationId xmlns:a16="http://schemas.microsoft.com/office/drawing/2014/main" id="{6BA12366-F318-429A-86E6-CCAF643EB23C}"/>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4181" r="4181"/>
          <a:stretch>
            <a:fillRect/>
          </a:stretch>
        </p:blipFill>
        <p:spPr/>
      </p:pic>
      <p:pic>
        <p:nvPicPr>
          <p:cNvPr id="17" name="Picture Placeholder 16">
            <a:extLst>
              <a:ext uri="{FF2B5EF4-FFF2-40B4-BE49-F238E27FC236}">
                <a16:creationId xmlns:a16="http://schemas.microsoft.com/office/drawing/2014/main" id="{A377E2B2-DB93-40EF-A3BD-C5FD21F09C76}"/>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18961" r="18961"/>
          <a:stretch>
            <a:fillRect/>
          </a:stretch>
        </p:blipFill>
        <p:spPr/>
      </p:pic>
      <p:pic>
        <p:nvPicPr>
          <p:cNvPr id="4" name="Picture Placeholder 3">
            <a:extLst>
              <a:ext uri="{FF2B5EF4-FFF2-40B4-BE49-F238E27FC236}">
                <a16:creationId xmlns:a16="http://schemas.microsoft.com/office/drawing/2014/main" id="{CC151228-2CDA-4C9D-99CF-F4403A2A0312}"/>
              </a:ext>
            </a:extLst>
          </p:cNvPr>
          <p:cNvPicPr>
            <a:picLocks noGrp="1" noChangeAspect="1"/>
          </p:cNvPicPr>
          <p:nvPr>
            <p:ph type="pic" sz="half" idx="17"/>
          </p:nvPr>
        </p:nvPicPr>
        <p:blipFill>
          <a:blip r:embed="rId6">
            <a:extLst>
              <a:ext uri="{28A0092B-C50C-407E-A947-70E740481C1C}">
                <a14:useLocalDpi xmlns:a14="http://schemas.microsoft.com/office/drawing/2010/main" val="0"/>
              </a:ext>
            </a:extLst>
          </a:blip>
          <a:srcRect t="7011" b="7011"/>
          <a:stretch>
            <a:fillRect/>
          </a:stretch>
        </p:blipFill>
        <p:spPr/>
      </p:pic>
      <p:pic>
        <p:nvPicPr>
          <p:cNvPr id="19" name="Picture Placeholder 18">
            <a:extLst>
              <a:ext uri="{FF2B5EF4-FFF2-40B4-BE49-F238E27FC236}">
                <a16:creationId xmlns:a16="http://schemas.microsoft.com/office/drawing/2014/main" id="{04F77898-3DE3-4882-9249-F29EB461112D}"/>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20166" b="20166"/>
          <a:stretch>
            <a:fillRect/>
          </a:stretch>
        </p:blipFill>
        <p:spPr/>
      </p:pic>
    </p:spTree>
    <p:extLst>
      <p:ext uri="{BB962C8B-B14F-4D97-AF65-F5344CB8AC3E}">
        <p14:creationId xmlns:p14="http://schemas.microsoft.com/office/powerpoint/2010/main" val="178174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F54111B-8252-4EA4-97CE-5B94323A1F84}"/>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11221" r="11221"/>
          <a:stretch>
            <a:fillRect/>
          </a:stretch>
        </p:blipFill>
        <p:spPr/>
      </p:pic>
      <p:sp>
        <p:nvSpPr>
          <p:cNvPr id="15" name="Rectangle 14">
            <a:extLst>
              <a:ext uri="{FF2B5EF4-FFF2-40B4-BE49-F238E27FC236}">
                <a16:creationId xmlns:a16="http://schemas.microsoft.com/office/drawing/2014/main" id="{307B4E72-BDE4-4A55-BA8E-3DECB9BB6CCC}"/>
              </a:ext>
            </a:extLst>
          </p:cNvPr>
          <p:cNvSpPr/>
          <p:nvPr/>
        </p:nvSpPr>
        <p:spPr>
          <a:xfrm>
            <a:off x="7459528" y="1603247"/>
            <a:ext cx="2522422" cy="1015663"/>
          </a:xfrm>
          <a:prstGeom prst="rect">
            <a:avLst/>
          </a:prstGeom>
        </p:spPr>
        <p:txBody>
          <a:bodyPr wrap="none">
            <a:spAutoFit/>
          </a:bodyPr>
          <a:lstStyle/>
          <a:p>
            <a:r>
              <a:rPr lang="en-US" sz="3000" b="1" dirty="0"/>
              <a:t>Lorem Ipsum </a:t>
            </a:r>
          </a:p>
          <a:p>
            <a:r>
              <a:rPr lang="en-US" sz="3000" b="1" dirty="0"/>
              <a:t>Dolor Sit </a:t>
            </a:r>
            <a:r>
              <a:rPr lang="en-US" sz="3000" b="1" dirty="0" err="1"/>
              <a:t>Amet</a:t>
            </a:r>
            <a:endParaRPr lang="en-US" sz="3000" b="1" dirty="0"/>
          </a:p>
        </p:txBody>
      </p:sp>
      <p:sp>
        <p:nvSpPr>
          <p:cNvPr id="16" name="Rectangle 15">
            <a:extLst>
              <a:ext uri="{FF2B5EF4-FFF2-40B4-BE49-F238E27FC236}">
                <a16:creationId xmlns:a16="http://schemas.microsoft.com/office/drawing/2014/main" id="{09B953E0-AA2A-4CF3-A875-3037A1D16A9E}"/>
              </a:ext>
            </a:extLst>
          </p:cNvPr>
          <p:cNvSpPr/>
          <p:nvPr/>
        </p:nvSpPr>
        <p:spPr>
          <a:xfrm>
            <a:off x="8065797" y="3349428"/>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17" name="Oval 16">
            <a:extLst>
              <a:ext uri="{FF2B5EF4-FFF2-40B4-BE49-F238E27FC236}">
                <a16:creationId xmlns:a16="http://schemas.microsoft.com/office/drawing/2014/main" id="{57B2AAA7-12C6-42CF-A0E5-1FB16F191A1F}"/>
              </a:ext>
            </a:extLst>
          </p:cNvPr>
          <p:cNvSpPr/>
          <p:nvPr/>
        </p:nvSpPr>
        <p:spPr>
          <a:xfrm>
            <a:off x="7459528" y="2999081"/>
            <a:ext cx="477079" cy="4770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18" name="Oval 17">
            <a:extLst>
              <a:ext uri="{FF2B5EF4-FFF2-40B4-BE49-F238E27FC236}">
                <a16:creationId xmlns:a16="http://schemas.microsoft.com/office/drawing/2014/main" id="{4ED402D8-289E-425B-8100-3BF54B90A7CA}"/>
              </a:ext>
            </a:extLst>
          </p:cNvPr>
          <p:cNvSpPr/>
          <p:nvPr/>
        </p:nvSpPr>
        <p:spPr>
          <a:xfrm>
            <a:off x="7459528" y="4616939"/>
            <a:ext cx="477079" cy="4770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19" name="Shape 2590">
            <a:extLst>
              <a:ext uri="{FF2B5EF4-FFF2-40B4-BE49-F238E27FC236}">
                <a16:creationId xmlns:a16="http://schemas.microsoft.com/office/drawing/2014/main" id="{F2CD86FB-2735-4B19-A9AA-04564FB2A53C}"/>
              </a:ext>
            </a:extLst>
          </p:cNvPr>
          <p:cNvSpPr/>
          <p:nvPr/>
        </p:nvSpPr>
        <p:spPr>
          <a:xfrm>
            <a:off x="7597048" y="4744358"/>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20" name="Shape 2591">
            <a:extLst>
              <a:ext uri="{FF2B5EF4-FFF2-40B4-BE49-F238E27FC236}">
                <a16:creationId xmlns:a16="http://schemas.microsoft.com/office/drawing/2014/main" id="{70584079-743D-45CB-BBD6-C3A4C7BEA21A}"/>
              </a:ext>
            </a:extLst>
          </p:cNvPr>
          <p:cNvSpPr/>
          <p:nvPr/>
        </p:nvSpPr>
        <p:spPr>
          <a:xfrm>
            <a:off x="7586947" y="3126500"/>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21" name="Rectangle 20">
            <a:extLst>
              <a:ext uri="{FF2B5EF4-FFF2-40B4-BE49-F238E27FC236}">
                <a16:creationId xmlns:a16="http://schemas.microsoft.com/office/drawing/2014/main" id="{A97A87E3-6EFB-45AF-9629-14F354E58535}"/>
              </a:ext>
            </a:extLst>
          </p:cNvPr>
          <p:cNvSpPr/>
          <p:nvPr/>
        </p:nvSpPr>
        <p:spPr>
          <a:xfrm>
            <a:off x="8065797" y="3008001"/>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sp>
        <p:nvSpPr>
          <p:cNvPr id="22" name="Rectangle 21">
            <a:extLst>
              <a:ext uri="{FF2B5EF4-FFF2-40B4-BE49-F238E27FC236}">
                <a16:creationId xmlns:a16="http://schemas.microsoft.com/office/drawing/2014/main" id="{0FCB0AA5-6FD3-49CD-8B10-E79A1E650D80}"/>
              </a:ext>
            </a:extLst>
          </p:cNvPr>
          <p:cNvSpPr/>
          <p:nvPr/>
        </p:nvSpPr>
        <p:spPr>
          <a:xfrm>
            <a:off x="8065797" y="4972431"/>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23" name="Rectangle 22">
            <a:extLst>
              <a:ext uri="{FF2B5EF4-FFF2-40B4-BE49-F238E27FC236}">
                <a16:creationId xmlns:a16="http://schemas.microsoft.com/office/drawing/2014/main" id="{95406E3D-335F-4F6D-8819-60025315E689}"/>
              </a:ext>
            </a:extLst>
          </p:cNvPr>
          <p:cNvSpPr/>
          <p:nvPr/>
        </p:nvSpPr>
        <p:spPr>
          <a:xfrm>
            <a:off x="8065797" y="4631004"/>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spTree>
    <p:extLst>
      <p:ext uri="{BB962C8B-B14F-4D97-AF65-F5344CB8AC3E}">
        <p14:creationId xmlns:p14="http://schemas.microsoft.com/office/powerpoint/2010/main" val="7522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3F2500C-EA49-4FAE-8892-B3F0DB9637FF}"/>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t="4867" b="4867"/>
          <a:stretch>
            <a:fillRect/>
          </a:stretch>
        </p:blipFill>
        <p:spPr/>
      </p:pic>
      <p:sp>
        <p:nvSpPr>
          <p:cNvPr id="8" name="Rectangle 7">
            <a:extLst>
              <a:ext uri="{FF2B5EF4-FFF2-40B4-BE49-F238E27FC236}">
                <a16:creationId xmlns:a16="http://schemas.microsoft.com/office/drawing/2014/main" id="{497E385E-F417-4175-B4CB-50E2D77EAD30}"/>
              </a:ext>
            </a:extLst>
          </p:cNvPr>
          <p:cNvSpPr/>
          <p:nvPr/>
        </p:nvSpPr>
        <p:spPr>
          <a:xfrm>
            <a:off x="7079701" y="674779"/>
            <a:ext cx="2522422" cy="1015663"/>
          </a:xfrm>
          <a:prstGeom prst="rect">
            <a:avLst/>
          </a:prstGeom>
        </p:spPr>
        <p:txBody>
          <a:bodyPr wrap="none">
            <a:spAutoFit/>
          </a:bodyPr>
          <a:lstStyle/>
          <a:p>
            <a:r>
              <a:rPr lang="en-US" sz="3000" b="1" dirty="0"/>
              <a:t>Lorem Ipsum </a:t>
            </a:r>
          </a:p>
          <a:p>
            <a:r>
              <a:rPr lang="en-US" sz="3000" b="1" dirty="0"/>
              <a:t>Dolor Sit </a:t>
            </a:r>
            <a:r>
              <a:rPr lang="en-US" sz="3000" b="1" dirty="0" err="1"/>
              <a:t>Amet</a:t>
            </a:r>
            <a:endParaRPr lang="en-US" sz="3000" b="1" dirty="0"/>
          </a:p>
        </p:txBody>
      </p:sp>
      <p:sp>
        <p:nvSpPr>
          <p:cNvPr id="9" name="Rectangle 8">
            <a:extLst>
              <a:ext uri="{FF2B5EF4-FFF2-40B4-BE49-F238E27FC236}">
                <a16:creationId xmlns:a16="http://schemas.microsoft.com/office/drawing/2014/main" id="{89E2A650-5025-4B79-91BC-06F0CEFED4D8}"/>
              </a:ext>
            </a:extLst>
          </p:cNvPr>
          <p:cNvSpPr/>
          <p:nvPr/>
        </p:nvSpPr>
        <p:spPr>
          <a:xfrm>
            <a:off x="7685970" y="2420960"/>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13" name="Oval 12">
            <a:extLst>
              <a:ext uri="{FF2B5EF4-FFF2-40B4-BE49-F238E27FC236}">
                <a16:creationId xmlns:a16="http://schemas.microsoft.com/office/drawing/2014/main" id="{1950426A-3E9C-45FB-847D-FDEF7CB37F69}"/>
              </a:ext>
            </a:extLst>
          </p:cNvPr>
          <p:cNvSpPr/>
          <p:nvPr/>
        </p:nvSpPr>
        <p:spPr>
          <a:xfrm>
            <a:off x="7079701" y="2070613"/>
            <a:ext cx="477079" cy="4770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14" name="Oval 13">
            <a:extLst>
              <a:ext uri="{FF2B5EF4-FFF2-40B4-BE49-F238E27FC236}">
                <a16:creationId xmlns:a16="http://schemas.microsoft.com/office/drawing/2014/main" id="{5636662E-0891-4D71-813A-A87E4AD166D8}"/>
              </a:ext>
            </a:extLst>
          </p:cNvPr>
          <p:cNvSpPr/>
          <p:nvPr/>
        </p:nvSpPr>
        <p:spPr>
          <a:xfrm>
            <a:off x="7079701" y="3688471"/>
            <a:ext cx="477079" cy="4770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450"/>
          </a:p>
        </p:txBody>
      </p:sp>
      <p:sp>
        <p:nvSpPr>
          <p:cNvPr id="15" name="Shape 2590">
            <a:extLst>
              <a:ext uri="{FF2B5EF4-FFF2-40B4-BE49-F238E27FC236}">
                <a16:creationId xmlns:a16="http://schemas.microsoft.com/office/drawing/2014/main" id="{495A0EDA-2CF4-49E6-BCE9-2D3C9F171304}"/>
              </a:ext>
            </a:extLst>
          </p:cNvPr>
          <p:cNvSpPr/>
          <p:nvPr/>
        </p:nvSpPr>
        <p:spPr>
          <a:xfrm>
            <a:off x="7217221" y="3815890"/>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16" name="Shape 2591">
            <a:extLst>
              <a:ext uri="{FF2B5EF4-FFF2-40B4-BE49-F238E27FC236}">
                <a16:creationId xmlns:a16="http://schemas.microsoft.com/office/drawing/2014/main" id="{B81F00C5-46FB-4D28-8174-3B49C17E13BC}"/>
              </a:ext>
            </a:extLst>
          </p:cNvPr>
          <p:cNvSpPr/>
          <p:nvPr/>
        </p:nvSpPr>
        <p:spPr>
          <a:xfrm>
            <a:off x="7207120" y="2198032"/>
            <a:ext cx="222240" cy="22224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17" name="Rectangle 16">
            <a:extLst>
              <a:ext uri="{FF2B5EF4-FFF2-40B4-BE49-F238E27FC236}">
                <a16:creationId xmlns:a16="http://schemas.microsoft.com/office/drawing/2014/main" id="{69CB7C89-F409-4CC5-AD02-830F6A904935}"/>
              </a:ext>
            </a:extLst>
          </p:cNvPr>
          <p:cNvSpPr/>
          <p:nvPr/>
        </p:nvSpPr>
        <p:spPr>
          <a:xfrm>
            <a:off x="7685970" y="2079533"/>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sp>
        <p:nvSpPr>
          <p:cNvPr id="18" name="Rectangle 17">
            <a:extLst>
              <a:ext uri="{FF2B5EF4-FFF2-40B4-BE49-F238E27FC236}">
                <a16:creationId xmlns:a16="http://schemas.microsoft.com/office/drawing/2014/main" id="{12033FAE-2025-4102-93E3-8B3BAF9176D6}"/>
              </a:ext>
            </a:extLst>
          </p:cNvPr>
          <p:cNvSpPr/>
          <p:nvPr/>
        </p:nvSpPr>
        <p:spPr>
          <a:xfrm>
            <a:off x="7685970" y="4043963"/>
            <a:ext cx="3385091" cy="1081771"/>
          </a:xfrm>
          <a:prstGeom prst="rect">
            <a:avLst/>
          </a:prstGeom>
        </p:spPr>
        <p:txBody>
          <a:bodyPr wrap="square">
            <a:spAutoFit/>
          </a:bodyPr>
          <a:lstStyle/>
          <a:p>
            <a:pPr algn="just">
              <a:lnSpc>
                <a:spcPct val="150000"/>
              </a:lnSpc>
            </a:pPr>
            <a:r>
              <a:rPr lang="en-US" sz="1100" dirty="0">
                <a:solidFill>
                  <a:schemeClr val="bg1">
                    <a:lumMod val="50000"/>
                  </a:schemeClr>
                </a:solidFill>
              </a:rPr>
              <a:t>Lorem ipsum dolor sit </a:t>
            </a:r>
            <a:r>
              <a:rPr lang="en-US" sz="1100" dirty="0" err="1">
                <a:solidFill>
                  <a:schemeClr val="bg1">
                    <a:lumMod val="50000"/>
                  </a:schemeClr>
                </a:solidFill>
              </a:rPr>
              <a:t>amet</a:t>
            </a:r>
            <a:r>
              <a:rPr lang="en-US" sz="1100" dirty="0">
                <a:solidFill>
                  <a:schemeClr val="bg1">
                    <a:lumMod val="50000"/>
                  </a:schemeClr>
                </a:solidFill>
              </a:rPr>
              <a:t> </a:t>
            </a:r>
            <a:r>
              <a:rPr lang="en-US" sz="1100" dirty="0" err="1">
                <a:solidFill>
                  <a:schemeClr val="bg1">
                    <a:lumMod val="50000"/>
                  </a:schemeClr>
                </a:solidFill>
              </a:rPr>
              <a:t>consectetur</a:t>
            </a:r>
            <a:r>
              <a:rPr lang="en-US" sz="1100" dirty="0">
                <a:solidFill>
                  <a:schemeClr val="bg1">
                    <a:lumMod val="50000"/>
                  </a:schemeClr>
                </a:solidFill>
              </a:rPr>
              <a:t> </a:t>
            </a:r>
            <a:r>
              <a:rPr lang="en-US" sz="1100" dirty="0" err="1">
                <a:solidFill>
                  <a:schemeClr val="bg1">
                    <a:lumMod val="50000"/>
                  </a:schemeClr>
                </a:solidFill>
              </a:rPr>
              <a:t>adipiscing</a:t>
            </a:r>
            <a:r>
              <a:rPr lang="en-US" sz="1100" dirty="0">
                <a:solidFill>
                  <a:schemeClr val="bg1">
                    <a:lumMod val="50000"/>
                  </a:schemeClr>
                </a:solidFill>
              </a:rPr>
              <a:t> </a:t>
            </a:r>
            <a:r>
              <a:rPr lang="en-US" sz="1100" dirty="0" err="1">
                <a:solidFill>
                  <a:schemeClr val="bg1">
                    <a:lumMod val="50000"/>
                  </a:schemeClr>
                </a:solidFill>
              </a:rPr>
              <a:t>elit</a:t>
            </a:r>
            <a:r>
              <a:rPr lang="en-US" sz="1100" dirty="0">
                <a:solidFill>
                  <a:schemeClr val="bg1">
                    <a:lumMod val="50000"/>
                  </a:schemeClr>
                </a:solidFill>
              </a:rPr>
              <a:t> </a:t>
            </a:r>
            <a:r>
              <a:rPr lang="en-US" sz="1100" dirty="0" err="1">
                <a:solidFill>
                  <a:schemeClr val="bg1">
                    <a:lumMod val="50000"/>
                  </a:schemeClr>
                </a:solidFill>
              </a:rPr>
              <a:t>Etiam</a:t>
            </a:r>
            <a:r>
              <a:rPr lang="en-US" sz="1100" dirty="0">
                <a:solidFill>
                  <a:schemeClr val="bg1">
                    <a:lumMod val="50000"/>
                  </a:schemeClr>
                </a:solidFill>
              </a:rPr>
              <a:t> et convallis </a:t>
            </a:r>
            <a:r>
              <a:rPr lang="en-US" sz="1100" dirty="0" err="1">
                <a:solidFill>
                  <a:schemeClr val="bg1">
                    <a:lumMod val="50000"/>
                  </a:schemeClr>
                </a:solidFill>
              </a:rPr>
              <a:t>orci</a:t>
            </a:r>
            <a:r>
              <a:rPr lang="en-US" sz="1100" dirty="0">
                <a:solidFill>
                  <a:schemeClr val="bg1">
                    <a:lumMod val="50000"/>
                  </a:schemeClr>
                </a:solidFill>
              </a:rPr>
              <a:t>. Sed </a:t>
            </a:r>
            <a:r>
              <a:rPr lang="en-US" sz="1100" dirty="0" err="1">
                <a:solidFill>
                  <a:schemeClr val="bg1">
                    <a:lumMod val="50000"/>
                  </a:schemeClr>
                </a:solidFill>
              </a:rPr>
              <a:t>sed</a:t>
            </a:r>
            <a:r>
              <a:rPr lang="en-US" sz="1100" dirty="0">
                <a:solidFill>
                  <a:schemeClr val="bg1">
                    <a:lumMod val="50000"/>
                  </a:schemeClr>
                </a:solidFill>
              </a:rPr>
              <a:t> </a:t>
            </a:r>
            <a:r>
              <a:rPr lang="en-US" sz="1100" dirty="0" err="1">
                <a:solidFill>
                  <a:schemeClr val="bg1">
                    <a:lumMod val="50000"/>
                  </a:schemeClr>
                </a:solidFill>
              </a:rPr>
              <a:t>velit</a:t>
            </a:r>
            <a:r>
              <a:rPr lang="en-US" sz="1100" dirty="0">
                <a:solidFill>
                  <a:schemeClr val="bg1">
                    <a:lumMod val="50000"/>
                  </a:schemeClr>
                </a:solidFill>
              </a:rPr>
              <a:t> </a:t>
            </a:r>
            <a:r>
              <a:rPr lang="en-US" sz="1100" dirty="0" err="1">
                <a:solidFill>
                  <a:schemeClr val="bg1">
                    <a:lumMod val="50000"/>
                  </a:schemeClr>
                </a:solidFill>
              </a:rPr>
              <a:t>nec</a:t>
            </a:r>
            <a:r>
              <a:rPr lang="en-US" sz="1100" dirty="0">
                <a:solidFill>
                  <a:schemeClr val="bg1">
                    <a:lumMod val="50000"/>
                  </a:schemeClr>
                </a:solidFill>
              </a:rPr>
              <a:t> mi </a:t>
            </a:r>
            <a:r>
              <a:rPr lang="en-US" sz="1100" dirty="0" err="1">
                <a:solidFill>
                  <a:schemeClr val="bg1">
                    <a:lumMod val="50000"/>
                  </a:schemeClr>
                </a:solidFill>
              </a:rPr>
              <a:t>pellentesqueposuere</a:t>
            </a:r>
            <a:r>
              <a:rPr lang="en-US" sz="1100" dirty="0">
                <a:solidFill>
                  <a:schemeClr val="bg1">
                    <a:lumMod val="50000"/>
                  </a:schemeClr>
                </a:solidFill>
              </a:rPr>
              <a:t>. </a:t>
            </a:r>
            <a:r>
              <a:rPr lang="en-US" sz="1100" dirty="0" err="1">
                <a:solidFill>
                  <a:schemeClr val="bg1">
                    <a:lumMod val="50000"/>
                  </a:schemeClr>
                </a:solidFill>
              </a:rPr>
              <a:t>Donec</a:t>
            </a:r>
            <a:r>
              <a:rPr lang="en-US" sz="1100" dirty="0">
                <a:solidFill>
                  <a:schemeClr val="bg1">
                    <a:lumMod val="50000"/>
                  </a:schemeClr>
                </a:solidFill>
              </a:rPr>
              <a:t> id fermentum </a:t>
            </a:r>
            <a:r>
              <a:rPr lang="en-US" sz="1100" dirty="0" err="1">
                <a:solidFill>
                  <a:schemeClr val="bg1">
                    <a:lumMod val="50000"/>
                  </a:schemeClr>
                </a:solidFill>
              </a:rPr>
              <a:t>nisl</a:t>
            </a:r>
            <a:r>
              <a:rPr lang="en-US" sz="1100" dirty="0">
                <a:solidFill>
                  <a:schemeClr val="bg1">
                    <a:lumMod val="50000"/>
                  </a:schemeClr>
                </a:solidFill>
              </a:rPr>
              <a:t>. Nam dictum </a:t>
            </a:r>
            <a:r>
              <a:rPr lang="en-US" sz="1100" dirty="0" err="1">
                <a:solidFill>
                  <a:schemeClr val="bg1">
                    <a:lumMod val="50000"/>
                  </a:schemeClr>
                </a:solidFill>
              </a:rPr>
              <a:t>fringilla</a:t>
            </a:r>
            <a:r>
              <a:rPr lang="en-US" sz="1100" dirty="0">
                <a:solidFill>
                  <a:schemeClr val="bg1">
                    <a:lumMod val="50000"/>
                  </a:schemeClr>
                </a:solidFill>
              </a:rPr>
              <a:t> </a:t>
            </a:r>
            <a:r>
              <a:rPr lang="en-US" sz="1100" dirty="0" err="1">
                <a:solidFill>
                  <a:schemeClr val="bg1">
                    <a:lumMod val="50000"/>
                  </a:schemeClr>
                </a:solidFill>
              </a:rPr>
              <a:t>nunc</a:t>
            </a:r>
            <a:r>
              <a:rPr lang="en-US" sz="1100" dirty="0">
                <a:solidFill>
                  <a:schemeClr val="bg1">
                    <a:lumMod val="50000"/>
                  </a:schemeClr>
                </a:solidFill>
              </a:rPr>
              <a:t>, </a:t>
            </a:r>
            <a:r>
              <a:rPr lang="en-US" sz="1100" dirty="0" err="1">
                <a:solidFill>
                  <a:schemeClr val="bg1">
                    <a:lumMod val="50000"/>
                  </a:schemeClr>
                </a:solidFill>
              </a:rPr>
              <a:t>eu</a:t>
            </a:r>
            <a:r>
              <a:rPr lang="en-US" sz="1100" dirty="0">
                <a:solidFill>
                  <a:schemeClr val="bg1">
                    <a:lumMod val="50000"/>
                  </a:schemeClr>
                </a:solidFill>
              </a:rPr>
              <a:t> </a:t>
            </a:r>
            <a:r>
              <a:rPr lang="en-US" sz="1100" dirty="0" err="1">
                <a:solidFill>
                  <a:schemeClr val="bg1">
                    <a:lumMod val="50000"/>
                  </a:schemeClr>
                </a:solidFill>
              </a:rPr>
              <a:t>porttitor</a:t>
            </a:r>
            <a:r>
              <a:rPr lang="en-US" sz="1100" dirty="0">
                <a:solidFill>
                  <a:schemeClr val="bg1">
                    <a:lumMod val="50000"/>
                  </a:schemeClr>
                </a:solidFill>
              </a:rPr>
              <a:t> nisi pharetra id. </a:t>
            </a:r>
          </a:p>
        </p:txBody>
      </p:sp>
      <p:sp>
        <p:nvSpPr>
          <p:cNvPr id="19" name="Rectangle 18">
            <a:extLst>
              <a:ext uri="{FF2B5EF4-FFF2-40B4-BE49-F238E27FC236}">
                <a16:creationId xmlns:a16="http://schemas.microsoft.com/office/drawing/2014/main" id="{001443C8-7BD2-4FB4-822A-A5A898725D8F}"/>
              </a:ext>
            </a:extLst>
          </p:cNvPr>
          <p:cNvSpPr/>
          <p:nvPr/>
        </p:nvSpPr>
        <p:spPr>
          <a:xfrm>
            <a:off x="7685970" y="3702536"/>
            <a:ext cx="1723630" cy="353943"/>
          </a:xfrm>
          <a:prstGeom prst="rect">
            <a:avLst/>
          </a:prstGeom>
        </p:spPr>
        <p:txBody>
          <a:bodyPr wrap="square">
            <a:spAutoFit/>
          </a:bodyPr>
          <a:lstStyle/>
          <a:p>
            <a:r>
              <a:rPr lang="en-US" sz="1700" dirty="0">
                <a:solidFill>
                  <a:schemeClr val="tx1">
                    <a:lumMod val="40000"/>
                    <a:lumOff val="60000"/>
                  </a:schemeClr>
                </a:solidFill>
              </a:rPr>
              <a:t>LOREM IPSUM</a:t>
            </a:r>
          </a:p>
        </p:txBody>
      </p:sp>
    </p:spTree>
    <p:extLst>
      <p:ext uri="{BB962C8B-B14F-4D97-AF65-F5344CB8AC3E}">
        <p14:creationId xmlns:p14="http://schemas.microsoft.com/office/powerpoint/2010/main" val="124657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6BBC8DF-B4FA-4284-A26A-D2C40AC17E62}"/>
              </a:ext>
            </a:extLst>
          </p:cNvPr>
          <p:cNvSpPr/>
          <p:nvPr/>
        </p:nvSpPr>
        <p:spPr>
          <a:xfrm>
            <a:off x="3551035" y="4267200"/>
            <a:ext cx="2200517" cy="109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50">
              <a:solidFill>
                <a:schemeClr val="bg1">
                  <a:lumMod val="50000"/>
                </a:schemeClr>
              </a:solidFill>
            </a:endParaRPr>
          </a:p>
        </p:txBody>
      </p:sp>
      <p:sp>
        <p:nvSpPr>
          <p:cNvPr id="29" name="Rectangle 28">
            <a:extLst>
              <a:ext uri="{FF2B5EF4-FFF2-40B4-BE49-F238E27FC236}">
                <a16:creationId xmlns:a16="http://schemas.microsoft.com/office/drawing/2014/main" id="{D1566A4C-EEF7-49ED-90D2-1C10EDF7077E}"/>
              </a:ext>
            </a:extLst>
          </p:cNvPr>
          <p:cNvSpPr/>
          <p:nvPr/>
        </p:nvSpPr>
        <p:spPr>
          <a:xfrm>
            <a:off x="1052286" y="4267200"/>
            <a:ext cx="2200517" cy="109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50"/>
          </a:p>
        </p:txBody>
      </p:sp>
      <p:sp>
        <p:nvSpPr>
          <p:cNvPr id="10" name="Rectangle 9">
            <a:extLst>
              <a:ext uri="{FF2B5EF4-FFF2-40B4-BE49-F238E27FC236}">
                <a16:creationId xmlns:a16="http://schemas.microsoft.com/office/drawing/2014/main" id="{88C2A6B2-961E-4EB5-BEAE-F62D6B1DA067}"/>
              </a:ext>
            </a:extLst>
          </p:cNvPr>
          <p:cNvSpPr/>
          <p:nvPr/>
        </p:nvSpPr>
        <p:spPr>
          <a:xfrm>
            <a:off x="982437" y="1695823"/>
            <a:ext cx="2522422" cy="1015663"/>
          </a:xfrm>
          <a:prstGeom prst="rect">
            <a:avLst/>
          </a:prstGeom>
        </p:spPr>
        <p:txBody>
          <a:bodyPr wrap="none">
            <a:spAutoFit/>
          </a:bodyPr>
          <a:lstStyle/>
          <a:p>
            <a:r>
              <a:rPr lang="en-US" sz="3000" b="1" dirty="0"/>
              <a:t>Lorem Ipsum </a:t>
            </a:r>
          </a:p>
          <a:p>
            <a:r>
              <a:rPr lang="en-US" sz="3000" b="1" dirty="0"/>
              <a:t>Dolor Sit </a:t>
            </a:r>
            <a:r>
              <a:rPr lang="en-US" sz="3000" b="1" dirty="0" err="1"/>
              <a:t>Amet</a:t>
            </a:r>
            <a:endParaRPr lang="en-US" sz="3000" b="1" dirty="0"/>
          </a:p>
        </p:txBody>
      </p:sp>
      <p:sp>
        <p:nvSpPr>
          <p:cNvPr id="12" name="Rectangle 11">
            <a:extLst>
              <a:ext uri="{FF2B5EF4-FFF2-40B4-BE49-F238E27FC236}">
                <a16:creationId xmlns:a16="http://schemas.microsoft.com/office/drawing/2014/main" id="{8B99F317-1DCA-4C2F-820C-F14A92B5D1D3}"/>
              </a:ext>
            </a:extLst>
          </p:cNvPr>
          <p:cNvSpPr/>
          <p:nvPr/>
        </p:nvSpPr>
        <p:spPr>
          <a:xfrm>
            <a:off x="982437" y="2914242"/>
            <a:ext cx="4330796" cy="1351588"/>
          </a:xfrm>
          <a:prstGeom prst="rect">
            <a:avLst/>
          </a:prstGeom>
        </p:spPr>
        <p:txBody>
          <a:bodyPr wrap="square">
            <a:spAutoFit/>
          </a:bodyPr>
          <a:lstStyle/>
          <a:p>
            <a:pPr algn="just">
              <a:lnSpc>
                <a:spcPct val="150000"/>
              </a:lnSpc>
            </a:pPr>
            <a:r>
              <a:rPr lang="en-US" sz="1400" dirty="0">
                <a:solidFill>
                  <a:schemeClr val="bg1">
                    <a:lumMod val="50000"/>
                  </a:schemeClr>
                </a:solidFill>
              </a:rPr>
              <a:t>Lorem ipsum dolor sit </a:t>
            </a:r>
            <a:r>
              <a:rPr lang="en-US" sz="1400" dirty="0" err="1">
                <a:solidFill>
                  <a:schemeClr val="bg1">
                    <a:lumMod val="50000"/>
                  </a:schemeClr>
                </a:solidFill>
              </a:rPr>
              <a:t>amet</a:t>
            </a:r>
            <a:r>
              <a:rPr lang="en-US" sz="1400" dirty="0">
                <a:solidFill>
                  <a:schemeClr val="bg1">
                    <a:lumMod val="50000"/>
                  </a:schemeClr>
                </a:solidFill>
              </a:rPr>
              <a:t> </a:t>
            </a:r>
            <a:r>
              <a:rPr lang="en-US" sz="1400" dirty="0" err="1">
                <a:solidFill>
                  <a:schemeClr val="bg1">
                    <a:lumMod val="50000"/>
                  </a:schemeClr>
                </a:solidFill>
              </a:rPr>
              <a:t>consectetur</a:t>
            </a:r>
            <a:r>
              <a:rPr lang="en-US" sz="1400" dirty="0">
                <a:solidFill>
                  <a:schemeClr val="bg1">
                    <a:lumMod val="50000"/>
                  </a:schemeClr>
                </a:solidFill>
              </a:rPr>
              <a:t> </a:t>
            </a:r>
            <a:r>
              <a:rPr lang="en-US" sz="1400" dirty="0" err="1">
                <a:solidFill>
                  <a:schemeClr val="bg1">
                    <a:lumMod val="50000"/>
                  </a:schemeClr>
                </a:solidFill>
              </a:rPr>
              <a:t>adipiscing</a:t>
            </a:r>
            <a:r>
              <a:rPr lang="en-US" sz="1400" dirty="0">
                <a:solidFill>
                  <a:schemeClr val="bg1">
                    <a:lumMod val="50000"/>
                  </a:schemeClr>
                </a:solidFill>
              </a:rPr>
              <a:t> </a:t>
            </a:r>
            <a:r>
              <a:rPr lang="en-US" sz="1400" dirty="0" err="1">
                <a:solidFill>
                  <a:schemeClr val="bg1">
                    <a:lumMod val="50000"/>
                  </a:schemeClr>
                </a:solidFill>
              </a:rPr>
              <a:t>elit</a:t>
            </a:r>
            <a:r>
              <a:rPr lang="en-US" sz="1400" dirty="0">
                <a:solidFill>
                  <a:schemeClr val="bg1">
                    <a:lumMod val="50000"/>
                  </a:schemeClr>
                </a:solidFill>
              </a:rPr>
              <a:t> </a:t>
            </a:r>
            <a:r>
              <a:rPr lang="en-US" sz="1400" dirty="0" err="1">
                <a:solidFill>
                  <a:schemeClr val="bg1">
                    <a:lumMod val="50000"/>
                  </a:schemeClr>
                </a:solidFill>
              </a:rPr>
              <a:t>Etiam</a:t>
            </a:r>
            <a:r>
              <a:rPr lang="en-US" sz="1400" dirty="0">
                <a:solidFill>
                  <a:schemeClr val="bg1">
                    <a:lumMod val="50000"/>
                  </a:schemeClr>
                </a:solidFill>
              </a:rPr>
              <a:t> et convallis </a:t>
            </a:r>
            <a:r>
              <a:rPr lang="en-US" sz="1400" dirty="0" err="1">
                <a:solidFill>
                  <a:schemeClr val="bg1">
                    <a:lumMod val="50000"/>
                  </a:schemeClr>
                </a:solidFill>
              </a:rPr>
              <a:t>orci</a:t>
            </a:r>
            <a:r>
              <a:rPr lang="en-US" sz="1400" dirty="0">
                <a:solidFill>
                  <a:schemeClr val="bg1">
                    <a:lumMod val="50000"/>
                  </a:schemeClr>
                </a:solidFill>
              </a:rPr>
              <a:t>. Sed </a:t>
            </a:r>
            <a:r>
              <a:rPr lang="en-US" sz="1400" dirty="0" err="1">
                <a:solidFill>
                  <a:schemeClr val="bg1">
                    <a:lumMod val="50000"/>
                  </a:schemeClr>
                </a:solidFill>
              </a:rPr>
              <a:t>sed</a:t>
            </a:r>
            <a:r>
              <a:rPr lang="en-US" sz="1400" dirty="0">
                <a:solidFill>
                  <a:schemeClr val="bg1">
                    <a:lumMod val="50000"/>
                  </a:schemeClr>
                </a:solidFill>
              </a:rPr>
              <a:t> </a:t>
            </a:r>
            <a:r>
              <a:rPr lang="en-US" sz="1400" dirty="0" err="1">
                <a:solidFill>
                  <a:schemeClr val="bg1">
                    <a:lumMod val="50000"/>
                  </a:schemeClr>
                </a:solidFill>
              </a:rPr>
              <a:t>velit</a:t>
            </a:r>
            <a:r>
              <a:rPr lang="en-US" sz="1400" dirty="0">
                <a:solidFill>
                  <a:schemeClr val="bg1">
                    <a:lumMod val="50000"/>
                  </a:schemeClr>
                </a:solidFill>
              </a:rPr>
              <a:t> </a:t>
            </a:r>
            <a:r>
              <a:rPr lang="en-US" sz="1400" dirty="0" err="1">
                <a:solidFill>
                  <a:schemeClr val="bg1">
                    <a:lumMod val="50000"/>
                  </a:schemeClr>
                </a:solidFill>
              </a:rPr>
              <a:t>nec</a:t>
            </a:r>
            <a:r>
              <a:rPr lang="en-US" sz="1400" dirty="0">
                <a:solidFill>
                  <a:schemeClr val="bg1">
                    <a:lumMod val="50000"/>
                  </a:schemeClr>
                </a:solidFill>
              </a:rPr>
              <a:t> mi </a:t>
            </a:r>
            <a:r>
              <a:rPr lang="en-US" sz="1400" dirty="0" err="1">
                <a:solidFill>
                  <a:schemeClr val="bg1">
                    <a:lumMod val="50000"/>
                  </a:schemeClr>
                </a:solidFill>
              </a:rPr>
              <a:t>pellentesqueposuere</a:t>
            </a:r>
            <a:r>
              <a:rPr lang="en-US" sz="1400" dirty="0">
                <a:solidFill>
                  <a:schemeClr val="bg1">
                    <a:lumMod val="50000"/>
                  </a:schemeClr>
                </a:solidFill>
              </a:rPr>
              <a:t>. </a:t>
            </a:r>
            <a:r>
              <a:rPr lang="en-US" sz="1400" dirty="0" err="1">
                <a:solidFill>
                  <a:schemeClr val="bg1">
                    <a:lumMod val="50000"/>
                  </a:schemeClr>
                </a:solidFill>
              </a:rPr>
              <a:t>Donec</a:t>
            </a:r>
            <a:r>
              <a:rPr lang="en-US" sz="1400" dirty="0">
                <a:solidFill>
                  <a:schemeClr val="bg1">
                    <a:lumMod val="50000"/>
                  </a:schemeClr>
                </a:solidFill>
              </a:rPr>
              <a:t> id fermentum </a:t>
            </a:r>
            <a:r>
              <a:rPr lang="en-US" sz="1400" dirty="0" err="1">
                <a:solidFill>
                  <a:schemeClr val="bg1">
                    <a:lumMod val="50000"/>
                  </a:schemeClr>
                </a:solidFill>
              </a:rPr>
              <a:t>nisl</a:t>
            </a:r>
            <a:r>
              <a:rPr lang="en-US" sz="1400" dirty="0">
                <a:solidFill>
                  <a:schemeClr val="bg1">
                    <a:lumMod val="50000"/>
                  </a:schemeClr>
                </a:solidFill>
              </a:rPr>
              <a:t>. Nam dictum </a:t>
            </a:r>
            <a:r>
              <a:rPr lang="en-US" sz="1400" dirty="0" err="1">
                <a:solidFill>
                  <a:schemeClr val="bg1">
                    <a:lumMod val="50000"/>
                  </a:schemeClr>
                </a:solidFill>
              </a:rPr>
              <a:t>fringilla</a:t>
            </a:r>
            <a:r>
              <a:rPr lang="en-US" sz="1400" dirty="0">
                <a:solidFill>
                  <a:schemeClr val="bg1">
                    <a:lumMod val="50000"/>
                  </a:schemeClr>
                </a:solidFill>
              </a:rPr>
              <a:t> </a:t>
            </a:r>
            <a:r>
              <a:rPr lang="en-US" sz="1400" dirty="0" err="1">
                <a:solidFill>
                  <a:schemeClr val="bg1">
                    <a:lumMod val="50000"/>
                  </a:schemeClr>
                </a:solidFill>
              </a:rPr>
              <a:t>nunc</a:t>
            </a:r>
            <a:r>
              <a:rPr lang="en-US" sz="1400" dirty="0">
                <a:solidFill>
                  <a:schemeClr val="bg1">
                    <a:lumMod val="50000"/>
                  </a:schemeClr>
                </a:solidFill>
              </a:rPr>
              <a:t>, </a:t>
            </a:r>
            <a:r>
              <a:rPr lang="en-US" sz="1400" dirty="0" err="1">
                <a:solidFill>
                  <a:schemeClr val="bg1">
                    <a:lumMod val="50000"/>
                  </a:schemeClr>
                </a:solidFill>
              </a:rPr>
              <a:t>eu</a:t>
            </a:r>
            <a:r>
              <a:rPr lang="en-US" sz="1400" dirty="0">
                <a:solidFill>
                  <a:schemeClr val="bg1">
                    <a:lumMod val="50000"/>
                  </a:schemeClr>
                </a:solidFill>
              </a:rPr>
              <a:t> </a:t>
            </a:r>
            <a:r>
              <a:rPr lang="en-US" sz="1400" dirty="0" err="1">
                <a:solidFill>
                  <a:schemeClr val="bg1">
                    <a:lumMod val="50000"/>
                  </a:schemeClr>
                </a:solidFill>
              </a:rPr>
              <a:t>porttitor</a:t>
            </a:r>
            <a:endParaRPr lang="en-US" sz="1400" dirty="0">
              <a:solidFill>
                <a:schemeClr val="bg1">
                  <a:lumMod val="50000"/>
                </a:schemeClr>
              </a:solidFill>
            </a:endParaRPr>
          </a:p>
        </p:txBody>
      </p:sp>
      <p:sp>
        <p:nvSpPr>
          <p:cNvPr id="23" name="Rectangle 28">
            <a:extLst>
              <a:ext uri="{FF2B5EF4-FFF2-40B4-BE49-F238E27FC236}">
                <a16:creationId xmlns:a16="http://schemas.microsoft.com/office/drawing/2014/main" id="{B57B98B7-9355-4FF7-9DDB-A5FA9B9903DD}"/>
              </a:ext>
            </a:extLst>
          </p:cNvPr>
          <p:cNvSpPr/>
          <p:nvPr/>
        </p:nvSpPr>
        <p:spPr>
          <a:xfrm>
            <a:off x="1171122" y="4371373"/>
            <a:ext cx="1723630" cy="444224"/>
          </a:xfrm>
          <a:prstGeom prst="rect">
            <a:avLst/>
          </a:prstGeom>
        </p:spPr>
        <p:txBody>
          <a:bodyPr wrap="square">
            <a:spAutoFit/>
          </a:bodyPr>
          <a:lstStyle/>
          <a:p>
            <a:pPr>
              <a:lnSpc>
                <a:spcPct val="150000"/>
              </a:lnSpc>
            </a:pPr>
            <a:r>
              <a:rPr lang="en-US" sz="1700" dirty="0">
                <a:solidFill>
                  <a:schemeClr val="tx1">
                    <a:lumMod val="40000"/>
                    <a:lumOff val="60000"/>
                  </a:schemeClr>
                </a:solidFill>
              </a:rPr>
              <a:t>LOREM IPSUM</a:t>
            </a:r>
          </a:p>
        </p:txBody>
      </p:sp>
      <p:sp>
        <p:nvSpPr>
          <p:cNvPr id="24" name="Rectangle 29">
            <a:extLst>
              <a:ext uri="{FF2B5EF4-FFF2-40B4-BE49-F238E27FC236}">
                <a16:creationId xmlns:a16="http://schemas.microsoft.com/office/drawing/2014/main" id="{49CD230C-11D1-4BDD-B661-2EFAAC9CBA48}"/>
              </a:ext>
            </a:extLst>
          </p:cNvPr>
          <p:cNvSpPr/>
          <p:nvPr/>
        </p:nvSpPr>
        <p:spPr>
          <a:xfrm>
            <a:off x="1171122" y="4814716"/>
            <a:ext cx="2081680" cy="289375"/>
          </a:xfrm>
          <a:prstGeom prst="rect">
            <a:avLst/>
          </a:prstGeom>
        </p:spPr>
        <p:txBody>
          <a:bodyPr wrap="square">
            <a:spAutoFit/>
          </a:bodyPr>
          <a:lstStyle/>
          <a:p>
            <a:pPr>
              <a:lnSpc>
                <a:spcPct val="150000"/>
              </a:lnSpc>
            </a:pPr>
            <a:r>
              <a:rPr lang="en-US" sz="450" dirty="0">
                <a:solidFill>
                  <a:schemeClr val="bg1">
                    <a:lumMod val="50000"/>
                  </a:schemeClr>
                </a:solidFill>
              </a:rPr>
              <a:t>Lorem ipsum dolor sit </a:t>
            </a:r>
            <a:r>
              <a:rPr lang="en-US" sz="450" dirty="0" err="1">
                <a:solidFill>
                  <a:schemeClr val="bg1">
                    <a:lumMod val="50000"/>
                  </a:schemeClr>
                </a:solidFill>
              </a:rPr>
              <a:t>amet</a:t>
            </a:r>
            <a:r>
              <a:rPr lang="en-US" sz="450" dirty="0">
                <a:solidFill>
                  <a:schemeClr val="bg1">
                    <a:lumMod val="50000"/>
                  </a:schemeClr>
                </a:solidFill>
              </a:rPr>
              <a:t>, </a:t>
            </a:r>
            <a:r>
              <a:rPr lang="en-US" sz="450" dirty="0" err="1">
                <a:solidFill>
                  <a:schemeClr val="bg1">
                    <a:lumMod val="50000"/>
                  </a:schemeClr>
                </a:solidFill>
              </a:rPr>
              <a:t>consectetuer</a:t>
            </a:r>
            <a:r>
              <a:rPr lang="en-US" sz="450" dirty="0">
                <a:solidFill>
                  <a:schemeClr val="bg1">
                    <a:lumMod val="50000"/>
                  </a:schemeClr>
                </a:solidFill>
              </a:rPr>
              <a:t> </a:t>
            </a:r>
            <a:r>
              <a:rPr lang="en-US" sz="450" dirty="0" err="1">
                <a:solidFill>
                  <a:schemeClr val="bg1">
                    <a:lumMod val="50000"/>
                  </a:schemeClr>
                </a:solidFill>
              </a:rPr>
              <a:t>adipiscing</a:t>
            </a:r>
            <a:r>
              <a:rPr lang="en-US" sz="450" dirty="0">
                <a:solidFill>
                  <a:schemeClr val="bg1">
                    <a:lumMod val="50000"/>
                  </a:schemeClr>
                </a:solidFill>
              </a:rPr>
              <a:t> </a:t>
            </a:r>
            <a:r>
              <a:rPr lang="en-US" sz="450" dirty="0" err="1">
                <a:solidFill>
                  <a:schemeClr val="bg1">
                    <a:lumMod val="50000"/>
                  </a:schemeClr>
                </a:solidFill>
              </a:rPr>
              <a:t>elit</a:t>
            </a:r>
            <a:r>
              <a:rPr lang="en-US" sz="450" dirty="0">
                <a:solidFill>
                  <a:schemeClr val="bg1">
                    <a:lumMod val="50000"/>
                  </a:schemeClr>
                </a:solidFill>
              </a:rPr>
              <a:t>, sed diam </a:t>
            </a:r>
            <a:r>
              <a:rPr lang="en-US" sz="450" dirty="0" err="1">
                <a:solidFill>
                  <a:schemeClr val="bg1">
                    <a:lumMod val="50000"/>
                  </a:schemeClr>
                </a:solidFill>
              </a:rPr>
              <a:t>nonummy</a:t>
            </a:r>
            <a:r>
              <a:rPr lang="en-US" sz="450" dirty="0">
                <a:solidFill>
                  <a:schemeClr val="bg1">
                    <a:lumMod val="50000"/>
                  </a:schemeClr>
                </a:solidFill>
              </a:rPr>
              <a:t> </a:t>
            </a:r>
            <a:r>
              <a:rPr lang="en-US" sz="450" dirty="0" err="1">
                <a:solidFill>
                  <a:schemeClr val="bg1">
                    <a:lumMod val="50000"/>
                  </a:schemeClr>
                </a:solidFill>
              </a:rPr>
              <a:t>nibh</a:t>
            </a:r>
            <a:r>
              <a:rPr lang="en-US" sz="450" dirty="0">
                <a:solidFill>
                  <a:schemeClr val="bg1">
                    <a:lumMod val="50000"/>
                  </a:schemeClr>
                </a:solidFill>
              </a:rPr>
              <a:t> </a:t>
            </a:r>
            <a:r>
              <a:rPr lang="en-US" sz="450" dirty="0" err="1">
                <a:solidFill>
                  <a:schemeClr val="bg1">
                    <a:lumMod val="50000"/>
                  </a:schemeClr>
                </a:solidFill>
              </a:rPr>
              <a:t>euismod</a:t>
            </a:r>
            <a:endParaRPr lang="en-US" sz="450" dirty="0">
              <a:solidFill>
                <a:schemeClr val="bg1">
                  <a:lumMod val="50000"/>
                </a:schemeClr>
              </a:solidFill>
            </a:endParaRPr>
          </a:p>
        </p:txBody>
      </p:sp>
      <p:sp>
        <p:nvSpPr>
          <p:cNvPr id="25" name="Rectangle 28">
            <a:extLst>
              <a:ext uri="{FF2B5EF4-FFF2-40B4-BE49-F238E27FC236}">
                <a16:creationId xmlns:a16="http://schemas.microsoft.com/office/drawing/2014/main" id="{7ACD90B8-0D75-4770-8BB8-F17CACC5E018}"/>
              </a:ext>
            </a:extLst>
          </p:cNvPr>
          <p:cNvSpPr/>
          <p:nvPr/>
        </p:nvSpPr>
        <p:spPr>
          <a:xfrm>
            <a:off x="3669872" y="4371373"/>
            <a:ext cx="1723630" cy="444224"/>
          </a:xfrm>
          <a:prstGeom prst="rect">
            <a:avLst/>
          </a:prstGeom>
        </p:spPr>
        <p:txBody>
          <a:bodyPr wrap="square">
            <a:spAutoFit/>
          </a:bodyPr>
          <a:lstStyle/>
          <a:p>
            <a:pPr>
              <a:lnSpc>
                <a:spcPct val="150000"/>
              </a:lnSpc>
            </a:pPr>
            <a:r>
              <a:rPr lang="en-US" sz="1700" dirty="0">
                <a:solidFill>
                  <a:schemeClr val="tx1">
                    <a:lumMod val="40000"/>
                    <a:lumOff val="60000"/>
                  </a:schemeClr>
                </a:solidFill>
              </a:rPr>
              <a:t>LOREM IPSUM</a:t>
            </a:r>
          </a:p>
        </p:txBody>
      </p:sp>
      <p:sp>
        <p:nvSpPr>
          <p:cNvPr id="26" name="Rectangle 29">
            <a:extLst>
              <a:ext uri="{FF2B5EF4-FFF2-40B4-BE49-F238E27FC236}">
                <a16:creationId xmlns:a16="http://schemas.microsoft.com/office/drawing/2014/main" id="{E818D772-D971-4769-A93D-AC76DC97F019}"/>
              </a:ext>
            </a:extLst>
          </p:cNvPr>
          <p:cNvSpPr/>
          <p:nvPr/>
        </p:nvSpPr>
        <p:spPr>
          <a:xfrm>
            <a:off x="3669872" y="4814715"/>
            <a:ext cx="2081680" cy="289375"/>
          </a:xfrm>
          <a:prstGeom prst="rect">
            <a:avLst/>
          </a:prstGeom>
        </p:spPr>
        <p:txBody>
          <a:bodyPr wrap="square">
            <a:spAutoFit/>
          </a:bodyPr>
          <a:lstStyle/>
          <a:p>
            <a:pPr>
              <a:lnSpc>
                <a:spcPct val="150000"/>
              </a:lnSpc>
            </a:pPr>
            <a:r>
              <a:rPr lang="en-US" sz="450" dirty="0">
                <a:solidFill>
                  <a:schemeClr val="bg1">
                    <a:lumMod val="50000"/>
                  </a:schemeClr>
                </a:solidFill>
              </a:rPr>
              <a:t>Lorem ipsum dolor sit </a:t>
            </a:r>
            <a:r>
              <a:rPr lang="en-US" sz="450" dirty="0" err="1">
                <a:solidFill>
                  <a:schemeClr val="bg1">
                    <a:lumMod val="50000"/>
                  </a:schemeClr>
                </a:solidFill>
              </a:rPr>
              <a:t>amet</a:t>
            </a:r>
            <a:r>
              <a:rPr lang="en-US" sz="450" dirty="0">
                <a:solidFill>
                  <a:schemeClr val="bg1">
                    <a:lumMod val="50000"/>
                  </a:schemeClr>
                </a:solidFill>
              </a:rPr>
              <a:t>, </a:t>
            </a:r>
            <a:r>
              <a:rPr lang="en-US" sz="450" dirty="0" err="1">
                <a:solidFill>
                  <a:schemeClr val="bg1">
                    <a:lumMod val="50000"/>
                  </a:schemeClr>
                </a:solidFill>
              </a:rPr>
              <a:t>consectetuer</a:t>
            </a:r>
            <a:r>
              <a:rPr lang="en-US" sz="450" dirty="0">
                <a:solidFill>
                  <a:schemeClr val="bg1">
                    <a:lumMod val="50000"/>
                  </a:schemeClr>
                </a:solidFill>
              </a:rPr>
              <a:t> </a:t>
            </a:r>
            <a:r>
              <a:rPr lang="en-US" sz="450" dirty="0" err="1">
                <a:solidFill>
                  <a:schemeClr val="bg1">
                    <a:lumMod val="50000"/>
                  </a:schemeClr>
                </a:solidFill>
              </a:rPr>
              <a:t>adipiscing</a:t>
            </a:r>
            <a:r>
              <a:rPr lang="en-US" sz="450" dirty="0">
                <a:solidFill>
                  <a:schemeClr val="bg1">
                    <a:lumMod val="50000"/>
                  </a:schemeClr>
                </a:solidFill>
              </a:rPr>
              <a:t> </a:t>
            </a:r>
            <a:r>
              <a:rPr lang="en-US" sz="450" dirty="0" err="1">
                <a:solidFill>
                  <a:schemeClr val="bg1">
                    <a:lumMod val="50000"/>
                  </a:schemeClr>
                </a:solidFill>
              </a:rPr>
              <a:t>elit</a:t>
            </a:r>
            <a:r>
              <a:rPr lang="en-US" sz="450" dirty="0">
                <a:solidFill>
                  <a:schemeClr val="bg1">
                    <a:lumMod val="50000"/>
                  </a:schemeClr>
                </a:solidFill>
              </a:rPr>
              <a:t>, sed diam </a:t>
            </a:r>
            <a:r>
              <a:rPr lang="en-US" sz="450" dirty="0" err="1">
                <a:solidFill>
                  <a:schemeClr val="bg1">
                    <a:lumMod val="50000"/>
                  </a:schemeClr>
                </a:solidFill>
              </a:rPr>
              <a:t>nonummy</a:t>
            </a:r>
            <a:r>
              <a:rPr lang="en-US" sz="450" dirty="0">
                <a:solidFill>
                  <a:schemeClr val="bg1">
                    <a:lumMod val="50000"/>
                  </a:schemeClr>
                </a:solidFill>
              </a:rPr>
              <a:t> </a:t>
            </a:r>
            <a:r>
              <a:rPr lang="en-US" sz="450" dirty="0" err="1">
                <a:solidFill>
                  <a:schemeClr val="bg1">
                    <a:lumMod val="50000"/>
                  </a:schemeClr>
                </a:solidFill>
              </a:rPr>
              <a:t>nibh</a:t>
            </a:r>
            <a:r>
              <a:rPr lang="en-US" sz="450" dirty="0">
                <a:solidFill>
                  <a:schemeClr val="bg1">
                    <a:lumMod val="50000"/>
                  </a:schemeClr>
                </a:solidFill>
              </a:rPr>
              <a:t> </a:t>
            </a:r>
            <a:r>
              <a:rPr lang="en-US" sz="450" dirty="0" err="1">
                <a:solidFill>
                  <a:schemeClr val="bg1">
                    <a:lumMod val="50000"/>
                  </a:schemeClr>
                </a:solidFill>
              </a:rPr>
              <a:t>euismod</a:t>
            </a:r>
            <a:endParaRPr lang="en-US" sz="450" dirty="0">
              <a:solidFill>
                <a:schemeClr val="bg1">
                  <a:lumMod val="50000"/>
                </a:schemeClr>
              </a:solidFill>
            </a:endParaRPr>
          </a:p>
        </p:txBody>
      </p:sp>
      <p:pic>
        <p:nvPicPr>
          <p:cNvPr id="6" name="Picture Placeholder 5">
            <a:extLst>
              <a:ext uri="{FF2B5EF4-FFF2-40B4-BE49-F238E27FC236}">
                <a16:creationId xmlns:a16="http://schemas.microsoft.com/office/drawing/2014/main" id="{6173B6D6-7D89-4891-92CC-C6FF25E05592}"/>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7340" t="-370" r="25638" b="370"/>
          <a:stretch/>
        </p:blipFill>
        <p:spPr>
          <a:xfrm>
            <a:off x="5287367" y="-3770"/>
            <a:ext cx="6900466" cy="6862962"/>
          </a:xfrm>
        </p:spPr>
      </p:pic>
    </p:spTree>
    <p:extLst>
      <p:ext uri="{BB962C8B-B14F-4D97-AF65-F5344CB8AC3E}">
        <p14:creationId xmlns:p14="http://schemas.microsoft.com/office/powerpoint/2010/main" val="149859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8BC4D3D-5F69-42F9-AB4A-EE55DEB8D10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1250" b="31250"/>
          <a:stretch>
            <a:fillRect/>
          </a:stretch>
        </p:blipFill>
        <p:spPr/>
      </p:pic>
      <p:sp>
        <p:nvSpPr>
          <p:cNvPr id="10" name="Rectangle 9">
            <a:extLst>
              <a:ext uri="{FF2B5EF4-FFF2-40B4-BE49-F238E27FC236}">
                <a16:creationId xmlns:a16="http://schemas.microsoft.com/office/drawing/2014/main" id="{FBA7A26B-B4F3-4E4E-9785-7E873AEA576E}"/>
              </a:ext>
            </a:extLst>
          </p:cNvPr>
          <p:cNvSpPr/>
          <p:nvPr/>
        </p:nvSpPr>
        <p:spPr>
          <a:xfrm>
            <a:off x="0" y="0"/>
            <a:ext cx="12192000" cy="6858000"/>
          </a:xfrm>
          <a:prstGeom prst="rect">
            <a:avLst/>
          </a:prstGeom>
          <a:solidFill>
            <a:srgbClr val="FFCCC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Shape 27">
            <a:extLst>
              <a:ext uri="{FF2B5EF4-FFF2-40B4-BE49-F238E27FC236}">
                <a16:creationId xmlns:a16="http://schemas.microsoft.com/office/drawing/2014/main" id="{1C6149D7-2A90-417F-ABB5-723AF3AD27E5}"/>
              </a:ext>
            </a:extLst>
          </p:cNvPr>
          <p:cNvSpPr/>
          <p:nvPr/>
        </p:nvSpPr>
        <p:spPr>
          <a:xfrm>
            <a:off x="3673677" y="2464669"/>
            <a:ext cx="5322948" cy="128240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14000" cap="all">
                <a:latin typeface="Lato Regular"/>
                <a:ea typeface="Lato Regular"/>
                <a:cs typeface="Lato Regular"/>
                <a:sym typeface="Lato Regular"/>
              </a:defRPr>
            </a:lvl1pPr>
          </a:lstStyle>
          <a:p>
            <a:r>
              <a:rPr lang="en-US" altLang="zh-CN" sz="8000" spc="2500" dirty="0">
                <a:latin typeface="+mn-lt"/>
              </a:rPr>
              <a:t>thanks</a:t>
            </a:r>
            <a:endParaRPr sz="8000" spc="2500" dirty="0">
              <a:latin typeface="+mn-lt"/>
            </a:endParaRPr>
          </a:p>
        </p:txBody>
      </p:sp>
      <p:cxnSp>
        <p:nvCxnSpPr>
          <p:cNvPr id="19" name="Straight Connector 18">
            <a:extLst>
              <a:ext uri="{FF2B5EF4-FFF2-40B4-BE49-F238E27FC236}">
                <a16:creationId xmlns:a16="http://schemas.microsoft.com/office/drawing/2014/main" id="{1876D5D1-7393-4995-91B0-E56C32139115}"/>
              </a:ext>
            </a:extLst>
          </p:cNvPr>
          <p:cNvCxnSpPr/>
          <p:nvPr/>
        </p:nvCxnSpPr>
        <p:spPr>
          <a:xfrm>
            <a:off x="6096000" y="1035319"/>
            <a:ext cx="0" cy="883226"/>
          </a:xfrm>
          <a:prstGeom prst="line">
            <a:avLst/>
          </a:prstGeom>
          <a:ln>
            <a:solidFill>
              <a:schemeClr val="bg1">
                <a:alpha val="22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50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30BEC71-F037-4AD5-A53D-DF3F0FA066F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56" b="7756"/>
          <a:stretch>
            <a:fillRect/>
          </a:stretch>
        </p:blipFill>
        <p:spPr/>
      </p:pic>
      <p:sp>
        <p:nvSpPr>
          <p:cNvPr id="9" name="Rectangle 8">
            <a:extLst>
              <a:ext uri="{FF2B5EF4-FFF2-40B4-BE49-F238E27FC236}">
                <a16:creationId xmlns:a16="http://schemas.microsoft.com/office/drawing/2014/main" id="{47F713D7-13B4-466A-8E29-BDB615C0750D}"/>
              </a:ext>
            </a:extLst>
          </p:cNvPr>
          <p:cNvSpPr/>
          <p:nvPr/>
        </p:nvSpPr>
        <p:spPr>
          <a:xfrm>
            <a:off x="0" y="0"/>
            <a:ext cx="12192000" cy="6858000"/>
          </a:xfrm>
          <a:prstGeom prst="rect">
            <a:avLst/>
          </a:prstGeom>
          <a:solidFill>
            <a:srgbClr val="0070C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0" name="Rectangle 9">
            <a:extLst>
              <a:ext uri="{FF2B5EF4-FFF2-40B4-BE49-F238E27FC236}">
                <a16:creationId xmlns:a16="http://schemas.microsoft.com/office/drawing/2014/main" id="{D39AABFC-A52C-4096-8DD0-94998B25CD80}"/>
              </a:ext>
            </a:extLst>
          </p:cNvPr>
          <p:cNvSpPr/>
          <p:nvPr/>
        </p:nvSpPr>
        <p:spPr>
          <a:xfrm>
            <a:off x="3061387" y="2588736"/>
            <a:ext cx="6069227" cy="1477328"/>
          </a:xfrm>
          <a:prstGeom prst="rect">
            <a:avLst/>
          </a:prstGeom>
        </p:spPr>
        <p:txBody>
          <a:bodyPr wrap="none">
            <a:spAutoFit/>
          </a:bodyPr>
          <a:lstStyle/>
          <a:p>
            <a:pPr algn="ctr"/>
            <a:r>
              <a:rPr lang="en-US" sz="9000" spc="1000" dirty="0">
                <a:solidFill>
                  <a:schemeClr val="bg1"/>
                </a:solidFill>
              </a:rPr>
              <a:t>WELCOME</a:t>
            </a:r>
          </a:p>
        </p:txBody>
      </p:sp>
    </p:spTree>
    <p:extLst>
      <p:ext uri="{BB962C8B-B14F-4D97-AF65-F5344CB8AC3E}">
        <p14:creationId xmlns:p14="http://schemas.microsoft.com/office/powerpoint/2010/main" val="338691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4AF3B6C-9422-4119-AC5C-39080F30B8AD}"/>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8742" r="8742"/>
          <a:stretch>
            <a:fillRect/>
          </a:stretch>
        </p:blipFill>
        <p:spPr/>
      </p:pic>
      <p:sp>
        <p:nvSpPr>
          <p:cNvPr id="5" name="TextBox 4">
            <a:extLst>
              <a:ext uri="{FF2B5EF4-FFF2-40B4-BE49-F238E27FC236}">
                <a16:creationId xmlns:a16="http://schemas.microsoft.com/office/drawing/2014/main" id="{26953F56-AFA9-497E-9E9A-7A5228702E00}"/>
              </a:ext>
            </a:extLst>
          </p:cNvPr>
          <p:cNvSpPr txBox="1"/>
          <p:nvPr/>
        </p:nvSpPr>
        <p:spPr>
          <a:xfrm>
            <a:off x="8648113" y="1238900"/>
            <a:ext cx="3309425" cy="4906408"/>
          </a:xfrm>
          <a:prstGeom prst="rect">
            <a:avLst/>
          </a:prstGeom>
          <a:noFill/>
        </p:spPr>
        <p:txBody>
          <a:bodyPr wrap="square">
            <a:spAutoFit/>
          </a:bodyPr>
          <a:lstStyle/>
          <a:p>
            <a:pPr algn="just">
              <a:lnSpc>
                <a:spcPct val="150000"/>
              </a:lnSpc>
            </a:pPr>
            <a:r>
              <a:rPr lang="en-US" sz="1400" dirty="0">
                <a:solidFill>
                  <a:schemeClr val="bg1">
                    <a:lumMod val="50000"/>
                  </a:schemeClr>
                </a:solidFill>
                <a:latin typeface="+mn-lt"/>
              </a:rPr>
              <a:t>Lorem ipsum dolor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consectetur</a:t>
            </a:r>
            <a:r>
              <a:rPr lang="en-US" sz="1400" dirty="0">
                <a:solidFill>
                  <a:schemeClr val="bg1">
                    <a:lumMod val="50000"/>
                  </a:schemeClr>
                </a:solidFill>
                <a:latin typeface="+mn-lt"/>
              </a:rPr>
              <a:t> </a:t>
            </a:r>
            <a:r>
              <a:rPr lang="en-US" sz="1400" dirty="0" err="1">
                <a:solidFill>
                  <a:schemeClr val="bg1">
                    <a:lumMod val="50000"/>
                  </a:schemeClr>
                </a:solidFill>
                <a:latin typeface="+mn-lt"/>
              </a:rPr>
              <a:t>adipiscing</a:t>
            </a:r>
            <a:r>
              <a:rPr lang="en-US" sz="1400" dirty="0">
                <a:solidFill>
                  <a:schemeClr val="bg1">
                    <a:lumMod val="50000"/>
                  </a:schemeClr>
                </a:solidFill>
                <a:latin typeface="+mn-lt"/>
              </a:rPr>
              <a:t> </a:t>
            </a:r>
            <a:r>
              <a:rPr lang="en-US" sz="1400" dirty="0" err="1">
                <a:solidFill>
                  <a:schemeClr val="bg1">
                    <a:lumMod val="50000"/>
                  </a:schemeClr>
                </a:solidFill>
                <a:latin typeface="+mn-lt"/>
              </a:rPr>
              <a:t>elit</a:t>
            </a:r>
            <a:r>
              <a:rPr lang="en-US" sz="1400" dirty="0">
                <a:solidFill>
                  <a:schemeClr val="bg1">
                    <a:lumMod val="50000"/>
                  </a:schemeClr>
                </a:solidFill>
                <a:latin typeface="+mn-lt"/>
              </a:rPr>
              <a:t>. </a:t>
            </a:r>
            <a:r>
              <a:rPr lang="en-US" sz="1400" dirty="0" err="1">
                <a:solidFill>
                  <a:schemeClr val="bg1">
                    <a:lumMod val="50000"/>
                  </a:schemeClr>
                </a:solidFill>
                <a:latin typeface="+mn-lt"/>
              </a:rPr>
              <a:t>Praesent</a:t>
            </a:r>
            <a:r>
              <a:rPr lang="en-US" sz="1400" dirty="0">
                <a:solidFill>
                  <a:schemeClr val="bg1">
                    <a:lumMod val="50000"/>
                  </a:schemeClr>
                </a:solidFill>
                <a:latin typeface="+mn-lt"/>
              </a:rPr>
              <a:t> </a:t>
            </a:r>
            <a:r>
              <a:rPr lang="en-US" sz="1400" dirty="0" err="1">
                <a:solidFill>
                  <a:schemeClr val="bg1">
                    <a:lumMod val="50000"/>
                  </a:schemeClr>
                </a:solidFill>
                <a:latin typeface="+mn-lt"/>
              </a:rPr>
              <a:t>sodales</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a:t>
            </a:r>
            <a:r>
              <a:rPr lang="en-US" sz="1400" dirty="0" err="1">
                <a:solidFill>
                  <a:schemeClr val="bg1">
                    <a:lumMod val="50000"/>
                  </a:schemeClr>
                </a:solidFill>
                <a:latin typeface="+mn-lt"/>
              </a:rPr>
              <a:t>tristique</a:t>
            </a:r>
            <a:r>
              <a:rPr lang="en-US" sz="1400" dirty="0">
                <a:solidFill>
                  <a:schemeClr val="bg1">
                    <a:lumMod val="50000"/>
                  </a:schemeClr>
                </a:solidFill>
                <a:latin typeface="+mn-lt"/>
              </a:rPr>
              <a:t> </a:t>
            </a:r>
            <a:r>
              <a:rPr lang="en-US" sz="1400" dirty="0" err="1">
                <a:solidFill>
                  <a:schemeClr val="bg1">
                    <a:lumMod val="50000"/>
                  </a:schemeClr>
                </a:solidFill>
                <a:latin typeface="+mn-lt"/>
              </a:rPr>
              <a:t>quis</a:t>
            </a:r>
            <a:r>
              <a:rPr lang="en-US" sz="1400" dirty="0">
                <a:solidFill>
                  <a:schemeClr val="bg1">
                    <a:lumMod val="50000"/>
                  </a:schemeClr>
                </a:solidFill>
                <a:latin typeface="+mn-lt"/>
              </a:rPr>
              <a:t> tempus </a:t>
            </a:r>
            <a:r>
              <a:rPr lang="en-US" sz="1400" dirty="0" err="1">
                <a:solidFill>
                  <a:schemeClr val="bg1">
                    <a:lumMod val="50000"/>
                  </a:schemeClr>
                </a:solidFill>
                <a:latin typeface="+mn-lt"/>
              </a:rPr>
              <a:t>odio</a:t>
            </a:r>
            <a:r>
              <a:rPr lang="en-US" sz="1400" dirty="0">
                <a:solidFill>
                  <a:schemeClr val="bg1">
                    <a:lumMod val="50000"/>
                  </a:schemeClr>
                </a:solidFill>
                <a:latin typeface="+mn-lt"/>
              </a:rPr>
              <a:t> Lorem ipsum dolor sit </a:t>
            </a:r>
            <a:r>
              <a:rPr lang="en-US" sz="1400" dirty="0" err="1">
                <a:solidFill>
                  <a:schemeClr val="bg1">
                    <a:lumMod val="50000"/>
                  </a:schemeClr>
                </a:solidFill>
                <a:latin typeface="+mn-lt"/>
              </a:rPr>
              <a:t>amet.consectetur</a:t>
            </a:r>
            <a:r>
              <a:rPr lang="en-US" sz="1400" dirty="0">
                <a:solidFill>
                  <a:schemeClr val="bg1">
                    <a:lumMod val="50000"/>
                  </a:schemeClr>
                </a:solidFill>
                <a:latin typeface="+mn-lt"/>
              </a:rPr>
              <a:t> </a:t>
            </a:r>
            <a:r>
              <a:rPr lang="en-US" sz="1400" dirty="0" err="1">
                <a:solidFill>
                  <a:schemeClr val="bg1">
                    <a:lumMod val="50000"/>
                  </a:schemeClr>
                </a:solidFill>
                <a:latin typeface="+mn-lt"/>
              </a:rPr>
              <a:t>adipiscing</a:t>
            </a:r>
            <a:r>
              <a:rPr lang="en-US" sz="1400" dirty="0">
                <a:solidFill>
                  <a:schemeClr val="bg1">
                    <a:lumMod val="50000"/>
                  </a:schemeClr>
                </a:solidFill>
                <a:latin typeface="+mn-lt"/>
              </a:rPr>
              <a:t> </a:t>
            </a:r>
            <a:r>
              <a:rPr lang="en-US" sz="1400" dirty="0" err="1">
                <a:solidFill>
                  <a:schemeClr val="bg1">
                    <a:lumMod val="50000"/>
                  </a:schemeClr>
                </a:solidFill>
                <a:latin typeface="+mn-lt"/>
              </a:rPr>
              <a:t>elit</a:t>
            </a:r>
            <a:r>
              <a:rPr lang="en-US" sz="1400" dirty="0">
                <a:solidFill>
                  <a:schemeClr val="bg1">
                    <a:lumMod val="50000"/>
                  </a:schemeClr>
                </a:solidFill>
                <a:latin typeface="+mn-lt"/>
              </a:rPr>
              <a:t>. Lorem ipsum dolor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consectetur</a:t>
            </a:r>
            <a:r>
              <a:rPr lang="en-US" sz="1400" dirty="0">
                <a:solidFill>
                  <a:schemeClr val="bg1">
                    <a:lumMod val="50000"/>
                  </a:schemeClr>
                </a:solidFill>
                <a:latin typeface="+mn-lt"/>
              </a:rPr>
              <a:t> </a:t>
            </a:r>
            <a:r>
              <a:rPr lang="en-US" sz="1400" dirty="0" err="1">
                <a:solidFill>
                  <a:schemeClr val="bg1">
                    <a:lumMod val="50000"/>
                  </a:schemeClr>
                </a:solidFill>
                <a:latin typeface="+mn-lt"/>
              </a:rPr>
              <a:t>adipiscing</a:t>
            </a:r>
            <a:r>
              <a:rPr lang="en-US" sz="1400" dirty="0">
                <a:solidFill>
                  <a:schemeClr val="bg1">
                    <a:lumMod val="50000"/>
                  </a:schemeClr>
                </a:solidFill>
                <a:latin typeface="+mn-lt"/>
              </a:rPr>
              <a:t> </a:t>
            </a:r>
            <a:r>
              <a:rPr lang="en-US" sz="1400" dirty="0" err="1">
                <a:solidFill>
                  <a:schemeClr val="bg1">
                    <a:lumMod val="50000"/>
                  </a:schemeClr>
                </a:solidFill>
                <a:latin typeface="+mn-lt"/>
              </a:rPr>
              <a:t>elit</a:t>
            </a:r>
            <a:r>
              <a:rPr lang="en-US" sz="1400" dirty="0">
                <a:solidFill>
                  <a:schemeClr val="bg1">
                    <a:lumMod val="50000"/>
                  </a:schemeClr>
                </a:solidFill>
                <a:latin typeface="+mn-lt"/>
              </a:rPr>
              <a:t>. </a:t>
            </a:r>
            <a:r>
              <a:rPr lang="en-US" sz="1400" dirty="0" err="1">
                <a:solidFill>
                  <a:schemeClr val="bg1">
                    <a:lumMod val="50000"/>
                  </a:schemeClr>
                </a:solidFill>
                <a:latin typeface="+mn-lt"/>
              </a:rPr>
              <a:t>Praesent</a:t>
            </a:r>
            <a:r>
              <a:rPr lang="en-US" sz="1400" dirty="0">
                <a:solidFill>
                  <a:schemeClr val="bg1">
                    <a:lumMod val="50000"/>
                  </a:schemeClr>
                </a:solidFill>
                <a:latin typeface="+mn-lt"/>
              </a:rPr>
              <a:t> </a:t>
            </a:r>
            <a:r>
              <a:rPr lang="en-US" sz="1400" dirty="0" err="1">
                <a:solidFill>
                  <a:schemeClr val="bg1">
                    <a:lumMod val="50000"/>
                  </a:schemeClr>
                </a:solidFill>
                <a:latin typeface="+mn-lt"/>
              </a:rPr>
              <a:t>sodales</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a:t>
            </a:r>
            <a:r>
              <a:rPr lang="en-US" sz="1400" dirty="0" err="1">
                <a:solidFill>
                  <a:schemeClr val="bg1">
                    <a:lumMod val="50000"/>
                  </a:schemeClr>
                </a:solidFill>
                <a:latin typeface="+mn-lt"/>
              </a:rPr>
              <a:t>tristique</a:t>
            </a:r>
            <a:r>
              <a:rPr lang="en-US" sz="1400" dirty="0">
                <a:solidFill>
                  <a:schemeClr val="bg1">
                    <a:lumMod val="50000"/>
                  </a:schemeClr>
                </a:solidFill>
                <a:latin typeface="+mn-lt"/>
              </a:rPr>
              <a:t> </a:t>
            </a:r>
            <a:r>
              <a:rPr lang="en-US" sz="1400" dirty="0" err="1">
                <a:solidFill>
                  <a:schemeClr val="bg1">
                    <a:lumMod val="50000"/>
                  </a:schemeClr>
                </a:solidFill>
                <a:latin typeface="+mn-lt"/>
              </a:rPr>
              <a:t>quis</a:t>
            </a:r>
            <a:r>
              <a:rPr lang="en-US" sz="1400" dirty="0">
                <a:solidFill>
                  <a:schemeClr val="bg1">
                    <a:lumMod val="50000"/>
                  </a:schemeClr>
                </a:solidFill>
                <a:latin typeface="+mn-lt"/>
              </a:rPr>
              <a:t> tempus </a:t>
            </a:r>
            <a:r>
              <a:rPr lang="en-US" sz="1400" dirty="0" err="1">
                <a:solidFill>
                  <a:schemeClr val="bg1">
                    <a:lumMod val="50000"/>
                  </a:schemeClr>
                </a:solidFill>
                <a:latin typeface="+mn-lt"/>
              </a:rPr>
              <a:t>odio</a:t>
            </a:r>
            <a:r>
              <a:rPr lang="en-US" sz="1400" dirty="0">
                <a:solidFill>
                  <a:schemeClr val="bg1">
                    <a:lumMod val="50000"/>
                  </a:schemeClr>
                </a:solidFill>
                <a:latin typeface="+mn-lt"/>
              </a:rPr>
              <a:t> Lorem ipsum dolor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consectetur</a:t>
            </a:r>
            <a:r>
              <a:rPr lang="en-US" sz="1400" dirty="0">
                <a:solidFill>
                  <a:schemeClr val="bg1">
                    <a:lumMod val="50000"/>
                  </a:schemeClr>
                </a:solidFill>
                <a:latin typeface="+mn-lt"/>
              </a:rPr>
              <a:t> </a:t>
            </a:r>
            <a:r>
              <a:rPr lang="en-US" sz="1400" dirty="0" err="1">
                <a:solidFill>
                  <a:schemeClr val="bg1">
                    <a:lumMod val="50000"/>
                  </a:schemeClr>
                </a:solidFill>
                <a:latin typeface="+mn-lt"/>
              </a:rPr>
              <a:t>adipiscing</a:t>
            </a:r>
            <a:r>
              <a:rPr lang="en-US" sz="1400" dirty="0">
                <a:solidFill>
                  <a:schemeClr val="bg1">
                    <a:lumMod val="50000"/>
                  </a:schemeClr>
                </a:solidFill>
                <a:latin typeface="+mn-lt"/>
              </a:rPr>
              <a:t> </a:t>
            </a:r>
            <a:r>
              <a:rPr lang="en-US" sz="1400" dirty="0" err="1">
                <a:solidFill>
                  <a:schemeClr val="bg1">
                    <a:lumMod val="50000"/>
                  </a:schemeClr>
                </a:solidFill>
                <a:latin typeface="+mn-lt"/>
              </a:rPr>
              <a:t>elit</a:t>
            </a:r>
            <a:r>
              <a:rPr lang="en-US" sz="1400" dirty="0">
                <a:solidFill>
                  <a:schemeClr val="bg1">
                    <a:lumMod val="50000"/>
                  </a:schemeClr>
                </a:solidFill>
                <a:latin typeface="+mn-lt"/>
              </a:rPr>
              <a:t>. Lorem ipsum dolor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consectetur</a:t>
            </a:r>
            <a:r>
              <a:rPr lang="en-US" sz="1400" dirty="0">
                <a:solidFill>
                  <a:schemeClr val="bg1">
                    <a:lumMod val="50000"/>
                  </a:schemeClr>
                </a:solidFill>
                <a:latin typeface="+mn-lt"/>
              </a:rPr>
              <a:t> </a:t>
            </a:r>
            <a:r>
              <a:rPr lang="en-US" sz="1400" dirty="0" err="1">
                <a:solidFill>
                  <a:schemeClr val="bg1">
                    <a:lumMod val="50000"/>
                  </a:schemeClr>
                </a:solidFill>
                <a:latin typeface="+mn-lt"/>
              </a:rPr>
              <a:t>adipiscing</a:t>
            </a:r>
            <a:r>
              <a:rPr lang="en-US" sz="1400" dirty="0">
                <a:solidFill>
                  <a:schemeClr val="bg1">
                    <a:lumMod val="50000"/>
                  </a:schemeClr>
                </a:solidFill>
                <a:latin typeface="+mn-lt"/>
              </a:rPr>
              <a:t> </a:t>
            </a:r>
            <a:r>
              <a:rPr lang="en-US" sz="1400" dirty="0" err="1">
                <a:solidFill>
                  <a:schemeClr val="bg1">
                    <a:lumMod val="50000"/>
                  </a:schemeClr>
                </a:solidFill>
                <a:latin typeface="+mn-lt"/>
              </a:rPr>
              <a:t>elit</a:t>
            </a:r>
            <a:r>
              <a:rPr lang="en-US" sz="1400" dirty="0">
                <a:solidFill>
                  <a:schemeClr val="bg1">
                    <a:lumMod val="50000"/>
                  </a:schemeClr>
                </a:solidFill>
                <a:latin typeface="+mn-lt"/>
              </a:rPr>
              <a:t>. </a:t>
            </a:r>
            <a:r>
              <a:rPr lang="en-US" sz="1400" dirty="0" err="1">
                <a:solidFill>
                  <a:schemeClr val="bg1">
                    <a:lumMod val="50000"/>
                  </a:schemeClr>
                </a:solidFill>
                <a:latin typeface="+mn-lt"/>
              </a:rPr>
              <a:t>Praesent</a:t>
            </a:r>
            <a:r>
              <a:rPr lang="en-US" sz="1400" dirty="0">
                <a:solidFill>
                  <a:schemeClr val="bg1">
                    <a:lumMod val="50000"/>
                  </a:schemeClr>
                </a:solidFill>
                <a:latin typeface="+mn-lt"/>
              </a:rPr>
              <a:t> </a:t>
            </a:r>
            <a:r>
              <a:rPr lang="en-US" sz="1400" dirty="0" err="1">
                <a:solidFill>
                  <a:schemeClr val="bg1">
                    <a:lumMod val="50000"/>
                  </a:schemeClr>
                </a:solidFill>
                <a:latin typeface="+mn-lt"/>
              </a:rPr>
              <a:t>sodales</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a:t>
            </a:r>
            <a:r>
              <a:rPr lang="en-US" sz="1400" dirty="0" err="1">
                <a:solidFill>
                  <a:schemeClr val="bg1">
                    <a:lumMod val="50000"/>
                  </a:schemeClr>
                </a:solidFill>
                <a:latin typeface="+mn-lt"/>
              </a:rPr>
              <a:t>tristique</a:t>
            </a:r>
            <a:r>
              <a:rPr lang="en-US" sz="1400" dirty="0">
                <a:solidFill>
                  <a:schemeClr val="bg1">
                    <a:lumMod val="50000"/>
                  </a:schemeClr>
                </a:solidFill>
                <a:latin typeface="+mn-lt"/>
              </a:rPr>
              <a:t> </a:t>
            </a:r>
            <a:r>
              <a:rPr lang="en-US" sz="1400" dirty="0" err="1">
                <a:solidFill>
                  <a:schemeClr val="bg1">
                    <a:lumMod val="50000"/>
                  </a:schemeClr>
                </a:solidFill>
                <a:latin typeface="+mn-lt"/>
              </a:rPr>
              <a:t>quis</a:t>
            </a:r>
            <a:r>
              <a:rPr lang="en-US" sz="1400" dirty="0">
                <a:solidFill>
                  <a:schemeClr val="bg1">
                    <a:lumMod val="50000"/>
                  </a:schemeClr>
                </a:solidFill>
                <a:latin typeface="+mn-lt"/>
              </a:rPr>
              <a:t> tempus </a:t>
            </a:r>
            <a:r>
              <a:rPr lang="en-US" sz="1400" dirty="0" err="1">
                <a:solidFill>
                  <a:schemeClr val="bg1">
                    <a:lumMod val="50000"/>
                  </a:schemeClr>
                </a:solidFill>
                <a:latin typeface="+mn-lt"/>
              </a:rPr>
              <a:t>odio</a:t>
            </a:r>
            <a:r>
              <a:rPr lang="en-US" sz="1400" dirty="0">
                <a:solidFill>
                  <a:schemeClr val="bg1">
                    <a:lumMod val="50000"/>
                  </a:schemeClr>
                </a:solidFill>
                <a:latin typeface="+mn-lt"/>
              </a:rPr>
              <a:t> Lorem ipsum dolor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consectetur</a:t>
            </a:r>
            <a:r>
              <a:rPr lang="en-US" sz="1400" dirty="0">
                <a:solidFill>
                  <a:schemeClr val="bg1">
                    <a:lumMod val="50000"/>
                  </a:schemeClr>
                </a:solidFill>
                <a:latin typeface="+mn-lt"/>
              </a:rPr>
              <a:t> </a:t>
            </a:r>
            <a:r>
              <a:rPr lang="en-US" sz="1400" dirty="0" err="1">
                <a:solidFill>
                  <a:schemeClr val="bg1">
                    <a:lumMod val="50000"/>
                  </a:schemeClr>
                </a:solidFill>
                <a:latin typeface="+mn-lt"/>
              </a:rPr>
              <a:t>adipiscing</a:t>
            </a:r>
            <a:r>
              <a:rPr lang="en-US" sz="1400" dirty="0">
                <a:solidFill>
                  <a:schemeClr val="bg1">
                    <a:lumMod val="50000"/>
                  </a:schemeClr>
                </a:solidFill>
                <a:latin typeface="+mn-lt"/>
              </a:rPr>
              <a:t> </a:t>
            </a:r>
            <a:r>
              <a:rPr lang="en-US" sz="1400" dirty="0" err="1">
                <a:solidFill>
                  <a:schemeClr val="bg1">
                    <a:lumMod val="50000"/>
                  </a:schemeClr>
                </a:solidFill>
                <a:latin typeface="+mn-lt"/>
              </a:rPr>
              <a:t>elit</a:t>
            </a:r>
            <a:r>
              <a:rPr lang="en-US" sz="1400" dirty="0">
                <a:solidFill>
                  <a:schemeClr val="bg1">
                    <a:lumMod val="50000"/>
                  </a:schemeClr>
                </a:solidFill>
                <a:latin typeface="+mn-lt"/>
              </a:rPr>
              <a:t>. </a:t>
            </a:r>
            <a:r>
              <a:rPr lang="en-US" sz="1400" dirty="0" err="1">
                <a:solidFill>
                  <a:schemeClr val="bg1">
                    <a:lumMod val="50000"/>
                  </a:schemeClr>
                </a:solidFill>
                <a:latin typeface="+mn-lt"/>
              </a:rPr>
              <a:t>Praesent</a:t>
            </a:r>
            <a:r>
              <a:rPr lang="en-US" sz="1400" dirty="0">
                <a:solidFill>
                  <a:schemeClr val="bg1">
                    <a:lumMod val="50000"/>
                  </a:schemeClr>
                </a:solidFill>
                <a:latin typeface="+mn-lt"/>
              </a:rPr>
              <a:t> </a:t>
            </a:r>
            <a:r>
              <a:rPr lang="en-US" sz="1400" dirty="0" err="1">
                <a:solidFill>
                  <a:schemeClr val="bg1">
                    <a:lumMod val="50000"/>
                  </a:schemeClr>
                </a:solidFill>
                <a:latin typeface="+mn-lt"/>
              </a:rPr>
              <a:t>sodales</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sit </a:t>
            </a:r>
            <a:r>
              <a:rPr lang="en-US" sz="1400" dirty="0" err="1">
                <a:solidFill>
                  <a:schemeClr val="bg1">
                    <a:lumMod val="50000"/>
                  </a:schemeClr>
                </a:solidFill>
                <a:latin typeface="+mn-lt"/>
              </a:rPr>
              <a:t>amet</a:t>
            </a:r>
            <a:r>
              <a:rPr lang="en-US" sz="1400" dirty="0">
                <a:solidFill>
                  <a:schemeClr val="bg1">
                    <a:lumMod val="50000"/>
                  </a:schemeClr>
                </a:solidFill>
                <a:latin typeface="+mn-lt"/>
              </a:rPr>
              <a:t> </a:t>
            </a:r>
            <a:r>
              <a:rPr lang="en-US" sz="1400" dirty="0" err="1">
                <a:solidFill>
                  <a:schemeClr val="bg1">
                    <a:lumMod val="50000"/>
                  </a:schemeClr>
                </a:solidFill>
                <a:latin typeface="+mn-lt"/>
              </a:rPr>
              <a:t>odio</a:t>
            </a:r>
            <a:r>
              <a:rPr lang="en-US" sz="1400" dirty="0">
                <a:solidFill>
                  <a:schemeClr val="bg1">
                    <a:lumMod val="50000"/>
                  </a:schemeClr>
                </a:solidFill>
                <a:latin typeface="+mn-lt"/>
              </a:rPr>
              <a:t> </a:t>
            </a:r>
            <a:r>
              <a:rPr lang="en-US" sz="1400" dirty="0" err="1">
                <a:solidFill>
                  <a:schemeClr val="bg1">
                    <a:lumMod val="50000"/>
                  </a:schemeClr>
                </a:solidFill>
                <a:latin typeface="+mn-lt"/>
              </a:rPr>
              <a:t>tristique</a:t>
            </a:r>
            <a:r>
              <a:rPr lang="en-US" sz="1400" dirty="0">
                <a:solidFill>
                  <a:schemeClr val="bg1">
                    <a:lumMod val="50000"/>
                  </a:schemeClr>
                </a:solidFill>
                <a:latin typeface="+mn-lt"/>
              </a:rPr>
              <a:t> </a:t>
            </a:r>
            <a:r>
              <a:rPr lang="en-US" sz="1400" dirty="0" err="1">
                <a:solidFill>
                  <a:schemeClr val="bg1">
                    <a:lumMod val="50000"/>
                  </a:schemeClr>
                </a:solidFill>
                <a:latin typeface="+mn-lt"/>
              </a:rPr>
              <a:t>quis</a:t>
            </a:r>
            <a:r>
              <a:rPr lang="en-US" sz="1400" dirty="0">
                <a:solidFill>
                  <a:schemeClr val="bg1">
                    <a:lumMod val="50000"/>
                  </a:schemeClr>
                </a:solidFill>
                <a:latin typeface="+mn-lt"/>
              </a:rPr>
              <a:t> tempus </a:t>
            </a:r>
            <a:r>
              <a:rPr lang="en-US" sz="1400" dirty="0" err="1">
                <a:solidFill>
                  <a:schemeClr val="bg1">
                    <a:lumMod val="50000"/>
                  </a:schemeClr>
                </a:solidFill>
                <a:latin typeface="+mn-lt"/>
              </a:rPr>
              <a:t>odio</a:t>
            </a:r>
            <a:endParaRPr lang="en-US" sz="1400" dirty="0">
              <a:solidFill>
                <a:schemeClr val="bg1">
                  <a:lumMod val="50000"/>
                </a:schemeClr>
              </a:solidFill>
              <a:latin typeface="+mn-lt"/>
            </a:endParaRPr>
          </a:p>
        </p:txBody>
      </p:sp>
    </p:spTree>
    <p:extLst>
      <p:ext uri="{BB962C8B-B14F-4D97-AF65-F5344CB8AC3E}">
        <p14:creationId xmlns:p14="http://schemas.microsoft.com/office/powerpoint/2010/main" val="1408387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Column of text samples"/>
          <p:cNvSpPr txBox="1"/>
          <p:nvPr/>
        </p:nvSpPr>
        <p:spPr>
          <a:xfrm>
            <a:off x="1570080" y="1257109"/>
            <a:ext cx="4593117" cy="553998"/>
          </a:xfrm>
          <a:prstGeom prst="rect">
            <a:avLst/>
          </a:prstGeom>
          <a:extLst>
            <a:ext uri="{C572A759-6A51-4108-AA02-DFA0A04FC94B}">
              <ma14:wrappingTextBoxFlag xmlns:ma14="http://schemas.microsoft.com/office/mac/drawingml/2011/main" xmlns="" val="1"/>
            </a:ext>
          </a:extLst>
        </p:spPr>
        <p:txBody>
          <a:bodyPr wrap="none">
            <a:spAutoFit/>
          </a:bodyPr>
          <a:lstStyle>
            <a:defPPr>
              <a:defRPr lang="en-US"/>
            </a:defPPr>
            <a:lvl1pPr algn="ctr">
              <a:defRPr sz="6000" b="1">
                <a:latin typeface="Lato" panose="020F0502020204030203" pitchFamily="34" charset="0"/>
              </a:defRPr>
            </a:lvl1pPr>
          </a:lstStyle>
          <a:p>
            <a:r>
              <a:rPr lang="en-US" sz="3000" dirty="0">
                <a:latin typeface="+mn-lt"/>
              </a:rPr>
              <a:t>COLUMN OF TEXT SAMPLES</a:t>
            </a:r>
          </a:p>
        </p:txBody>
      </p:sp>
      <p:sp>
        <p:nvSpPr>
          <p:cNvPr id="978" name="Lorem ipsum dolor sit amet, consectetur adipiscing elit. 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 Praesent sodales odio sit amet odio tristique quis tempus odio…"/>
          <p:cNvSpPr txBox="1"/>
          <p:nvPr/>
        </p:nvSpPr>
        <p:spPr>
          <a:xfrm>
            <a:off x="1570080" y="1905106"/>
            <a:ext cx="9051841" cy="2859181"/>
          </a:xfrm>
          <a:prstGeom prst="rect">
            <a:avLst/>
          </a:prstGeom>
          <a:extLst>
            <a:ext uri="{C572A759-6A51-4108-AA02-DFA0A04FC94B}">
              <ma14:wrappingTextBoxFlag xmlns:ma14="http://schemas.microsoft.com/office/mac/drawingml/2011/main" xmlns="" val="1"/>
            </a:ext>
          </a:extLst>
        </p:spPr>
        <p:txBody>
          <a:bodyPr wrap="square">
            <a:spAutoFit/>
          </a:bodyPr>
          <a:lstStyle>
            <a:defPPr>
              <a:defRPr lang="en-US"/>
            </a:defPPr>
            <a:lvl1pPr algn="ctr">
              <a:lnSpc>
                <a:spcPct val="130000"/>
              </a:lnSpc>
              <a:defRPr sz="2000">
                <a:latin typeface="Lato" panose="020F0502020204030203" pitchFamily="34" charset="0"/>
              </a:defRPr>
            </a:lvl1pPr>
          </a:lstStyle>
          <a:p>
            <a:pPr algn="just">
              <a:lnSpc>
                <a:spcPct val="150000"/>
              </a:lnSpc>
            </a:pPr>
            <a:r>
              <a:rPr sz="1100" dirty="0">
                <a:solidFill>
                  <a:schemeClr val="bg1">
                    <a:lumMod val="50000"/>
                  </a:schemeClr>
                </a:solidFill>
                <a:latin typeface="+mn-lt"/>
              </a:rPr>
              <a:t>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a:t>
            </a:r>
            <a:r>
              <a:rPr sz="1100" dirty="0" err="1">
                <a:solidFill>
                  <a:schemeClr val="bg1">
                    <a:lumMod val="50000"/>
                  </a:schemeClr>
                </a:solidFill>
                <a:latin typeface="+mn-lt"/>
              </a:rPr>
              <a:t>tristique</a:t>
            </a:r>
            <a:r>
              <a:rPr sz="1100" dirty="0">
                <a:solidFill>
                  <a:schemeClr val="bg1">
                    <a:lumMod val="50000"/>
                  </a:schemeClr>
                </a:solidFill>
                <a:latin typeface="+mn-lt"/>
              </a:rPr>
              <a:t> </a:t>
            </a:r>
            <a:r>
              <a:rPr sz="1100" dirty="0" err="1">
                <a:solidFill>
                  <a:schemeClr val="bg1">
                    <a:lumMod val="50000"/>
                  </a:schemeClr>
                </a:solidFill>
                <a:latin typeface="+mn-lt"/>
              </a:rPr>
              <a:t>quis</a:t>
            </a:r>
            <a:r>
              <a:rPr sz="1100" dirty="0">
                <a:solidFill>
                  <a:schemeClr val="bg1">
                    <a:lumMod val="50000"/>
                  </a:schemeClr>
                </a:solidFill>
                <a:latin typeface="+mn-lt"/>
              </a:rPr>
              <a:t> tempus </a:t>
            </a:r>
            <a:r>
              <a:rPr sz="1100" dirty="0" err="1">
                <a:solidFill>
                  <a:schemeClr val="bg1">
                    <a:lumMod val="50000"/>
                  </a:schemeClr>
                </a:solidFill>
                <a:latin typeface="+mn-lt"/>
              </a:rPr>
              <a:t>odio</a:t>
            </a:r>
            <a:r>
              <a:rPr sz="1100" dirty="0">
                <a:solidFill>
                  <a:schemeClr val="bg1">
                    <a:lumMod val="50000"/>
                  </a:schemeClr>
                </a:solidFill>
                <a:latin typeface="+mn-lt"/>
              </a:rPr>
              <a:t> Lorem ipsum dolor sit </a:t>
            </a:r>
            <a:r>
              <a:rPr sz="1100" dirty="0" err="1">
                <a:solidFill>
                  <a:schemeClr val="bg1">
                    <a:lumMod val="50000"/>
                  </a:schemeClr>
                </a:solidFill>
                <a:latin typeface="+mn-lt"/>
              </a:rPr>
              <a:t>amet.consectetur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a:t>
            </a:r>
            <a:r>
              <a:rPr sz="1100" dirty="0" err="1">
                <a:solidFill>
                  <a:schemeClr val="bg1">
                    <a:lumMod val="50000"/>
                  </a:schemeClr>
                </a:solidFill>
                <a:latin typeface="+mn-lt"/>
              </a:rPr>
              <a:t>tristique</a:t>
            </a:r>
            <a:r>
              <a:rPr sz="1100" dirty="0">
                <a:solidFill>
                  <a:schemeClr val="bg1">
                    <a:lumMod val="50000"/>
                  </a:schemeClr>
                </a:solidFill>
                <a:latin typeface="+mn-lt"/>
              </a:rPr>
              <a:t> </a:t>
            </a:r>
            <a:r>
              <a:rPr sz="1100" dirty="0" err="1">
                <a:solidFill>
                  <a:schemeClr val="bg1">
                    <a:lumMod val="50000"/>
                  </a:schemeClr>
                </a:solidFill>
                <a:latin typeface="+mn-lt"/>
              </a:rPr>
              <a:t>quis</a:t>
            </a:r>
            <a:r>
              <a:rPr sz="1100" dirty="0">
                <a:solidFill>
                  <a:schemeClr val="bg1">
                    <a:lumMod val="50000"/>
                  </a:schemeClr>
                </a:solidFill>
                <a:latin typeface="+mn-lt"/>
              </a:rPr>
              <a:t> tempus </a:t>
            </a:r>
            <a:r>
              <a:rPr sz="1100" dirty="0" err="1">
                <a:solidFill>
                  <a:schemeClr val="bg1">
                    <a:lumMod val="50000"/>
                  </a:schemeClr>
                </a:solidFill>
                <a:latin typeface="+mn-lt"/>
              </a:rPr>
              <a:t>odio</a:t>
            </a:r>
            <a:r>
              <a:rPr sz="1100" dirty="0">
                <a:solidFill>
                  <a:schemeClr val="bg1">
                    <a:lumMod val="50000"/>
                  </a:schemeClr>
                </a:solidFill>
                <a:latin typeface="+mn-lt"/>
              </a:rPr>
              <a:t> 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a:t>
            </a:r>
            <a:r>
              <a:rPr sz="1100" dirty="0" err="1">
                <a:solidFill>
                  <a:schemeClr val="bg1">
                    <a:lumMod val="50000"/>
                  </a:schemeClr>
                </a:solidFill>
                <a:latin typeface="+mn-lt"/>
              </a:rPr>
              <a:t>tristique</a:t>
            </a:r>
            <a:r>
              <a:rPr sz="1100" dirty="0">
                <a:solidFill>
                  <a:schemeClr val="bg1">
                    <a:lumMod val="50000"/>
                  </a:schemeClr>
                </a:solidFill>
                <a:latin typeface="+mn-lt"/>
              </a:rPr>
              <a:t> </a:t>
            </a:r>
            <a:r>
              <a:rPr sz="1100" dirty="0" err="1">
                <a:solidFill>
                  <a:schemeClr val="bg1">
                    <a:lumMod val="50000"/>
                  </a:schemeClr>
                </a:solidFill>
                <a:latin typeface="+mn-lt"/>
              </a:rPr>
              <a:t>quis</a:t>
            </a:r>
            <a:r>
              <a:rPr sz="1100" dirty="0">
                <a:solidFill>
                  <a:schemeClr val="bg1">
                    <a:lumMod val="50000"/>
                  </a:schemeClr>
                </a:solidFill>
                <a:latin typeface="+mn-lt"/>
              </a:rPr>
              <a:t> tempus </a:t>
            </a:r>
            <a:r>
              <a:rPr sz="1100" dirty="0" err="1">
                <a:solidFill>
                  <a:schemeClr val="bg1">
                    <a:lumMod val="50000"/>
                  </a:schemeClr>
                </a:solidFill>
                <a:latin typeface="+mn-lt"/>
              </a:rPr>
              <a:t>odio</a:t>
            </a:r>
            <a:r>
              <a:rPr sz="1100" dirty="0">
                <a:solidFill>
                  <a:schemeClr val="bg1">
                    <a:lumMod val="50000"/>
                  </a:schemeClr>
                </a:solidFill>
                <a:latin typeface="+mn-lt"/>
              </a:rPr>
              <a:t> 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a:t>
            </a:r>
            <a:r>
              <a:rPr sz="1100" dirty="0" err="1">
                <a:solidFill>
                  <a:schemeClr val="bg1">
                    <a:lumMod val="50000"/>
                  </a:schemeClr>
                </a:solidFill>
                <a:latin typeface="+mn-lt"/>
              </a:rPr>
              <a:t>tristique</a:t>
            </a:r>
            <a:r>
              <a:rPr sz="1100" dirty="0">
                <a:solidFill>
                  <a:schemeClr val="bg1">
                    <a:lumMod val="50000"/>
                  </a:schemeClr>
                </a:solidFill>
                <a:latin typeface="+mn-lt"/>
              </a:rPr>
              <a:t> </a:t>
            </a:r>
            <a:r>
              <a:rPr sz="1100" dirty="0" err="1">
                <a:solidFill>
                  <a:schemeClr val="bg1">
                    <a:lumMod val="50000"/>
                  </a:schemeClr>
                </a:solidFill>
                <a:latin typeface="+mn-lt"/>
              </a:rPr>
              <a:t>quis</a:t>
            </a:r>
            <a:r>
              <a:rPr sz="1100" dirty="0">
                <a:solidFill>
                  <a:schemeClr val="bg1">
                    <a:lumMod val="50000"/>
                  </a:schemeClr>
                </a:solidFill>
                <a:latin typeface="+mn-lt"/>
              </a:rPr>
              <a:t> tempus </a:t>
            </a:r>
            <a:r>
              <a:rPr sz="1100" dirty="0" err="1">
                <a:solidFill>
                  <a:schemeClr val="bg1">
                    <a:lumMod val="50000"/>
                  </a:schemeClr>
                </a:solidFill>
                <a:latin typeface="+mn-lt"/>
              </a:rPr>
              <a:t>odio</a:t>
            </a:r>
            <a:endParaRPr sz="1100" dirty="0">
              <a:solidFill>
                <a:schemeClr val="bg1">
                  <a:lumMod val="50000"/>
                </a:schemeClr>
              </a:solidFill>
              <a:latin typeface="+mn-lt"/>
            </a:endParaRPr>
          </a:p>
          <a:p>
            <a:pPr algn="just">
              <a:lnSpc>
                <a:spcPct val="150000"/>
              </a:lnSpc>
            </a:pPr>
            <a:endParaRPr sz="1100" dirty="0">
              <a:solidFill>
                <a:schemeClr val="bg1">
                  <a:lumMod val="50000"/>
                </a:schemeClr>
              </a:solidFill>
              <a:latin typeface="+mn-lt"/>
            </a:endParaRPr>
          </a:p>
          <a:p>
            <a:pPr algn="just">
              <a:lnSpc>
                <a:spcPct val="150000"/>
              </a:lnSpc>
            </a:pPr>
            <a:r>
              <a:rPr sz="1100" dirty="0">
                <a:solidFill>
                  <a:schemeClr val="bg1">
                    <a:lumMod val="50000"/>
                  </a:schemeClr>
                </a:solidFill>
                <a:latin typeface="+mn-lt"/>
              </a:rPr>
              <a:t>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a:t>
            </a:r>
            <a:r>
              <a:rPr sz="1100" dirty="0" err="1">
                <a:solidFill>
                  <a:schemeClr val="bg1">
                    <a:lumMod val="50000"/>
                  </a:schemeClr>
                </a:solidFill>
                <a:latin typeface="+mn-lt"/>
              </a:rPr>
              <a:t>tristique</a:t>
            </a:r>
            <a:r>
              <a:rPr sz="1100" dirty="0">
                <a:solidFill>
                  <a:schemeClr val="bg1">
                    <a:lumMod val="50000"/>
                  </a:schemeClr>
                </a:solidFill>
                <a:latin typeface="+mn-lt"/>
              </a:rPr>
              <a:t> </a:t>
            </a:r>
            <a:r>
              <a:rPr sz="1100" dirty="0" err="1">
                <a:solidFill>
                  <a:schemeClr val="bg1">
                    <a:lumMod val="50000"/>
                  </a:schemeClr>
                </a:solidFill>
                <a:latin typeface="+mn-lt"/>
              </a:rPr>
              <a:t>quis</a:t>
            </a:r>
            <a:r>
              <a:rPr sz="1100" dirty="0">
                <a:solidFill>
                  <a:schemeClr val="bg1">
                    <a:lumMod val="50000"/>
                  </a:schemeClr>
                </a:solidFill>
                <a:latin typeface="+mn-lt"/>
              </a:rPr>
              <a:t> tempus </a:t>
            </a:r>
            <a:r>
              <a:rPr sz="1100" dirty="0" err="1">
                <a:solidFill>
                  <a:schemeClr val="bg1">
                    <a:lumMod val="50000"/>
                  </a:schemeClr>
                </a:solidFill>
                <a:latin typeface="+mn-lt"/>
              </a:rPr>
              <a:t>odio</a:t>
            </a:r>
            <a:r>
              <a:rPr sz="1100" dirty="0">
                <a:solidFill>
                  <a:schemeClr val="bg1">
                    <a:lumMod val="50000"/>
                  </a:schemeClr>
                </a:solidFill>
                <a:latin typeface="+mn-lt"/>
              </a:rPr>
              <a:t> Lorem ipsum dolor sit </a:t>
            </a:r>
            <a:r>
              <a:rPr sz="1100" dirty="0" err="1">
                <a:solidFill>
                  <a:schemeClr val="bg1">
                    <a:lumMod val="50000"/>
                  </a:schemeClr>
                </a:solidFill>
                <a:latin typeface="+mn-lt"/>
              </a:rPr>
              <a:t>amet.consectetur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a:t>
            </a:r>
            <a:r>
              <a:rPr sz="1100" dirty="0" err="1">
                <a:solidFill>
                  <a:schemeClr val="bg1">
                    <a:lumMod val="50000"/>
                  </a:schemeClr>
                </a:solidFill>
                <a:latin typeface="+mn-lt"/>
              </a:rPr>
              <a:t>tristique</a:t>
            </a:r>
            <a:r>
              <a:rPr sz="1100" dirty="0">
                <a:solidFill>
                  <a:schemeClr val="bg1">
                    <a:lumMod val="50000"/>
                  </a:schemeClr>
                </a:solidFill>
                <a:latin typeface="+mn-lt"/>
              </a:rPr>
              <a:t> </a:t>
            </a:r>
            <a:r>
              <a:rPr sz="1100" dirty="0" err="1">
                <a:solidFill>
                  <a:schemeClr val="bg1">
                    <a:lumMod val="50000"/>
                  </a:schemeClr>
                </a:solidFill>
                <a:latin typeface="+mn-lt"/>
              </a:rPr>
              <a:t>quis</a:t>
            </a:r>
            <a:r>
              <a:rPr sz="1100" dirty="0">
                <a:solidFill>
                  <a:schemeClr val="bg1">
                    <a:lumMod val="50000"/>
                  </a:schemeClr>
                </a:solidFill>
                <a:latin typeface="+mn-lt"/>
              </a:rPr>
              <a:t> tempus </a:t>
            </a:r>
            <a:r>
              <a:rPr sz="1100" dirty="0" err="1">
                <a:solidFill>
                  <a:schemeClr val="bg1">
                    <a:lumMod val="50000"/>
                  </a:schemeClr>
                </a:solidFill>
                <a:latin typeface="+mn-lt"/>
              </a:rPr>
              <a:t>odio</a:t>
            </a:r>
            <a:r>
              <a:rPr sz="1100" dirty="0">
                <a:solidFill>
                  <a:schemeClr val="bg1">
                    <a:lumMod val="50000"/>
                  </a:schemeClr>
                </a:solidFill>
                <a:latin typeface="+mn-lt"/>
              </a:rPr>
              <a:t> Lorem ipsum dolor sit </a:t>
            </a:r>
            <a:r>
              <a:rPr sz="1100" dirty="0" err="1">
                <a:solidFill>
                  <a:schemeClr val="bg1">
                    <a:lumMod val="50000"/>
                  </a:schemeClr>
                </a:solidFill>
                <a:latin typeface="+mn-lt"/>
              </a:rPr>
              <a:t>amet</a:t>
            </a:r>
            <a:r>
              <a:rPr sz="1100" dirty="0">
                <a:solidFill>
                  <a:schemeClr val="bg1">
                    <a:lumMod val="50000"/>
                  </a:schemeClr>
                </a:solidFill>
                <a:latin typeface="+mn-lt"/>
              </a:rPr>
              <a:t>,</a:t>
            </a:r>
          </a:p>
          <a:p>
            <a:pPr algn="just">
              <a:lnSpc>
                <a:spcPct val="150000"/>
              </a:lnSpc>
            </a:pPr>
            <a:endParaRPr sz="1100" dirty="0">
              <a:solidFill>
                <a:schemeClr val="bg1">
                  <a:lumMod val="50000"/>
                </a:schemeClr>
              </a:solidFill>
              <a:latin typeface="+mn-lt"/>
            </a:endParaRPr>
          </a:p>
          <a:p>
            <a:pPr algn="just">
              <a:lnSpc>
                <a:spcPct val="150000"/>
              </a:lnSpc>
            </a:pPr>
            <a:r>
              <a:rPr sz="1100" dirty="0">
                <a:solidFill>
                  <a:schemeClr val="bg1">
                    <a:lumMod val="50000"/>
                  </a:schemeClr>
                </a:solidFill>
                <a:latin typeface="+mn-lt"/>
              </a:rPr>
              <a:t>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a:t>
            </a:r>
            <a:r>
              <a:rPr sz="1100" dirty="0" err="1">
                <a:solidFill>
                  <a:schemeClr val="bg1">
                    <a:lumMod val="50000"/>
                  </a:schemeClr>
                </a:solidFill>
                <a:latin typeface="+mn-lt"/>
              </a:rPr>
              <a:t>Praesent</a:t>
            </a:r>
            <a:r>
              <a:rPr sz="1100" dirty="0">
                <a:solidFill>
                  <a:schemeClr val="bg1">
                    <a:lumMod val="50000"/>
                  </a:schemeClr>
                </a:solidFill>
                <a:latin typeface="+mn-lt"/>
              </a:rPr>
              <a:t> </a:t>
            </a:r>
            <a:r>
              <a:rPr sz="1100" dirty="0" err="1">
                <a:solidFill>
                  <a:schemeClr val="bg1">
                    <a:lumMod val="50000"/>
                  </a:schemeClr>
                </a:solidFill>
                <a:latin typeface="+mn-lt"/>
              </a:rPr>
              <a:t>sodales</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odio</a:t>
            </a:r>
            <a:r>
              <a:rPr sz="1100" dirty="0">
                <a:solidFill>
                  <a:schemeClr val="bg1">
                    <a:lumMod val="50000"/>
                  </a:schemeClr>
                </a:solidFill>
                <a:latin typeface="+mn-lt"/>
              </a:rPr>
              <a:t> </a:t>
            </a:r>
            <a:r>
              <a:rPr sz="1100" dirty="0" err="1">
                <a:solidFill>
                  <a:schemeClr val="bg1">
                    <a:lumMod val="50000"/>
                  </a:schemeClr>
                </a:solidFill>
                <a:latin typeface="+mn-lt"/>
              </a:rPr>
              <a:t>tristique</a:t>
            </a:r>
            <a:r>
              <a:rPr sz="1100" dirty="0">
                <a:solidFill>
                  <a:schemeClr val="bg1">
                    <a:lumMod val="50000"/>
                  </a:schemeClr>
                </a:solidFill>
                <a:latin typeface="+mn-lt"/>
              </a:rPr>
              <a:t> </a:t>
            </a:r>
            <a:r>
              <a:rPr sz="1100" dirty="0" err="1">
                <a:solidFill>
                  <a:schemeClr val="bg1">
                    <a:lumMod val="50000"/>
                  </a:schemeClr>
                </a:solidFill>
                <a:latin typeface="+mn-lt"/>
              </a:rPr>
              <a:t>quis</a:t>
            </a:r>
            <a:r>
              <a:rPr sz="1100" dirty="0">
                <a:solidFill>
                  <a:schemeClr val="bg1">
                    <a:lumMod val="50000"/>
                  </a:schemeClr>
                </a:solidFill>
                <a:latin typeface="+mn-lt"/>
              </a:rPr>
              <a:t> tempus </a:t>
            </a:r>
            <a:r>
              <a:rPr sz="1100" dirty="0" err="1">
                <a:solidFill>
                  <a:schemeClr val="bg1">
                    <a:lumMod val="50000"/>
                  </a:schemeClr>
                </a:solidFill>
                <a:latin typeface="+mn-lt"/>
              </a:rPr>
              <a:t>odio</a:t>
            </a:r>
            <a:r>
              <a:rPr sz="1100" dirty="0">
                <a:solidFill>
                  <a:schemeClr val="bg1">
                    <a:lumMod val="50000"/>
                  </a:schemeClr>
                </a:solidFill>
                <a:latin typeface="+mn-lt"/>
              </a:rPr>
              <a:t> Lorem ipsum dolor sit </a:t>
            </a:r>
            <a:r>
              <a:rPr sz="1100" dirty="0" err="1">
                <a:solidFill>
                  <a:schemeClr val="bg1">
                    <a:lumMod val="50000"/>
                  </a:schemeClr>
                </a:solidFill>
                <a:latin typeface="+mn-lt"/>
              </a:rPr>
              <a:t>amet.consectetur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 Lorem ipsum dolor sit </a:t>
            </a:r>
            <a:r>
              <a:rPr sz="1100" dirty="0" err="1">
                <a:solidFill>
                  <a:schemeClr val="bg1">
                    <a:lumMod val="50000"/>
                  </a:schemeClr>
                </a:solidFill>
                <a:latin typeface="+mn-lt"/>
              </a:rPr>
              <a:t>amet</a:t>
            </a:r>
            <a:r>
              <a:rPr sz="1100" dirty="0">
                <a:solidFill>
                  <a:schemeClr val="bg1">
                    <a:lumMod val="50000"/>
                  </a:schemeClr>
                </a:solidFill>
                <a:latin typeface="+mn-lt"/>
              </a:rPr>
              <a:t>, </a:t>
            </a:r>
            <a:r>
              <a:rPr sz="1100" dirty="0" err="1">
                <a:solidFill>
                  <a:schemeClr val="bg1">
                    <a:lumMod val="50000"/>
                  </a:schemeClr>
                </a:solidFill>
                <a:latin typeface="+mn-lt"/>
              </a:rPr>
              <a:t>consectetur</a:t>
            </a:r>
            <a:r>
              <a:rPr sz="1100" dirty="0">
                <a:solidFill>
                  <a:schemeClr val="bg1">
                    <a:lumMod val="50000"/>
                  </a:schemeClr>
                </a:solidFill>
                <a:latin typeface="+mn-lt"/>
              </a:rPr>
              <a:t> </a:t>
            </a:r>
            <a:r>
              <a:rPr sz="1100" dirty="0" err="1">
                <a:solidFill>
                  <a:schemeClr val="bg1">
                    <a:lumMod val="50000"/>
                  </a:schemeClr>
                </a:solidFill>
                <a:latin typeface="+mn-lt"/>
              </a:rPr>
              <a:t>adipiscing</a:t>
            </a:r>
            <a:r>
              <a:rPr sz="1100" dirty="0">
                <a:solidFill>
                  <a:schemeClr val="bg1">
                    <a:lumMod val="50000"/>
                  </a:schemeClr>
                </a:solidFill>
                <a:latin typeface="+mn-lt"/>
              </a:rPr>
              <a:t> </a:t>
            </a:r>
            <a:r>
              <a:rPr sz="1100" dirty="0" err="1">
                <a:solidFill>
                  <a:schemeClr val="bg1">
                    <a:lumMod val="50000"/>
                  </a:schemeClr>
                </a:solidFill>
                <a:latin typeface="+mn-lt"/>
              </a:rPr>
              <a:t>elit</a:t>
            </a:r>
            <a:r>
              <a:rPr sz="1100" dirty="0">
                <a:solidFill>
                  <a:schemeClr val="bg1">
                    <a:lumMod val="50000"/>
                  </a:schemeClr>
                </a:solidFill>
                <a:latin typeface="+mn-lt"/>
              </a:rPr>
              <a:t>.</a:t>
            </a:r>
          </a:p>
        </p:txBody>
      </p:sp>
      <p:sp>
        <p:nvSpPr>
          <p:cNvPr id="979" name="Line"/>
          <p:cNvSpPr/>
          <p:nvPr/>
        </p:nvSpPr>
        <p:spPr>
          <a:xfrm>
            <a:off x="1612966" y="4923367"/>
            <a:ext cx="8861686" cy="0"/>
          </a:xfrm>
          <a:prstGeom prst="line">
            <a:avLst/>
          </a:prstGeom>
          <a:ln w="19050">
            <a:solidFill>
              <a:schemeClr val="tx1">
                <a:lumMod val="60000"/>
                <a:lumOff val="40000"/>
              </a:schemeClr>
            </a:solidFill>
            <a:prstDash val="dash"/>
            <a:headEnd type="none" w="lg" len="lg"/>
            <a:tailEnd type="none" w="lg" len="lg"/>
          </a:ln>
        </p:spPr>
        <p:style>
          <a:lnRef idx="2">
            <a:schemeClr val="accent5"/>
          </a:lnRef>
          <a:fillRef idx="0">
            <a:schemeClr val="accent5"/>
          </a:fillRef>
          <a:effectRef idx="1">
            <a:schemeClr val="accent5"/>
          </a:effectRef>
          <a:fontRef idx="minor">
            <a:schemeClr val="tx1"/>
          </a:fontRef>
        </p:style>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181767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a:extLst>
              <a:ext uri="{FF2B5EF4-FFF2-40B4-BE49-F238E27FC236}">
                <a16:creationId xmlns:a16="http://schemas.microsoft.com/office/drawing/2014/main" id="{6F4C02D8-539F-419F-806A-C94F6CD1A3B5}"/>
              </a:ext>
            </a:extLst>
          </p:cNvPr>
          <p:cNvSpPr/>
          <p:nvPr/>
        </p:nvSpPr>
        <p:spPr>
          <a:xfrm>
            <a:off x="7230649" y="4453467"/>
            <a:ext cx="3248853" cy="619126"/>
          </a:xfrm>
          <a:custGeom>
            <a:avLst/>
            <a:gdLst/>
            <a:ahLst/>
            <a:cxnLst>
              <a:cxn ang="0">
                <a:pos x="wd2" y="hd2"/>
              </a:cxn>
              <a:cxn ang="5400000">
                <a:pos x="wd2" y="hd2"/>
              </a:cxn>
              <a:cxn ang="10800000">
                <a:pos x="wd2" y="hd2"/>
              </a:cxn>
              <a:cxn ang="16200000">
                <a:pos x="wd2" y="hd2"/>
              </a:cxn>
            </a:cxnLst>
            <a:rect l="0" t="0" r="r" b="b"/>
            <a:pathLst>
              <a:path w="21600" h="21600" extrusionOk="0">
                <a:moveTo>
                  <a:pt x="6713" y="0"/>
                </a:moveTo>
                <a:lnTo>
                  <a:pt x="21600" y="0"/>
                </a:lnTo>
                <a:lnTo>
                  <a:pt x="14887" y="21600"/>
                </a:lnTo>
                <a:lnTo>
                  <a:pt x="0" y="21600"/>
                </a:lnTo>
                <a:lnTo>
                  <a:pt x="6713" y="0"/>
                </a:lnTo>
                <a:close/>
              </a:path>
            </a:pathLst>
          </a:custGeom>
          <a:solidFill>
            <a:schemeClr val="accent3">
              <a:lumMod val="20000"/>
              <a:lumOff val="8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endParaRPr>
          </a:p>
        </p:txBody>
      </p:sp>
      <p:sp>
        <p:nvSpPr>
          <p:cNvPr id="2" name="Rectangle">
            <a:extLst>
              <a:ext uri="{FF2B5EF4-FFF2-40B4-BE49-F238E27FC236}">
                <a16:creationId xmlns:a16="http://schemas.microsoft.com/office/drawing/2014/main" id="{9CB785A5-1C47-4062-AE80-0BE655CF00A4}"/>
              </a:ext>
            </a:extLst>
          </p:cNvPr>
          <p:cNvSpPr/>
          <p:nvPr/>
        </p:nvSpPr>
        <p:spPr>
          <a:xfrm>
            <a:off x="3805767" y="2060424"/>
            <a:ext cx="635001" cy="889001"/>
          </a:xfrm>
          <a:prstGeom prst="rect">
            <a:avLst/>
          </a:prstGeom>
          <a:solidFill>
            <a:schemeClr val="accent1">
              <a:lumMod val="7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endParaRPr>
          </a:p>
        </p:txBody>
      </p:sp>
      <p:sp>
        <p:nvSpPr>
          <p:cNvPr id="3" name="Rectangle">
            <a:extLst>
              <a:ext uri="{FF2B5EF4-FFF2-40B4-BE49-F238E27FC236}">
                <a16:creationId xmlns:a16="http://schemas.microsoft.com/office/drawing/2014/main" id="{B228BDCF-C6F8-4650-AFD6-FC5599FB4283}"/>
              </a:ext>
            </a:extLst>
          </p:cNvPr>
          <p:cNvSpPr/>
          <p:nvPr/>
        </p:nvSpPr>
        <p:spPr>
          <a:xfrm>
            <a:off x="4440767" y="2060424"/>
            <a:ext cx="4318001" cy="889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endParaRPr>
          </a:p>
        </p:txBody>
      </p:sp>
      <p:sp>
        <p:nvSpPr>
          <p:cNvPr id="4" name="Rectangle">
            <a:extLst>
              <a:ext uri="{FF2B5EF4-FFF2-40B4-BE49-F238E27FC236}">
                <a16:creationId xmlns:a16="http://schemas.microsoft.com/office/drawing/2014/main" id="{CD2B4E0A-22E3-4031-B4A4-497919AE56CC}"/>
              </a:ext>
            </a:extLst>
          </p:cNvPr>
          <p:cNvSpPr/>
          <p:nvPr/>
        </p:nvSpPr>
        <p:spPr>
          <a:xfrm>
            <a:off x="5520267" y="3565525"/>
            <a:ext cx="635001" cy="889000"/>
          </a:xfrm>
          <a:prstGeom prst="rect">
            <a:avLst/>
          </a:prstGeom>
          <a:solidFill>
            <a:schemeClr val="accent2">
              <a:lumMod val="7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endParaRPr>
          </a:p>
        </p:txBody>
      </p:sp>
      <p:sp>
        <p:nvSpPr>
          <p:cNvPr id="5" name="Rectangle">
            <a:extLst>
              <a:ext uri="{FF2B5EF4-FFF2-40B4-BE49-F238E27FC236}">
                <a16:creationId xmlns:a16="http://schemas.microsoft.com/office/drawing/2014/main" id="{25D89DEC-6C8C-4B29-9DAF-388D1070D89D}"/>
              </a:ext>
            </a:extLst>
          </p:cNvPr>
          <p:cNvSpPr/>
          <p:nvPr/>
        </p:nvSpPr>
        <p:spPr>
          <a:xfrm>
            <a:off x="6155267" y="3565525"/>
            <a:ext cx="4318001" cy="889000"/>
          </a:xfrm>
          <a:prstGeom prst="rect">
            <a:avLst/>
          </a:prstGeom>
          <a:solidFill>
            <a:schemeClr val="accent2"/>
          </a:solidFill>
          <a:ln w="12700">
            <a:miter lim="400000"/>
          </a:ln>
        </p:spPr>
        <p:txBody>
          <a:bodyPr lIns="0" tIns="0" rIns="0" bIns="0" anchor="ctr"/>
          <a:lstStyle/>
          <a:p>
            <a:pPr>
              <a:lnSpc>
                <a:spcPct val="150000"/>
              </a:lnSpc>
              <a:defRPr sz="3200" b="0">
                <a:solidFill>
                  <a:srgbClr val="FFFFFF"/>
                </a:solidFill>
                <a:latin typeface="+mn-lt"/>
                <a:ea typeface="+mn-ea"/>
                <a:cs typeface="+mn-cs"/>
                <a:sym typeface="Helvetica Neue Medium"/>
              </a:defRPr>
            </a:pPr>
            <a:endParaRPr sz="1600">
              <a:solidFill>
                <a:schemeClr val="bg1"/>
              </a:solidFill>
            </a:endParaRPr>
          </a:p>
        </p:txBody>
      </p:sp>
      <p:sp>
        <p:nvSpPr>
          <p:cNvPr id="6" name="Rectangle">
            <a:extLst>
              <a:ext uri="{FF2B5EF4-FFF2-40B4-BE49-F238E27FC236}">
                <a16:creationId xmlns:a16="http://schemas.microsoft.com/office/drawing/2014/main" id="{63747AA5-5CDD-483E-BEAD-742F84FFA271}"/>
              </a:ext>
            </a:extLst>
          </p:cNvPr>
          <p:cNvSpPr/>
          <p:nvPr/>
        </p:nvSpPr>
        <p:spPr>
          <a:xfrm>
            <a:off x="7234767" y="5065183"/>
            <a:ext cx="635001" cy="889001"/>
          </a:xfrm>
          <a:prstGeom prst="rect">
            <a:avLst/>
          </a:prstGeom>
          <a:solidFill>
            <a:schemeClr val="accent3">
              <a:lumMod val="7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endParaRPr>
          </a:p>
        </p:txBody>
      </p:sp>
      <p:sp>
        <p:nvSpPr>
          <p:cNvPr id="7" name="Rectangle">
            <a:extLst>
              <a:ext uri="{FF2B5EF4-FFF2-40B4-BE49-F238E27FC236}">
                <a16:creationId xmlns:a16="http://schemas.microsoft.com/office/drawing/2014/main" id="{20E06826-36FA-4D46-AA31-4559BFA8DCC3}"/>
              </a:ext>
            </a:extLst>
          </p:cNvPr>
          <p:cNvSpPr/>
          <p:nvPr/>
        </p:nvSpPr>
        <p:spPr>
          <a:xfrm>
            <a:off x="7869767" y="5065183"/>
            <a:ext cx="4318001" cy="889001"/>
          </a:xfrm>
          <a:prstGeom prst="rect">
            <a:avLst/>
          </a:pr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endParaRPr>
          </a:p>
        </p:txBody>
      </p:sp>
      <p:sp>
        <p:nvSpPr>
          <p:cNvPr id="8" name="Shape">
            <a:extLst>
              <a:ext uri="{FF2B5EF4-FFF2-40B4-BE49-F238E27FC236}">
                <a16:creationId xmlns:a16="http://schemas.microsoft.com/office/drawing/2014/main" id="{A932DFFA-163C-444E-BA6A-1B85E0869E43}"/>
              </a:ext>
            </a:extLst>
          </p:cNvPr>
          <p:cNvSpPr/>
          <p:nvPr/>
        </p:nvSpPr>
        <p:spPr>
          <a:xfrm>
            <a:off x="5511916" y="2946400"/>
            <a:ext cx="3248853" cy="619126"/>
          </a:xfrm>
          <a:custGeom>
            <a:avLst/>
            <a:gdLst/>
            <a:ahLst/>
            <a:cxnLst>
              <a:cxn ang="0">
                <a:pos x="wd2" y="hd2"/>
              </a:cxn>
              <a:cxn ang="5400000">
                <a:pos x="wd2" y="hd2"/>
              </a:cxn>
              <a:cxn ang="10800000">
                <a:pos x="wd2" y="hd2"/>
              </a:cxn>
              <a:cxn ang="16200000">
                <a:pos x="wd2" y="hd2"/>
              </a:cxn>
            </a:cxnLst>
            <a:rect l="0" t="0" r="r" b="b"/>
            <a:pathLst>
              <a:path w="21600" h="21600" extrusionOk="0">
                <a:moveTo>
                  <a:pt x="6713" y="0"/>
                </a:moveTo>
                <a:lnTo>
                  <a:pt x="21600" y="0"/>
                </a:lnTo>
                <a:lnTo>
                  <a:pt x="14887" y="21600"/>
                </a:lnTo>
                <a:lnTo>
                  <a:pt x="0" y="21600"/>
                </a:lnTo>
                <a:lnTo>
                  <a:pt x="6713" y="0"/>
                </a:lnTo>
                <a:close/>
              </a:path>
            </a:pathLst>
          </a:custGeom>
          <a:solidFill>
            <a:schemeClr val="accent2">
              <a:lumMod val="20000"/>
              <a:lumOff val="8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solidFill>
                <a:schemeClr val="bg1"/>
              </a:solidFill>
            </a:endParaRPr>
          </a:p>
        </p:txBody>
      </p:sp>
      <p:sp>
        <p:nvSpPr>
          <p:cNvPr id="10" name="1">
            <a:extLst>
              <a:ext uri="{FF2B5EF4-FFF2-40B4-BE49-F238E27FC236}">
                <a16:creationId xmlns:a16="http://schemas.microsoft.com/office/drawing/2014/main" id="{4EBC5C09-AE57-422B-98DF-D4FB0CC4664D}"/>
              </a:ext>
            </a:extLst>
          </p:cNvPr>
          <p:cNvSpPr txBox="1"/>
          <p:nvPr/>
        </p:nvSpPr>
        <p:spPr>
          <a:xfrm>
            <a:off x="3965787" y="2243252"/>
            <a:ext cx="278923" cy="53604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914400">
              <a:lnSpc>
                <a:spcPct val="90000"/>
              </a:lnSpc>
              <a:defRPr sz="7000" b="0">
                <a:solidFill>
                  <a:srgbClr val="E6E5CF"/>
                </a:solidFill>
                <a:latin typeface="Lato Bold"/>
                <a:ea typeface="Lato Bold"/>
                <a:cs typeface="Lato Bold"/>
                <a:sym typeface="Lato Bold"/>
              </a:defRPr>
            </a:lvl1pPr>
          </a:lstStyle>
          <a:p>
            <a:r>
              <a:rPr sz="3500" dirty="0">
                <a:solidFill>
                  <a:schemeClr val="bg1"/>
                </a:solidFill>
                <a:latin typeface="+mn-lt"/>
              </a:rPr>
              <a:t>1</a:t>
            </a:r>
          </a:p>
        </p:txBody>
      </p:sp>
      <p:sp>
        <p:nvSpPr>
          <p:cNvPr id="11" name="3">
            <a:extLst>
              <a:ext uri="{FF2B5EF4-FFF2-40B4-BE49-F238E27FC236}">
                <a16:creationId xmlns:a16="http://schemas.microsoft.com/office/drawing/2014/main" id="{45F021DF-A5F1-4F89-ABA4-EDD3FF992042}"/>
              </a:ext>
            </a:extLst>
          </p:cNvPr>
          <p:cNvSpPr txBox="1"/>
          <p:nvPr/>
        </p:nvSpPr>
        <p:spPr>
          <a:xfrm>
            <a:off x="7394787" y="5248011"/>
            <a:ext cx="278923" cy="53604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914400">
              <a:lnSpc>
                <a:spcPct val="90000"/>
              </a:lnSpc>
              <a:defRPr sz="7000" b="0">
                <a:solidFill>
                  <a:srgbClr val="E6E5CF"/>
                </a:solidFill>
                <a:latin typeface="Lato Bold"/>
                <a:ea typeface="Lato Bold"/>
                <a:cs typeface="Lato Bold"/>
                <a:sym typeface="Lato Bold"/>
              </a:defRPr>
            </a:lvl1pPr>
          </a:lstStyle>
          <a:p>
            <a:r>
              <a:rPr sz="3500">
                <a:solidFill>
                  <a:schemeClr val="bg1"/>
                </a:solidFill>
                <a:latin typeface="+mn-lt"/>
              </a:rPr>
              <a:t>3</a:t>
            </a:r>
          </a:p>
        </p:txBody>
      </p:sp>
      <p:sp>
        <p:nvSpPr>
          <p:cNvPr id="12" name="2">
            <a:extLst>
              <a:ext uri="{FF2B5EF4-FFF2-40B4-BE49-F238E27FC236}">
                <a16:creationId xmlns:a16="http://schemas.microsoft.com/office/drawing/2014/main" id="{F2438A48-6C85-42AF-910D-70A430549C30}"/>
              </a:ext>
            </a:extLst>
          </p:cNvPr>
          <p:cNvSpPr txBox="1"/>
          <p:nvPr/>
        </p:nvSpPr>
        <p:spPr>
          <a:xfrm>
            <a:off x="5680287" y="3748353"/>
            <a:ext cx="278923" cy="53604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914400">
              <a:lnSpc>
                <a:spcPct val="90000"/>
              </a:lnSpc>
              <a:defRPr sz="7000" b="0">
                <a:solidFill>
                  <a:srgbClr val="E6E5CF"/>
                </a:solidFill>
                <a:latin typeface="Lato Bold"/>
                <a:ea typeface="Lato Bold"/>
                <a:cs typeface="Lato Bold"/>
                <a:sym typeface="Lato Bold"/>
              </a:defRPr>
            </a:lvl1pPr>
          </a:lstStyle>
          <a:p>
            <a:r>
              <a:rPr sz="3500">
                <a:solidFill>
                  <a:schemeClr val="bg1"/>
                </a:solidFill>
                <a:latin typeface="+mn-lt"/>
              </a:rPr>
              <a:t>2</a:t>
            </a:r>
          </a:p>
        </p:txBody>
      </p:sp>
      <p:sp>
        <p:nvSpPr>
          <p:cNvPr id="19" name="Rectangle 28">
            <a:extLst>
              <a:ext uri="{FF2B5EF4-FFF2-40B4-BE49-F238E27FC236}">
                <a16:creationId xmlns:a16="http://schemas.microsoft.com/office/drawing/2014/main" id="{588B8515-F36B-4F73-92A0-E00CA79D7672}"/>
              </a:ext>
            </a:extLst>
          </p:cNvPr>
          <p:cNvSpPr/>
          <p:nvPr/>
        </p:nvSpPr>
        <p:spPr>
          <a:xfrm>
            <a:off x="4708521" y="2155620"/>
            <a:ext cx="1723630" cy="353943"/>
          </a:xfrm>
          <a:prstGeom prst="rect">
            <a:avLst/>
          </a:prstGeom>
        </p:spPr>
        <p:txBody>
          <a:bodyPr wrap="square">
            <a:spAutoFit/>
          </a:bodyPr>
          <a:lstStyle/>
          <a:p>
            <a:r>
              <a:rPr lang="en-US" sz="1700" dirty="0">
                <a:solidFill>
                  <a:schemeClr val="bg1"/>
                </a:solidFill>
              </a:rPr>
              <a:t>LOREM IPSUM</a:t>
            </a:r>
          </a:p>
        </p:txBody>
      </p:sp>
      <p:sp>
        <p:nvSpPr>
          <p:cNvPr id="20" name="Rectangle 29">
            <a:extLst>
              <a:ext uri="{FF2B5EF4-FFF2-40B4-BE49-F238E27FC236}">
                <a16:creationId xmlns:a16="http://schemas.microsoft.com/office/drawing/2014/main" id="{5A36DC16-22D9-46B5-807F-A117953DC330}"/>
              </a:ext>
            </a:extLst>
          </p:cNvPr>
          <p:cNvSpPr/>
          <p:nvPr/>
        </p:nvSpPr>
        <p:spPr>
          <a:xfrm>
            <a:off x="4708521" y="2463396"/>
            <a:ext cx="3272114" cy="442622"/>
          </a:xfrm>
          <a:prstGeom prst="rect">
            <a:avLst/>
          </a:prstGeom>
        </p:spPr>
        <p:txBody>
          <a:bodyPr wrap="square">
            <a:spAutoFit/>
          </a:bodyPr>
          <a:lstStyle/>
          <a:p>
            <a:pPr>
              <a:lnSpc>
                <a:spcPct val="150000"/>
              </a:lnSpc>
            </a:pPr>
            <a:r>
              <a:rPr lang="en-US" sz="800" dirty="0">
                <a:solidFill>
                  <a:schemeClr val="bg1"/>
                </a:solidFill>
              </a:rPr>
              <a:t>Lorem ipsum dolor sit </a:t>
            </a:r>
            <a:r>
              <a:rPr lang="en-US" sz="800" dirty="0" err="1">
                <a:solidFill>
                  <a:schemeClr val="bg1"/>
                </a:solidFill>
              </a:rPr>
              <a:t>amet</a:t>
            </a:r>
            <a:r>
              <a:rPr lang="en-US" sz="800" dirty="0">
                <a:solidFill>
                  <a:schemeClr val="bg1"/>
                </a:solidFill>
              </a:rPr>
              <a:t>, </a:t>
            </a:r>
            <a:r>
              <a:rPr lang="en-US" sz="800" dirty="0" err="1">
                <a:solidFill>
                  <a:schemeClr val="bg1"/>
                </a:solidFill>
              </a:rPr>
              <a:t>consectetuer</a:t>
            </a:r>
            <a:r>
              <a:rPr lang="en-US" sz="800" dirty="0">
                <a:solidFill>
                  <a:schemeClr val="bg1"/>
                </a:solidFill>
              </a:rPr>
              <a:t> </a:t>
            </a:r>
            <a:r>
              <a:rPr lang="en-US" sz="800" dirty="0" err="1">
                <a:solidFill>
                  <a:schemeClr val="bg1"/>
                </a:solidFill>
              </a:rPr>
              <a:t>adipiscing</a:t>
            </a:r>
            <a:r>
              <a:rPr lang="en-US" sz="800" dirty="0">
                <a:solidFill>
                  <a:schemeClr val="bg1"/>
                </a:solidFill>
              </a:rPr>
              <a:t> </a:t>
            </a:r>
            <a:r>
              <a:rPr lang="en-US" sz="800" dirty="0" err="1">
                <a:solidFill>
                  <a:schemeClr val="bg1"/>
                </a:solidFill>
              </a:rPr>
              <a:t>elit</a:t>
            </a:r>
            <a:r>
              <a:rPr lang="en-US" sz="800" dirty="0">
                <a:solidFill>
                  <a:schemeClr val="bg1"/>
                </a:solidFill>
              </a:rPr>
              <a:t>, sed diam </a:t>
            </a:r>
            <a:r>
              <a:rPr lang="en-US" sz="800" dirty="0" err="1">
                <a:solidFill>
                  <a:schemeClr val="bg1"/>
                </a:solidFill>
              </a:rPr>
              <a:t>nonummy</a:t>
            </a:r>
            <a:r>
              <a:rPr lang="en-US" sz="800" dirty="0">
                <a:solidFill>
                  <a:schemeClr val="bg1"/>
                </a:solidFill>
              </a:rPr>
              <a:t> </a:t>
            </a:r>
            <a:r>
              <a:rPr lang="en-US" sz="800" dirty="0" err="1">
                <a:solidFill>
                  <a:schemeClr val="bg1"/>
                </a:solidFill>
              </a:rPr>
              <a:t>nibh</a:t>
            </a:r>
            <a:r>
              <a:rPr lang="en-US" sz="800" dirty="0">
                <a:solidFill>
                  <a:schemeClr val="bg1"/>
                </a:solidFill>
              </a:rPr>
              <a:t> </a:t>
            </a:r>
            <a:r>
              <a:rPr lang="en-US" sz="800" dirty="0" err="1">
                <a:solidFill>
                  <a:schemeClr val="bg1"/>
                </a:solidFill>
              </a:rPr>
              <a:t>euismod</a:t>
            </a:r>
            <a:r>
              <a:rPr lang="en-US" sz="800" dirty="0">
                <a:solidFill>
                  <a:schemeClr val="bg1"/>
                </a:solidFill>
              </a:rPr>
              <a:t> </a:t>
            </a:r>
            <a:r>
              <a:rPr lang="en-US" sz="800" dirty="0" err="1">
                <a:solidFill>
                  <a:schemeClr val="bg1"/>
                </a:solidFill>
              </a:rPr>
              <a:t>tincidunt</a:t>
            </a:r>
            <a:r>
              <a:rPr lang="en-US" sz="800" dirty="0">
                <a:solidFill>
                  <a:schemeClr val="bg1"/>
                </a:solidFill>
              </a:rPr>
              <a:t> </a:t>
            </a:r>
            <a:r>
              <a:rPr lang="en-US" sz="800" dirty="0" err="1">
                <a:solidFill>
                  <a:schemeClr val="bg1"/>
                </a:solidFill>
              </a:rPr>
              <a:t>ut</a:t>
            </a:r>
            <a:r>
              <a:rPr lang="en-US" sz="800" dirty="0">
                <a:solidFill>
                  <a:schemeClr val="bg1"/>
                </a:solidFill>
              </a:rPr>
              <a:t> </a:t>
            </a:r>
            <a:r>
              <a:rPr lang="en-US" sz="800" dirty="0" err="1">
                <a:solidFill>
                  <a:schemeClr val="bg1"/>
                </a:solidFill>
              </a:rPr>
              <a:t>laoreet</a:t>
            </a:r>
            <a:r>
              <a:rPr lang="en-US" sz="800" dirty="0">
                <a:solidFill>
                  <a:schemeClr val="bg1"/>
                </a:solidFill>
              </a:rPr>
              <a:t> dolore</a:t>
            </a:r>
          </a:p>
        </p:txBody>
      </p:sp>
      <p:sp>
        <p:nvSpPr>
          <p:cNvPr id="21" name="Rectangle 28">
            <a:extLst>
              <a:ext uri="{FF2B5EF4-FFF2-40B4-BE49-F238E27FC236}">
                <a16:creationId xmlns:a16="http://schemas.microsoft.com/office/drawing/2014/main" id="{E5BF1694-BFFA-43E4-A6BC-824800EA9A7D}"/>
              </a:ext>
            </a:extLst>
          </p:cNvPr>
          <p:cNvSpPr/>
          <p:nvPr/>
        </p:nvSpPr>
        <p:spPr>
          <a:xfrm>
            <a:off x="6390871" y="3644718"/>
            <a:ext cx="1723630" cy="353943"/>
          </a:xfrm>
          <a:prstGeom prst="rect">
            <a:avLst/>
          </a:prstGeom>
        </p:spPr>
        <p:txBody>
          <a:bodyPr wrap="square">
            <a:spAutoFit/>
          </a:bodyPr>
          <a:lstStyle/>
          <a:p>
            <a:r>
              <a:rPr lang="en-US" sz="1700" dirty="0">
                <a:solidFill>
                  <a:schemeClr val="bg1"/>
                </a:solidFill>
              </a:rPr>
              <a:t>LOREM IPSUM</a:t>
            </a:r>
          </a:p>
        </p:txBody>
      </p:sp>
      <p:sp>
        <p:nvSpPr>
          <p:cNvPr id="22" name="Rectangle 29">
            <a:extLst>
              <a:ext uri="{FF2B5EF4-FFF2-40B4-BE49-F238E27FC236}">
                <a16:creationId xmlns:a16="http://schemas.microsoft.com/office/drawing/2014/main" id="{FD6CED8B-2494-4A1F-A337-16701DC4DF45}"/>
              </a:ext>
            </a:extLst>
          </p:cNvPr>
          <p:cNvSpPr/>
          <p:nvPr/>
        </p:nvSpPr>
        <p:spPr>
          <a:xfrm>
            <a:off x="6390871" y="3952495"/>
            <a:ext cx="3272114" cy="442622"/>
          </a:xfrm>
          <a:prstGeom prst="rect">
            <a:avLst/>
          </a:prstGeom>
        </p:spPr>
        <p:txBody>
          <a:bodyPr wrap="square">
            <a:spAutoFit/>
          </a:bodyPr>
          <a:lstStyle/>
          <a:p>
            <a:pPr>
              <a:lnSpc>
                <a:spcPct val="150000"/>
              </a:lnSpc>
            </a:pPr>
            <a:r>
              <a:rPr lang="en-US" sz="800" dirty="0">
                <a:solidFill>
                  <a:schemeClr val="bg1"/>
                </a:solidFill>
              </a:rPr>
              <a:t>Lorem ipsum dolor sit </a:t>
            </a:r>
            <a:r>
              <a:rPr lang="en-US" sz="800" dirty="0" err="1">
                <a:solidFill>
                  <a:schemeClr val="bg1"/>
                </a:solidFill>
              </a:rPr>
              <a:t>amet</a:t>
            </a:r>
            <a:r>
              <a:rPr lang="en-US" sz="800" dirty="0">
                <a:solidFill>
                  <a:schemeClr val="bg1"/>
                </a:solidFill>
              </a:rPr>
              <a:t>, </a:t>
            </a:r>
            <a:r>
              <a:rPr lang="en-US" sz="800" dirty="0" err="1">
                <a:solidFill>
                  <a:schemeClr val="bg1"/>
                </a:solidFill>
              </a:rPr>
              <a:t>consectetuer</a:t>
            </a:r>
            <a:r>
              <a:rPr lang="en-US" sz="800" dirty="0">
                <a:solidFill>
                  <a:schemeClr val="bg1"/>
                </a:solidFill>
              </a:rPr>
              <a:t> </a:t>
            </a:r>
            <a:r>
              <a:rPr lang="en-US" sz="800" dirty="0" err="1">
                <a:solidFill>
                  <a:schemeClr val="bg1"/>
                </a:solidFill>
              </a:rPr>
              <a:t>adipiscing</a:t>
            </a:r>
            <a:r>
              <a:rPr lang="en-US" sz="800" dirty="0">
                <a:solidFill>
                  <a:schemeClr val="bg1"/>
                </a:solidFill>
              </a:rPr>
              <a:t> </a:t>
            </a:r>
            <a:r>
              <a:rPr lang="en-US" sz="800" dirty="0" err="1">
                <a:solidFill>
                  <a:schemeClr val="bg1"/>
                </a:solidFill>
              </a:rPr>
              <a:t>elit</a:t>
            </a:r>
            <a:r>
              <a:rPr lang="en-US" sz="800" dirty="0">
                <a:solidFill>
                  <a:schemeClr val="bg1"/>
                </a:solidFill>
              </a:rPr>
              <a:t>, sed diam </a:t>
            </a:r>
            <a:r>
              <a:rPr lang="en-US" sz="800" dirty="0" err="1">
                <a:solidFill>
                  <a:schemeClr val="bg1"/>
                </a:solidFill>
              </a:rPr>
              <a:t>nonummy</a:t>
            </a:r>
            <a:r>
              <a:rPr lang="en-US" sz="800" dirty="0">
                <a:solidFill>
                  <a:schemeClr val="bg1"/>
                </a:solidFill>
              </a:rPr>
              <a:t> </a:t>
            </a:r>
            <a:r>
              <a:rPr lang="en-US" sz="800" dirty="0" err="1">
                <a:solidFill>
                  <a:schemeClr val="bg1"/>
                </a:solidFill>
              </a:rPr>
              <a:t>nibh</a:t>
            </a:r>
            <a:r>
              <a:rPr lang="en-US" sz="800" dirty="0">
                <a:solidFill>
                  <a:schemeClr val="bg1"/>
                </a:solidFill>
              </a:rPr>
              <a:t> </a:t>
            </a:r>
            <a:r>
              <a:rPr lang="en-US" sz="800" dirty="0" err="1">
                <a:solidFill>
                  <a:schemeClr val="bg1"/>
                </a:solidFill>
              </a:rPr>
              <a:t>euismod</a:t>
            </a:r>
            <a:r>
              <a:rPr lang="en-US" sz="800" dirty="0">
                <a:solidFill>
                  <a:schemeClr val="bg1"/>
                </a:solidFill>
              </a:rPr>
              <a:t> </a:t>
            </a:r>
            <a:r>
              <a:rPr lang="en-US" sz="800" dirty="0" err="1">
                <a:solidFill>
                  <a:schemeClr val="bg1"/>
                </a:solidFill>
              </a:rPr>
              <a:t>tincidunt</a:t>
            </a:r>
            <a:r>
              <a:rPr lang="en-US" sz="800" dirty="0">
                <a:solidFill>
                  <a:schemeClr val="bg1"/>
                </a:solidFill>
              </a:rPr>
              <a:t> </a:t>
            </a:r>
            <a:r>
              <a:rPr lang="en-US" sz="800" dirty="0" err="1">
                <a:solidFill>
                  <a:schemeClr val="bg1"/>
                </a:solidFill>
              </a:rPr>
              <a:t>ut</a:t>
            </a:r>
            <a:r>
              <a:rPr lang="en-US" sz="800" dirty="0">
                <a:solidFill>
                  <a:schemeClr val="bg1"/>
                </a:solidFill>
              </a:rPr>
              <a:t> </a:t>
            </a:r>
            <a:r>
              <a:rPr lang="en-US" sz="800" dirty="0" err="1">
                <a:solidFill>
                  <a:schemeClr val="bg1"/>
                </a:solidFill>
              </a:rPr>
              <a:t>laoreet</a:t>
            </a:r>
            <a:r>
              <a:rPr lang="en-US" sz="800" dirty="0">
                <a:solidFill>
                  <a:schemeClr val="bg1"/>
                </a:solidFill>
              </a:rPr>
              <a:t> dolore</a:t>
            </a:r>
          </a:p>
        </p:txBody>
      </p:sp>
      <p:sp>
        <p:nvSpPr>
          <p:cNvPr id="23" name="Rectangle 28">
            <a:extLst>
              <a:ext uri="{FF2B5EF4-FFF2-40B4-BE49-F238E27FC236}">
                <a16:creationId xmlns:a16="http://schemas.microsoft.com/office/drawing/2014/main" id="{9F0CC034-6D8A-4DBF-AEC1-E05DFE7D7E99}"/>
              </a:ext>
            </a:extLst>
          </p:cNvPr>
          <p:cNvSpPr/>
          <p:nvPr/>
        </p:nvSpPr>
        <p:spPr>
          <a:xfrm>
            <a:off x="8114500" y="5166578"/>
            <a:ext cx="1723630" cy="353943"/>
          </a:xfrm>
          <a:prstGeom prst="rect">
            <a:avLst/>
          </a:prstGeom>
        </p:spPr>
        <p:txBody>
          <a:bodyPr wrap="square">
            <a:spAutoFit/>
          </a:bodyPr>
          <a:lstStyle/>
          <a:p>
            <a:r>
              <a:rPr lang="en-US" sz="1700" dirty="0">
                <a:solidFill>
                  <a:schemeClr val="bg1"/>
                </a:solidFill>
              </a:rPr>
              <a:t>LOREM IPSUM</a:t>
            </a:r>
          </a:p>
        </p:txBody>
      </p:sp>
      <p:sp>
        <p:nvSpPr>
          <p:cNvPr id="24" name="Rectangle 29">
            <a:extLst>
              <a:ext uri="{FF2B5EF4-FFF2-40B4-BE49-F238E27FC236}">
                <a16:creationId xmlns:a16="http://schemas.microsoft.com/office/drawing/2014/main" id="{1A4EA7A7-55B6-41D3-B888-6E49CC120AF5}"/>
              </a:ext>
            </a:extLst>
          </p:cNvPr>
          <p:cNvSpPr/>
          <p:nvPr/>
        </p:nvSpPr>
        <p:spPr>
          <a:xfrm>
            <a:off x="8114500" y="5474355"/>
            <a:ext cx="3272114" cy="442622"/>
          </a:xfrm>
          <a:prstGeom prst="rect">
            <a:avLst/>
          </a:prstGeom>
        </p:spPr>
        <p:txBody>
          <a:bodyPr wrap="square">
            <a:spAutoFit/>
          </a:bodyPr>
          <a:lstStyle/>
          <a:p>
            <a:pPr>
              <a:lnSpc>
                <a:spcPct val="150000"/>
              </a:lnSpc>
            </a:pPr>
            <a:r>
              <a:rPr lang="en-US" sz="800" dirty="0">
                <a:solidFill>
                  <a:schemeClr val="bg1"/>
                </a:solidFill>
              </a:rPr>
              <a:t>Lorem ipsum dolor sit </a:t>
            </a:r>
            <a:r>
              <a:rPr lang="en-US" sz="800" dirty="0" err="1">
                <a:solidFill>
                  <a:schemeClr val="bg1"/>
                </a:solidFill>
              </a:rPr>
              <a:t>amet</a:t>
            </a:r>
            <a:r>
              <a:rPr lang="en-US" sz="800" dirty="0">
                <a:solidFill>
                  <a:schemeClr val="bg1"/>
                </a:solidFill>
              </a:rPr>
              <a:t>, </a:t>
            </a:r>
            <a:r>
              <a:rPr lang="en-US" sz="800" dirty="0" err="1">
                <a:solidFill>
                  <a:schemeClr val="bg1"/>
                </a:solidFill>
              </a:rPr>
              <a:t>consectetuer</a:t>
            </a:r>
            <a:r>
              <a:rPr lang="en-US" sz="800" dirty="0">
                <a:solidFill>
                  <a:schemeClr val="bg1"/>
                </a:solidFill>
              </a:rPr>
              <a:t> </a:t>
            </a:r>
            <a:r>
              <a:rPr lang="en-US" sz="800" dirty="0" err="1">
                <a:solidFill>
                  <a:schemeClr val="bg1"/>
                </a:solidFill>
              </a:rPr>
              <a:t>adipiscing</a:t>
            </a:r>
            <a:r>
              <a:rPr lang="en-US" sz="800" dirty="0">
                <a:solidFill>
                  <a:schemeClr val="bg1"/>
                </a:solidFill>
              </a:rPr>
              <a:t> </a:t>
            </a:r>
            <a:r>
              <a:rPr lang="en-US" sz="800" dirty="0" err="1">
                <a:solidFill>
                  <a:schemeClr val="bg1"/>
                </a:solidFill>
              </a:rPr>
              <a:t>elit</a:t>
            </a:r>
            <a:r>
              <a:rPr lang="en-US" sz="800" dirty="0">
                <a:solidFill>
                  <a:schemeClr val="bg1"/>
                </a:solidFill>
              </a:rPr>
              <a:t>, sed diam </a:t>
            </a:r>
            <a:r>
              <a:rPr lang="en-US" sz="800" dirty="0" err="1">
                <a:solidFill>
                  <a:schemeClr val="bg1"/>
                </a:solidFill>
              </a:rPr>
              <a:t>nonummy</a:t>
            </a:r>
            <a:r>
              <a:rPr lang="en-US" sz="800" dirty="0">
                <a:solidFill>
                  <a:schemeClr val="bg1"/>
                </a:solidFill>
              </a:rPr>
              <a:t> </a:t>
            </a:r>
            <a:r>
              <a:rPr lang="en-US" sz="800" dirty="0" err="1">
                <a:solidFill>
                  <a:schemeClr val="bg1"/>
                </a:solidFill>
              </a:rPr>
              <a:t>nibh</a:t>
            </a:r>
            <a:r>
              <a:rPr lang="en-US" sz="800" dirty="0">
                <a:solidFill>
                  <a:schemeClr val="bg1"/>
                </a:solidFill>
              </a:rPr>
              <a:t> </a:t>
            </a:r>
            <a:r>
              <a:rPr lang="en-US" sz="800" dirty="0" err="1">
                <a:solidFill>
                  <a:schemeClr val="bg1"/>
                </a:solidFill>
              </a:rPr>
              <a:t>euismod</a:t>
            </a:r>
            <a:r>
              <a:rPr lang="en-US" sz="800" dirty="0">
                <a:solidFill>
                  <a:schemeClr val="bg1"/>
                </a:solidFill>
              </a:rPr>
              <a:t> </a:t>
            </a:r>
            <a:r>
              <a:rPr lang="en-US" sz="800" dirty="0" err="1">
                <a:solidFill>
                  <a:schemeClr val="bg1"/>
                </a:solidFill>
              </a:rPr>
              <a:t>tincidunt</a:t>
            </a:r>
            <a:r>
              <a:rPr lang="en-US" sz="800" dirty="0">
                <a:solidFill>
                  <a:schemeClr val="bg1"/>
                </a:solidFill>
              </a:rPr>
              <a:t> </a:t>
            </a:r>
            <a:r>
              <a:rPr lang="en-US" sz="800" dirty="0" err="1">
                <a:solidFill>
                  <a:schemeClr val="bg1"/>
                </a:solidFill>
              </a:rPr>
              <a:t>ut</a:t>
            </a:r>
            <a:r>
              <a:rPr lang="en-US" sz="800" dirty="0">
                <a:solidFill>
                  <a:schemeClr val="bg1"/>
                </a:solidFill>
              </a:rPr>
              <a:t> </a:t>
            </a:r>
            <a:r>
              <a:rPr lang="en-US" sz="800" dirty="0" err="1">
                <a:solidFill>
                  <a:schemeClr val="bg1"/>
                </a:solidFill>
              </a:rPr>
              <a:t>laoreet</a:t>
            </a:r>
            <a:r>
              <a:rPr lang="en-US" sz="800" dirty="0">
                <a:solidFill>
                  <a:schemeClr val="bg1"/>
                </a:solidFill>
              </a:rPr>
              <a:t> dolore</a:t>
            </a:r>
          </a:p>
        </p:txBody>
      </p:sp>
      <p:sp>
        <p:nvSpPr>
          <p:cNvPr id="25" name="Rectangle 24">
            <a:extLst>
              <a:ext uri="{FF2B5EF4-FFF2-40B4-BE49-F238E27FC236}">
                <a16:creationId xmlns:a16="http://schemas.microsoft.com/office/drawing/2014/main" id="{A25C2F46-7520-4358-ADCB-C2AB37845D48}"/>
              </a:ext>
            </a:extLst>
          </p:cNvPr>
          <p:cNvSpPr/>
          <p:nvPr/>
        </p:nvSpPr>
        <p:spPr>
          <a:xfrm>
            <a:off x="1208862" y="4680771"/>
            <a:ext cx="4303054" cy="573940"/>
          </a:xfrm>
          <a:prstGeom prst="rect">
            <a:avLst/>
          </a:prstGeom>
        </p:spPr>
        <p:txBody>
          <a:bodyPr wrap="square">
            <a:spAutoFit/>
          </a:bodyPr>
          <a:lstStyle/>
          <a:p>
            <a:pPr>
              <a:lnSpc>
                <a:spcPct val="150000"/>
              </a:lnSpc>
            </a:pPr>
            <a:r>
              <a:rPr lang="en-US" sz="1100" dirty="0"/>
              <a:t>Lorem ipsum dolor sit </a:t>
            </a:r>
            <a:r>
              <a:rPr lang="en-US" sz="1100" dirty="0" err="1"/>
              <a:t>amet</a:t>
            </a:r>
            <a:r>
              <a:rPr lang="en-US" sz="1100" dirty="0"/>
              <a:t>, </a:t>
            </a:r>
            <a:r>
              <a:rPr lang="en-US" sz="1100" dirty="0" err="1"/>
              <a:t>consectetuer</a:t>
            </a:r>
            <a:r>
              <a:rPr lang="en-US" sz="1100" dirty="0"/>
              <a:t> </a:t>
            </a:r>
            <a:r>
              <a:rPr lang="en-US" sz="1100" dirty="0" err="1"/>
              <a:t>adipiscing</a:t>
            </a:r>
            <a:r>
              <a:rPr lang="en-US" sz="1100" dirty="0"/>
              <a:t> </a:t>
            </a:r>
            <a:r>
              <a:rPr lang="en-US" sz="1100" dirty="0" err="1"/>
              <a:t>elit</a:t>
            </a:r>
            <a:r>
              <a:rPr lang="en-US" sz="1100" dirty="0"/>
              <a:t>, sed diam </a:t>
            </a:r>
            <a:r>
              <a:rPr lang="en-US" sz="1100" dirty="0" err="1"/>
              <a:t>nonummy</a:t>
            </a:r>
            <a:r>
              <a:rPr lang="en-US" sz="1100" dirty="0"/>
              <a:t> </a:t>
            </a:r>
            <a:r>
              <a:rPr lang="en-US" sz="1100" dirty="0" err="1"/>
              <a:t>nibh</a:t>
            </a:r>
            <a:r>
              <a:rPr lang="en-US" sz="1100" dirty="0"/>
              <a:t> </a:t>
            </a:r>
            <a:r>
              <a:rPr lang="en-US" sz="1100" dirty="0" err="1"/>
              <a:t>euismod</a:t>
            </a:r>
            <a:r>
              <a:rPr lang="en-US" sz="1100" dirty="0"/>
              <a:t> </a:t>
            </a:r>
            <a:r>
              <a:rPr lang="en-US" sz="1100" dirty="0" err="1"/>
              <a:t>tincidunt</a:t>
            </a:r>
            <a:r>
              <a:rPr lang="en-US" sz="1100" dirty="0"/>
              <a:t> </a:t>
            </a:r>
            <a:r>
              <a:rPr lang="en-US" sz="1100" dirty="0" err="1"/>
              <a:t>ut</a:t>
            </a:r>
            <a:r>
              <a:rPr lang="en-US" sz="1100" dirty="0"/>
              <a:t> </a:t>
            </a:r>
            <a:r>
              <a:rPr lang="en-US" sz="1100" dirty="0" err="1"/>
              <a:t>laoreet</a:t>
            </a:r>
            <a:r>
              <a:rPr lang="en-US" sz="1100" dirty="0"/>
              <a:t> dolore magna </a:t>
            </a:r>
            <a:r>
              <a:rPr lang="en-US" sz="1100" dirty="0" err="1"/>
              <a:t>aliquam</a:t>
            </a:r>
            <a:r>
              <a:rPr lang="en-US" sz="1100" dirty="0"/>
              <a:t> </a:t>
            </a:r>
            <a:r>
              <a:rPr lang="en-US" sz="1100" dirty="0" err="1"/>
              <a:t>erat</a:t>
            </a:r>
            <a:endParaRPr lang="en-US" sz="1100" dirty="0"/>
          </a:p>
        </p:txBody>
      </p:sp>
      <p:sp>
        <p:nvSpPr>
          <p:cNvPr id="26" name="Rectangle 25">
            <a:extLst>
              <a:ext uri="{FF2B5EF4-FFF2-40B4-BE49-F238E27FC236}">
                <a16:creationId xmlns:a16="http://schemas.microsoft.com/office/drawing/2014/main" id="{3CD2F9D4-66C5-42EB-AECD-6F9E1620C9C2}"/>
              </a:ext>
            </a:extLst>
          </p:cNvPr>
          <p:cNvSpPr/>
          <p:nvPr/>
        </p:nvSpPr>
        <p:spPr>
          <a:xfrm>
            <a:off x="1208862" y="3644718"/>
            <a:ext cx="2522422" cy="1015663"/>
          </a:xfrm>
          <a:prstGeom prst="rect">
            <a:avLst/>
          </a:prstGeom>
        </p:spPr>
        <p:txBody>
          <a:bodyPr wrap="none">
            <a:spAutoFit/>
          </a:bodyPr>
          <a:lstStyle/>
          <a:p>
            <a:r>
              <a:rPr lang="en-US" sz="3000" b="1" dirty="0"/>
              <a:t>Lorem Ipsum </a:t>
            </a:r>
          </a:p>
          <a:p>
            <a:r>
              <a:rPr lang="en-US" sz="3000" b="1" dirty="0"/>
              <a:t>Dolor Sit </a:t>
            </a:r>
            <a:r>
              <a:rPr lang="en-US" sz="3000" b="1" dirty="0" err="1"/>
              <a:t>Amet</a:t>
            </a:r>
            <a:endParaRPr lang="en-US" sz="3000" b="1" dirty="0"/>
          </a:p>
        </p:txBody>
      </p:sp>
      <p:sp>
        <p:nvSpPr>
          <p:cNvPr id="27" name="Rectangle 26">
            <a:extLst>
              <a:ext uri="{FF2B5EF4-FFF2-40B4-BE49-F238E27FC236}">
                <a16:creationId xmlns:a16="http://schemas.microsoft.com/office/drawing/2014/main" id="{A48CFC8D-EA95-4BF0-AED0-DDDFB62E4F53}"/>
              </a:ext>
            </a:extLst>
          </p:cNvPr>
          <p:cNvSpPr/>
          <p:nvPr/>
        </p:nvSpPr>
        <p:spPr>
          <a:xfrm>
            <a:off x="1208862" y="5554418"/>
            <a:ext cx="1574470" cy="246221"/>
          </a:xfrm>
          <a:prstGeom prst="rect">
            <a:avLst/>
          </a:prstGeom>
        </p:spPr>
        <p:txBody>
          <a:bodyPr wrap="none">
            <a:spAutoFit/>
          </a:bodyPr>
          <a:lstStyle/>
          <a:p>
            <a:r>
              <a:rPr lang="en-US" sz="1000" dirty="0"/>
              <a:t>EASY AND FULLY EDITABLE</a:t>
            </a:r>
          </a:p>
        </p:txBody>
      </p:sp>
    </p:spTree>
    <p:extLst>
      <p:ext uri="{BB962C8B-B14F-4D97-AF65-F5344CB8AC3E}">
        <p14:creationId xmlns:p14="http://schemas.microsoft.com/office/powerpoint/2010/main" val="156730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D7EF753-2AAD-4260-B021-36270F4303B5}"/>
              </a:ext>
            </a:extLst>
          </p:cNvPr>
          <p:cNvSpPr/>
          <p:nvPr/>
        </p:nvSpPr>
        <p:spPr>
          <a:xfrm>
            <a:off x="6339634" y="2400465"/>
            <a:ext cx="4584675" cy="794385"/>
          </a:xfrm>
          <a:prstGeom prst="rect">
            <a:avLst/>
          </a:prstGeom>
        </p:spPr>
        <p:txBody>
          <a:bodyPr wrap="square">
            <a:spAutoFit/>
          </a:bodyPr>
          <a:lstStyle/>
          <a:p>
            <a:pPr algn="just">
              <a:lnSpc>
                <a:spcPct val="150000"/>
              </a:lnSpc>
            </a:pPr>
            <a:r>
              <a:rPr lang="en-US" sz="1050" dirty="0">
                <a:solidFill>
                  <a:schemeClr val="bg1">
                    <a:lumMod val="50000"/>
                  </a:schemeClr>
                </a:solidFill>
              </a:rPr>
              <a:t>Lorem ipsum dolor sit </a:t>
            </a:r>
            <a:r>
              <a:rPr lang="en-US" sz="1050" dirty="0" err="1">
                <a:solidFill>
                  <a:schemeClr val="bg1">
                    <a:lumMod val="50000"/>
                  </a:schemeClr>
                </a:solidFill>
              </a:rPr>
              <a:t>amet</a:t>
            </a:r>
            <a:r>
              <a:rPr lang="en-US" sz="1050" dirty="0">
                <a:solidFill>
                  <a:schemeClr val="bg1">
                    <a:lumMod val="50000"/>
                  </a:schemeClr>
                </a:solidFill>
              </a:rPr>
              <a:t>, </a:t>
            </a:r>
            <a:r>
              <a:rPr lang="en-US" sz="1050" dirty="0" err="1">
                <a:solidFill>
                  <a:schemeClr val="bg1">
                    <a:lumMod val="50000"/>
                  </a:schemeClr>
                </a:solidFill>
              </a:rPr>
              <a:t>consectetuer</a:t>
            </a:r>
            <a:r>
              <a:rPr lang="en-US" sz="1050" dirty="0">
                <a:solidFill>
                  <a:schemeClr val="bg1">
                    <a:lumMod val="50000"/>
                  </a:schemeClr>
                </a:solidFill>
              </a:rPr>
              <a:t> </a:t>
            </a:r>
            <a:r>
              <a:rPr lang="en-US" sz="1050" dirty="0" err="1">
                <a:solidFill>
                  <a:schemeClr val="bg1">
                    <a:lumMod val="50000"/>
                  </a:schemeClr>
                </a:solidFill>
              </a:rPr>
              <a:t>adipiscing</a:t>
            </a:r>
            <a:r>
              <a:rPr lang="en-US" sz="1050" dirty="0">
                <a:solidFill>
                  <a:schemeClr val="bg1">
                    <a:lumMod val="50000"/>
                  </a:schemeClr>
                </a:solidFill>
              </a:rPr>
              <a:t> </a:t>
            </a:r>
            <a:r>
              <a:rPr lang="en-US" sz="1050" dirty="0" err="1">
                <a:solidFill>
                  <a:schemeClr val="bg1">
                    <a:lumMod val="50000"/>
                  </a:schemeClr>
                </a:solidFill>
              </a:rPr>
              <a:t>elit</a:t>
            </a:r>
            <a:r>
              <a:rPr lang="en-US" sz="1050" dirty="0">
                <a:solidFill>
                  <a:schemeClr val="bg1">
                    <a:lumMod val="50000"/>
                  </a:schemeClr>
                </a:solidFill>
              </a:rPr>
              <a:t>, sed diam </a:t>
            </a:r>
            <a:r>
              <a:rPr lang="en-US" sz="1050" dirty="0" err="1">
                <a:solidFill>
                  <a:schemeClr val="bg1">
                    <a:lumMod val="50000"/>
                  </a:schemeClr>
                </a:solidFill>
              </a:rPr>
              <a:t>nonummy</a:t>
            </a:r>
            <a:r>
              <a:rPr lang="en-US" sz="1050" dirty="0">
                <a:solidFill>
                  <a:schemeClr val="bg1">
                    <a:lumMod val="50000"/>
                  </a:schemeClr>
                </a:solidFill>
              </a:rPr>
              <a:t> </a:t>
            </a:r>
            <a:r>
              <a:rPr lang="en-US" sz="1050" dirty="0" err="1">
                <a:solidFill>
                  <a:schemeClr val="bg1">
                    <a:lumMod val="50000"/>
                  </a:schemeClr>
                </a:solidFill>
              </a:rPr>
              <a:t>nibh</a:t>
            </a:r>
            <a:r>
              <a:rPr lang="en-US" sz="1050" dirty="0">
                <a:solidFill>
                  <a:schemeClr val="bg1">
                    <a:lumMod val="50000"/>
                  </a:schemeClr>
                </a:solidFill>
              </a:rPr>
              <a:t> </a:t>
            </a:r>
            <a:r>
              <a:rPr lang="en-US" sz="1050" dirty="0" err="1">
                <a:solidFill>
                  <a:schemeClr val="bg1">
                    <a:lumMod val="50000"/>
                  </a:schemeClr>
                </a:solidFill>
              </a:rPr>
              <a:t>euismod</a:t>
            </a:r>
            <a:r>
              <a:rPr lang="en-US" sz="1050" dirty="0">
                <a:solidFill>
                  <a:schemeClr val="bg1">
                    <a:lumMod val="50000"/>
                  </a:schemeClr>
                </a:solidFill>
              </a:rPr>
              <a:t> </a:t>
            </a:r>
            <a:r>
              <a:rPr lang="en-US" sz="1050" dirty="0" err="1">
                <a:solidFill>
                  <a:schemeClr val="bg1">
                    <a:lumMod val="50000"/>
                  </a:schemeClr>
                </a:solidFill>
              </a:rPr>
              <a:t>tincidunt</a:t>
            </a:r>
            <a:r>
              <a:rPr lang="en-US" sz="1050" dirty="0">
                <a:solidFill>
                  <a:schemeClr val="bg1">
                    <a:lumMod val="50000"/>
                  </a:schemeClr>
                </a:solidFill>
              </a:rPr>
              <a:t> </a:t>
            </a:r>
            <a:r>
              <a:rPr lang="en-US" sz="1050" dirty="0" err="1">
                <a:solidFill>
                  <a:schemeClr val="bg1">
                    <a:lumMod val="50000"/>
                  </a:schemeClr>
                </a:solidFill>
              </a:rPr>
              <a:t>ut</a:t>
            </a:r>
            <a:r>
              <a:rPr lang="en-US" sz="1050" dirty="0">
                <a:solidFill>
                  <a:schemeClr val="bg1">
                    <a:lumMod val="50000"/>
                  </a:schemeClr>
                </a:solidFill>
              </a:rPr>
              <a:t> </a:t>
            </a:r>
            <a:r>
              <a:rPr lang="en-US" sz="1050" dirty="0" err="1">
                <a:solidFill>
                  <a:schemeClr val="bg1">
                    <a:lumMod val="50000"/>
                  </a:schemeClr>
                </a:solidFill>
              </a:rPr>
              <a:t>laoreet</a:t>
            </a:r>
            <a:r>
              <a:rPr lang="en-US" sz="1050" dirty="0">
                <a:solidFill>
                  <a:schemeClr val="bg1">
                    <a:lumMod val="50000"/>
                  </a:schemeClr>
                </a:solidFill>
              </a:rPr>
              <a:t> dolore magna </a:t>
            </a:r>
            <a:r>
              <a:rPr lang="en-US" sz="1050" dirty="0" err="1">
                <a:solidFill>
                  <a:schemeClr val="bg1">
                    <a:lumMod val="50000"/>
                  </a:schemeClr>
                </a:solidFill>
              </a:rPr>
              <a:t>aliquam</a:t>
            </a:r>
            <a:r>
              <a:rPr lang="en-US" sz="1050" dirty="0">
                <a:solidFill>
                  <a:schemeClr val="bg1">
                    <a:lumMod val="50000"/>
                  </a:schemeClr>
                </a:solidFill>
              </a:rPr>
              <a:t> </a:t>
            </a:r>
            <a:r>
              <a:rPr lang="en-US" sz="1050" dirty="0" err="1">
                <a:solidFill>
                  <a:schemeClr val="bg1">
                    <a:lumMod val="50000"/>
                  </a:schemeClr>
                </a:solidFill>
              </a:rPr>
              <a:t>erat</a:t>
            </a:r>
            <a:r>
              <a:rPr lang="en-US" sz="1050" dirty="0">
                <a:solidFill>
                  <a:schemeClr val="bg1">
                    <a:lumMod val="50000"/>
                  </a:schemeClr>
                </a:solidFill>
              </a:rPr>
              <a:t> </a:t>
            </a:r>
            <a:r>
              <a:rPr lang="en-US" sz="1050" dirty="0" err="1">
                <a:solidFill>
                  <a:schemeClr val="bg1">
                    <a:lumMod val="50000"/>
                  </a:schemeClr>
                </a:solidFill>
              </a:rPr>
              <a:t>volutpat</a:t>
            </a:r>
            <a:r>
              <a:rPr lang="en-US" sz="1050" dirty="0">
                <a:solidFill>
                  <a:schemeClr val="bg1">
                    <a:lumMod val="50000"/>
                  </a:schemeClr>
                </a:solidFill>
              </a:rPr>
              <a:t>. Ut </a:t>
            </a:r>
            <a:r>
              <a:rPr lang="en-US" sz="1050" dirty="0" err="1">
                <a:solidFill>
                  <a:schemeClr val="bg1">
                    <a:lumMod val="50000"/>
                  </a:schemeClr>
                </a:solidFill>
              </a:rPr>
              <a:t>wisi</a:t>
            </a:r>
            <a:r>
              <a:rPr lang="en-US" sz="1050" dirty="0">
                <a:solidFill>
                  <a:schemeClr val="bg1">
                    <a:lumMod val="50000"/>
                  </a:schemeClr>
                </a:solidFill>
              </a:rPr>
              <a:t> </a:t>
            </a:r>
            <a:r>
              <a:rPr lang="en-US" sz="1050" dirty="0" err="1">
                <a:solidFill>
                  <a:schemeClr val="bg1">
                    <a:lumMod val="50000"/>
                  </a:schemeClr>
                </a:solidFill>
              </a:rPr>
              <a:t>enim</a:t>
            </a:r>
            <a:r>
              <a:rPr lang="en-US" sz="1050" dirty="0">
                <a:solidFill>
                  <a:schemeClr val="bg1">
                    <a:lumMod val="50000"/>
                  </a:schemeClr>
                </a:solidFill>
              </a:rPr>
              <a:t> ad minim </a:t>
            </a:r>
            <a:r>
              <a:rPr lang="en-US" sz="1050" dirty="0" err="1">
                <a:solidFill>
                  <a:schemeClr val="bg1">
                    <a:lumMod val="50000"/>
                  </a:schemeClr>
                </a:solidFill>
              </a:rPr>
              <a:t>veniam</a:t>
            </a:r>
            <a:r>
              <a:rPr lang="en-US" sz="1050" dirty="0">
                <a:solidFill>
                  <a:schemeClr val="bg1">
                    <a:lumMod val="50000"/>
                  </a:schemeClr>
                </a:solidFill>
              </a:rPr>
              <a:t>, </a:t>
            </a:r>
            <a:r>
              <a:rPr lang="en-US" sz="1050" dirty="0" err="1">
                <a:solidFill>
                  <a:schemeClr val="bg1">
                    <a:lumMod val="50000"/>
                  </a:schemeClr>
                </a:solidFill>
              </a:rPr>
              <a:t>quis</a:t>
            </a:r>
            <a:r>
              <a:rPr lang="en-US" sz="1050" dirty="0">
                <a:solidFill>
                  <a:schemeClr val="bg1">
                    <a:lumMod val="50000"/>
                  </a:schemeClr>
                </a:solidFill>
              </a:rPr>
              <a:t> </a:t>
            </a:r>
            <a:r>
              <a:rPr lang="en-US" sz="1050" dirty="0" err="1">
                <a:solidFill>
                  <a:schemeClr val="bg1">
                    <a:lumMod val="50000"/>
                  </a:schemeClr>
                </a:solidFill>
              </a:rPr>
              <a:t>nostrud</a:t>
            </a:r>
            <a:r>
              <a:rPr lang="en-US" sz="1050" dirty="0">
                <a:solidFill>
                  <a:schemeClr val="bg1">
                    <a:lumMod val="50000"/>
                  </a:schemeClr>
                </a:solidFill>
              </a:rPr>
              <a:t> </a:t>
            </a:r>
            <a:r>
              <a:rPr lang="en-US" sz="1050" dirty="0" err="1">
                <a:solidFill>
                  <a:schemeClr val="bg1">
                    <a:lumMod val="50000"/>
                  </a:schemeClr>
                </a:solidFill>
              </a:rPr>
              <a:t>exerci</a:t>
            </a:r>
            <a:r>
              <a:rPr lang="en-US" sz="1050" dirty="0">
                <a:solidFill>
                  <a:schemeClr val="bg1">
                    <a:lumMod val="50000"/>
                  </a:schemeClr>
                </a:solidFill>
              </a:rPr>
              <a:t> </a:t>
            </a:r>
            <a:r>
              <a:rPr lang="en-US" sz="1050" dirty="0" err="1">
                <a:solidFill>
                  <a:schemeClr val="bg1">
                    <a:lumMod val="50000"/>
                  </a:schemeClr>
                </a:solidFill>
              </a:rPr>
              <a:t>tation</a:t>
            </a:r>
            <a:r>
              <a:rPr lang="en-US" sz="1050" dirty="0">
                <a:solidFill>
                  <a:schemeClr val="bg1">
                    <a:lumMod val="50000"/>
                  </a:schemeClr>
                </a:solidFill>
              </a:rPr>
              <a:t> </a:t>
            </a:r>
            <a:r>
              <a:rPr lang="en-US" sz="1050" dirty="0" err="1">
                <a:solidFill>
                  <a:schemeClr val="bg1">
                    <a:lumMod val="50000"/>
                  </a:schemeClr>
                </a:solidFill>
              </a:rPr>
              <a:t>ullamcorper</a:t>
            </a:r>
            <a:r>
              <a:rPr lang="en-US" sz="1050" dirty="0">
                <a:solidFill>
                  <a:schemeClr val="bg1">
                    <a:lumMod val="50000"/>
                  </a:schemeClr>
                </a:solidFill>
              </a:rPr>
              <a:t> </a:t>
            </a:r>
            <a:r>
              <a:rPr lang="en-US" sz="1050" dirty="0" err="1">
                <a:solidFill>
                  <a:schemeClr val="bg1">
                    <a:lumMod val="50000"/>
                  </a:schemeClr>
                </a:solidFill>
              </a:rPr>
              <a:t>suscipit</a:t>
            </a:r>
            <a:r>
              <a:rPr lang="en-US" sz="1050" dirty="0">
                <a:solidFill>
                  <a:schemeClr val="bg1">
                    <a:lumMod val="50000"/>
                  </a:schemeClr>
                </a:solidFill>
              </a:rPr>
              <a:t> </a:t>
            </a:r>
            <a:r>
              <a:rPr lang="en-US" sz="1050" dirty="0" err="1">
                <a:solidFill>
                  <a:schemeClr val="bg1">
                    <a:lumMod val="50000"/>
                  </a:schemeClr>
                </a:solidFill>
              </a:rPr>
              <a:t>lobortis</a:t>
            </a:r>
            <a:endParaRPr lang="en-US" sz="1050" dirty="0">
              <a:solidFill>
                <a:schemeClr val="bg1">
                  <a:lumMod val="50000"/>
                </a:schemeClr>
              </a:solidFill>
            </a:endParaRPr>
          </a:p>
        </p:txBody>
      </p:sp>
      <p:sp>
        <p:nvSpPr>
          <p:cNvPr id="30" name="Rectangle 29">
            <a:extLst>
              <a:ext uri="{FF2B5EF4-FFF2-40B4-BE49-F238E27FC236}">
                <a16:creationId xmlns:a16="http://schemas.microsoft.com/office/drawing/2014/main" id="{F7E63AE6-B34E-490C-8449-7AFEFAFF6509}"/>
              </a:ext>
            </a:extLst>
          </p:cNvPr>
          <p:cNvSpPr/>
          <p:nvPr/>
        </p:nvSpPr>
        <p:spPr>
          <a:xfrm>
            <a:off x="6339634" y="1341013"/>
            <a:ext cx="2522422" cy="1015663"/>
          </a:xfrm>
          <a:prstGeom prst="rect">
            <a:avLst/>
          </a:prstGeom>
        </p:spPr>
        <p:txBody>
          <a:bodyPr wrap="none">
            <a:spAutoFit/>
          </a:bodyPr>
          <a:lstStyle/>
          <a:p>
            <a:r>
              <a:rPr lang="en-US" sz="3000" b="1" dirty="0"/>
              <a:t>Lorem Ipsum </a:t>
            </a:r>
          </a:p>
          <a:p>
            <a:r>
              <a:rPr lang="en-US" sz="3000" b="1" dirty="0"/>
              <a:t>Dolor Sit </a:t>
            </a:r>
            <a:r>
              <a:rPr lang="en-US" sz="3000" b="1" dirty="0" err="1"/>
              <a:t>Amet</a:t>
            </a:r>
            <a:endParaRPr lang="en-US" sz="3000" b="1" dirty="0"/>
          </a:p>
        </p:txBody>
      </p:sp>
      <p:pic>
        <p:nvPicPr>
          <p:cNvPr id="4" name="Picture Placeholder 3">
            <a:extLst>
              <a:ext uri="{FF2B5EF4-FFF2-40B4-BE49-F238E27FC236}">
                <a16:creationId xmlns:a16="http://schemas.microsoft.com/office/drawing/2014/main" id="{0178D2A7-E9B1-4538-B122-8EDB79EEC7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79" r="16679"/>
          <a:stretch>
            <a:fillRect/>
          </a:stretch>
        </p:blipFill>
        <p:spPr/>
      </p:pic>
      <p:sp>
        <p:nvSpPr>
          <p:cNvPr id="32" name="Rectangle 31">
            <a:extLst>
              <a:ext uri="{FF2B5EF4-FFF2-40B4-BE49-F238E27FC236}">
                <a16:creationId xmlns:a16="http://schemas.microsoft.com/office/drawing/2014/main" id="{323DF0AD-9BC3-4F21-B999-FAB454CA3920}"/>
              </a:ext>
            </a:extLst>
          </p:cNvPr>
          <p:cNvSpPr/>
          <p:nvPr/>
        </p:nvSpPr>
        <p:spPr>
          <a:xfrm>
            <a:off x="6339632" y="3427406"/>
            <a:ext cx="4584675" cy="794385"/>
          </a:xfrm>
          <a:prstGeom prst="rect">
            <a:avLst/>
          </a:prstGeom>
        </p:spPr>
        <p:txBody>
          <a:bodyPr wrap="square">
            <a:spAutoFit/>
          </a:bodyPr>
          <a:lstStyle/>
          <a:p>
            <a:pPr algn="just">
              <a:lnSpc>
                <a:spcPct val="150000"/>
              </a:lnSpc>
            </a:pPr>
            <a:r>
              <a:rPr lang="en-US" sz="1050" dirty="0">
                <a:solidFill>
                  <a:schemeClr val="bg1">
                    <a:lumMod val="50000"/>
                  </a:schemeClr>
                </a:solidFill>
              </a:rPr>
              <a:t>Lorem ipsum dolor sit </a:t>
            </a:r>
            <a:r>
              <a:rPr lang="en-US" sz="1050" dirty="0" err="1">
                <a:solidFill>
                  <a:schemeClr val="bg1">
                    <a:lumMod val="50000"/>
                  </a:schemeClr>
                </a:solidFill>
              </a:rPr>
              <a:t>amet</a:t>
            </a:r>
            <a:r>
              <a:rPr lang="en-US" sz="1050" dirty="0">
                <a:solidFill>
                  <a:schemeClr val="bg1">
                    <a:lumMod val="50000"/>
                  </a:schemeClr>
                </a:solidFill>
              </a:rPr>
              <a:t>, </a:t>
            </a:r>
            <a:r>
              <a:rPr lang="en-US" sz="1050" dirty="0" err="1">
                <a:solidFill>
                  <a:schemeClr val="bg1">
                    <a:lumMod val="50000"/>
                  </a:schemeClr>
                </a:solidFill>
              </a:rPr>
              <a:t>consectetuer</a:t>
            </a:r>
            <a:r>
              <a:rPr lang="en-US" sz="1050" dirty="0">
                <a:solidFill>
                  <a:schemeClr val="bg1">
                    <a:lumMod val="50000"/>
                  </a:schemeClr>
                </a:solidFill>
              </a:rPr>
              <a:t> </a:t>
            </a:r>
            <a:r>
              <a:rPr lang="en-US" sz="1050" dirty="0" err="1">
                <a:solidFill>
                  <a:schemeClr val="bg1">
                    <a:lumMod val="50000"/>
                  </a:schemeClr>
                </a:solidFill>
              </a:rPr>
              <a:t>adipiscing</a:t>
            </a:r>
            <a:r>
              <a:rPr lang="en-US" sz="1050" dirty="0">
                <a:solidFill>
                  <a:schemeClr val="bg1">
                    <a:lumMod val="50000"/>
                  </a:schemeClr>
                </a:solidFill>
              </a:rPr>
              <a:t> </a:t>
            </a:r>
            <a:r>
              <a:rPr lang="en-US" sz="1050" dirty="0" err="1">
                <a:solidFill>
                  <a:schemeClr val="bg1">
                    <a:lumMod val="50000"/>
                  </a:schemeClr>
                </a:solidFill>
              </a:rPr>
              <a:t>elit</a:t>
            </a:r>
            <a:r>
              <a:rPr lang="en-US" sz="1050" dirty="0">
                <a:solidFill>
                  <a:schemeClr val="bg1">
                    <a:lumMod val="50000"/>
                  </a:schemeClr>
                </a:solidFill>
              </a:rPr>
              <a:t>, sed diam </a:t>
            </a:r>
            <a:r>
              <a:rPr lang="en-US" sz="1050" dirty="0" err="1">
                <a:solidFill>
                  <a:schemeClr val="bg1">
                    <a:lumMod val="50000"/>
                  </a:schemeClr>
                </a:solidFill>
              </a:rPr>
              <a:t>nonummy</a:t>
            </a:r>
            <a:r>
              <a:rPr lang="en-US" sz="1050" dirty="0">
                <a:solidFill>
                  <a:schemeClr val="bg1">
                    <a:lumMod val="50000"/>
                  </a:schemeClr>
                </a:solidFill>
              </a:rPr>
              <a:t> </a:t>
            </a:r>
            <a:r>
              <a:rPr lang="en-US" sz="1050" dirty="0" err="1">
                <a:solidFill>
                  <a:schemeClr val="bg1">
                    <a:lumMod val="50000"/>
                  </a:schemeClr>
                </a:solidFill>
              </a:rPr>
              <a:t>nibh</a:t>
            </a:r>
            <a:r>
              <a:rPr lang="en-US" sz="1050" dirty="0">
                <a:solidFill>
                  <a:schemeClr val="bg1">
                    <a:lumMod val="50000"/>
                  </a:schemeClr>
                </a:solidFill>
              </a:rPr>
              <a:t> </a:t>
            </a:r>
            <a:r>
              <a:rPr lang="en-US" sz="1050" dirty="0" err="1">
                <a:solidFill>
                  <a:schemeClr val="bg1">
                    <a:lumMod val="50000"/>
                  </a:schemeClr>
                </a:solidFill>
              </a:rPr>
              <a:t>euismod</a:t>
            </a:r>
            <a:r>
              <a:rPr lang="en-US" sz="1050" dirty="0">
                <a:solidFill>
                  <a:schemeClr val="bg1">
                    <a:lumMod val="50000"/>
                  </a:schemeClr>
                </a:solidFill>
              </a:rPr>
              <a:t> </a:t>
            </a:r>
            <a:r>
              <a:rPr lang="en-US" sz="1050" dirty="0" err="1">
                <a:solidFill>
                  <a:schemeClr val="bg1">
                    <a:lumMod val="50000"/>
                  </a:schemeClr>
                </a:solidFill>
              </a:rPr>
              <a:t>tincidunt</a:t>
            </a:r>
            <a:r>
              <a:rPr lang="en-US" sz="1050" dirty="0">
                <a:solidFill>
                  <a:schemeClr val="bg1">
                    <a:lumMod val="50000"/>
                  </a:schemeClr>
                </a:solidFill>
              </a:rPr>
              <a:t> </a:t>
            </a:r>
            <a:r>
              <a:rPr lang="en-US" sz="1050" dirty="0" err="1">
                <a:solidFill>
                  <a:schemeClr val="bg1">
                    <a:lumMod val="50000"/>
                  </a:schemeClr>
                </a:solidFill>
              </a:rPr>
              <a:t>ut</a:t>
            </a:r>
            <a:r>
              <a:rPr lang="en-US" sz="1050" dirty="0">
                <a:solidFill>
                  <a:schemeClr val="bg1">
                    <a:lumMod val="50000"/>
                  </a:schemeClr>
                </a:solidFill>
              </a:rPr>
              <a:t> </a:t>
            </a:r>
            <a:r>
              <a:rPr lang="en-US" sz="1050" dirty="0" err="1">
                <a:solidFill>
                  <a:schemeClr val="bg1">
                    <a:lumMod val="50000"/>
                  </a:schemeClr>
                </a:solidFill>
              </a:rPr>
              <a:t>laoreet</a:t>
            </a:r>
            <a:r>
              <a:rPr lang="en-US" sz="1050" dirty="0">
                <a:solidFill>
                  <a:schemeClr val="bg1">
                    <a:lumMod val="50000"/>
                  </a:schemeClr>
                </a:solidFill>
              </a:rPr>
              <a:t> dolore magna </a:t>
            </a:r>
            <a:r>
              <a:rPr lang="en-US" sz="1050" dirty="0" err="1">
                <a:solidFill>
                  <a:schemeClr val="bg1">
                    <a:lumMod val="50000"/>
                  </a:schemeClr>
                </a:solidFill>
              </a:rPr>
              <a:t>aliquam</a:t>
            </a:r>
            <a:r>
              <a:rPr lang="en-US" sz="1050" dirty="0">
                <a:solidFill>
                  <a:schemeClr val="bg1">
                    <a:lumMod val="50000"/>
                  </a:schemeClr>
                </a:solidFill>
              </a:rPr>
              <a:t> </a:t>
            </a:r>
            <a:r>
              <a:rPr lang="en-US" sz="1050" dirty="0" err="1">
                <a:solidFill>
                  <a:schemeClr val="bg1">
                    <a:lumMod val="50000"/>
                  </a:schemeClr>
                </a:solidFill>
              </a:rPr>
              <a:t>erat</a:t>
            </a:r>
            <a:r>
              <a:rPr lang="en-US" sz="1050" dirty="0">
                <a:solidFill>
                  <a:schemeClr val="bg1">
                    <a:lumMod val="50000"/>
                  </a:schemeClr>
                </a:solidFill>
              </a:rPr>
              <a:t> </a:t>
            </a:r>
            <a:r>
              <a:rPr lang="en-US" sz="1050" dirty="0" err="1">
                <a:solidFill>
                  <a:schemeClr val="bg1">
                    <a:lumMod val="50000"/>
                  </a:schemeClr>
                </a:solidFill>
              </a:rPr>
              <a:t>volutpat</a:t>
            </a:r>
            <a:r>
              <a:rPr lang="en-US" sz="1050" dirty="0">
                <a:solidFill>
                  <a:schemeClr val="bg1">
                    <a:lumMod val="50000"/>
                  </a:schemeClr>
                </a:solidFill>
              </a:rPr>
              <a:t>. Ut </a:t>
            </a:r>
            <a:r>
              <a:rPr lang="en-US" sz="1050" dirty="0" err="1">
                <a:solidFill>
                  <a:schemeClr val="bg1">
                    <a:lumMod val="50000"/>
                  </a:schemeClr>
                </a:solidFill>
              </a:rPr>
              <a:t>wisi</a:t>
            </a:r>
            <a:r>
              <a:rPr lang="en-US" sz="1050" dirty="0">
                <a:solidFill>
                  <a:schemeClr val="bg1">
                    <a:lumMod val="50000"/>
                  </a:schemeClr>
                </a:solidFill>
              </a:rPr>
              <a:t> </a:t>
            </a:r>
            <a:r>
              <a:rPr lang="en-US" sz="1050" dirty="0" err="1">
                <a:solidFill>
                  <a:schemeClr val="bg1">
                    <a:lumMod val="50000"/>
                  </a:schemeClr>
                </a:solidFill>
              </a:rPr>
              <a:t>enim</a:t>
            </a:r>
            <a:r>
              <a:rPr lang="en-US" sz="1050" dirty="0">
                <a:solidFill>
                  <a:schemeClr val="bg1">
                    <a:lumMod val="50000"/>
                  </a:schemeClr>
                </a:solidFill>
              </a:rPr>
              <a:t> ad minim </a:t>
            </a:r>
            <a:r>
              <a:rPr lang="en-US" sz="1050" dirty="0" err="1">
                <a:solidFill>
                  <a:schemeClr val="bg1">
                    <a:lumMod val="50000"/>
                  </a:schemeClr>
                </a:solidFill>
              </a:rPr>
              <a:t>veniam</a:t>
            </a:r>
            <a:r>
              <a:rPr lang="en-US" sz="1050" dirty="0">
                <a:solidFill>
                  <a:schemeClr val="bg1">
                    <a:lumMod val="50000"/>
                  </a:schemeClr>
                </a:solidFill>
              </a:rPr>
              <a:t>, </a:t>
            </a:r>
            <a:r>
              <a:rPr lang="en-US" sz="1050" dirty="0" err="1">
                <a:solidFill>
                  <a:schemeClr val="bg1">
                    <a:lumMod val="50000"/>
                  </a:schemeClr>
                </a:solidFill>
              </a:rPr>
              <a:t>quis</a:t>
            </a:r>
            <a:r>
              <a:rPr lang="en-US" sz="1050" dirty="0">
                <a:solidFill>
                  <a:schemeClr val="bg1">
                    <a:lumMod val="50000"/>
                  </a:schemeClr>
                </a:solidFill>
              </a:rPr>
              <a:t> </a:t>
            </a:r>
            <a:r>
              <a:rPr lang="en-US" sz="1050" dirty="0" err="1">
                <a:solidFill>
                  <a:schemeClr val="bg1">
                    <a:lumMod val="50000"/>
                  </a:schemeClr>
                </a:solidFill>
              </a:rPr>
              <a:t>nostrud</a:t>
            </a:r>
            <a:r>
              <a:rPr lang="en-US" sz="1050" dirty="0">
                <a:solidFill>
                  <a:schemeClr val="bg1">
                    <a:lumMod val="50000"/>
                  </a:schemeClr>
                </a:solidFill>
              </a:rPr>
              <a:t> </a:t>
            </a:r>
            <a:r>
              <a:rPr lang="en-US" sz="1050" dirty="0" err="1">
                <a:solidFill>
                  <a:schemeClr val="bg1">
                    <a:lumMod val="50000"/>
                  </a:schemeClr>
                </a:solidFill>
              </a:rPr>
              <a:t>exerci</a:t>
            </a:r>
            <a:r>
              <a:rPr lang="en-US" sz="1050" dirty="0">
                <a:solidFill>
                  <a:schemeClr val="bg1">
                    <a:lumMod val="50000"/>
                  </a:schemeClr>
                </a:solidFill>
              </a:rPr>
              <a:t> </a:t>
            </a:r>
            <a:r>
              <a:rPr lang="en-US" sz="1050" dirty="0" err="1">
                <a:solidFill>
                  <a:schemeClr val="bg1">
                    <a:lumMod val="50000"/>
                  </a:schemeClr>
                </a:solidFill>
              </a:rPr>
              <a:t>tation</a:t>
            </a:r>
            <a:r>
              <a:rPr lang="en-US" sz="1050" dirty="0">
                <a:solidFill>
                  <a:schemeClr val="bg1">
                    <a:lumMod val="50000"/>
                  </a:schemeClr>
                </a:solidFill>
              </a:rPr>
              <a:t> </a:t>
            </a:r>
            <a:r>
              <a:rPr lang="en-US" sz="1050" dirty="0" err="1">
                <a:solidFill>
                  <a:schemeClr val="bg1">
                    <a:lumMod val="50000"/>
                  </a:schemeClr>
                </a:solidFill>
              </a:rPr>
              <a:t>ullamcorper</a:t>
            </a:r>
            <a:r>
              <a:rPr lang="en-US" sz="1050" dirty="0">
                <a:solidFill>
                  <a:schemeClr val="bg1">
                    <a:lumMod val="50000"/>
                  </a:schemeClr>
                </a:solidFill>
              </a:rPr>
              <a:t> </a:t>
            </a:r>
            <a:r>
              <a:rPr lang="en-US" sz="1050" dirty="0" err="1">
                <a:solidFill>
                  <a:schemeClr val="bg1">
                    <a:lumMod val="50000"/>
                  </a:schemeClr>
                </a:solidFill>
              </a:rPr>
              <a:t>suscipit</a:t>
            </a:r>
            <a:r>
              <a:rPr lang="en-US" sz="1050" dirty="0">
                <a:solidFill>
                  <a:schemeClr val="bg1">
                    <a:lumMod val="50000"/>
                  </a:schemeClr>
                </a:solidFill>
              </a:rPr>
              <a:t> </a:t>
            </a:r>
            <a:r>
              <a:rPr lang="en-US" sz="1050" dirty="0" err="1">
                <a:solidFill>
                  <a:schemeClr val="bg1">
                    <a:lumMod val="50000"/>
                  </a:schemeClr>
                </a:solidFill>
              </a:rPr>
              <a:t>lobortis</a:t>
            </a:r>
            <a:endParaRPr lang="en-US" sz="1050" dirty="0">
              <a:solidFill>
                <a:schemeClr val="bg1">
                  <a:lumMod val="50000"/>
                </a:schemeClr>
              </a:solidFill>
            </a:endParaRPr>
          </a:p>
        </p:txBody>
      </p:sp>
      <p:sp>
        <p:nvSpPr>
          <p:cNvPr id="33" name="Rectangle 32">
            <a:extLst>
              <a:ext uri="{FF2B5EF4-FFF2-40B4-BE49-F238E27FC236}">
                <a16:creationId xmlns:a16="http://schemas.microsoft.com/office/drawing/2014/main" id="{CF194872-CD05-4CAA-B414-7FF950F62BD3}"/>
              </a:ext>
            </a:extLst>
          </p:cNvPr>
          <p:cNvSpPr/>
          <p:nvPr/>
        </p:nvSpPr>
        <p:spPr>
          <a:xfrm>
            <a:off x="6339633" y="4454348"/>
            <a:ext cx="4584675" cy="794385"/>
          </a:xfrm>
          <a:prstGeom prst="rect">
            <a:avLst/>
          </a:prstGeom>
        </p:spPr>
        <p:txBody>
          <a:bodyPr wrap="square">
            <a:spAutoFit/>
          </a:bodyPr>
          <a:lstStyle/>
          <a:p>
            <a:pPr algn="just">
              <a:lnSpc>
                <a:spcPct val="150000"/>
              </a:lnSpc>
            </a:pPr>
            <a:r>
              <a:rPr lang="en-US" sz="1050" dirty="0">
                <a:solidFill>
                  <a:schemeClr val="bg1">
                    <a:lumMod val="50000"/>
                  </a:schemeClr>
                </a:solidFill>
              </a:rPr>
              <a:t>Lorem ipsum dolor sit </a:t>
            </a:r>
            <a:r>
              <a:rPr lang="en-US" sz="1050" dirty="0" err="1">
                <a:solidFill>
                  <a:schemeClr val="bg1">
                    <a:lumMod val="50000"/>
                  </a:schemeClr>
                </a:solidFill>
              </a:rPr>
              <a:t>amet</a:t>
            </a:r>
            <a:r>
              <a:rPr lang="en-US" sz="1050" dirty="0">
                <a:solidFill>
                  <a:schemeClr val="bg1">
                    <a:lumMod val="50000"/>
                  </a:schemeClr>
                </a:solidFill>
              </a:rPr>
              <a:t>, </a:t>
            </a:r>
            <a:r>
              <a:rPr lang="en-US" sz="1050" dirty="0" err="1">
                <a:solidFill>
                  <a:schemeClr val="bg1">
                    <a:lumMod val="50000"/>
                  </a:schemeClr>
                </a:solidFill>
              </a:rPr>
              <a:t>consectetuer</a:t>
            </a:r>
            <a:r>
              <a:rPr lang="en-US" sz="1050" dirty="0">
                <a:solidFill>
                  <a:schemeClr val="bg1">
                    <a:lumMod val="50000"/>
                  </a:schemeClr>
                </a:solidFill>
              </a:rPr>
              <a:t> </a:t>
            </a:r>
            <a:r>
              <a:rPr lang="en-US" sz="1050" dirty="0" err="1">
                <a:solidFill>
                  <a:schemeClr val="bg1">
                    <a:lumMod val="50000"/>
                  </a:schemeClr>
                </a:solidFill>
              </a:rPr>
              <a:t>adipiscing</a:t>
            </a:r>
            <a:r>
              <a:rPr lang="en-US" sz="1050" dirty="0">
                <a:solidFill>
                  <a:schemeClr val="bg1">
                    <a:lumMod val="50000"/>
                  </a:schemeClr>
                </a:solidFill>
              </a:rPr>
              <a:t> </a:t>
            </a:r>
            <a:r>
              <a:rPr lang="en-US" sz="1050" dirty="0" err="1">
                <a:solidFill>
                  <a:schemeClr val="bg1">
                    <a:lumMod val="50000"/>
                  </a:schemeClr>
                </a:solidFill>
              </a:rPr>
              <a:t>elit</a:t>
            </a:r>
            <a:r>
              <a:rPr lang="en-US" sz="1050" dirty="0">
                <a:solidFill>
                  <a:schemeClr val="bg1">
                    <a:lumMod val="50000"/>
                  </a:schemeClr>
                </a:solidFill>
              </a:rPr>
              <a:t>, sed diam </a:t>
            </a:r>
            <a:r>
              <a:rPr lang="en-US" sz="1050" dirty="0" err="1">
                <a:solidFill>
                  <a:schemeClr val="bg1">
                    <a:lumMod val="50000"/>
                  </a:schemeClr>
                </a:solidFill>
              </a:rPr>
              <a:t>nonummy</a:t>
            </a:r>
            <a:r>
              <a:rPr lang="en-US" sz="1050" dirty="0">
                <a:solidFill>
                  <a:schemeClr val="bg1">
                    <a:lumMod val="50000"/>
                  </a:schemeClr>
                </a:solidFill>
              </a:rPr>
              <a:t> </a:t>
            </a:r>
            <a:r>
              <a:rPr lang="en-US" sz="1050" dirty="0" err="1">
                <a:solidFill>
                  <a:schemeClr val="bg1">
                    <a:lumMod val="50000"/>
                  </a:schemeClr>
                </a:solidFill>
              </a:rPr>
              <a:t>nibh</a:t>
            </a:r>
            <a:r>
              <a:rPr lang="en-US" sz="1050" dirty="0">
                <a:solidFill>
                  <a:schemeClr val="bg1">
                    <a:lumMod val="50000"/>
                  </a:schemeClr>
                </a:solidFill>
              </a:rPr>
              <a:t> </a:t>
            </a:r>
            <a:r>
              <a:rPr lang="en-US" sz="1050" dirty="0" err="1">
                <a:solidFill>
                  <a:schemeClr val="bg1">
                    <a:lumMod val="50000"/>
                  </a:schemeClr>
                </a:solidFill>
              </a:rPr>
              <a:t>euismod</a:t>
            </a:r>
            <a:r>
              <a:rPr lang="en-US" sz="1050" dirty="0">
                <a:solidFill>
                  <a:schemeClr val="bg1">
                    <a:lumMod val="50000"/>
                  </a:schemeClr>
                </a:solidFill>
              </a:rPr>
              <a:t> </a:t>
            </a:r>
            <a:r>
              <a:rPr lang="en-US" sz="1050" dirty="0" err="1">
                <a:solidFill>
                  <a:schemeClr val="bg1">
                    <a:lumMod val="50000"/>
                  </a:schemeClr>
                </a:solidFill>
              </a:rPr>
              <a:t>tincidunt</a:t>
            </a:r>
            <a:r>
              <a:rPr lang="en-US" sz="1050" dirty="0">
                <a:solidFill>
                  <a:schemeClr val="bg1">
                    <a:lumMod val="50000"/>
                  </a:schemeClr>
                </a:solidFill>
              </a:rPr>
              <a:t> </a:t>
            </a:r>
            <a:r>
              <a:rPr lang="en-US" sz="1050" dirty="0" err="1">
                <a:solidFill>
                  <a:schemeClr val="bg1">
                    <a:lumMod val="50000"/>
                  </a:schemeClr>
                </a:solidFill>
              </a:rPr>
              <a:t>ut</a:t>
            </a:r>
            <a:r>
              <a:rPr lang="en-US" sz="1050" dirty="0">
                <a:solidFill>
                  <a:schemeClr val="bg1">
                    <a:lumMod val="50000"/>
                  </a:schemeClr>
                </a:solidFill>
              </a:rPr>
              <a:t> </a:t>
            </a:r>
            <a:r>
              <a:rPr lang="en-US" sz="1050" dirty="0" err="1">
                <a:solidFill>
                  <a:schemeClr val="bg1">
                    <a:lumMod val="50000"/>
                  </a:schemeClr>
                </a:solidFill>
              </a:rPr>
              <a:t>laoreet</a:t>
            </a:r>
            <a:r>
              <a:rPr lang="en-US" sz="1050" dirty="0">
                <a:solidFill>
                  <a:schemeClr val="bg1">
                    <a:lumMod val="50000"/>
                  </a:schemeClr>
                </a:solidFill>
              </a:rPr>
              <a:t> dolore magna </a:t>
            </a:r>
            <a:r>
              <a:rPr lang="en-US" sz="1050" dirty="0" err="1">
                <a:solidFill>
                  <a:schemeClr val="bg1">
                    <a:lumMod val="50000"/>
                  </a:schemeClr>
                </a:solidFill>
              </a:rPr>
              <a:t>aliquam</a:t>
            </a:r>
            <a:r>
              <a:rPr lang="en-US" sz="1050" dirty="0">
                <a:solidFill>
                  <a:schemeClr val="bg1">
                    <a:lumMod val="50000"/>
                  </a:schemeClr>
                </a:solidFill>
              </a:rPr>
              <a:t> </a:t>
            </a:r>
            <a:r>
              <a:rPr lang="en-US" sz="1050" dirty="0" err="1">
                <a:solidFill>
                  <a:schemeClr val="bg1">
                    <a:lumMod val="50000"/>
                  </a:schemeClr>
                </a:solidFill>
              </a:rPr>
              <a:t>erat</a:t>
            </a:r>
            <a:r>
              <a:rPr lang="en-US" sz="1050" dirty="0">
                <a:solidFill>
                  <a:schemeClr val="bg1">
                    <a:lumMod val="50000"/>
                  </a:schemeClr>
                </a:solidFill>
              </a:rPr>
              <a:t> </a:t>
            </a:r>
            <a:r>
              <a:rPr lang="en-US" sz="1050" dirty="0" err="1">
                <a:solidFill>
                  <a:schemeClr val="bg1">
                    <a:lumMod val="50000"/>
                  </a:schemeClr>
                </a:solidFill>
              </a:rPr>
              <a:t>volutpat</a:t>
            </a:r>
            <a:r>
              <a:rPr lang="en-US" sz="1050" dirty="0">
                <a:solidFill>
                  <a:schemeClr val="bg1">
                    <a:lumMod val="50000"/>
                  </a:schemeClr>
                </a:solidFill>
              </a:rPr>
              <a:t>. Ut </a:t>
            </a:r>
            <a:r>
              <a:rPr lang="en-US" sz="1050" dirty="0" err="1">
                <a:solidFill>
                  <a:schemeClr val="bg1">
                    <a:lumMod val="50000"/>
                  </a:schemeClr>
                </a:solidFill>
              </a:rPr>
              <a:t>wisi</a:t>
            </a:r>
            <a:r>
              <a:rPr lang="en-US" sz="1050" dirty="0">
                <a:solidFill>
                  <a:schemeClr val="bg1">
                    <a:lumMod val="50000"/>
                  </a:schemeClr>
                </a:solidFill>
              </a:rPr>
              <a:t> </a:t>
            </a:r>
            <a:r>
              <a:rPr lang="en-US" sz="1050" dirty="0" err="1">
                <a:solidFill>
                  <a:schemeClr val="bg1">
                    <a:lumMod val="50000"/>
                  </a:schemeClr>
                </a:solidFill>
              </a:rPr>
              <a:t>enim</a:t>
            </a:r>
            <a:r>
              <a:rPr lang="en-US" sz="1050" dirty="0">
                <a:solidFill>
                  <a:schemeClr val="bg1">
                    <a:lumMod val="50000"/>
                  </a:schemeClr>
                </a:solidFill>
              </a:rPr>
              <a:t> ad minim </a:t>
            </a:r>
            <a:r>
              <a:rPr lang="en-US" sz="1050" dirty="0" err="1">
                <a:solidFill>
                  <a:schemeClr val="bg1">
                    <a:lumMod val="50000"/>
                  </a:schemeClr>
                </a:solidFill>
              </a:rPr>
              <a:t>veniam</a:t>
            </a:r>
            <a:r>
              <a:rPr lang="en-US" sz="1050" dirty="0">
                <a:solidFill>
                  <a:schemeClr val="bg1">
                    <a:lumMod val="50000"/>
                  </a:schemeClr>
                </a:solidFill>
              </a:rPr>
              <a:t>, </a:t>
            </a:r>
            <a:r>
              <a:rPr lang="en-US" sz="1050" dirty="0" err="1">
                <a:solidFill>
                  <a:schemeClr val="bg1">
                    <a:lumMod val="50000"/>
                  </a:schemeClr>
                </a:solidFill>
              </a:rPr>
              <a:t>quis</a:t>
            </a:r>
            <a:r>
              <a:rPr lang="en-US" sz="1050" dirty="0">
                <a:solidFill>
                  <a:schemeClr val="bg1">
                    <a:lumMod val="50000"/>
                  </a:schemeClr>
                </a:solidFill>
              </a:rPr>
              <a:t> </a:t>
            </a:r>
            <a:r>
              <a:rPr lang="en-US" sz="1050" dirty="0" err="1">
                <a:solidFill>
                  <a:schemeClr val="bg1">
                    <a:lumMod val="50000"/>
                  </a:schemeClr>
                </a:solidFill>
              </a:rPr>
              <a:t>nostrud</a:t>
            </a:r>
            <a:r>
              <a:rPr lang="en-US" sz="1050" dirty="0">
                <a:solidFill>
                  <a:schemeClr val="bg1">
                    <a:lumMod val="50000"/>
                  </a:schemeClr>
                </a:solidFill>
              </a:rPr>
              <a:t> </a:t>
            </a:r>
            <a:r>
              <a:rPr lang="en-US" sz="1050" dirty="0" err="1">
                <a:solidFill>
                  <a:schemeClr val="bg1">
                    <a:lumMod val="50000"/>
                  </a:schemeClr>
                </a:solidFill>
              </a:rPr>
              <a:t>exerci</a:t>
            </a:r>
            <a:r>
              <a:rPr lang="en-US" sz="1050" dirty="0">
                <a:solidFill>
                  <a:schemeClr val="bg1">
                    <a:lumMod val="50000"/>
                  </a:schemeClr>
                </a:solidFill>
              </a:rPr>
              <a:t> </a:t>
            </a:r>
            <a:r>
              <a:rPr lang="en-US" sz="1050" dirty="0" err="1">
                <a:solidFill>
                  <a:schemeClr val="bg1">
                    <a:lumMod val="50000"/>
                  </a:schemeClr>
                </a:solidFill>
              </a:rPr>
              <a:t>tation</a:t>
            </a:r>
            <a:r>
              <a:rPr lang="en-US" sz="1050" dirty="0">
                <a:solidFill>
                  <a:schemeClr val="bg1">
                    <a:lumMod val="50000"/>
                  </a:schemeClr>
                </a:solidFill>
              </a:rPr>
              <a:t> </a:t>
            </a:r>
            <a:r>
              <a:rPr lang="en-US" sz="1050" dirty="0" err="1">
                <a:solidFill>
                  <a:schemeClr val="bg1">
                    <a:lumMod val="50000"/>
                  </a:schemeClr>
                </a:solidFill>
              </a:rPr>
              <a:t>ullamcorper</a:t>
            </a:r>
            <a:r>
              <a:rPr lang="en-US" sz="1050" dirty="0">
                <a:solidFill>
                  <a:schemeClr val="bg1">
                    <a:lumMod val="50000"/>
                  </a:schemeClr>
                </a:solidFill>
              </a:rPr>
              <a:t> </a:t>
            </a:r>
            <a:r>
              <a:rPr lang="en-US" sz="1050" dirty="0" err="1">
                <a:solidFill>
                  <a:schemeClr val="bg1">
                    <a:lumMod val="50000"/>
                  </a:schemeClr>
                </a:solidFill>
              </a:rPr>
              <a:t>suscipit</a:t>
            </a:r>
            <a:r>
              <a:rPr lang="en-US" sz="1050" dirty="0">
                <a:solidFill>
                  <a:schemeClr val="bg1">
                    <a:lumMod val="50000"/>
                  </a:schemeClr>
                </a:solidFill>
              </a:rPr>
              <a:t> </a:t>
            </a:r>
            <a:r>
              <a:rPr lang="en-US" sz="1050" dirty="0" err="1">
                <a:solidFill>
                  <a:schemeClr val="bg1">
                    <a:lumMod val="50000"/>
                  </a:schemeClr>
                </a:solidFill>
              </a:rPr>
              <a:t>lobortis</a:t>
            </a:r>
            <a:endParaRPr lang="en-US" sz="1050" dirty="0">
              <a:solidFill>
                <a:schemeClr val="bg1">
                  <a:lumMod val="50000"/>
                </a:schemeClr>
              </a:solidFill>
            </a:endParaRPr>
          </a:p>
        </p:txBody>
      </p:sp>
    </p:spTree>
    <p:extLst>
      <p:ext uri="{BB962C8B-B14F-4D97-AF65-F5344CB8AC3E}">
        <p14:creationId xmlns:p14="http://schemas.microsoft.com/office/powerpoint/2010/main" val="42054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2F74E7-51F0-4BDD-8818-D763D764DCFD}"/>
              </a:ext>
            </a:extLst>
          </p:cNvPr>
          <p:cNvSpPr/>
          <p:nvPr/>
        </p:nvSpPr>
        <p:spPr>
          <a:xfrm>
            <a:off x="908652" y="3296425"/>
            <a:ext cx="2777083" cy="1448730"/>
          </a:xfrm>
          <a:prstGeom prst="rect">
            <a:avLst/>
          </a:prstGeom>
        </p:spPr>
        <p:txBody>
          <a:bodyPr wrap="square">
            <a:spAutoFit/>
          </a:bodyPr>
          <a:lstStyle/>
          <a:p>
            <a:pPr algn="just">
              <a:lnSpc>
                <a:spcPct val="150000"/>
              </a:lnSpc>
            </a:pPr>
            <a:r>
              <a:rPr lang="en-US" sz="1200" dirty="0">
                <a:solidFill>
                  <a:schemeClr val="bg1">
                    <a:lumMod val="50000"/>
                  </a:schemeClr>
                </a:solidFill>
              </a:rPr>
              <a:t>Lorem ipsum dolor sit </a:t>
            </a:r>
            <a:r>
              <a:rPr lang="en-US" sz="1200" dirty="0" err="1">
                <a:solidFill>
                  <a:schemeClr val="bg1">
                    <a:lumMod val="50000"/>
                  </a:schemeClr>
                </a:solidFill>
              </a:rPr>
              <a:t>amet</a:t>
            </a:r>
            <a:r>
              <a:rPr lang="en-US" sz="1200" dirty="0">
                <a:solidFill>
                  <a:schemeClr val="bg1">
                    <a:lumMod val="50000"/>
                  </a:schemeClr>
                </a:solidFill>
              </a:rPr>
              <a:t>, </a:t>
            </a:r>
            <a:r>
              <a:rPr lang="en-US" sz="1200" dirty="0" err="1">
                <a:solidFill>
                  <a:schemeClr val="bg1">
                    <a:lumMod val="50000"/>
                  </a:schemeClr>
                </a:solidFill>
              </a:rPr>
              <a:t>consectetuer</a:t>
            </a:r>
            <a:r>
              <a:rPr lang="en-US" sz="1200" dirty="0">
                <a:solidFill>
                  <a:schemeClr val="bg1">
                    <a:lumMod val="50000"/>
                  </a:schemeClr>
                </a:solidFill>
              </a:rPr>
              <a:t> </a:t>
            </a:r>
            <a:r>
              <a:rPr lang="en-US" sz="1200" dirty="0" err="1">
                <a:solidFill>
                  <a:schemeClr val="bg1">
                    <a:lumMod val="50000"/>
                  </a:schemeClr>
                </a:solidFill>
              </a:rPr>
              <a:t>adipiscing</a:t>
            </a:r>
            <a:r>
              <a:rPr lang="en-US" sz="1200" dirty="0">
                <a:solidFill>
                  <a:schemeClr val="bg1">
                    <a:lumMod val="50000"/>
                  </a:schemeClr>
                </a:solidFill>
              </a:rPr>
              <a:t> </a:t>
            </a:r>
            <a:r>
              <a:rPr lang="en-US" sz="1200" dirty="0" err="1">
                <a:solidFill>
                  <a:schemeClr val="bg1">
                    <a:lumMod val="50000"/>
                  </a:schemeClr>
                </a:solidFill>
              </a:rPr>
              <a:t>elit</a:t>
            </a:r>
            <a:r>
              <a:rPr lang="en-US" sz="1200" dirty="0">
                <a:solidFill>
                  <a:schemeClr val="bg1">
                    <a:lumMod val="50000"/>
                  </a:schemeClr>
                </a:solidFill>
              </a:rPr>
              <a:t>, sed diam </a:t>
            </a:r>
            <a:r>
              <a:rPr lang="en-US" sz="1200" dirty="0" err="1">
                <a:solidFill>
                  <a:schemeClr val="bg1">
                    <a:lumMod val="50000"/>
                  </a:schemeClr>
                </a:solidFill>
              </a:rPr>
              <a:t>nonummy</a:t>
            </a:r>
            <a:r>
              <a:rPr lang="en-US" sz="1200" dirty="0">
                <a:solidFill>
                  <a:schemeClr val="bg1">
                    <a:lumMod val="50000"/>
                  </a:schemeClr>
                </a:solidFill>
              </a:rPr>
              <a:t> </a:t>
            </a:r>
            <a:r>
              <a:rPr lang="en-US" sz="1200" dirty="0" err="1">
                <a:solidFill>
                  <a:schemeClr val="bg1">
                    <a:lumMod val="50000"/>
                  </a:schemeClr>
                </a:solidFill>
              </a:rPr>
              <a:t>nibh</a:t>
            </a:r>
            <a:r>
              <a:rPr lang="en-US" sz="1200" dirty="0">
                <a:solidFill>
                  <a:schemeClr val="bg1">
                    <a:lumMod val="50000"/>
                  </a:schemeClr>
                </a:solidFill>
              </a:rPr>
              <a:t> </a:t>
            </a:r>
            <a:r>
              <a:rPr lang="en-US" sz="1200" dirty="0" err="1">
                <a:solidFill>
                  <a:schemeClr val="bg1">
                    <a:lumMod val="50000"/>
                  </a:schemeClr>
                </a:solidFill>
              </a:rPr>
              <a:t>euismod</a:t>
            </a:r>
            <a:r>
              <a:rPr lang="en-US" sz="1200" dirty="0">
                <a:solidFill>
                  <a:schemeClr val="bg1">
                    <a:lumMod val="50000"/>
                  </a:schemeClr>
                </a:solidFill>
              </a:rPr>
              <a:t> </a:t>
            </a:r>
            <a:r>
              <a:rPr lang="en-US" sz="1200" dirty="0" err="1">
                <a:solidFill>
                  <a:schemeClr val="bg1">
                    <a:lumMod val="50000"/>
                  </a:schemeClr>
                </a:solidFill>
              </a:rPr>
              <a:t>tincidunt</a:t>
            </a:r>
            <a:r>
              <a:rPr lang="en-US" sz="1200" dirty="0">
                <a:solidFill>
                  <a:schemeClr val="bg1">
                    <a:lumMod val="50000"/>
                  </a:schemeClr>
                </a:solidFill>
              </a:rPr>
              <a:t> </a:t>
            </a:r>
            <a:r>
              <a:rPr lang="en-US" sz="1200" dirty="0" err="1">
                <a:solidFill>
                  <a:schemeClr val="bg1">
                    <a:lumMod val="50000"/>
                  </a:schemeClr>
                </a:solidFill>
              </a:rPr>
              <a:t>ut</a:t>
            </a:r>
            <a:r>
              <a:rPr lang="en-US" sz="1200" dirty="0">
                <a:solidFill>
                  <a:schemeClr val="bg1">
                    <a:lumMod val="50000"/>
                  </a:schemeClr>
                </a:solidFill>
              </a:rPr>
              <a:t> </a:t>
            </a:r>
            <a:r>
              <a:rPr lang="en-US" sz="1200" dirty="0" err="1">
                <a:solidFill>
                  <a:schemeClr val="bg1">
                    <a:lumMod val="50000"/>
                  </a:schemeClr>
                </a:solidFill>
              </a:rPr>
              <a:t>laoreet</a:t>
            </a:r>
            <a:r>
              <a:rPr lang="en-US" sz="1200" dirty="0">
                <a:solidFill>
                  <a:schemeClr val="bg1">
                    <a:lumMod val="50000"/>
                  </a:schemeClr>
                </a:solidFill>
              </a:rPr>
              <a:t> dolore magna </a:t>
            </a:r>
            <a:r>
              <a:rPr lang="en-US" sz="1200" dirty="0" err="1">
                <a:solidFill>
                  <a:schemeClr val="bg1">
                    <a:lumMod val="50000"/>
                  </a:schemeClr>
                </a:solidFill>
              </a:rPr>
              <a:t>aliquam</a:t>
            </a:r>
            <a:r>
              <a:rPr lang="en-US" sz="1200" dirty="0">
                <a:solidFill>
                  <a:schemeClr val="bg1">
                    <a:lumMod val="50000"/>
                  </a:schemeClr>
                </a:solidFill>
              </a:rPr>
              <a:t> </a:t>
            </a:r>
            <a:r>
              <a:rPr lang="en-US" sz="1200" dirty="0" err="1">
                <a:solidFill>
                  <a:schemeClr val="bg1">
                    <a:lumMod val="50000"/>
                  </a:schemeClr>
                </a:solidFill>
              </a:rPr>
              <a:t>erat</a:t>
            </a:r>
            <a:r>
              <a:rPr lang="en-US" sz="1200" dirty="0">
                <a:solidFill>
                  <a:schemeClr val="bg1">
                    <a:lumMod val="50000"/>
                  </a:schemeClr>
                </a:solidFill>
              </a:rPr>
              <a:t> </a:t>
            </a:r>
            <a:r>
              <a:rPr lang="en-US" sz="1200" dirty="0" err="1">
                <a:solidFill>
                  <a:schemeClr val="bg1">
                    <a:lumMod val="50000"/>
                  </a:schemeClr>
                </a:solidFill>
              </a:rPr>
              <a:t>volutpat</a:t>
            </a:r>
            <a:r>
              <a:rPr lang="en-US" sz="1200" dirty="0">
                <a:solidFill>
                  <a:schemeClr val="bg1">
                    <a:lumMod val="50000"/>
                  </a:schemeClr>
                </a:solidFill>
              </a:rPr>
              <a:t>. Ut </a:t>
            </a:r>
            <a:r>
              <a:rPr lang="en-US" sz="1200" dirty="0" err="1">
                <a:solidFill>
                  <a:schemeClr val="bg1">
                    <a:lumMod val="50000"/>
                  </a:schemeClr>
                </a:solidFill>
              </a:rPr>
              <a:t>wisi</a:t>
            </a:r>
            <a:r>
              <a:rPr lang="en-US" sz="1200" dirty="0">
                <a:solidFill>
                  <a:schemeClr val="bg1">
                    <a:lumMod val="50000"/>
                  </a:schemeClr>
                </a:solidFill>
              </a:rPr>
              <a:t> </a:t>
            </a:r>
            <a:r>
              <a:rPr lang="en-US" sz="1200" dirty="0" err="1">
                <a:solidFill>
                  <a:schemeClr val="bg1">
                    <a:lumMod val="50000"/>
                  </a:schemeClr>
                </a:solidFill>
              </a:rPr>
              <a:t>enim</a:t>
            </a:r>
            <a:r>
              <a:rPr lang="en-US" sz="1200" dirty="0">
                <a:solidFill>
                  <a:schemeClr val="bg1">
                    <a:lumMod val="50000"/>
                  </a:schemeClr>
                </a:solidFill>
              </a:rPr>
              <a:t> ad minim</a:t>
            </a:r>
          </a:p>
        </p:txBody>
      </p:sp>
      <p:sp>
        <p:nvSpPr>
          <p:cNvPr id="11" name="Rectangle 10">
            <a:extLst>
              <a:ext uri="{FF2B5EF4-FFF2-40B4-BE49-F238E27FC236}">
                <a16:creationId xmlns:a16="http://schemas.microsoft.com/office/drawing/2014/main" id="{241F4DE2-FC03-4494-8A34-0998F6FC99BF}"/>
              </a:ext>
            </a:extLst>
          </p:cNvPr>
          <p:cNvSpPr/>
          <p:nvPr/>
        </p:nvSpPr>
        <p:spPr>
          <a:xfrm>
            <a:off x="908652" y="2614126"/>
            <a:ext cx="2345770" cy="553998"/>
          </a:xfrm>
          <a:prstGeom prst="rect">
            <a:avLst/>
          </a:prstGeom>
        </p:spPr>
        <p:txBody>
          <a:bodyPr wrap="none">
            <a:spAutoFit/>
          </a:bodyPr>
          <a:lstStyle/>
          <a:p>
            <a:r>
              <a:rPr lang="en-US" sz="3000" b="1" dirty="0"/>
              <a:t>Lorem Ipsum </a:t>
            </a:r>
          </a:p>
        </p:txBody>
      </p:sp>
      <p:sp>
        <p:nvSpPr>
          <p:cNvPr id="44" name="Rectangle 43">
            <a:extLst>
              <a:ext uri="{FF2B5EF4-FFF2-40B4-BE49-F238E27FC236}">
                <a16:creationId xmlns:a16="http://schemas.microsoft.com/office/drawing/2014/main" id="{71DCB6B2-546C-4EC2-A4FA-01AFA2755FE3}"/>
              </a:ext>
            </a:extLst>
          </p:cNvPr>
          <p:cNvSpPr/>
          <p:nvPr/>
        </p:nvSpPr>
        <p:spPr>
          <a:xfrm>
            <a:off x="8662714" y="2255413"/>
            <a:ext cx="2490195" cy="552011"/>
          </a:xfrm>
          <a:prstGeom prst="rect">
            <a:avLst/>
          </a:prstGeom>
        </p:spPr>
        <p:txBody>
          <a:bodyPr wrap="square">
            <a:spAutoFit/>
          </a:bodyPr>
          <a:lstStyle/>
          <a:p>
            <a:pPr algn="just">
              <a:lnSpc>
                <a:spcPct val="150000"/>
              </a:lnSpc>
            </a:pPr>
            <a:r>
              <a:rPr lang="en-US" sz="1050" dirty="0">
                <a:solidFill>
                  <a:schemeClr val="bg1">
                    <a:lumMod val="50000"/>
                  </a:schemeClr>
                </a:solidFill>
              </a:rPr>
              <a:t>Lorem ipsum dolor sit </a:t>
            </a:r>
            <a:r>
              <a:rPr lang="en-US" sz="1050" dirty="0" err="1">
                <a:solidFill>
                  <a:schemeClr val="bg1">
                    <a:lumMod val="50000"/>
                  </a:schemeClr>
                </a:solidFill>
              </a:rPr>
              <a:t>amet</a:t>
            </a:r>
            <a:r>
              <a:rPr lang="en-US" sz="1050" dirty="0">
                <a:solidFill>
                  <a:schemeClr val="bg1">
                    <a:lumMod val="50000"/>
                  </a:schemeClr>
                </a:solidFill>
              </a:rPr>
              <a:t>, </a:t>
            </a:r>
            <a:r>
              <a:rPr lang="en-US" sz="1050" dirty="0" err="1">
                <a:solidFill>
                  <a:schemeClr val="bg1">
                    <a:lumMod val="50000"/>
                  </a:schemeClr>
                </a:solidFill>
              </a:rPr>
              <a:t>consectetuer</a:t>
            </a:r>
            <a:r>
              <a:rPr lang="en-US" sz="1050" dirty="0">
                <a:solidFill>
                  <a:schemeClr val="bg1">
                    <a:lumMod val="50000"/>
                  </a:schemeClr>
                </a:solidFill>
              </a:rPr>
              <a:t> </a:t>
            </a:r>
            <a:r>
              <a:rPr lang="en-US" sz="1050" dirty="0" err="1">
                <a:solidFill>
                  <a:schemeClr val="bg1">
                    <a:lumMod val="50000"/>
                  </a:schemeClr>
                </a:solidFill>
              </a:rPr>
              <a:t>adipiscing</a:t>
            </a:r>
            <a:r>
              <a:rPr lang="en-US" sz="1050" dirty="0">
                <a:solidFill>
                  <a:schemeClr val="bg1">
                    <a:lumMod val="50000"/>
                  </a:schemeClr>
                </a:solidFill>
              </a:rPr>
              <a:t> </a:t>
            </a:r>
            <a:r>
              <a:rPr lang="en-US" sz="1050" dirty="0" err="1">
                <a:solidFill>
                  <a:schemeClr val="bg1">
                    <a:lumMod val="50000"/>
                  </a:schemeClr>
                </a:solidFill>
              </a:rPr>
              <a:t>elit</a:t>
            </a:r>
            <a:r>
              <a:rPr lang="en-US" sz="1050" dirty="0">
                <a:solidFill>
                  <a:schemeClr val="bg1">
                    <a:lumMod val="50000"/>
                  </a:schemeClr>
                </a:solidFill>
              </a:rPr>
              <a:t>, sed diam </a:t>
            </a:r>
            <a:r>
              <a:rPr lang="en-US" sz="1050" dirty="0" err="1">
                <a:solidFill>
                  <a:schemeClr val="bg1">
                    <a:lumMod val="50000"/>
                  </a:schemeClr>
                </a:solidFill>
              </a:rPr>
              <a:t>nonummy</a:t>
            </a:r>
            <a:r>
              <a:rPr lang="en-US" sz="1050" dirty="0">
                <a:solidFill>
                  <a:schemeClr val="bg1">
                    <a:lumMod val="50000"/>
                  </a:schemeClr>
                </a:solidFill>
              </a:rPr>
              <a:t> </a:t>
            </a:r>
            <a:r>
              <a:rPr lang="en-US" sz="1050" dirty="0" err="1">
                <a:solidFill>
                  <a:schemeClr val="bg1">
                    <a:lumMod val="50000"/>
                  </a:schemeClr>
                </a:solidFill>
              </a:rPr>
              <a:t>nibh</a:t>
            </a:r>
            <a:endParaRPr lang="en-US" sz="1050" dirty="0">
              <a:solidFill>
                <a:schemeClr val="bg1">
                  <a:lumMod val="50000"/>
                </a:schemeClr>
              </a:solidFill>
            </a:endParaRPr>
          </a:p>
        </p:txBody>
      </p:sp>
      <p:pic>
        <p:nvPicPr>
          <p:cNvPr id="4" name="Picture Placeholder 3">
            <a:extLst>
              <a:ext uri="{FF2B5EF4-FFF2-40B4-BE49-F238E27FC236}">
                <a16:creationId xmlns:a16="http://schemas.microsoft.com/office/drawing/2014/main" id="{897D843F-1381-4FE8-BE77-137A92993AE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984" r="9984"/>
          <a:stretch>
            <a:fillRect/>
          </a:stretch>
        </p:blipFill>
        <p:spPr/>
      </p:pic>
      <p:sp>
        <p:nvSpPr>
          <p:cNvPr id="25" name="Rectangle 24">
            <a:extLst>
              <a:ext uri="{FF2B5EF4-FFF2-40B4-BE49-F238E27FC236}">
                <a16:creationId xmlns:a16="http://schemas.microsoft.com/office/drawing/2014/main" id="{46980095-FF34-43EE-A3F3-2F64334CE201}"/>
              </a:ext>
            </a:extLst>
          </p:cNvPr>
          <p:cNvSpPr/>
          <p:nvPr/>
        </p:nvSpPr>
        <p:spPr>
          <a:xfrm>
            <a:off x="8662714" y="3194128"/>
            <a:ext cx="2490195" cy="552011"/>
          </a:xfrm>
          <a:prstGeom prst="rect">
            <a:avLst/>
          </a:prstGeom>
        </p:spPr>
        <p:txBody>
          <a:bodyPr wrap="square">
            <a:spAutoFit/>
          </a:bodyPr>
          <a:lstStyle/>
          <a:p>
            <a:pPr algn="just">
              <a:lnSpc>
                <a:spcPct val="150000"/>
              </a:lnSpc>
            </a:pPr>
            <a:r>
              <a:rPr lang="en-US" sz="1050" dirty="0">
                <a:solidFill>
                  <a:schemeClr val="bg1">
                    <a:lumMod val="50000"/>
                  </a:schemeClr>
                </a:solidFill>
              </a:rPr>
              <a:t>Lorem ipsum dolor sit </a:t>
            </a:r>
            <a:r>
              <a:rPr lang="en-US" sz="1050" dirty="0" err="1">
                <a:solidFill>
                  <a:schemeClr val="bg1">
                    <a:lumMod val="50000"/>
                  </a:schemeClr>
                </a:solidFill>
              </a:rPr>
              <a:t>amet</a:t>
            </a:r>
            <a:r>
              <a:rPr lang="en-US" sz="1050" dirty="0">
                <a:solidFill>
                  <a:schemeClr val="bg1">
                    <a:lumMod val="50000"/>
                  </a:schemeClr>
                </a:solidFill>
              </a:rPr>
              <a:t>, </a:t>
            </a:r>
            <a:r>
              <a:rPr lang="en-US" sz="1050" dirty="0" err="1">
                <a:solidFill>
                  <a:schemeClr val="bg1">
                    <a:lumMod val="50000"/>
                  </a:schemeClr>
                </a:solidFill>
              </a:rPr>
              <a:t>consectetuer</a:t>
            </a:r>
            <a:r>
              <a:rPr lang="en-US" sz="1050" dirty="0">
                <a:solidFill>
                  <a:schemeClr val="bg1">
                    <a:lumMod val="50000"/>
                  </a:schemeClr>
                </a:solidFill>
              </a:rPr>
              <a:t> </a:t>
            </a:r>
            <a:r>
              <a:rPr lang="en-US" sz="1050" dirty="0" err="1">
                <a:solidFill>
                  <a:schemeClr val="bg1">
                    <a:lumMod val="50000"/>
                  </a:schemeClr>
                </a:solidFill>
              </a:rPr>
              <a:t>adipiscing</a:t>
            </a:r>
            <a:r>
              <a:rPr lang="en-US" sz="1050" dirty="0">
                <a:solidFill>
                  <a:schemeClr val="bg1">
                    <a:lumMod val="50000"/>
                  </a:schemeClr>
                </a:solidFill>
              </a:rPr>
              <a:t> </a:t>
            </a:r>
            <a:r>
              <a:rPr lang="en-US" sz="1050" dirty="0" err="1">
                <a:solidFill>
                  <a:schemeClr val="bg1">
                    <a:lumMod val="50000"/>
                  </a:schemeClr>
                </a:solidFill>
              </a:rPr>
              <a:t>elit</a:t>
            </a:r>
            <a:r>
              <a:rPr lang="en-US" sz="1050" dirty="0">
                <a:solidFill>
                  <a:schemeClr val="bg1">
                    <a:lumMod val="50000"/>
                  </a:schemeClr>
                </a:solidFill>
              </a:rPr>
              <a:t>, sed diam </a:t>
            </a:r>
            <a:r>
              <a:rPr lang="en-US" sz="1050" dirty="0" err="1">
                <a:solidFill>
                  <a:schemeClr val="bg1">
                    <a:lumMod val="50000"/>
                  </a:schemeClr>
                </a:solidFill>
              </a:rPr>
              <a:t>nonummy</a:t>
            </a:r>
            <a:r>
              <a:rPr lang="en-US" sz="1050" dirty="0">
                <a:solidFill>
                  <a:schemeClr val="bg1">
                    <a:lumMod val="50000"/>
                  </a:schemeClr>
                </a:solidFill>
              </a:rPr>
              <a:t> </a:t>
            </a:r>
            <a:r>
              <a:rPr lang="en-US" sz="1050" dirty="0" err="1">
                <a:solidFill>
                  <a:schemeClr val="bg1">
                    <a:lumMod val="50000"/>
                  </a:schemeClr>
                </a:solidFill>
              </a:rPr>
              <a:t>nibh</a:t>
            </a:r>
            <a:endParaRPr lang="en-US" sz="1050" dirty="0">
              <a:solidFill>
                <a:schemeClr val="bg1">
                  <a:lumMod val="50000"/>
                </a:schemeClr>
              </a:solidFill>
            </a:endParaRPr>
          </a:p>
        </p:txBody>
      </p:sp>
      <p:sp>
        <p:nvSpPr>
          <p:cNvPr id="26" name="Rectangle 25">
            <a:extLst>
              <a:ext uri="{FF2B5EF4-FFF2-40B4-BE49-F238E27FC236}">
                <a16:creationId xmlns:a16="http://schemas.microsoft.com/office/drawing/2014/main" id="{C09754B8-31AB-4413-A04B-154960F9013E}"/>
              </a:ext>
            </a:extLst>
          </p:cNvPr>
          <p:cNvSpPr/>
          <p:nvPr/>
        </p:nvSpPr>
        <p:spPr>
          <a:xfrm>
            <a:off x="8662714" y="4166279"/>
            <a:ext cx="2490195" cy="552011"/>
          </a:xfrm>
          <a:prstGeom prst="rect">
            <a:avLst/>
          </a:prstGeom>
        </p:spPr>
        <p:txBody>
          <a:bodyPr wrap="square">
            <a:spAutoFit/>
          </a:bodyPr>
          <a:lstStyle/>
          <a:p>
            <a:pPr algn="just">
              <a:lnSpc>
                <a:spcPct val="150000"/>
              </a:lnSpc>
            </a:pPr>
            <a:r>
              <a:rPr lang="en-US" sz="1050" dirty="0">
                <a:solidFill>
                  <a:schemeClr val="bg1">
                    <a:lumMod val="50000"/>
                  </a:schemeClr>
                </a:solidFill>
              </a:rPr>
              <a:t>Lorem ipsum dolor sit </a:t>
            </a:r>
            <a:r>
              <a:rPr lang="en-US" sz="1050" dirty="0" err="1">
                <a:solidFill>
                  <a:schemeClr val="bg1">
                    <a:lumMod val="50000"/>
                  </a:schemeClr>
                </a:solidFill>
              </a:rPr>
              <a:t>amet</a:t>
            </a:r>
            <a:r>
              <a:rPr lang="en-US" sz="1050" dirty="0">
                <a:solidFill>
                  <a:schemeClr val="bg1">
                    <a:lumMod val="50000"/>
                  </a:schemeClr>
                </a:solidFill>
              </a:rPr>
              <a:t>, </a:t>
            </a:r>
            <a:r>
              <a:rPr lang="en-US" sz="1050" dirty="0" err="1">
                <a:solidFill>
                  <a:schemeClr val="bg1">
                    <a:lumMod val="50000"/>
                  </a:schemeClr>
                </a:solidFill>
              </a:rPr>
              <a:t>consectetuer</a:t>
            </a:r>
            <a:r>
              <a:rPr lang="en-US" sz="1050" dirty="0">
                <a:solidFill>
                  <a:schemeClr val="bg1">
                    <a:lumMod val="50000"/>
                  </a:schemeClr>
                </a:solidFill>
              </a:rPr>
              <a:t> </a:t>
            </a:r>
            <a:r>
              <a:rPr lang="en-US" sz="1050" dirty="0" err="1">
                <a:solidFill>
                  <a:schemeClr val="bg1">
                    <a:lumMod val="50000"/>
                  </a:schemeClr>
                </a:solidFill>
              </a:rPr>
              <a:t>adipiscing</a:t>
            </a:r>
            <a:r>
              <a:rPr lang="en-US" sz="1050" dirty="0">
                <a:solidFill>
                  <a:schemeClr val="bg1">
                    <a:lumMod val="50000"/>
                  </a:schemeClr>
                </a:solidFill>
              </a:rPr>
              <a:t> </a:t>
            </a:r>
            <a:r>
              <a:rPr lang="en-US" sz="1050" dirty="0" err="1">
                <a:solidFill>
                  <a:schemeClr val="bg1">
                    <a:lumMod val="50000"/>
                  </a:schemeClr>
                </a:solidFill>
              </a:rPr>
              <a:t>elit</a:t>
            </a:r>
            <a:r>
              <a:rPr lang="en-US" sz="1050" dirty="0">
                <a:solidFill>
                  <a:schemeClr val="bg1">
                    <a:lumMod val="50000"/>
                  </a:schemeClr>
                </a:solidFill>
              </a:rPr>
              <a:t>, sed diam </a:t>
            </a:r>
            <a:r>
              <a:rPr lang="en-US" sz="1050" dirty="0" err="1">
                <a:solidFill>
                  <a:schemeClr val="bg1">
                    <a:lumMod val="50000"/>
                  </a:schemeClr>
                </a:solidFill>
              </a:rPr>
              <a:t>nonummy</a:t>
            </a:r>
            <a:r>
              <a:rPr lang="en-US" sz="1050" dirty="0">
                <a:solidFill>
                  <a:schemeClr val="bg1">
                    <a:lumMod val="50000"/>
                  </a:schemeClr>
                </a:solidFill>
              </a:rPr>
              <a:t> </a:t>
            </a:r>
            <a:r>
              <a:rPr lang="en-US" sz="1050" dirty="0" err="1">
                <a:solidFill>
                  <a:schemeClr val="bg1">
                    <a:lumMod val="50000"/>
                  </a:schemeClr>
                </a:solidFill>
              </a:rPr>
              <a:t>nibh</a:t>
            </a:r>
            <a:endParaRPr lang="en-US" sz="1050" dirty="0">
              <a:solidFill>
                <a:schemeClr val="bg1">
                  <a:lumMod val="50000"/>
                </a:schemeClr>
              </a:solidFill>
            </a:endParaRPr>
          </a:p>
        </p:txBody>
      </p:sp>
    </p:spTree>
    <p:extLst>
      <p:ext uri="{BB962C8B-B14F-4D97-AF65-F5344CB8AC3E}">
        <p14:creationId xmlns:p14="http://schemas.microsoft.com/office/powerpoint/2010/main" val="208783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720217B-95B7-446C-8D9A-4B4C3A8B0144}"/>
              </a:ext>
            </a:extLst>
          </p:cNvPr>
          <p:cNvGrpSpPr/>
          <p:nvPr/>
        </p:nvGrpSpPr>
        <p:grpSpPr>
          <a:xfrm>
            <a:off x="0" y="1407254"/>
            <a:ext cx="12192000" cy="1255818"/>
            <a:chOff x="1" y="2612032"/>
            <a:chExt cx="24383999" cy="2511635"/>
          </a:xfrm>
        </p:grpSpPr>
        <p:sp>
          <p:nvSpPr>
            <p:cNvPr id="14" name="01">
              <a:extLst>
                <a:ext uri="{FF2B5EF4-FFF2-40B4-BE49-F238E27FC236}">
                  <a16:creationId xmlns:a16="http://schemas.microsoft.com/office/drawing/2014/main" id="{67988F02-4BE6-49A6-9738-1EA7D06AE2BB}"/>
                </a:ext>
              </a:extLst>
            </p:cNvPr>
            <p:cNvSpPr/>
            <p:nvPr/>
          </p:nvSpPr>
          <p:spPr>
            <a:xfrm>
              <a:off x="1" y="2612032"/>
              <a:ext cx="6124022" cy="1812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a typeface="微软雅黑" panose="020B0503020204020204" pitchFamily="34" charset="-122"/>
              </a:endParaRPr>
            </a:p>
          </p:txBody>
        </p:sp>
        <p:sp>
          <p:nvSpPr>
            <p:cNvPr id="15" name="koppt-矩形">
              <a:extLst>
                <a:ext uri="{FF2B5EF4-FFF2-40B4-BE49-F238E27FC236}">
                  <a16:creationId xmlns:a16="http://schemas.microsoft.com/office/drawing/2014/main" id="{73F2E3AE-BD27-4594-9FDE-4731C05FF476}"/>
                </a:ext>
              </a:extLst>
            </p:cNvPr>
            <p:cNvSpPr/>
            <p:nvPr/>
          </p:nvSpPr>
          <p:spPr>
            <a:xfrm rot="16200000">
              <a:off x="5753606" y="2982452"/>
              <a:ext cx="2511634" cy="1770795"/>
            </a:xfrm>
            <a:prstGeom prst="parallelogram">
              <a:avLst>
                <a:gd name="adj" fmla="val 39609"/>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prstClr val="white"/>
                </a:solidFill>
              </a:endParaRPr>
            </a:p>
          </p:txBody>
        </p:sp>
        <p:sp>
          <p:nvSpPr>
            <p:cNvPr id="19" name="01">
              <a:extLst>
                <a:ext uri="{FF2B5EF4-FFF2-40B4-BE49-F238E27FC236}">
                  <a16:creationId xmlns:a16="http://schemas.microsoft.com/office/drawing/2014/main" id="{B0DB7D2B-8983-4125-9920-45C0F26DFEB2}"/>
                </a:ext>
              </a:extLst>
            </p:cNvPr>
            <p:cNvSpPr/>
            <p:nvPr/>
          </p:nvSpPr>
          <p:spPr>
            <a:xfrm>
              <a:off x="7894821" y="3311248"/>
              <a:ext cx="16489179" cy="1812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a typeface="微软雅黑" panose="020B0503020204020204" pitchFamily="34" charset="-122"/>
              </a:endParaRPr>
            </a:p>
          </p:txBody>
        </p:sp>
      </p:grpSp>
      <p:grpSp>
        <p:nvGrpSpPr>
          <p:cNvPr id="21" name="Group 20">
            <a:extLst>
              <a:ext uri="{FF2B5EF4-FFF2-40B4-BE49-F238E27FC236}">
                <a16:creationId xmlns:a16="http://schemas.microsoft.com/office/drawing/2014/main" id="{DC18FA49-E405-4FAE-8CFC-7FDB6E852683}"/>
              </a:ext>
            </a:extLst>
          </p:cNvPr>
          <p:cNvGrpSpPr/>
          <p:nvPr/>
        </p:nvGrpSpPr>
        <p:grpSpPr>
          <a:xfrm>
            <a:off x="0" y="2561140"/>
            <a:ext cx="12192000" cy="1255818"/>
            <a:chOff x="1" y="2612032"/>
            <a:chExt cx="24383999" cy="2511635"/>
          </a:xfrm>
        </p:grpSpPr>
        <p:sp>
          <p:nvSpPr>
            <p:cNvPr id="22" name="01">
              <a:extLst>
                <a:ext uri="{FF2B5EF4-FFF2-40B4-BE49-F238E27FC236}">
                  <a16:creationId xmlns:a16="http://schemas.microsoft.com/office/drawing/2014/main" id="{ECC8D8A9-C8F2-42CF-B2AA-16A801A8EDC3}"/>
                </a:ext>
              </a:extLst>
            </p:cNvPr>
            <p:cNvSpPr/>
            <p:nvPr/>
          </p:nvSpPr>
          <p:spPr>
            <a:xfrm>
              <a:off x="1" y="2612032"/>
              <a:ext cx="6124022" cy="1812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a typeface="微软雅黑" panose="020B0503020204020204" pitchFamily="34" charset="-122"/>
              </a:endParaRPr>
            </a:p>
          </p:txBody>
        </p:sp>
        <p:sp>
          <p:nvSpPr>
            <p:cNvPr id="23" name="koppt-矩形">
              <a:extLst>
                <a:ext uri="{FF2B5EF4-FFF2-40B4-BE49-F238E27FC236}">
                  <a16:creationId xmlns:a16="http://schemas.microsoft.com/office/drawing/2014/main" id="{ECFC89EB-9D7D-4CA3-A3C6-5E88A4EDF8D2}"/>
                </a:ext>
              </a:extLst>
            </p:cNvPr>
            <p:cNvSpPr/>
            <p:nvPr/>
          </p:nvSpPr>
          <p:spPr>
            <a:xfrm rot="16200000">
              <a:off x="5753606" y="2982452"/>
              <a:ext cx="2511634" cy="1770795"/>
            </a:xfrm>
            <a:prstGeom prst="parallelogram">
              <a:avLst>
                <a:gd name="adj" fmla="val 396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prstClr val="white"/>
                </a:solidFill>
              </a:endParaRPr>
            </a:p>
          </p:txBody>
        </p:sp>
        <p:sp>
          <p:nvSpPr>
            <p:cNvPr id="24" name="01">
              <a:extLst>
                <a:ext uri="{FF2B5EF4-FFF2-40B4-BE49-F238E27FC236}">
                  <a16:creationId xmlns:a16="http://schemas.microsoft.com/office/drawing/2014/main" id="{3F2AFA53-1980-4352-A3FC-E4918BD47DED}"/>
                </a:ext>
              </a:extLst>
            </p:cNvPr>
            <p:cNvSpPr/>
            <p:nvPr/>
          </p:nvSpPr>
          <p:spPr>
            <a:xfrm>
              <a:off x="7894821" y="3311248"/>
              <a:ext cx="16489179" cy="1812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a typeface="微软雅黑" panose="020B0503020204020204" pitchFamily="34" charset="-122"/>
              </a:endParaRPr>
            </a:p>
          </p:txBody>
        </p:sp>
      </p:grpSp>
      <p:grpSp>
        <p:nvGrpSpPr>
          <p:cNvPr id="25" name="Group 24">
            <a:extLst>
              <a:ext uri="{FF2B5EF4-FFF2-40B4-BE49-F238E27FC236}">
                <a16:creationId xmlns:a16="http://schemas.microsoft.com/office/drawing/2014/main" id="{86E1F39E-3A12-4CD7-9F88-08CD4F68736B}"/>
              </a:ext>
            </a:extLst>
          </p:cNvPr>
          <p:cNvGrpSpPr/>
          <p:nvPr/>
        </p:nvGrpSpPr>
        <p:grpSpPr>
          <a:xfrm>
            <a:off x="0" y="3715025"/>
            <a:ext cx="12192000" cy="1255818"/>
            <a:chOff x="1" y="2612032"/>
            <a:chExt cx="24383999" cy="2511635"/>
          </a:xfrm>
        </p:grpSpPr>
        <p:sp>
          <p:nvSpPr>
            <p:cNvPr id="26" name="01">
              <a:extLst>
                <a:ext uri="{FF2B5EF4-FFF2-40B4-BE49-F238E27FC236}">
                  <a16:creationId xmlns:a16="http://schemas.microsoft.com/office/drawing/2014/main" id="{7DC2B449-3AF4-4B14-B455-0418993828CF}"/>
                </a:ext>
              </a:extLst>
            </p:cNvPr>
            <p:cNvSpPr/>
            <p:nvPr/>
          </p:nvSpPr>
          <p:spPr>
            <a:xfrm>
              <a:off x="1" y="2612032"/>
              <a:ext cx="6124022" cy="1812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a typeface="微软雅黑" panose="020B0503020204020204" pitchFamily="34" charset="-122"/>
              </a:endParaRPr>
            </a:p>
          </p:txBody>
        </p:sp>
        <p:sp>
          <p:nvSpPr>
            <p:cNvPr id="27" name="koppt-矩形">
              <a:extLst>
                <a:ext uri="{FF2B5EF4-FFF2-40B4-BE49-F238E27FC236}">
                  <a16:creationId xmlns:a16="http://schemas.microsoft.com/office/drawing/2014/main" id="{DE2A184C-6D53-43A4-8FCB-4E5ED45A834D}"/>
                </a:ext>
              </a:extLst>
            </p:cNvPr>
            <p:cNvSpPr/>
            <p:nvPr/>
          </p:nvSpPr>
          <p:spPr>
            <a:xfrm rot="16200000">
              <a:off x="5753606" y="2982452"/>
              <a:ext cx="2511634" cy="1770795"/>
            </a:xfrm>
            <a:prstGeom prst="parallelogram">
              <a:avLst>
                <a:gd name="adj" fmla="val 3960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solidFill>
                  <a:prstClr val="white"/>
                </a:solidFill>
              </a:endParaRPr>
            </a:p>
          </p:txBody>
        </p:sp>
        <p:sp>
          <p:nvSpPr>
            <p:cNvPr id="28" name="01">
              <a:extLst>
                <a:ext uri="{FF2B5EF4-FFF2-40B4-BE49-F238E27FC236}">
                  <a16:creationId xmlns:a16="http://schemas.microsoft.com/office/drawing/2014/main" id="{FEE58CA7-D014-4531-8AA3-7F02C31EAC02}"/>
                </a:ext>
              </a:extLst>
            </p:cNvPr>
            <p:cNvSpPr/>
            <p:nvPr/>
          </p:nvSpPr>
          <p:spPr>
            <a:xfrm>
              <a:off x="7894821" y="3311248"/>
              <a:ext cx="16489179" cy="1812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prstClr val="white"/>
                </a:solidFill>
                <a:ea typeface="微软雅黑" panose="020B0503020204020204" pitchFamily="34" charset="-122"/>
              </a:endParaRPr>
            </a:p>
          </p:txBody>
        </p:sp>
      </p:grpSp>
      <p:grpSp>
        <p:nvGrpSpPr>
          <p:cNvPr id="29" name="Group 28">
            <a:extLst>
              <a:ext uri="{FF2B5EF4-FFF2-40B4-BE49-F238E27FC236}">
                <a16:creationId xmlns:a16="http://schemas.microsoft.com/office/drawing/2014/main" id="{23BB45EF-5907-42C4-B3CE-839B70AA0B1A}"/>
              </a:ext>
            </a:extLst>
          </p:cNvPr>
          <p:cNvGrpSpPr/>
          <p:nvPr/>
        </p:nvGrpSpPr>
        <p:grpSpPr>
          <a:xfrm>
            <a:off x="0" y="4868911"/>
            <a:ext cx="12192000" cy="1255818"/>
            <a:chOff x="1" y="2612032"/>
            <a:chExt cx="24383999" cy="2511635"/>
          </a:xfrm>
        </p:grpSpPr>
        <p:sp>
          <p:nvSpPr>
            <p:cNvPr id="30" name="01">
              <a:extLst>
                <a:ext uri="{FF2B5EF4-FFF2-40B4-BE49-F238E27FC236}">
                  <a16:creationId xmlns:a16="http://schemas.microsoft.com/office/drawing/2014/main" id="{2E724914-67A0-4E2C-845C-D6D6CB14BADE}"/>
                </a:ext>
              </a:extLst>
            </p:cNvPr>
            <p:cNvSpPr/>
            <p:nvPr/>
          </p:nvSpPr>
          <p:spPr>
            <a:xfrm>
              <a:off x="1" y="2612032"/>
              <a:ext cx="6124022" cy="1812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prstClr val="white"/>
                </a:solidFill>
                <a:ea typeface="微软雅黑" panose="020B0503020204020204" pitchFamily="34" charset="-122"/>
              </a:endParaRPr>
            </a:p>
          </p:txBody>
        </p:sp>
        <p:sp>
          <p:nvSpPr>
            <p:cNvPr id="31" name="koppt-矩形">
              <a:extLst>
                <a:ext uri="{FF2B5EF4-FFF2-40B4-BE49-F238E27FC236}">
                  <a16:creationId xmlns:a16="http://schemas.microsoft.com/office/drawing/2014/main" id="{8D4360E1-30F7-4A8A-A3EE-4E4DBD02B347}"/>
                </a:ext>
              </a:extLst>
            </p:cNvPr>
            <p:cNvSpPr/>
            <p:nvPr/>
          </p:nvSpPr>
          <p:spPr>
            <a:xfrm rot="16200000">
              <a:off x="5753606" y="2982452"/>
              <a:ext cx="2511634" cy="1770795"/>
            </a:xfrm>
            <a:prstGeom prst="parallelogram">
              <a:avLst>
                <a:gd name="adj" fmla="val 3960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endParaRPr>
            </a:p>
          </p:txBody>
        </p:sp>
        <p:sp>
          <p:nvSpPr>
            <p:cNvPr id="32" name="01">
              <a:extLst>
                <a:ext uri="{FF2B5EF4-FFF2-40B4-BE49-F238E27FC236}">
                  <a16:creationId xmlns:a16="http://schemas.microsoft.com/office/drawing/2014/main" id="{66087023-075E-41B7-AE76-BA09D91F81F6}"/>
                </a:ext>
              </a:extLst>
            </p:cNvPr>
            <p:cNvSpPr/>
            <p:nvPr/>
          </p:nvSpPr>
          <p:spPr>
            <a:xfrm>
              <a:off x="7894821" y="3311248"/>
              <a:ext cx="16489179" cy="18124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prstClr val="white"/>
                </a:solidFill>
                <a:ea typeface="微软雅黑" panose="020B0503020204020204" pitchFamily="34" charset="-122"/>
              </a:endParaRPr>
            </a:p>
          </p:txBody>
        </p:sp>
      </p:grpSp>
      <p:sp>
        <p:nvSpPr>
          <p:cNvPr id="33" name="Rectangle 32">
            <a:extLst>
              <a:ext uri="{FF2B5EF4-FFF2-40B4-BE49-F238E27FC236}">
                <a16:creationId xmlns:a16="http://schemas.microsoft.com/office/drawing/2014/main" id="{F0795B76-3F62-4D30-BB2E-3351653E18A4}"/>
              </a:ext>
            </a:extLst>
          </p:cNvPr>
          <p:cNvSpPr/>
          <p:nvPr/>
        </p:nvSpPr>
        <p:spPr>
          <a:xfrm>
            <a:off x="4408508" y="1971247"/>
            <a:ext cx="6767493" cy="530145"/>
          </a:xfrm>
          <a:prstGeom prst="rect">
            <a:avLst/>
          </a:prstGeom>
        </p:spPr>
        <p:txBody>
          <a:bodyPr wrap="square">
            <a:spAutoFit/>
          </a:bodyPr>
          <a:lstStyle/>
          <a:p>
            <a:pPr>
              <a:lnSpc>
                <a:spcPct val="150000"/>
              </a:lnSpc>
            </a:pPr>
            <a:r>
              <a:rPr lang="en-US" sz="1000" dirty="0">
                <a:solidFill>
                  <a:schemeClr val="bg1"/>
                </a:solidFill>
              </a:rPr>
              <a:t>Lorem ipsum dolor sit </a:t>
            </a:r>
            <a:r>
              <a:rPr lang="en-US" sz="1000" dirty="0" err="1">
                <a:solidFill>
                  <a:schemeClr val="bg1"/>
                </a:solidFill>
              </a:rPr>
              <a:t>amet</a:t>
            </a:r>
            <a:r>
              <a:rPr lang="en-US" sz="1000" dirty="0">
                <a:solidFill>
                  <a:schemeClr val="bg1"/>
                </a:solidFill>
              </a:rPr>
              <a:t>, </a:t>
            </a:r>
            <a:r>
              <a:rPr lang="en-US" sz="1000" dirty="0" err="1">
                <a:solidFill>
                  <a:schemeClr val="bg1"/>
                </a:solidFill>
              </a:rPr>
              <a:t>consectetur</a:t>
            </a:r>
            <a:r>
              <a:rPr lang="en-US" sz="1000" dirty="0">
                <a:solidFill>
                  <a:schemeClr val="bg1"/>
                </a:solidFill>
              </a:rPr>
              <a:t> </a:t>
            </a:r>
            <a:r>
              <a:rPr lang="en-US" sz="1000" dirty="0" err="1">
                <a:solidFill>
                  <a:schemeClr val="bg1"/>
                </a:solidFill>
              </a:rPr>
              <a:t>adipiscing</a:t>
            </a:r>
            <a:r>
              <a:rPr lang="en-US" sz="1000" dirty="0">
                <a:solidFill>
                  <a:schemeClr val="bg1"/>
                </a:solidFill>
              </a:rPr>
              <a:t> </a:t>
            </a:r>
            <a:r>
              <a:rPr lang="en-US" sz="1000" dirty="0" err="1">
                <a:solidFill>
                  <a:schemeClr val="bg1"/>
                </a:solidFill>
              </a:rPr>
              <a:t>elit</a:t>
            </a:r>
            <a:r>
              <a:rPr lang="en-US" sz="1000" dirty="0">
                <a:solidFill>
                  <a:schemeClr val="bg1"/>
                </a:solidFill>
              </a:rPr>
              <a:t>. Nam </a:t>
            </a:r>
            <a:r>
              <a:rPr lang="en-US" sz="1000" dirty="0" err="1">
                <a:solidFill>
                  <a:schemeClr val="bg1"/>
                </a:solidFill>
              </a:rPr>
              <a:t>viverra</a:t>
            </a:r>
            <a:r>
              <a:rPr lang="en-US" sz="1000" dirty="0">
                <a:solidFill>
                  <a:schemeClr val="bg1"/>
                </a:solidFill>
              </a:rPr>
              <a:t> </a:t>
            </a:r>
            <a:r>
              <a:rPr lang="en-US" sz="1000" dirty="0" err="1">
                <a:solidFill>
                  <a:schemeClr val="bg1"/>
                </a:solidFill>
              </a:rPr>
              <a:t>euismod</a:t>
            </a:r>
            <a:r>
              <a:rPr lang="en-US" sz="1000" dirty="0">
                <a:solidFill>
                  <a:schemeClr val="bg1"/>
                </a:solidFill>
              </a:rPr>
              <a:t> </a:t>
            </a:r>
            <a:r>
              <a:rPr lang="en-US" sz="1000" dirty="0" err="1">
                <a:solidFill>
                  <a:schemeClr val="bg1"/>
                </a:solidFill>
              </a:rPr>
              <a:t>odio</a:t>
            </a:r>
            <a:r>
              <a:rPr lang="en-US" sz="1000" dirty="0">
                <a:solidFill>
                  <a:schemeClr val="bg1"/>
                </a:solidFill>
              </a:rPr>
              <a:t>, gravida </a:t>
            </a:r>
            <a:r>
              <a:rPr lang="en-US" sz="1000" dirty="0" err="1">
                <a:solidFill>
                  <a:schemeClr val="bg1"/>
                </a:solidFill>
              </a:rPr>
              <a:t>pellentesque</a:t>
            </a:r>
            <a:r>
              <a:rPr lang="en-US" sz="1000" dirty="0">
                <a:solidFill>
                  <a:schemeClr val="bg1"/>
                </a:solidFill>
              </a:rPr>
              <a:t> </a:t>
            </a:r>
            <a:r>
              <a:rPr lang="en-US" sz="1000" dirty="0" err="1">
                <a:solidFill>
                  <a:schemeClr val="bg1"/>
                </a:solidFill>
              </a:rPr>
              <a:t>urna</a:t>
            </a:r>
            <a:r>
              <a:rPr lang="en-US" sz="1000" dirty="0">
                <a:solidFill>
                  <a:schemeClr val="bg1"/>
                </a:solidFill>
              </a:rPr>
              <a:t> </a:t>
            </a:r>
            <a:r>
              <a:rPr lang="en-US" sz="1000" dirty="0" err="1">
                <a:solidFill>
                  <a:schemeClr val="bg1"/>
                </a:solidFill>
              </a:rPr>
              <a:t>varius</a:t>
            </a:r>
            <a:r>
              <a:rPr lang="en-US" sz="1000" dirty="0">
                <a:solidFill>
                  <a:schemeClr val="bg1"/>
                </a:solidFill>
              </a:rPr>
              <a:t> vitae. Sed dui lorem, </a:t>
            </a:r>
            <a:r>
              <a:rPr lang="en-US" sz="1000" dirty="0" err="1">
                <a:solidFill>
                  <a:schemeClr val="bg1"/>
                </a:solidFill>
              </a:rPr>
              <a:t>adipiscing</a:t>
            </a:r>
            <a:r>
              <a:rPr lang="en-US" sz="1000" dirty="0">
                <a:solidFill>
                  <a:schemeClr val="bg1"/>
                </a:solidFill>
              </a:rPr>
              <a:t> in </a:t>
            </a:r>
            <a:r>
              <a:rPr lang="en-US" sz="1000" dirty="0" err="1">
                <a:solidFill>
                  <a:schemeClr val="bg1"/>
                </a:solidFill>
              </a:rPr>
              <a:t>adipiscing</a:t>
            </a:r>
            <a:r>
              <a:rPr lang="en-US" sz="1000" dirty="0">
                <a:solidFill>
                  <a:schemeClr val="bg1"/>
                </a:solidFill>
              </a:rPr>
              <a:t> et, </a:t>
            </a:r>
            <a:r>
              <a:rPr lang="en-US" sz="1000" dirty="0" err="1">
                <a:solidFill>
                  <a:schemeClr val="bg1"/>
                </a:solidFill>
              </a:rPr>
              <a:t>interdum</a:t>
            </a:r>
            <a:r>
              <a:rPr lang="en-US" sz="1000" dirty="0">
                <a:solidFill>
                  <a:schemeClr val="bg1"/>
                </a:solidFill>
              </a:rPr>
              <a:t> </a:t>
            </a:r>
            <a:r>
              <a:rPr lang="en-US" sz="1000" dirty="0" err="1">
                <a:solidFill>
                  <a:schemeClr val="bg1"/>
                </a:solidFill>
              </a:rPr>
              <a:t>nec</a:t>
            </a:r>
            <a:r>
              <a:rPr lang="en-US" sz="1000" dirty="0">
                <a:solidFill>
                  <a:schemeClr val="bg1"/>
                </a:solidFill>
              </a:rPr>
              <a:t> </a:t>
            </a:r>
            <a:r>
              <a:rPr lang="en-US" sz="1000" dirty="0" err="1">
                <a:solidFill>
                  <a:schemeClr val="bg1"/>
                </a:solidFill>
              </a:rPr>
              <a:t>metus</a:t>
            </a:r>
            <a:r>
              <a:rPr lang="en-US" sz="1000" dirty="0">
                <a:solidFill>
                  <a:schemeClr val="bg1"/>
                </a:solidFill>
              </a:rPr>
              <a:t>. </a:t>
            </a:r>
            <a:r>
              <a:rPr lang="en-US" sz="1000" dirty="0" err="1">
                <a:solidFill>
                  <a:schemeClr val="bg1"/>
                </a:solidFill>
              </a:rPr>
              <a:t>Mauris</a:t>
            </a:r>
            <a:r>
              <a:rPr lang="en-US" sz="1000" dirty="0">
                <a:solidFill>
                  <a:schemeClr val="bg1"/>
                </a:solidFill>
              </a:rPr>
              <a:t> </a:t>
            </a:r>
            <a:r>
              <a:rPr lang="en-US" sz="1000" dirty="0" err="1">
                <a:solidFill>
                  <a:schemeClr val="bg1"/>
                </a:solidFill>
              </a:rPr>
              <a:t>ultricies</a:t>
            </a:r>
            <a:endParaRPr lang="en-US" sz="1000" dirty="0">
              <a:solidFill>
                <a:schemeClr val="bg1"/>
              </a:solidFill>
            </a:endParaRPr>
          </a:p>
        </p:txBody>
      </p:sp>
      <p:sp>
        <p:nvSpPr>
          <p:cNvPr id="37" name="Rectangle 36">
            <a:extLst>
              <a:ext uri="{FF2B5EF4-FFF2-40B4-BE49-F238E27FC236}">
                <a16:creationId xmlns:a16="http://schemas.microsoft.com/office/drawing/2014/main" id="{D4084F64-87F5-4E64-B0AE-CC545B884B43}"/>
              </a:ext>
            </a:extLst>
          </p:cNvPr>
          <p:cNvSpPr/>
          <p:nvPr/>
        </p:nvSpPr>
        <p:spPr>
          <a:xfrm>
            <a:off x="4408508" y="3125132"/>
            <a:ext cx="6767493" cy="530145"/>
          </a:xfrm>
          <a:prstGeom prst="rect">
            <a:avLst/>
          </a:prstGeom>
        </p:spPr>
        <p:txBody>
          <a:bodyPr wrap="square">
            <a:spAutoFit/>
          </a:bodyPr>
          <a:lstStyle/>
          <a:p>
            <a:pPr>
              <a:lnSpc>
                <a:spcPct val="150000"/>
              </a:lnSpc>
            </a:pPr>
            <a:r>
              <a:rPr lang="en-US" sz="1000" dirty="0">
                <a:solidFill>
                  <a:schemeClr val="bg1"/>
                </a:solidFill>
              </a:rPr>
              <a:t>Lorem ipsum dolor sit </a:t>
            </a:r>
            <a:r>
              <a:rPr lang="en-US" sz="1000" dirty="0" err="1">
                <a:solidFill>
                  <a:schemeClr val="bg1"/>
                </a:solidFill>
              </a:rPr>
              <a:t>amet</a:t>
            </a:r>
            <a:r>
              <a:rPr lang="en-US" sz="1000" dirty="0">
                <a:solidFill>
                  <a:schemeClr val="bg1"/>
                </a:solidFill>
              </a:rPr>
              <a:t>, </a:t>
            </a:r>
            <a:r>
              <a:rPr lang="en-US" sz="1000" dirty="0" err="1">
                <a:solidFill>
                  <a:schemeClr val="bg1"/>
                </a:solidFill>
              </a:rPr>
              <a:t>consectetur</a:t>
            </a:r>
            <a:r>
              <a:rPr lang="en-US" sz="1000" dirty="0">
                <a:solidFill>
                  <a:schemeClr val="bg1"/>
                </a:solidFill>
              </a:rPr>
              <a:t> </a:t>
            </a:r>
            <a:r>
              <a:rPr lang="en-US" sz="1000" dirty="0" err="1">
                <a:solidFill>
                  <a:schemeClr val="bg1"/>
                </a:solidFill>
              </a:rPr>
              <a:t>adipiscing</a:t>
            </a:r>
            <a:r>
              <a:rPr lang="en-US" sz="1000" dirty="0">
                <a:solidFill>
                  <a:schemeClr val="bg1"/>
                </a:solidFill>
              </a:rPr>
              <a:t> </a:t>
            </a:r>
            <a:r>
              <a:rPr lang="en-US" sz="1000" dirty="0" err="1">
                <a:solidFill>
                  <a:schemeClr val="bg1"/>
                </a:solidFill>
              </a:rPr>
              <a:t>elit</a:t>
            </a:r>
            <a:r>
              <a:rPr lang="en-US" sz="1000" dirty="0">
                <a:solidFill>
                  <a:schemeClr val="bg1"/>
                </a:solidFill>
              </a:rPr>
              <a:t>. Nam </a:t>
            </a:r>
            <a:r>
              <a:rPr lang="en-US" sz="1000" dirty="0" err="1">
                <a:solidFill>
                  <a:schemeClr val="bg1"/>
                </a:solidFill>
              </a:rPr>
              <a:t>viverra</a:t>
            </a:r>
            <a:r>
              <a:rPr lang="en-US" sz="1000" dirty="0">
                <a:solidFill>
                  <a:schemeClr val="bg1"/>
                </a:solidFill>
              </a:rPr>
              <a:t> </a:t>
            </a:r>
            <a:r>
              <a:rPr lang="en-US" sz="1000" dirty="0" err="1">
                <a:solidFill>
                  <a:schemeClr val="bg1"/>
                </a:solidFill>
              </a:rPr>
              <a:t>euismod</a:t>
            </a:r>
            <a:r>
              <a:rPr lang="en-US" sz="1000" dirty="0">
                <a:solidFill>
                  <a:schemeClr val="bg1"/>
                </a:solidFill>
              </a:rPr>
              <a:t> </a:t>
            </a:r>
            <a:r>
              <a:rPr lang="en-US" sz="1000" dirty="0" err="1">
                <a:solidFill>
                  <a:schemeClr val="bg1"/>
                </a:solidFill>
              </a:rPr>
              <a:t>odio</a:t>
            </a:r>
            <a:r>
              <a:rPr lang="en-US" sz="1000" dirty="0">
                <a:solidFill>
                  <a:schemeClr val="bg1"/>
                </a:solidFill>
              </a:rPr>
              <a:t>, gravida </a:t>
            </a:r>
            <a:r>
              <a:rPr lang="en-US" sz="1000" dirty="0" err="1">
                <a:solidFill>
                  <a:schemeClr val="bg1"/>
                </a:solidFill>
              </a:rPr>
              <a:t>pellentesque</a:t>
            </a:r>
            <a:r>
              <a:rPr lang="en-US" sz="1000" dirty="0">
                <a:solidFill>
                  <a:schemeClr val="bg1"/>
                </a:solidFill>
              </a:rPr>
              <a:t> </a:t>
            </a:r>
            <a:r>
              <a:rPr lang="en-US" sz="1000" dirty="0" err="1">
                <a:solidFill>
                  <a:schemeClr val="bg1"/>
                </a:solidFill>
              </a:rPr>
              <a:t>urna</a:t>
            </a:r>
            <a:r>
              <a:rPr lang="en-US" sz="1000" dirty="0">
                <a:solidFill>
                  <a:schemeClr val="bg1"/>
                </a:solidFill>
              </a:rPr>
              <a:t> </a:t>
            </a:r>
            <a:r>
              <a:rPr lang="en-US" sz="1000" dirty="0" err="1">
                <a:solidFill>
                  <a:schemeClr val="bg1"/>
                </a:solidFill>
              </a:rPr>
              <a:t>varius</a:t>
            </a:r>
            <a:r>
              <a:rPr lang="en-US" sz="1000" dirty="0">
                <a:solidFill>
                  <a:schemeClr val="bg1"/>
                </a:solidFill>
              </a:rPr>
              <a:t> vitae. Sed dui lorem, </a:t>
            </a:r>
            <a:r>
              <a:rPr lang="en-US" sz="1000" dirty="0" err="1">
                <a:solidFill>
                  <a:schemeClr val="bg1"/>
                </a:solidFill>
              </a:rPr>
              <a:t>adipiscing</a:t>
            </a:r>
            <a:r>
              <a:rPr lang="en-US" sz="1000" dirty="0">
                <a:solidFill>
                  <a:schemeClr val="bg1"/>
                </a:solidFill>
              </a:rPr>
              <a:t> in </a:t>
            </a:r>
            <a:r>
              <a:rPr lang="en-US" sz="1000" dirty="0" err="1">
                <a:solidFill>
                  <a:schemeClr val="bg1"/>
                </a:solidFill>
              </a:rPr>
              <a:t>adipiscing</a:t>
            </a:r>
            <a:r>
              <a:rPr lang="en-US" sz="1000" dirty="0">
                <a:solidFill>
                  <a:schemeClr val="bg1"/>
                </a:solidFill>
              </a:rPr>
              <a:t> et, </a:t>
            </a:r>
            <a:r>
              <a:rPr lang="en-US" sz="1000" dirty="0" err="1">
                <a:solidFill>
                  <a:schemeClr val="bg1"/>
                </a:solidFill>
              </a:rPr>
              <a:t>interdum</a:t>
            </a:r>
            <a:r>
              <a:rPr lang="en-US" sz="1000" dirty="0">
                <a:solidFill>
                  <a:schemeClr val="bg1"/>
                </a:solidFill>
              </a:rPr>
              <a:t> </a:t>
            </a:r>
            <a:r>
              <a:rPr lang="en-US" sz="1000" dirty="0" err="1">
                <a:solidFill>
                  <a:schemeClr val="bg1"/>
                </a:solidFill>
              </a:rPr>
              <a:t>nec</a:t>
            </a:r>
            <a:r>
              <a:rPr lang="en-US" sz="1000" dirty="0">
                <a:solidFill>
                  <a:schemeClr val="bg1"/>
                </a:solidFill>
              </a:rPr>
              <a:t> </a:t>
            </a:r>
            <a:r>
              <a:rPr lang="en-US" sz="1000" dirty="0" err="1">
                <a:solidFill>
                  <a:schemeClr val="bg1"/>
                </a:solidFill>
              </a:rPr>
              <a:t>metus</a:t>
            </a:r>
            <a:r>
              <a:rPr lang="en-US" sz="1000" dirty="0">
                <a:solidFill>
                  <a:schemeClr val="bg1"/>
                </a:solidFill>
              </a:rPr>
              <a:t>. </a:t>
            </a:r>
            <a:r>
              <a:rPr lang="en-US" sz="1000" dirty="0" err="1">
                <a:solidFill>
                  <a:schemeClr val="bg1"/>
                </a:solidFill>
              </a:rPr>
              <a:t>Mauris</a:t>
            </a:r>
            <a:r>
              <a:rPr lang="en-US" sz="1000" dirty="0">
                <a:solidFill>
                  <a:schemeClr val="bg1"/>
                </a:solidFill>
              </a:rPr>
              <a:t> </a:t>
            </a:r>
            <a:r>
              <a:rPr lang="en-US" sz="1000" dirty="0" err="1">
                <a:solidFill>
                  <a:schemeClr val="bg1"/>
                </a:solidFill>
              </a:rPr>
              <a:t>ultricies</a:t>
            </a:r>
            <a:endParaRPr lang="en-US" sz="1000" dirty="0">
              <a:solidFill>
                <a:schemeClr val="bg1"/>
              </a:solidFill>
            </a:endParaRPr>
          </a:p>
        </p:txBody>
      </p:sp>
      <p:sp>
        <p:nvSpPr>
          <p:cNvPr id="38" name="Rectangle 37">
            <a:extLst>
              <a:ext uri="{FF2B5EF4-FFF2-40B4-BE49-F238E27FC236}">
                <a16:creationId xmlns:a16="http://schemas.microsoft.com/office/drawing/2014/main" id="{08BF1096-7CC1-4F5E-AA33-95D04C722A30}"/>
              </a:ext>
            </a:extLst>
          </p:cNvPr>
          <p:cNvSpPr/>
          <p:nvPr/>
        </p:nvSpPr>
        <p:spPr>
          <a:xfrm>
            <a:off x="4408508" y="4279018"/>
            <a:ext cx="6767493" cy="530145"/>
          </a:xfrm>
          <a:prstGeom prst="rect">
            <a:avLst/>
          </a:prstGeom>
        </p:spPr>
        <p:txBody>
          <a:bodyPr wrap="square">
            <a:spAutoFit/>
          </a:bodyPr>
          <a:lstStyle/>
          <a:p>
            <a:pPr>
              <a:lnSpc>
                <a:spcPct val="150000"/>
              </a:lnSpc>
            </a:pPr>
            <a:r>
              <a:rPr lang="en-US" sz="1000" dirty="0">
                <a:solidFill>
                  <a:schemeClr val="bg1"/>
                </a:solidFill>
              </a:rPr>
              <a:t>Lorem ipsum dolor sit </a:t>
            </a:r>
            <a:r>
              <a:rPr lang="en-US" sz="1000" dirty="0" err="1">
                <a:solidFill>
                  <a:schemeClr val="bg1"/>
                </a:solidFill>
              </a:rPr>
              <a:t>amet</a:t>
            </a:r>
            <a:r>
              <a:rPr lang="en-US" sz="1000" dirty="0">
                <a:solidFill>
                  <a:schemeClr val="bg1"/>
                </a:solidFill>
              </a:rPr>
              <a:t>, </a:t>
            </a:r>
            <a:r>
              <a:rPr lang="en-US" sz="1000" dirty="0" err="1">
                <a:solidFill>
                  <a:schemeClr val="bg1"/>
                </a:solidFill>
              </a:rPr>
              <a:t>consectetur</a:t>
            </a:r>
            <a:r>
              <a:rPr lang="en-US" sz="1000" dirty="0">
                <a:solidFill>
                  <a:schemeClr val="bg1"/>
                </a:solidFill>
              </a:rPr>
              <a:t> </a:t>
            </a:r>
            <a:r>
              <a:rPr lang="en-US" sz="1000" dirty="0" err="1">
                <a:solidFill>
                  <a:schemeClr val="bg1"/>
                </a:solidFill>
              </a:rPr>
              <a:t>adipiscing</a:t>
            </a:r>
            <a:r>
              <a:rPr lang="en-US" sz="1000" dirty="0">
                <a:solidFill>
                  <a:schemeClr val="bg1"/>
                </a:solidFill>
              </a:rPr>
              <a:t> </a:t>
            </a:r>
            <a:r>
              <a:rPr lang="en-US" sz="1000" dirty="0" err="1">
                <a:solidFill>
                  <a:schemeClr val="bg1"/>
                </a:solidFill>
              </a:rPr>
              <a:t>elit</a:t>
            </a:r>
            <a:r>
              <a:rPr lang="en-US" sz="1000" dirty="0">
                <a:solidFill>
                  <a:schemeClr val="bg1"/>
                </a:solidFill>
              </a:rPr>
              <a:t>. Nam </a:t>
            </a:r>
            <a:r>
              <a:rPr lang="en-US" sz="1000" dirty="0" err="1">
                <a:solidFill>
                  <a:schemeClr val="bg1"/>
                </a:solidFill>
              </a:rPr>
              <a:t>viverra</a:t>
            </a:r>
            <a:r>
              <a:rPr lang="en-US" sz="1000" dirty="0">
                <a:solidFill>
                  <a:schemeClr val="bg1"/>
                </a:solidFill>
              </a:rPr>
              <a:t> </a:t>
            </a:r>
            <a:r>
              <a:rPr lang="en-US" sz="1000" dirty="0" err="1">
                <a:solidFill>
                  <a:schemeClr val="bg1"/>
                </a:solidFill>
              </a:rPr>
              <a:t>euismod</a:t>
            </a:r>
            <a:r>
              <a:rPr lang="en-US" sz="1000" dirty="0">
                <a:solidFill>
                  <a:schemeClr val="bg1"/>
                </a:solidFill>
              </a:rPr>
              <a:t> </a:t>
            </a:r>
            <a:r>
              <a:rPr lang="en-US" sz="1000" dirty="0" err="1">
                <a:solidFill>
                  <a:schemeClr val="bg1"/>
                </a:solidFill>
              </a:rPr>
              <a:t>odio</a:t>
            </a:r>
            <a:r>
              <a:rPr lang="en-US" sz="1000" dirty="0">
                <a:solidFill>
                  <a:schemeClr val="bg1"/>
                </a:solidFill>
              </a:rPr>
              <a:t>, gravida </a:t>
            </a:r>
            <a:r>
              <a:rPr lang="en-US" sz="1000" dirty="0" err="1">
                <a:solidFill>
                  <a:schemeClr val="bg1"/>
                </a:solidFill>
              </a:rPr>
              <a:t>pellentesque</a:t>
            </a:r>
            <a:r>
              <a:rPr lang="en-US" sz="1000" dirty="0">
                <a:solidFill>
                  <a:schemeClr val="bg1"/>
                </a:solidFill>
              </a:rPr>
              <a:t> </a:t>
            </a:r>
            <a:r>
              <a:rPr lang="en-US" sz="1000" dirty="0" err="1">
                <a:solidFill>
                  <a:schemeClr val="bg1"/>
                </a:solidFill>
              </a:rPr>
              <a:t>urna</a:t>
            </a:r>
            <a:r>
              <a:rPr lang="en-US" sz="1000" dirty="0">
                <a:solidFill>
                  <a:schemeClr val="bg1"/>
                </a:solidFill>
              </a:rPr>
              <a:t> </a:t>
            </a:r>
            <a:r>
              <a:rPr lang="en-US" sz="1000" dirty="0" err="1">
                <a:solidFill>
                  <a:schemeClr val="bg1"/>
                </a:solidFill>
              </a:rPr>
              <a:t>varius</a:t>
            </a:r>
            <a:r>
              <a:rPr lang="en-US" sz="1000" dirty="0">
                <a:solidFill>
                  <a:schemeClr val="bg1"/>
                </a:solidFill>
              </a:rPr>
              <a:t> vitae. Sed dui lorem, </a:t>
            </a:r>
            <a:r>
              <a:rPr lang="en-US" sz="1000" dirty="0" err="1">
                <a:solidFill>
                  <a:schemeClr val="bg1"/>
                </a:solidFill>
              </a:rPr>
              <a:t>adipiscing</a:t>
            </a:r>
            <a:r>
              <a:rPr lang="en-US" sz="1000" dirty="0">
                <a:solidFill>
                  <a:schemeClr val="bg1"/>
                </a:solidFill>
              </a:rPr>
              <a:t> in </a:t>
            </a:r>
            <a:r>
              <a:rPr lang="en-US" sz="1000" dirty="0" err="1">
                <a:solidFill>
                  <a:schemeClr val="bg1"/>
                </a:solidFill>
              </a:rPr>
              <a:t>adipiscing</a:t>
            </a:r>
            <a:r>
              <a:rPr lang="en-US" sz="1000" dirty="0">
                <a:solidFill>
                  <a:schemeClr val="bg1"/>
                </a:solidFill>
              </a:rPr>
              <a:t> et, </a:t>
            </a:r>
            <a:r>
              <a:rPr lang="en-US" sz="1000" dirty="0" err="1">
                <a:solidFill>
                  <a:schemeClr val="bg1"/>
                </a:solidFill>
              </a:rPr>
              <a:t>interdum</a:t>
            </a:r>
            <a:r>
              <a:rPr lang="en-US" sz="1000" dirty="0">
                <a:solidFill>
                  <a:schemeClr val="bg1"/>
                </a:solidFill>
              </a:rPr>
              <a:t> </a:t>
            </a:r>
            <a:r>
              <a:rPr lang="en-US" sz="1000" dirty="0" err="1">
                <a:solidFill>
                  <a:schemeClr val="bg1"/>
                </a:solidFill>
              </a:rPr>
              <a:t>nec</a:t>
            </a:r>
            <a:r>
              <a:rPr lang="en-US" sz="1000" dirty="0">
                <a:solidFill>
                  <a:schemeClr val="bg1"/>
                </a:solidFill>
              </a:rPr>
              <a:t> </a:t>
            </a:r>
            <a:r>
              <a:rPr lang="en-US" sz="1000" dirty="0" err="1">
                <a:solidFill>
                  <a:schemeClr val="bg1"/>
                </a:solidFill>
              </a:rPr>
              <a:t>metus</a:t>
            </a:r>
            <a:r>
              <a:rPr lang="en-US" sz="1000" dirty="0">
                <a:solidFill>
                  <a:schemeClr val="bg1"/>
                </a:solidFill>
              </a:rPr>
              <a:t>. </a:t>
            </a:r>
            <a:r>
              <a:rPr lang="en-US" sz="1000" dirty="0" err="1">
                <a:solidFill>
                  <a:schemeClr val="bg1"/>
                </a:solidFill>
              </a:rPr>
              <a:t>Mauris</a:t>
            </a:r>
            <a:r>
              <a:rPr lang="en-US" sz="1000" dirty="0">
                <a:solidFill>
                  <a:schemeClr val="bg1"/>
                </a:solidFill>
              </a:rPr>
              <a:t> </a:t>
            </a:r>
            <a:r>
              <a:rPr lang="en-US" sz="1000" dirty="0" err="1">
                <a:solidFill>
                  <a:schemeClr val="bg1"/>
                </a:solidFill>
              </a:rPr>
              <a:t>ultricies</a:t>
            </a:r>
            <a:endParaRPr lang="en-US" sz="1000" dirty="0">
              <a:solidFill>
                <a:schemeClr val="bg1"/>
              </a:solidFill>
            </a:endParaRPr>
          </a:p>
        </p:txBody>
      </p:sp>
      <p:sp>
        <p:nvSpPr>
          <p:cNvPr id="39" name="Rectangle 38">
            <a:extLst>
              <a:ext uri="{FF2B5EF4-FFF2-40B4-BE49-F238E27FC236}">
                <a16:creationId xmlns:a16="http://schemas.microsoft.com/office/drawing/2014/main" id="{F7CCACDA-F7FE-42DC-BE9F-3EBEBA705086}"/>
              </a:ext>
            </a:extLst>
          </p:cNvPr>
          <p:cNvSpPr/>
          <p:nvPr/>
        </p:nvSpPr>
        <p:spPr>
          <a:xfrm>
            <a:off x="4408508" y="5432903"/>
            <a:ext cx="6767493" cy="530145"/>
          </a:xfrm>
          <a:prstGeom prst="rect">
            <a:avLst/>
          </a:prstGeom>
        </p:spPr>
        <p:txBody>
          <a:bodyPr wrap="square">
            <a:spAutoFit/>
          </a:bodyPr>
          <a:lstStyle/>
          <a:p>
            <a:pPr>
              <a:lnSpc>
                <a:spcPct val="150000"/>
              </a:lnSpc>
            </a:pPr>
            <a:r>
              <a:rPr lang="en-US" sz="1000" dirty="0">
                <a:solidFill>
                  <a:schemeClr val="bg1"/>
                </a:solidFill>
              </a:rPr>
              <a:t>Lorem ipsum dolor sit </a:t>
            </a:r>
            <a:r>
              <a:rPr lang="en-US" sz="1000" dirty="0" err="1">
                <a:solidFill>
                  <a:schemeClr val="bg1"/>
                </a:solidFill>
              </a:rPr>
              <a:t>amet</a:t>
            </a:r>
            <a:r>
              <a:rPr lang="en-US" sz="1000" dirty="0">
                <a:solidFill>
                  <a:schemeClr val="bg1"/>
                </a:solidFill>
              </a:rPr>
              <a:t>, </a:t>
            </a:r>
            <a:r>
              <a:rPr lang="en-US" sz="1000" dirty="0" err="1">
                <a:solidFill>
                  <a:schemeClr val="bg1"/>
                </a:solidFill>
              </a:rPr>
              <a:t>consectetur</a:t>
            </a:r>
            <a:r>
              <a:rPr lang="en-US" sz="1000" dirty="0">
                <a:solidFill>
                  <a:schemeClr val="bg1"/>
                </a:solidFill>
              </a:rPr>
              <a:t> </a:t>
            </a:r>
            <a:r>
              <a:rPr lang="en-US" sz="1000" dirty="0" err="1">
                <a:solidFill>
                  <a:schemeClr val="bg1"/>
                </a:solidFill>
              </a:rPr>
              <a:t>adipiscing</a:t>
            </a:r>
            <a:r>
              <a:rPr lang="en-US" sz="1000" dirty="0">
                <a:solidFill>
                  <a:schemeClr val="bg1"/>
                </a:solidFill>
              </a:rPr>
              <a:t> </a:t>
            </a:r>
            <a:r>
              <a:rPr lang="en-US" sz="1000" dirty="0" err="1">
                <a:solidFill>
                  <a:schemeClr val="bg1"/>
                </a:solidFill>
              </a:rPr>
              <a:t>elit</a:t>
            </a:r>
            <a:r>
              <a:rPr lang="en-US" sz="1000" dirty="0">
                <a:solidFill>
                  <a:schemeClr val="bg1"/>
                </a:solidFill>
              </a:rPr>
              <a:t>. Nam </a:t>
            </a:r>
            <a:r>
              <a:rPr lang="en-US" sz="1000" dirty="0" err="1">
                <a:solidFill>
                  <a:schemeClr val="bg1"/>
                </a:solidFill>
              </a:rPr>
              <a:t>viverra</a:t>
            </a:r>
            <a:r>
              <a:rPr lang="en-US" sz="1000" dirty="0">
                <a:solidFill>
                  <a:schemeClr val="bg1"/>
                </a:solidFill>
              </a:rPr>
              <a:t> </a:t>
            </a:r>
            <a:r>
              <a:rPr lang="en-US" sz="1000" dirty="0" err="1">
                <a:solidFill>
                  <a:schemeClr val="bg1"/>
                </a:solidFill>
              </a:rPr>
              <a:t>euismod</a:t>
            </a:r>
            <a:r>
              <a:rPr lang="en-US" sz="1000" dirty="0">
                <a:solidFill>
                  <a:schemeClr val="bg1"/>
                </a:solidFill>
              </a:rPr>
              <a:t> </a:t>
            </a:r>
            <a:r>
              <a:rPr lang="en-US" sz="1000" dirty="0" err="1">
                <a:solidFill>
                  <a:schemeClr val="bg1"/>
                </a:solidFill>
              </a:rPr>
              <a:t>odio</a:t>
            </a:r>
            <a:r>
              <a:rPr lang="en-US" sz="1000" dirty="0">
                <a:solidFill>
                  <a:schemeClr val="bg1"/>
                </a:solidFill>
              </a:rPr>
              <a:t>, gravida </a:t>
            </a:r>
            <a:r>
              <a:rPr lang="en-US" sz="1000" dirty="0" err="1">
                <a:solidFill>
                  <a:schemeClr val="bg1"/>
                </a:solidFill>
              </a:rPr>
              <a:t>pellentesque</a:t>
            </a:r>
            <a:r>
              <a:rPr lang="en-US" sz="1000" dirty="0">
                <a:solidFill>
                  <a:schemeClr val="bg1"/>
                </a:solidFill>
              </a:rPr>
              <a:t> </a:t>
            </a:r>
            <a:r>
              <a:rPr lang="en-US" sz="1000" dirty="0" err="1">
                <a:solidFill>
                  <a:schemeClr val="bg1"/>
                </a:solidFill>
              </a:rPr>
              <a:t>urna</a:t>
            </a:r>
            <a:r>
              <a:rPr lang="en-US" sz="1000" dirty="0">
                <a:solidFill>
                  <a:schemeClr val="bg1"/>
                </a:solidFill>
              </a:rPr>
              <a:t> </a:t>
            </a:r>
            <a:r>
              <a:rPr lang="en-US" sz="1000" dirty="0" err="1">
                <a:solidFill>
                  <a:schemeClr val="bg1"/>
                </a:solidFill>
              </a:rPr>
              <a:t>varius</a:t>
            </a:r>
            <a:r>
              <a:rPr lang="en-US" sz="1000" dirty="0">
                <a:solidFill>
                  <a:schemeClr val="bg1"/>
                </a:solidFill>
              </a:rPr>
              <a:t> vitae. Sed dui lorem, </a:t>
            </a:r>
            <a:r>
              <a:rPr lang="en-US" sz="1000" dirty="0" err="1">
                <a:solidFill>
                  <a:schemeClr val="bg1"/>
                </a:solidFill>
              </a:rPr>
              <a:t>adipiscing</a:t>
            </a:r>
            <a:r>
              <a:rPr lang="en-US" sz="1000" dirty="0">
                <a:solidFill>
                  <a:schemeClr val="bg1"/>
                </a:solidFill>
              </a:rPr>
              <a:t> in </a:t>
            </a:r>
            <a:r>
              <a:rPr lang="en-US" sz="1000" dirty="0" err="1">
                <a:solidFill>
                  <a:schemeClr val="bg1"/>
                </a:solidFill>
              </a:rPr>
              <a:t>adipiscing</a:t>
            </a:r>
            <a:r>
              <a:rPr lang="en-US" sz="1000" dirty="0">
                <a:solidFill>
                  <a:schemeClr val="bg1"/>
                </a:solidFill>
              </a:rPr>
              <a:t> et, </a:t>
            </a:r>
            <a:r>
              <a:rPr lang="en-US" sz="1000" dirty="0" err="1">
                <a:solidFill>
                  <a:schemeClr val="bg1"/>
                </a:solidFill>
              </a:rPr>
              <a:t>interdum</a:t>
            </a:r>
            <a:r>
              <a:rPr lang="en-US" sz="1000" dirty="0">
                <a:solidFill>
                  <a:schemeClr val="bg1"/>
                </a:solidFill>
              </a:rPr>
              <a:t> </a:t>
            </a:r>
            <a:r>
              <a:rPr lang="en-US" sz="1000" dirty="0" err="1">
                <a:solidFill>
                  <a:schemeClr val="bg1"/>
                </a:solidFill>
              </a:rPr>
              <a:t>nec</a:t>
            </a:r>
            <a:r>
              <a:rPr lang="en-US" sz="1000" dirty="0">
                <a:solidFill>
                  <a:schemeClr val="bg1"/>
                </a:solidFill>
              </a:rPr>
              <a:t> </a:t>
            </a:r>
            <a:r>
              <a:rPr lang="en-US" sz="1000" dirty="0" err="1">
                <a:solidFill>
                  <a:schemeClr val="bg1"/>
                </a:solidFill>
              </a:rPr>
              <a:t>metus</a:t>
            </a:r>
            <a:r>
              <a:rPr lang="en-US" sz="1000" dirty="0">
                <a:solidFill>
                  <a:schemeClr val="bg1"/>
                </a:solidFill>
              </a:rPr>
              <a:t>. </a:t>
            </a:r>
            <a:r>
              <a:rPr lang="en-US" sz="1000" dirty="0" err="1">
                <a:solidFill>
                  <a:schemeClr val="bg1"/>
                </a:solidFill>
              </a:rPr>
              <a:t>Mauris</a:t>
            </a:r>
            <a:r>
              <a:rPr lang="en-US" sz="1000" dirty="0">
                <a:solidFill>
                  <a:schemeClr val="bg1"/>
                </a:solidFill>
              </a:rPr>
              <a:t> </a:t>
            </a:r>
            <a:r>
              <a:rPr lang="en-US" sz="1000" dirty="0" err="1">
                <a:solidFill>
                  <a:schemeClr val="bg1"/>
                </a:solidFill>
              </a:rPr>
              <a:t>ultricies</a:t>
            </a:r>
            <a:endParaRPr lang="en-US" sz="1000" dirty="0">
              <a:solidFill>
                <a:schemeClr val="bg1"/>
              </a:solidFill>
            </a:endParaRPr>
          </a:p>
        </p:txBody>
      </p:sp>
      <p:sp>
        <p:nvSpPr>
          <p:cNvPr id="52" name="Shape 2748">
            <a:extLst>
              <a:ext uri="{FF2B5EF4-FFF2-40B4-BE49-F238E27FC236}">
                <a16:creationId xmlns:a16="http://schemas.microsoft.com/office/drawing/2014/main" id="{C1103A21-E382-48A1-88F7-520710754657}"/>
              </a:ext>
            </a:extLst>
          </p:cNvPr>
          <p:cNvSpPr/>
          <p:nvPr/>
        </p:nvSpPr>
        <p:spPr>
          <a:xfrm>
            <a:off x="3334794" y="1883738"/>
            <a:ext cx="302850" cy="30285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solidFill>
                <a:schemeClr val="bg1">
                  <a:lumMod val="65000"/>
                </a:schemeClr>
              </a:solidFill>
            </a:endParaRPr>
          </a:p>
        </p:txBody>
      </p:sp>
      <p:sp>
        <p:nvSpPr>
          <p:cNvPr id="53" name="Shape 2775">
            <a:extLst>
              <a:ext uri="{FF2B5EF4-FFF2-40B4-BE49-F238E27FC236}">
                <a16:creationId xmlns:a16="http://schemas.microsoft.com/office/drawing/2014/main" id="{2579E861-C588-48E8-BCE3-24264CBED0D7}"/>
              </a:ext>
            </a:extLst>
          </p:cNvPr>
          <p:cNvSpPr/>
          <p:nvPr/>
        </p:nvSpPr>
        <p:spPr>
          <a:xfrm>
            <a:off x="3334305" y="3061805"/>
            <a:ext cx="302850" cy="220255"/>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54" name="Shape 2784">
            <a:extLst>
              <a:ext uri="{FF2B5EF4-FFF2-40B4-BE49-F238E27FC236}">
                <a16:creationId xmlns:a16="http://schemas.microsoft.com/office/drawing/2014/main" id="{02792C9A-7BBB-44D6-A9D7-FB94592BD7F7}"/>
              </a:ext>
            </a:extLst>
          </p:cNvPr>
          <p:cNvSpPr/>
          <p:nvPr/>
        </p:nvSpPr>
        <p:spPr>
          <a:xfrm>
            <a:off x="3334305" y="5298643"/>
            <a:ext cx="302850" cy="30285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55" name="Shape 2787">
            <a:extLst>
              <a:ext uri="{FF2B5EF4-FFF2-40B4-BE49-F238E27FC236}">
                <a16:creationId xmlns:a16="http://schemas.microsoft.com/office/drawing/2014/main" id="{69DB52E7-E6C1-4FF2-A437-1F9D7B28E30F}"/>
              </a:ext>
            </a:extLst>
          </p:cNvPr>
          <p:cNvSpPr/>
          <p:nvPr/>
        </p:nvSpPr>
        <p:spPr>
          <a:xfrm>
            <a:off x="3334492" y="4191502"/>
            <a:ext cx="302662" cy="302864"/>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p>
        </p:txBody>
      </p:sp>
      <p:sp>
        <p:nvSpPr>
          <p:cNvPr id="56" name="Rectangle 55">
            <a:extLst>
              <a:ext uri="{FF2B5EF4-FFF2-40B4-BE49-F238E27FC236}">
                <a16:creationId xmlns:a16="http://schemas.microsoft.com/office/drawing/2014/main" id="{991389BF-0C53-4073-8A64-67971DE73731}"/>
              </a:ext>
            </a:extLst>
          </p:cNvPr>
          <p:cNvSpPr/>
          <p:nvPr/>
        </p:nvSpPr>
        <p:spPr>
          <a:xfrm>
            <a:off x="925134" y="1602974"/>
            <a:ext cx="1723630" cy="353943"/>
          </a:xfrm>
          <a:prstGeom prst="rect">
            <a:avLst/>
          </a:prstGeom>
        </p:spPr>
        <p:txBody>
          <a:bodyPr wrap="square">
            <a:spAutoFit/>
          </a:bodyPr>
          <a:lstStyle/>
          <a:p>
            <a:pPr algn="r"/>
            <a:r>
              <a:rPr lang="en-US" sz="1700" dirty="0">
                <a:solidFill>
                  <a:schemeClr val="bg1"/>
                </a:solidFill>
              </a:rPr>
              <a:t>LOREM IPSUM</a:t>
            </a:r>
          </a:p>
        </p:txBody>
      </p:sp>
      <p:sp>
        <p:nvSpPr>
          <p:cNvPr id="61" name="Rectangle 60">
            <a:extLst>
              <a:ext uri="{FF2B5EF4-FFF2-40B4-BE49-F238E27FC236}">
                <a16:creationId xmlns:a16="http://schemas.microsoft.com/office/drawing/2014/main" id="{5E832B6C-DBFB-44C0-828F-3111ACD0E506}"/>
              </a:ext>
            </a:extLst>
          </p:cNvPr>
          <p:cNvSpPr/>
          <p:nvPr/>
        </p:nvSpPr>
        <p:spPr>
          <a:xfrm>
            <a:off x="1159253" y="1964907"/>
            <a:ext cx="1489511" cy="215444"/>
          </a:xfrm>
          <a:prstGeom prst="rect">
            <a:avLst/>
          </a:prstGeom>
        </p:spPr>
        <p:txBody>
          <a:bodyPr wrap="none">
            <a:spAutoFit/>
          </a:bodyPr>
          <a:lstStyle/>
          <a:p>
            <a:pPr algn="r"/>
            <a:r>
              <a:rPr lang="en-US" sz="800" dirty="0">
                <a:solidFill>
                  <a:schemeClr val="bg1"/>
                </a:solidFill>
              </a:rPr>
              <a:t>CONSECTETUR ADIPISCING ELIT</a:t>
            </a:r>
            <a:endParaRPr lang="en-US" sz="800" dirty="0"/>
          </a:p>
        </p:txBody>
      </p:sp>
      <p:sp>
        <p:nvSpPr>
          <p:cNvPr id="62" name="Rectangle 61">
            <a:extLst>
              <a:ext uri="{FF2B5EF4-FFF2-40B4-BE49-F238E27FC236}">
                <a16:creationId xmlns:a16="http://schemas.microsoft.com/office/drawing/2014/main" id="{37195836-8AE3-4056-8CF0-3E266C2D5E34}"/>
              </a:ext>
            </a:extLst>
          </p:cNvPr>
          <p:cNvSpPr/>
          <p:nvPr/>
        </p:nvSpPr>
        <p:spPr>
          <a:xfrm>
            <a:off x="925134" y="2754029"/>
            <a:ext cx="1723630" cy="353943"/>
          </a:xfrm>
          <a:prstGeom prst="rect">
            <a:avLst/>
          </a:prstGeom>
        </p:spPr>
        <p:txBody>
          <a:bodyPr wrap="square">
            <a:spAutoFit/>
          </a:bodyPr>
          <a:lstStyle/>
          <a:p>
            <a:pPr algn="r"/>
            <a:r>
              <a:rPr lang="en-US" sz="1700" dirty="0">
                <a:solidFill>
                  <a:schemeClr val="bg1"/>
                </a:solidFill>
              </a:rPr>
              <a:t>LOREM IPSUM</a:t>
            </a:r>
          </a:p>
        </p:txBody>
      </p:sp>
      <p:sp>
        <p:nvSpPr>
          <p:cNvPr id="63" name="Rectangle 62">
            <a:extLst>
              <a:ext uri="{FF2B5EF4-FFF2-40B4-BE49-F238E27FC236}">
                <a16:creationId xmlns:a16="http://schemas.microsoft.com/office/drawing/2014/main" id="{C706EED6-A935-4B7F-8BF5-D64447A2324A}"/>
              </a:ext>
            </a:extLst>
          </p:cNvPr>
          <p:cNvSpPr/>
          <p:nvPr/>
        </p:nvSpPr>
        <p:spPr>
          <a:xfrm>
            <a:off x="1159253" y="3115962"/>
            <a:ext cx="1489511" cy="215444"/>
          </a:xfrm>
          <a:prstGeom prst="rect">
            <a:avLst/>
          </a:prstGeom>
        </p:spPr>
        <p:txBody>
          <a:bodyPr wrap="none">
            <a:spAutoFit/>
          </a:bodyPr>
          <a:lstStyle/>
          <a:p>
            <a:pPr algn="r"/>
            <a:r>
              <a:rPr lang="en-US" sz="800" dirty="0">
                <a:solidFill>
                  <a:schemeClr val="bg1"/>
                </a:solidFill>
              </a:rPr>
              <a:t>CONSECTETUR ADIPISCING ELIT</a:t>
            </a:r>
            <a:endParaRPr lang="en-US" sz="800" dirty="0"/>
          </a:p>
        </p:txBody>
      </p:sp>
      <p:sp>
        <p:nvSpPr>
          <p:cNvPr id="64" name="Rectangle 63">
            <a:extLst>
              <a:ext uri="{FF2B5EF4-FFF2-40B4-BE49-F238E27FC236}">
                <a16:creationId xmlns:a16="http://schemas.microsoft.com/office/drawing/2014/main" id="{268B7FDF-D779-469D-BB72-C4FA452DA294}"/>
              </a:ext>
            </a:extLst>
          </p:cNvPr>
          <p:cNvSpPr/>
          <p:nvPr/>
        </p:nvSpPr>
        <p:spPr>
          <a:xfrm>
            <a:off x="925134" y="3910745"/>
            <a:ext cx="1723630" cy="353943"/>
          </a:xfrm>
          <a:prstGeom prst="rect">
            <a:avLst/>
          </a:prstGeom>
        </p:spPr>
        <p:txBody>
          <a:bodyPr wrap="square">
            <a:spAutoFit/>
          </a:bodyPr>
          <a:lstStyle/>
          <a:p>
            <a:pPr algn="r"/>
            <a:r>
              <a:rPr lang="en-US" sz="1700" dirty="0">
                <a:solidFill>
                  <a:schemeClr val="bg1"/>
                </a:solidFill>
              </a:rPr>
              <a:t>LOREM IPSUM</a:t>
            </a:r>
          </a:p>
        </p:txBody>
      </p:sp>
      <p:sp>
        <p:nvSpPr>
          <p:cNvPr id="65" name="Rectangle 64">
            <a:extLst>
              <a:ext uri="{FF2B5EF4-FFF2-40B4-BE49-F238E27FC236}">
                <a16:creationId xmlns:a16="http://schemas.microsoft.com/office/drawing/2014/main" id="{FE05226B-2087-495B-A164-CD7B9F557B50}"/>
              </a:ext>
            </a:extLst>
          </p:cNvPr>
          <p:cNvSpPr/>
          <p:nvPr/>
        </p:nvSpPr>
        <p:spPr>
          <a:xfrm>
            <a:off x="1159253" y="4272678"/>
            <a:ext cx="1489511" cy="215444"/>
          </a:xfrm>
          <a:prstGeom prst="rect">
            <a:avLst/>
          </a:prstGeom>
        </p:spPr>
        <p:txBody>
          <a:bodyPr wrap="none">
            <a:spAutoFit/>
          </a:bodyPr>
          <a:lstStyle/>
          <a:p>
            <a:pPr algn="r"/>
            <a:r>
              <a:rPr lang="en-US" sz="800" dirty="0">
                <a:solidFill>
                  <a:schemeClr val="bg1"/>
                </a:solidFill>
              </a:rPr>
              <a:t>CONSECTETUR ADIPISCING ELIT</a:t>
            </a:r>
            <a:endParaRPr lang="en-US" sz="800" dirty="0"/>
          </a:p>
        </p:txBody>
      </p:sp>
      <p:sp>
        <p:nvSpPr>
          <p:cNvPr id="34" name="Rectangle 33">
            <a:extLst>
              <a:ext uri="{FF2B5EF4-FFF2-40B4-BE49-F238E27FC236}">
                <a16:creationId xmlns:a16="http://schemas.microsoft.com/office/drawing/2014/main" id="{A69413A7-E64B-4238-A3E9-63C8A80734D7}"/>
              </a:ext>
            </a:extLst>
          </p:cNvPr>
          <p:cNvSpPr/>
          <p:nvPr/>
        </p:nvSpPr>
        <p:spPr>
          <a:xfrm>
            <a:off x="925134" y="5054893"/>
            <a:ext cx="1723630" cy="353943"/>
          </a:xfrm>
          <a:prstGeom prst="rect">
            <a:avLst/>
          </a:prstGeom>
        </p:spPr>
        <p:txBody>
          <a:bodyPr wrap="square">
            <a:spAutoFit/>
          </a:bodyPr>
          <a:lstStyle/>
          <a:p>
            <a:pPr algn="r"/>
            <a:r>
              <a:rPr lang="en-US" sz="1700" dirty="0">
                <a:solidFill>
                  <a:schemeClr val="bg1"/>
                </a:solidFill>
              </a:rPr>
              <a:t>LOREM IPSUM</a:t>
            </a:r>
          </a:p>
        </p:txBody>
      </p:sp>
      <p:sp>
        <p:nvSpPr>
          <p:cNvPr id="35" name="Rectangle 34">
            <a:extLst>
              <a:ext uri="{FF2B5EF4-FFF2-40B4-BE49-F238E27FC236}">
                <a16:creationId xmlns:a16="http://schemas.microsoft.com/office/drawing/2014/main" id="{9007D90F-19B1-41F5-8600-9EDDB925370A}"/>
              </a:ext>
            </a:extLst>
          </p:cNvPr>
          <p:cNvSpPr/>
          <p:nvPr/>
        </p:nvSpPr>
        <p:spPr>
          <a:xfrm>
            <a:off x="1159253" y="5416827"/>
            <a:ext cx="1489511" cy="215444"/>
          </a:xfrm>
          <a:prstGeom prst="rect">
            <a:avLst/>
          </a:prstGeom>
        </p:spPr>
        <p:txBody>
          <a:bodyPr wrap="none">
            <a:spAutoFit/>
          </a:bodyPr>
          <a:lstStyle/>
          <a:p>
            <a:pPr algn="r"/>
            <a:r>
              <a:rPr lang="en-US" sz="800" dirty="0">
                <a:solidFill>
                  <a:schemeClr val="bg1"/>
                </a:solidFill>
              </a:rPr>
              <a:t>CONSECTETUR ADIPISCING ELIT</a:t>
            </a:r>
            <a:endParaRPr lang="en-US" sz="800" dirty="0"/>
          </a:p>
        </p:txBody>
      </p:sp>
      <p:sp>
        <p:nvSpPr>
          <p:cNvPr id="36" name="Rectangle 35">
            <a:extLst>
              <a:ext uri="{FF2B5EF4-FFF2-40B4-BE49-F238E27FC236}">
                <a16:creationId xmlns:a16="http://schemas.microsoft.com/office/drawing/2014/main" id="{498D75FA-A3F3-4D8D-85F2-12345262566A}"/>
              </a:ext>
            </a:extLst>
          </p:cNvPr>
          <p:cNvSpPr/>
          <p:nvPr/>
        </p:nvSpPr>
        <p:spPr>
          <a:xfrm>
            <a:off x="7768264" y="602044"/>
            <a:ext cx="3359416" cy="477054"/>
          </a:xfrm>
          <a:prstGeom prst="rect">
            <a:avLst/>
          </a:prstGeom>
        </p:spPr>
        <p:txBody>
          <a:bodyPr wrap="square">
            <a:spAutoFit/>
          </a:bodyPr>
          <a:lstStyle/>
          <a:p>
            <a:pPr algn="r"/>
            <a:r>
              <a:rPr lang="en-US" sz="2500" dirty="0"/>
              <a:t>OUR PRESENTATION</a:t>
            </a:r>
          </a:p>
        </p:txBody>
      </p:sp>
      <p:sp>
        <p:nvSpPr>
          <p:cNvPr id="40" name="Rectangle 39">
            <a:extLst>
              <a:ext uri="{FF2B5EF4-FFF2-40B4-BE49-F238E27FC236}">
                <a16:creationId xmlns:a16="http://schemas.microsoft.com/office/drawing/2014/main" id="{A7E1F138-D60A-4C8B-B007-CB66E3DF6228}"/>
              </a:ext>
            </a:extLst>
          </p:cNvPr>
          <p:cNvSpPr/>
          <p:nvPr/>
        </p:nvSpPr>
        <p:spPr>
          <a:xfrm>
            <a:off x="8435996" y="1038638"/>
            <a:ext cx="2691684" cy="276999"/>
          </a:xfrm>
          <a:prstGeom prst="rect">
            <a:avLst/>
          </a:prstGeom>
        </p:spPr>
        <p:txBody>
          <a:bodyPr wrap="square">
            <a:spAutoFit/>
          </a:bodyPr>
          <a:lstStyle/>
          <a:p>
            <a:pPr algn="r"/>
            <a:r>
              <a:rPr lang="en-US" sz="1200" dirty="0">
                <a:solidFill>
                  <a:schemeClr val="tx1">
                    <a:lumMod val="40000"/>
                    <a:lumOff val="60000"/>
                  </a:schemeClr>
                </a:solidFill>
              </a:rPr>
              <a:t>EASY AND FULLY EDITABLE</a:t>
            </a:r>
          </a:p>
        </p:txBody>
      </p:sp>
    </p:spTree>
    <p:extLst>
      <p:ext uri="{BB962C8B-B14F-4D97-AF65-F5344CB8AC3E}">
        <p14:creationId xmlns:p14="http://schemas.microsoft.com/office/powerpoint/2010/main" val="1134626583"/>
      </p:ext>
    </p:extLst>
  </p:cSld>
  <p:clrMapOvr>
    <a:masterClrMapping/>
  </p:clrMapOvr>
</p:sld>
</file>

<file path=ppt/theme/theme1.xml><?xml version="1.0" encoding="utf-8"?>
<a:theme xmlns:a="http://schemas.openxmlformats.org/drawingml/2006/main" name="Office Theme">
  <a:themeElements>
    <a:clrScheme name="Slidehelper - 142">
      <a:dk1>
        <a:sysClr val="windowText" lastClr="000000"/>
      </a:dk1>
      <a:lt1>
        <a:sysClr val="window" lastClr="FFFFFF"/>
      </a:lt1>
      <a:dk2>
        <a:srgbClr val="323232"/>
      </a:dk2>
      <a:lt2>
        <a:srgbClr val="E3DED1"/>
      </a:lt2>
      <a:accent1>
        <a:srgbClr val="450920"/>
      </a:accent1>
      <a:accent2>
        <a:srgbClr val="A53860"/>
      </a:accent2>
      <a:accent3>
        <a:srgbClr val="DA627D"/>
      </a:accent3>
      <a:accent4>
        <a:srgbClr val="FFA5AB"/>
      </a:accent4>
      <a:accent5>
        <a:srgbClr val="F9DBBD"/>
      </a:accent5>
      <a:accent6>
        <a:srgbClr val="EFECCA"/>
      </a:accent6>
      <a:hlink>
        <a:srgbClr val="450920"/>
      </a:hlink>
      <a:folHlink>
        <a:srgbClr val="A53860"/>
      </a:folHlink>
    </a:clrScheme>
    <a:fontScheme name="Custom 95">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5465</TotalTime>
  <Words>1812</Words>
  <Application>Microsoft Office PowerPoint</Application>
  <PresentationFormat>Widescreen</PresentationFormat>
  <Paragraphs>132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Gill Sans</vt:lpstr>
      <vt:lpstr>Lato Light</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616</cp:revision>
  <dcterms:created xsi:type="dcterms:W3CDTF">2018-05-28T03:04:24Z</dcterms:created>
  <dcterms:modified xsi:type="dcterms:W3CDTF">2021-03-08T15:22:41Z</dcterms:modified>
</cp:coreProperties>
</file>