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7" r:id="rId1"/>
  </p:sldMasterIdLst>
  <p:notesMasterIdLst>
    <p:notesMasterId r:id="rId27"/>
  </p:notesMasterIdLst>
  <p:sldIdLst>
    <p:sldId id="924" r:id="rId2"/>
    <p:sldId id="945" r:id="rId3"/>
    <p:sldId id="943" r:id="rId4"/>
    <p:sldId id="944" r:id="rId5"/>
    <p:sldId id="952" r:id="rId6"/>
    <p:sldId id="968" r:id="rId7"/>
    <p:sldId id="954" r:id="rId8"/>
    <p:sldId id="955" r:id="rId9"/>
    <p:sldId id="956" r:id="rId10"/>
    <p:sldId id="957" r:id="rId11"/>
    <p:sldId id="958" r:id="rId12"/>
    <p:sldId id="959" r:id="rId13"/>
    <p:sldId id="960" r:id="rId14"/>
    <p:sldId id="961" r:id="rId15"/>
    <p:sldId id="962" r:id="rId16"/>
    <p:sldId id="969" r:id="rId17"/>
    <p:sldId id="966" r:id="rId18"/>
    <p:sldId id="967" r:id="rId19"/>
    <p:sldId id="314" r:id="rId20"/>
    <p:sldId id="980" r:id="rId21"/>
    <p:sldId id="981" r:id="rId22"/>
    <p:sldId id="809" r:id="rId23"/>
    <p:sldId id="810" r:id="rId24"/>
    <p:sldId id="983" r:id="rId25"/>
    <p:sldId id="9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688"/>
    <a:srgbClr val="4472C4"/>
    <a:srgbClr val="5E85CA"/>
    <a:srgbClr val="6B71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3" autoAdjust="0"/>
    <p:restoredTop sz="95274" autoAdjust="0"/>
  </p:normalViewPr>
  <p:slideViewPr>
    <p:cSldViewPr snapToGrid="0" showGuides="1">
      <p:cViewPr varScale="1">
        <p:scale>
          <a:sx n="118" d="100"/>
          <a:sy n="118" d="100"/>
        </p:scale>
        <p:origin x="108" y="366"/>
      </p:cViewPr>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59F5A-B891-428E-8731-9CCB307E85AE}" type="datetimeFigureOut">
              <a:rPr lang="vi-VN" smtClean="0"/>
              <a:t>08/03/2021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513E9-CE5E-4BFE-B71D-B542AF679F8A}" type="slidenum">
              <a:rPr lang="vi-VN" smtClean="0"/>
              <a:t>‹#›</a:t>
            </a:fld>
            <a:endParaRPr lang="vi-VN"/>
          </a:p>
        </p:txBody>
      </p:sp>
    </p:spTree>
    <p:extLst>
      <p:ext uri="{BB962C8B-B14F-4D97-AF65-F5344CB8AC3E}">
        <p14:creationId xmlns:p14="http://schemas.microsoft.com/office/powerpoint/2010/main" val="1414869217"/>
      </p:ext>
    </p:extLst>
  </p:cSld>
  <p:clrMap bg1="lt1" tx1="dk1" bg2="lt2" tx2="dk2" accent1="accent1" accent2="accent2" accent3="accent3" accent4="accent4" accent5="accent5" accent6="accent6" hlink="hlink" folHlink="folHlink"/>
  <p:notesStyle>
    <a:lvl1pPr marL="0" algn="l" defTabSz="457109" rtl="0" eaLnBrk="1" latinLnBrk="0" hangingPunct="1">
      <a:defRPr sz="600" kern="1200">
        <a:solidFill>
          <a:schemeClr val="tx1"/>
        </a:solidFill>
        <a:latin typeface="+mn-lt"/>
        <a:ea typeface="+mn-ea"/>
        <a:cs typeface="+mn-cs"/>
      </a:defRPr>
    </a:lvl1pPr>
    <a:lvl2pPr marL="228554" algn="l" defTabSz="457109" rtl="0" eaLnBrk="1" latinLnBrk="0" hangingPunct="1">
      <a:defRPr sz="600" kern="1200">
        <a:solidFill>
          <a:schemeClr val="tx1"/>
        </a:solidFill>
        <a:latin typeface="+mn-lt"/>
        <a:ea typeface="+mn-ea"/>
        <a:cs typeface="+mn-cs"/>
      </a:defRPr>
    </a:lvl2pPr>
    <a:lvl3pPr marL="457109" algn="l" defTabSz="457109" rtl="0" eaLnBrk="1" latinLnBrk="0" hangingPunct="1">
      <a:defRPr sz="600" kern="1200">
        <a:solidFill>
          <a:schemeClr val="tx1"/>
        </a:solidFill>
        <a:latin typeface="+mn-lt"/>
        <a:ea typeface="+mn-ea"/>
        <a:cs typeface="+mn-cs"/>
      </a:defRPr>
    </a:lvl3pPr>
    <a:lvl4pPr marL="685663" algn="l" defTabSz="457109" rtl="0" eaLnBrk="1" latinLnBrk="0" hangingPunct="1">
      <a:defRPr sz="600" kern="1200">
        <a:solidFill>
          <a:schemeClr val="tx1"/>
        </a:solidFill>
        <a:latin typeface="+mn-lt"/>
        <a:ea typeface="+mn-ea"/>
        <a:cs typeface="+mn-cs"/>
      </a:defRPr>
    </a:lvl4pPr>
    <a:lvl5pPr marL="914217" algn="l" defTabSz="457109" rtl="0" eaLnBrk="1" latinLnBrk="0" hangingPunct="1">
      <a:defRPr sz="600" kern="1200">
        <a:solidFill>
          <a:schemeClr val="tx1"/>
        </a:solidFill>
        <a:latin typeface="+mn-lt"/>
        <a:ea typeface="+mn-ea"/>
        <a:cs typeface="+mn-cs"/>
      </a:defRPr>
    </a:lvl5pPr>
    <a:lvl6pPr marL="1142771" algn="l" defTabSz="457109" rtl="0" eaLnBrk="1" latinLnBrk="0" hangingPunct="1">
      <a:defRPr sz="600" kern="1200">
        <a:solidFill>
          <a:schemeClr val="tx1"/>
        </a:solidFill>
        <a:latin typeface="+mn-lt"/>
        <a:ea typeface="+mn-ea"/>
        <a:cs typeface="+mn-cs"/>
      </a:defRPr>
    </a:lvl6pPr>
    <a:lvl7pPr marL="1371326" algn="l" defTabSz="457109" rtl="0" eaLnBrk="1" latinLnBrk="0" hangingPunct="1">
      <a:defRPr sz="600" kern="1200">
        <a:solidFill>
          <a:schemeClr val="tx1"/>
        </a:solidFill>
        <a:latin typeface="+mn-lt"/>
        <a:ea typeface="+mn-ea"/>
        <a:cs typeface="+mn-cs"/>
      </a:defRPr>
    </a:lvl7pPr>
    <a:lvl8pPr marL="1599880" algn="l" defTabSz="457109" rtl="0" eaLnBrk="1" latinLnBrk="0" hangingPunct="1">
      <a:defRPr sz="600" kern="1200">
        <a:solidFill>
          <a:schemeClr val="tx1"/>
        </a:solidFill>
        <a:latin typeface="+mn-lt"/>
        <a:ea typeface="+mn-ea"/>
        <a:cs typeface="+mn-cs"/>
      </a:defRPr>
    </a:lvl8pPr>
    <a:lvl9pPr marL="1828434" algn="l" defTabSz="457109"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D478A50-2269-42DA-8FB9-D308087C4593}"/>
              </a:ext>
            </a:extLst>
          </p:cNvPr>
          <p:cNvSpPr>
            <a:spLocks noGrp="1"/>
          </p:cNvSpPr>
          <p:nvPr>
            <p:ph type="pic" sz="quarter" idx="16"/>
          </p:nvPr>
        </p:nvSpPr>
        <p:spPr>
          <a:xfrm>
            <a:off x="0" y="0"/>
            <a:ext cx="12192000" cy="6858000"/>
          </a:xfrm>
        </p:spPr>
        <p:txBody>
          <a:bodyPr/>
          <a:lstStyle/>
          <a:p>
            <a:endParaRPr lang="en-US"/>
          </a:p>
        </p:txBody>
      </p:sp>
      <p:sp>
        <p:nvSpPr>
          <p:cNvPr id="4" name="Picture Placeholder 3">
            <a:extLst>
              <a:ext uri="{FF2B5EF4-FFF2-40B4-BE49-F238E27FC236}">
                <a16:creationId xmlns:a16="http://schemas.microsoft.com/office/drawing/2014/main" id="{192FCC5D-90EE-47D2-ADF2-40F96C80BFB6}"/>
              </a:ext>
            </a:extLst>
          </p:cNvPr>
          <p:cNvSpPr>
            <a:spLocks noGrp="1"/>
          </p:cNvSpPr>
          <p:nvPr>
            <p:ph type="pic" sz="quarter" idx="10"/>
          </p:nvPr>
        </p:nvSpPr>
        <p:spPr>
          <a:xfrm>
            <a:off x="647295" y="781665"/>
            <a:ext cx="3498242" cy="2861187"/>
          </a:xfrm>
          <a:prstGeom prst="rect">
            <a:avLst/>
          </a:prstGeom>
        </p:spPr>
        <p:txBody>
          <a:bodyPr/>
          <a:lstStyle/>
          <a:p>
            <a:endParaRPr lang="vi-VN"/>
          </a:p>
        </p:txBody>
      </p:sp>
      <p:sp>
        <p:nvSpPr>
          <p:cNvPr id="5" name="Picture Placeholder 3">
            <a:extLst>
              <a:ext uri="{FF2B5EF4-FFF2-40B4-BE49-F238E27FC236}">
                <a16:creationId xmlns:a16="http://schemas.microsoft.com/office/drawing/2014/main" id="{B5CA7CE0-E8CC-4439-94E2-348D894F03BD}"/>
              </a:ext>
            </a:extLst>
          </p:cNvPr>
          <p:cNvSpPr>
            <a:spLocks noGrp="1"/>
          </p:cNvSpPr>
          <p:nvPr>
            <p:ph type="pic" sz="quarter" idx="11"/>
          </p:nvPr>
        </p:nvSpPr>
        <p:spPr>
          <a:xfrm>
            <a:off x="4346879" y="781665"/>
            <a:ext cx="3498242" cy="1651820"/>
          </a:xfrm>
          <a:prstGeom prst="rect">
            <a:avLst/>
          </a:prstGeom>
        </p:spPr>
        <p:txBody>
          <a:bodyPr/>
          <a:lstStyle/>
          <a:p>
            <a:endParaRPr lang="vi-VN"/>
          </a:p>
        </p:txBody>
      </p:sp>
      <p:sp>
        <p:nvSpPr>
          <p:cNvPr id="6" name="Picture Placeholder 3">
            <a:extLst>
              <a:ext uri="{FF2B5EF4-FFF2-40B4-BE49-F238E27FC236}">
                <a16:creationId xmlns:a16="http://schemas.microsoft.com/office/drawing/2014/main" id="{079F38F1-7242-4C64-9BD2-80ADB1ADD2FC}"/>
              </a:ext>
            </a:extLst>
          </p:cNvPr>
          <p:cNvSpPr>
            <a:spLocks noGrp="1"/>
          </p:cNvSpPr>
          <p:nvPr>
            <p:ph type="pic" sz="quarter" idx="12"/>
          </p:nvPr>
        </p:nvSpPr>
        <p:spPr>
          <a:xfrm>
            <a:off x="8046463" y="781664"/>
            <a:ext cx="3498242" cy="3598607"/>
          </a:xfrm>
          <a:prstGeom prst="rect">
            <a:avLst/>
          </a:prstGeom>
        </p:spPr>
        <p:txBody>
          <a:bodyPr/>
          <a:lstStyle/>
          <a:p>
            <a:endParaRPr lang="vi-VN"/>
          </a:p>
        </p:txBody>
      </p:sp>
      <p:sp>
        <p:nvSpPr>
          <p:cNvPr id="7" name="Picture Placeholder 3">
            <a:extLst>
              <a:ext uri="{FF2B5EF4-FFF2-40B4-BE49-F238E27FC236}">
                <a16:creationId xmlns:a16="http://schemas.microsoft.com/office/drawing/2014/main" id="{1BC5A2FE-AABB-4E41-BF1F-9B732C950339}"/>
              </a:ext>
            </a:extLst>
          </p:cNvPr>
          <p:cNvSpPr>
            <a:spLocks noGrp="1"/>
          </p:cNvSpPr>
          <p:nvPr>
            <p:ph type="pic" sz="quarter" idx="13"/>
          </p:nvPr>
        </p:nvSpPr>
        <p:spPr>
          <a:xfrm>
            <a:off x="647295" y="3834581"/>
            <a:ext cx="3498242" cy="2564632"/>
          </a:xfrm>
          <a:prstGeom prst="rect">
            <a:avLst/>
          </a:prstGeom>
        </p:spPr>
        <p:txBody>
          <a:bodyPr/>
          <a:lstStyle/>
          <a:p>
            <a:endParaRPr lang="vi-VN"/>
          </a:p>
        </p:txBody>
      </p:sp>
      <p:sp>
        <p:nvSpPr>
          <p:cNvPr id="8" name="Picture Placeholder 3">
            <a:extLst>
              <a:ext uri="{FF2B5EF4-FFF2-40B4-BE49-F238E27FC236}">
                <a16:creationId xmlns:a16="http://schemas.microsoft.com/office/drawing/2014/main" id="{4894B718-D827-44AC-A6D1-50DB17645062}"/>
              </a:ext>
            </a:extLst>
          </p:cNvPr>
          <p:cNvSpPr>
            <a:spLocks noGrp="1"/>
          </p:cNvSpPr>
          <p:nvPr>
            <p:ph type="pic" sz="quarter" idx="14"/>
          </p:nvPr>
        </p:nvSpPr>
        <p:spPr>
          <a:xfrm>
            <a:off x="4346879" y="2669458"/>
            <a:ext cx="3498242" cy="3729755"/>
          </a:xfrm>
          <a:prstGeom prst="rect">
            <a:avLst/>
          </a:prstGeom>
        </p:spPr>
        <p:txBody>
          <a:bodyPr/>
          <a:lstStyle/>
          <a:p>
            <a:endParaRPr lang="vi-VN"/>
          </a:p>
        </p:txBody>
      </p:sp>
      <p:sp>
        <p:nvSpPr>
          <p:cNvPr id="9" name="Picture Placeholder 3">
            <a:extLst>
              <a:ext uri="{FF2B5EF4-FFF2-40B4-BE49-F238E27FC236}">
                <a16:creationId xmlns:a16="http://schemas.microsoft.com/office/drawing/2014/main" id="{EFCB8FC7-E047-44BA-946C-E478D504B0BF}"/>
              </a:ext>
            </a:extLst>
          </p:cNvPr>
          <p:cNvSpPr>
            <a:spLocks noGrp="1"/>
          </p:cNvSpPr>
          <p:nvPr>
            <p:ph type="pic" sz="quarter" idx="15"/>
          </p:nvPr>
        </p:nvSpPr>
        <p:spPr>
          <a:xfrm>
            <a:off x="8046463" y="4572000"/>
            <a:ext cx="3498242" cy="1827213"/>
          </a:xfrm>
          <a:prstGeom prst="rect">
            <a:avLst/>
          </a:prstGeom>
        </p:spPr>
        <p:txBody>
          <a:bodyPr/>
          <a:lstStyle/>
          <a:p>
            <a:endParaRPr lang="vi-VN"/>
          </a:p>
        </p:txBody>
      </p:sp>
    </p:spTree>
    <p:extLst>
      <p:ext uri="{BB962C8B-B14F-4D97-AF65-F5344CB8AC3E}">
        <p14:creationId xmlns:p14="http://schemas.microsoft.com/office/powerpoint/2010/main" val="1915737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E7E9EFB1-559B-409F-8A86-1AA3699D2570}"/>
              </a:ext>
            </a:extLst>
          </p:cNvPr>
          <p:cNvSpPr>
            <a:spLocks noGrp="1"/>
          </p:cNvSpPr>
          <p:nvPr>
            <p:ph type="pic" sz="quarter" idx="10"/>
          </p:nvPr>
        </p:nvSpPr>
        <p:spPr>
          <a:xfrm>
            <a:off x="2303740" y="2251756"/>
            <a:ext cx="7584521" cy="4147457"/>
          </a:xfrm>
          <a:custGeom>
            <a:avLst/>
            <a:gdLst>
              <a:gd name="connsiteX0" fmla="*/ 5253266 w 15171018"/>
              <a:gd name="connsiteY0" fmla="*/ 4389120 h 8294914"/>
              <a:gd name="connsiteX1" fmla="*/ 12443500 w 15171018"/>
              <a:gd name="connsiteY1" fmla="*/ 4389120 h 8294914"/>
              <a:gd name="connsiteX2" fmla="*/ 8071522 w 15171018"/>
              <a:gd name="connsiteY2" fmla="*/ 8294914 h 8294914"/>
              <a:gd name="connsiteX3" fmla="*/ 5253266 w 15171018"/>
              <a:gd name="connsiteY3" fmla="*/ 8294914 h 8294914"/>
              <a:gd name="connsiteX4" fmla="*/ 3058705 w 15171018"/>
              <a:gd name="connsiteY4" fmla="*/ 6342017 h 8294914"/>
              <a:gd name="connsiteX5" fmla="*/ 2194045 w 15171018"/>
              <a:gd name="connsiteY5" fmla="*/ 4389120 h 8294914"/>
              <a:gd name="connsiteX6" fmla="*/ 4474105 w 15171018"/>
              <a:gd name="connsiteY6" fmla="*/ 4389120 h 8294914"/>
              <a:gd name="connsiteX7" fmla="*/ 2279544 w 15171018"/>
              <a:gd name="connsiteY7" fmla="*/ 6342017 h 8294914"/>
              <a:gd name="connsiteX8" fmla="*/ 4474105 w 15171018"/>
              <a:gd name="connsiteY8" fmla="*/ 8294914 h 8294914"/>
              <a:gd name="connsiteX9" fmla="*/ 2194045 w 15171018"/>
              <a:gd name="connsiteY9" fmla="*/ 8294914 h 8294914"/>
              <a:gd name="connsiteX10" fmla="*/ 0 w 15171018"/>
              <a:gd name="connsiteY10" fmla="*/ 6342477 h 8294914"/>
              <a:gd name="connsiteX11" fmla="*/ 263758 w 15171018"/>
              <a:gd name="connsiteY11" fmla="*/ 6106844 h 8294914"/>
              <a:gd name="connsiteX12" fmla="*/ 10696914 w 15171018"/>
              <a:gd name="connsiteY12" fmla="*/ 0 h 8294914"/>
              <a:gd name="connsiteX13" fmla="*/ 12976974 w 15171018"/>
              <a:gd name="connsiteY13" fmla="*/ 0 h 8294914"/>
              <a:gd name="connsiteX14" fmla="*/ 15171018 w 15171018"/>
              <a:gd name="connsiteY14" fmla="*/ 1952436 h 8294914"/>
              <a:gd name="connsiteX15" fmla="*/ 14907208 w 15171018"/>
              <a:gd name="connsiteY15" fmla="*/ 2188117 h 8294914"/>
              <a:gd name="connsiteX16" fmla="*/ 12976974 w 15171018"/>
              <a:gd name="connsiteY16" fmla="*/ 3905793 h 8294914"/>
              <a:gd name="connsiteX17" fmla="*/ 10696914 w 15171018"/>
              <a:gd name="connsiteY17" fmla="*/ 3905793 h 8294914"/>
              <a:gd name="connsiteX18" fmla="*/ 12891476 w 15171018"/>
              <a:gd name="connsiteY18" fmla="*/ 1952896 h 8294914"/>
              <a:gd name="connsiteX19" fmla="*/ 7099496 w 15171018"/>
              <a:gd name="connsiteY19" fmla="*/ 0 h 8294914"/>
              <a:gd name="connsiteX20" fmla="*/ 9917753 w 15171018"/>
              <a:gd name="connsiteY20" fmla="*/ 0 h 8294914"/>
              <a:gd name="connsiteX21" fmla="*/ 12112314 w 15171018"/>
              <a:gd name="connsiteY21" fmla="*/ 1952896 h 8294914"/>
              <a:gd name="connsiteX22" fmla="*/ 9917753 w 15171018"/>
              <a:gd name="connsiteY22" fmla="*/ 3905793 h 8294914"/>
              <a:gd name="connsiteX23" fmla="*/ 2727519 w 15171018"/>
              <a:gd name="connsiteY23" fmla="*/ 3905793 h 829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71018" h="8294914">
                <a:moveTo>
                  <a:pt x="5253266" y="4389120"/>
                </a:moveTo>
                <a:lnTo>
                  <a:pt x="12443500" y="4389120"/>
                </a:lnTo>
                <a:lnTo>
                  <a:pt x="8071522" y="8294914"/>
                </a:lnTo>
                <a:lnTo>
                  <a:pt x="5253266" y="8294914"/>
                </a:lnTo>
                <a:lnTo>
                  <a:pt x="3058705" y="6342017"/>
                </a:lnTo>
                <a:close/>
                <a:moveTo>
                  <a:pt x="2194045" y="4389120"/>
                </a:moveTo>
                <a:lnTo>
                  <a:pt x="4474105" y="4389120"/>
                </a:lnTo>
                <a:lnTo>
                  <a:pt x="2279544" y="6342017"/>
                </a:lnTo>
                <a:lnTo>
                  <a:pt x="4474105" y="8294914"/>
                </a:lnTo>
                <a:lnTo>
                  <a:pt x="2194045" y="8294914"/>
                </a:lnTo>
                <a:lnTo>
                  <a:pt x="0" y="6342477"/>
                </a:lnTo>
                <a:lnTo>
                  <a:pt x="263758" y="6106844"/>
                </a:lnTo>
                <a:close/>
                <a:moveTo>
                  <a:pt x="10696914" y="0"/>
                </a:moveTo>
                <a:lnTo>
                  <a:pt x="12976974" y="0"/>
                </a:lnTo>
                <a:lnTo>
                  <a:pt x="15171018" y="1952436"/>
                </a:lnTo>
                <a:lnTo>
                  <a:pt x="14907208" y="2188117"/>
                </a:lnTo>
                <a:lnTo>
                  <a:pt x="12976974" y="3905793"/>
                </a:lnTo>
                <a:lnTo>
                  <a:pt x="10696914" y="3905793"/>
                </a:lnTo>
                <a:lnTo>
                  <a:pt x="12891476" y="1952896"/>
                </a:lnTo>
                <a:close/>
                <a:moveTo>
                  <a:pt x="7099496" y="0"/>
                </a:moveTo>
                <a:lnTo>
                  <a:pt x="9917753" y="0"/>
                </a:lnTo>
                <a:lnTo>
                  <a:pt x="12112314" y="1952896"/>
                </a:lnTo>
                <a:lnTo>
                  <a:pt x="9917753" y="3905793"/>
                </a:lnTo>
                <a:lnTo>
                  <a:pt x="2727519" y="3905793"/>
                </a:lnTo>
                <a:close/>
              </a:path>
            </a:pathLst>
          </a:custGeom>
        </p:spPr>
        <p:txBody>
          <a:bodyPr wrap="square">
            <a:noAutofit/>
          </a:bodyPr>
          <a:lstStyle/>
          <a:p>
            <a:endParaRPr lang="vi-VN"/>
          </a:p>
        </p:txBody>
      </p:sp>
      <p:sp>
        <p:nvSpPr>
          <p:cNvPr id="25" name="Freeform: Shape 24">
            <a:extLst>
              <a:ext uri="{FF2B5EF4-FFF2-40B4-BE49-F238E27FC236}">
                <a16:creationId xmlns:a16="http://schemas.microsoft.com/office/drawing/2014/main" id="{8F63D556-528D-4DF5-BB36-864F2FB6B990}"/>
              </a:ext>
            </a:extLst>
          </p:cNvPr>
          <p:cNvSpPr/>
          <p:nvPr userDrawn="1"/>
        </p:nvSpPr>
        <p:spPr>
          <a:xfrm flipH="1">
            <a:off x="9572294" y="2452322"/>
            <a:ext cx="132147" cy="117841"/>
          </a:xfrm>
          <a:custGeom>
            <a:avLst/>
            <a:gdLst>
              <a:gd name="connsiteX0" fmla="*/ 518 w 264328"/>
              <a:gd name="connsiteY0" fmla="*/ 0 h 235681"/>
              <a:gd name="connsiteX1" fmla="*/ 0 w 264328"/>
              <a:gd name="connsiteY1" fmla="*/ 460 h 235681"/>
              <a:gd name="connsiteX2" fmla="*/ 264328 w 264328"/>
              <a:gd name="connsiteY2" fmla="*/ 235681 h 235681"/>
              <a:gd name="connsiteX3" fmla="*/ 518 w 264328"/>
              <a:gd name="connsiteY3" fmla="*/ 0 h 235681"/>
            </a:gdLst>
            <a:ahLst/>
            <a:cxnLst>
              <a:cxn ang="0">
                <a:pos x="connsiteX0" y="connsiteY0"/>
              </a:cxn>
              <a:cxn ang="0">
                <a:pos x="connsiteX1" y="connsiteY1"/>
              </a:cxn>
              <a:cxn ang="0">
                <a:pos x="connsiteX2" y="connsiteY2"/>
              </a:cxn>
              <a:cxn ang="0">
                <a:pos x="connsiteX3" y="connsiteY3"/>
              </a:cxn>
            </a:cxnLst>
            <a:rect l="l" t="t" r="r" b="b"/>
            <a:pathLst>
              <a:path w="264328" h="235681">
                <a:moveTo>
                  <a:pt x="518" y="0"/>
                </a:moveTo>
                <a:lnTo>
                  <a:pt x="0" y="460"/>
                </a:lnTo>
                <a:lnTo>
                  <a:pt x="264328" y="235681"/>
                </a:lnTo>
                <a:lnTo>
                  <a:pt x="51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3" name="Freeform: Shape 22">
            <a:extLst>
              <a:ext uri="{FF2B5EF4-FFF2-40B4-BE49-F238E27FC236}">
                <a16:creationId xmlns:a16="http://schemas.microsoft.com/office/drawing/2014/main" id="{3B9939C3-C146-4A65-8DC7-1DD262A5E912}"/>
              </a:ext>
            </a:extLst>
          </p:cNvPr>
          <p:cNvSpPr/>
          <p:nvPr userDrawn="1"/>
        </p:nvSpPr>
        <p:spPr>
          <a:xfrm flipH="1">
            <a:off x="2119401" y="4529526"/>
            <a:ext cx="132120" cy="117817"/>
          </a:xfrm>
          <a:custGeom>
            <a:avLst/>
            <a:gdLst>
              <a:gd name="connsiteX0" fmla="*/ 0 w 264274"/>
              <a:gd name="connsiteY0" fmla="*/ 0 h 235633"/>
              <a:gd name="connsiteX1" fmla="*/ 263757 w 264274"/>
              <a:gd name="connsiteY1" fmla="*/ 235633 h 235633"/>
              <a:gd name="connsiteX2" fmla="*/ 264274 w 264274"/>
              <a:gd name="connsiteY2" fmla="*/ 235173 h 235633"/>
              <a:gd name="connsiteX3" fmla="*/ 0 w 264274"/>
              <a:gd name="connsiteY3" fmla="*/ 0 h 235633"/>
            </a:gdLst>
            <a:ahLst/>
            <a:cxnLst>
              <a:cxn ang="0">
                <a:pos x="connsiteX0" y="connsiteY0"/>
              </a:cxn>
              <a:cxn ang="0">
                <a:pos x="connsiteX1" y="connsiteY1"/>
              </a:cxn>
              <a:cxn ang="0">
                <a:pos x="connsiteX2" y="connsiteY2"/>
              </a:cxn>
              <a:cxn ang="0">
                <a:pos x="connsiteX3" y="connsiteY3"/>
              </a:cxn>
            </a:cxnLst>
            <a:rect l="l" t="t" r="r" b="b"/>
            <a:pathLst>
              <a:path w="264274" h="235633">
                <a:moveTo>
                  <a:pt x="0" y="0"/>
                </a:moveTo>
                <a:lnTo>
                  <a:pt x="263757" y="235633"/>
                </a:lnTo>
                <a:lnTo>
                  <a:pt x="264274" y="23517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Tree>
    <p:extLst>
      <p:ext uri="{BB962C8B-B14F-4D97-AF65-F5344CB8AC3E}">
        <p14:creationId xmlns:p14="http://schemas.microsoft.com/office/powerpoint/2010/main" val="275727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E4C3696-1815-4638-8C28-78ED0180EDF5}"/>
              </a:ext>
            </a:extLst>
          </p:cNvPr>
          <p:cNvSpPr>
            <a:spLocks noGrp="1"/>
          </p:cNvSpPr>
          <p:nvPr>
            <p:ph type="pic" sz="quarter" idx="10"/>
          </p:nvPr>
        </p:nvSpPr>
        <p:spPr>
          <a:xfrm>
            <a:off x="0" y="333487"/>
            <a:ext cx="6096000" cy="5731136"/>
          </a:xfrm>
          <a:custGeom>
            <a:avLst/>
            <a:gdLst>
              <a:gd name="connsiteX0" fmla="*/ 0 w 12193588"/>
              <a:gd name="connsiteY0" fmla="*/ 0 h 11462272"/>
              <a:gd name="connsiteX1" fmla="*/ 12193588 w 12193588"/>
              <a:gd name="connsiteY1" fmla="*/ 4559233 h 11462272"/>
              <a:gd name="connsiteX2" fmla="*/ 12193588 w 12193588"/>
              <a:gd name="connsiteY2" fmla="*/ 11462272 h 11462272"/>
              <a:gd name="connsiteX3" fmla="*/ 0 w 12193588"/>
              <a:gd name="connsiteY3" fmla="*/ 6903039 h 11462272"/>
            </a:gdLst>
            <a:ahLst/>
            <a:cxnLst>
              <a:cxn ang="0">
                <a:pos x="connsiteX0" y="connsiteY0"/>
              </a:cxn>
              <a:cxn ang="0">
                <a:pos x="connsiteX1" y="connsiteY1"/>
              </a:cxn>
              <a:cxn ang="0">
                <a:pos x="connsiteX2" y="connsiteY2"/>
              </a:cxn>
              <a:cxn ang="0">
                <a:pos x="connsiteX3" y="connsiteY3"/>
              </a:cxn>
            </a:cxnLst>
            <a:rect l="l" t="t" r="r" b="b"/>
            <a:pathLst>
              <a:path w="12193588" h="11462272">
                <a:moveTo>
                  <a:pt x="0" y="0"/>
                </a:moveTo>
                <a:lnTo>
                  <a:pt x="12193588" y="4559233"/>
                </a:lnTo>
                <a:lnTo>
                  <a:pt x="12193588" y="11462272"/>
                </a:lnTo>
                <a:lnTo>
                  <a:pt x="0" y="6903039"/>
                </a:lnTo>
                <a:close/>
              </a:path>
            </a:pathLst>
          </a:custGeom>
        </p:spPr>
        <p:txBody>
          <a:bodyPr wrap="square">
            <a:noAutofit/>
          </a:bodyPr>
          <a:lstStyle/>
          <a:p>
            <a:endParaRPr lang="vi-VN"/>
          </a:p>
        </p:txBody>
      </p:sp>
    </p:spTree>
    <p:extLst>
      <p:ext uri="{BB962C8B-B14F-4D97-AF65-F5344CB8AC3E}">
        <p14:creationId xmlns:p14="http://schemas.microsoft.com/office/powerpoint/2010/main" val="1112173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4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30F1F5-6686-4B54-AE55-96AB0BF95318}"/>
              </a:ext>
            </a:extLst>
          </p:cNvPr>
          <p:cNvSpPr>
            <a:spLocks noGrp="1"/>
          </p:cNvSpPr>
          <p:nvPr>
            <p:ph type="pic" sz="quarter" idx="12"/>
          </p:nvPr>
        </p:nvSpPr>
        <p:spPr>
          <a:xfrm>
            <a:off x="7440154" y="0"/>
            <a:ext cx="4584466" cy="6858000"/>
          </a:xfrm>
          <a:custGeom>
            <a:avLst/>
            <a:gdLst>
              <a:gd name="connsiteX0" fmla="*/ 2292532 w 9170126"/>
              <a:gd name="connsiteY0" fmla="*/ 0 h 13716000"/>
              <a:gd name="connsiteX1" fmla="*/ 9170126 w 9170126"/>
              <a:gd name="connsiteY1" fmla="*/ 0 h 13716000"/>
              <a:gd name="connsiteX2" fmla="*/ 6877594 w 9170126"/>
              <a:gd name="connsiteY2" fmla="*/ 13716000 h 13716000"/>
              <a:gd name="connsiteX3" fmla="*/ 0 w 917012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9170126" h="13716000">
                <a:moveTo>
                  <a:pt x="2292532" y="0"/>
                </a:moveTo>
                <a:lnTo>
                  <a:pt x="9170126" y="0"/>
                </a:lnTo>
                <a:lnTo>
                  <a:pt x="6877594" y="13716000"/>
                </a:lnTo>
                <a:lnTo>
                  <a:pt x="0" y="13716000"/>
                </a:lnTo>
                <a:close/>
              </a:path>
            </a:pathLst>
          </a:custGeom>
        </p:spPr>
        <p:txBody>
          <a:bodyPr wrap="square">
            <a:noAutofit/>
          </a:bodyPr>
          <a:lstStyle/>
          <a:p>
            <a:endParaRPr lang="vi-VN"/>
          </a:p>
        </p:txBody>
      </p:sp>
      <p:sp>
        <p:nvSpPr>
          <p:cNvPr id="13" name="Picture Placeholder 12">
            <a:extLst>
              <a:ext uri="{FF2B5EF4-FFF2-40B4-BE49-F238E27FC236}">
                <a16:creationId xmlns:a16="http://schemas.microsoft.com/office/drawing/2014/main" id="{1E279551-FD6E-487C-BC0E-BB63DB420D3B}"/>
              </a:ext>
            </a:extLst>
          </p:cNvPr>
          <p:cNvSpPr>
            <a:spLocks noGrp="1"/>
          </p:cNvSpPr>
          <p:nvPr>
            <p:ph type="pic" sz="quarter" idx="11"/>
          </p:nvPr>
        </p:nvSpPr>
        <p:spPr>
          <a:xfrm>
            <a:off x="3824504" y="0"/>
            <a:ext cx="4584466" cy="6858000"/>
          </a:xfrm>
          <a:custGeom>
            <a:avLst/>
            <a:gdLst>
              <a:gd name="connsiteX0" fmla="*/ 2292532 w 9170126"/>
              <a:gd name="connsiteY0" fmla="*/ 0 h 13716000"/>
              <a:gd name="connsiteX1" fmla="*/ 9170126 w 9170126"/>
              <a:gd name="connsiteY1" fmla="*/ 0 h 13716000"/>
              <a:gd name="connsiteX2" fmla="*/ 6877595 w 9170126"/>
              <a:gd name="connsiteY2" fmla="*/ 13716000 h 13716000"/>
              <a:gd name="connsiteX3" fmla="*/ 0 w 917012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9170126" h="13716000">
                <a:moveTo>
                  <a:pt x="2292532" y="0"/>
                </a:moveTo>
                <a:lnTo>
                  <a:pt x="9170126" y="0"/>
                </a:lnTo>
                <a:lnTo>
                  <a:pt x="6877595" y="13716000"/>
                </a:lnTo>
                <a:lnTo>
                  <a:pt x="0" y="13716000"/>
                </a:lnTo>
                <a:close/>
              </a:path>
            </a:pathLst>
          </a:custGeom>
        </p:spPr>
        <p:txBody>
          <a:bodyPr wrap="square">
            <a:noAutofit/>
          </a:bodyPr>
          <a:lstStyle/>
          <a:p>
            <a:endParaRPr lang="vi-VN"/>
          </a:p>
        </p:txBody>
      </p:sp>
      <p:sp>
        <p:nvSpPr>
          <p:cNvPr id="10" name="Picture Placeholder 9">
            <a:extLst>
              <a:ext uri="{FF2B5EF4-FFF2-40B4-BE49-F238E27FC236}">
                <a16:creationId xmlns:a16="http://schemas.microsoft.com/office/drawing/2014/main" id="{AA15E272-0958-453C-9FB4-927CACC40603}"/>
              </a:ext>
            </a:extLst>
          </p:cNvPr>
          <p:cNvSpPr>
            <a:spLocks noGrp="1"/>
          </p:cNvSpPr>
          <p:nvPr>
            <p:ph type="pic" sz="quarter" idx="10"/>
          </p:nvPr>
        </p:nvSpPr>
        <p:spPr>
          <a:xfrm>
            <a:off x="167380" y="0"/>
            <a:ext cx="4584466" cy="6858000"/>
          </a:xfrm>
          <a:custGeom>
            <a:avLst/>
            <a:gdLst>
              <a:gd name="connsiteX0" fmla="*/ 2292532 w 9170126"/>
              <a:gd name="connsiteY0" fmla="*/ 0 h 13716000"/>
              <a:gd name="connsiteX1" fmla="*/ 9170126 w 9170126"/>
              <a:gd name="connsiteY1" fmla="*/ 0 h 13716000"/>
              <a:gd name="connsiteX2" fmla="*/ 6877595 w 9170126"/>
              <a:gd name="connsiteY2" fmla="*/ 13716000 h 13716000"/>
              <a:gd name="connsiteX3" fmla="*/ 0 w 917012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9170126" h="13716000">
                <a:moveTo>
                  <a:pt x="2292532" y="0"/>
                </a:moveTo>
                <a:lnTo>
                  <a:pt x="9170126" y="0"/>
                </a:lnTo>
                <a:lnTo>
                  <a:pt x="6877595" y="13716000"/>
                </a:lnTo>
                <a:lnTo>
                  <a:pt x="0" y="13716000"/>
                </a:lnTo>
                <a:close/>
              </a:path>
            </a:pathLst>
          </a:custGeom>
        </p:spPr>
        <p:txBody>
          <a:bodyPr wrap="square">
            <a:noAutofit/>
          </a:bodyPr>
          <a:lstStyle/>
          <a:p>
            <a:endParaRPr lang="vi-VN"/>
          </a:p>
        </p:txBody>
      </p:sp>
    </p:spTree>
    <p:extLst>
      <p:ext uri="{BB962C8B-B14F-4D97-AF65-F5344CB8AC3E}">
        <p14:creationId xmlns:p14="http://schemas.microsoft.com/office/powerpoint/2010/main" val="79956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9864526-3393-4C6C-A832-206A16D77574}"/>
              </a:ext>
            </a:extLst>
          </p:cNvPr>
          <p:cNvSpPr>
            <a:spLocks noGrp="1"/>
          </p:cNvSpPr>
          <p:nvPr>
            <p:ph type="pic" sz="quarter" idx="10"/>
          </p:nvPr>
        </p:nvSpPr>
        <p:spPr>
          <a:xfrm>
            <a:off x="1" y="229394"/>
            <a:ext cx="12192000" cy="6399213"/>
          </a:xfrm>
          <a:custGeom>
            <a:avLst/>
            <a:gdLst>
              <a:gd name="connsiteX0" fmla="*/ 0 w 24387175"/>
              <a:gd name="connsiteY0" fmla="*/ 0 h 12798425"/>
              <a:gd name="connsiteX1" fmla="*/ 24387175 w 24387175"/>
              <a:gd name="connsiteY1" fmla="*/ 4635974 h 12798425"/>
              <a:gd name="connsiteX2" fmla="*/ 24387175 w 24387175"/>
              <a:gd name="connsiteY2" fmla="*/ 12798425 h 12798425"/>
              <a:gd name="connsiteX3" fmla="*/ 0 w 24387175"/>
              <a:gd name="connsiteY3" fmla="*/ 8162452 h 12798425"/>
            </a:gdLst>
            <a:ahLst/>
            <a:cxnLst>
              <a:cxn ang="0">
                <a:pos x="connsiteX0" y="connsiteY0"/>
              </a:cxn>
              <a:cxn ang="0">
                <a:pos x="connsiteX1" y="connsiteY1"/>
              </a:cxn>
              <a:cxn ang="0">
                <a:pos x="connsiteX2" y="connsiteY2"/>
              </a:cxn>
              <a:cxn ang="0">
                <a:pos x="connsiteX3" y="connsiteY3"/>
              </a:cxn>
            </a:cxnLst>
            <a:rect l="l" t="t" r="r" b="b"/>
            <a:pathLst>
              <a:path w="24387175" h="12798425">
                <a:moveTo>
                  <a:pt x="0" y="0"/>
                </a:moveTo>
                <a:lnTo>
                  <a:pt x="24387175" y="4635974"/>
                </a:lnTo>
                <a:lnTo>
                  <a:pt x="24387175" y="12798425"/>
                </a:lnTo>
                <a:lnTo>
                  <a:pt x="0" y="8162452"/>
                </a:lnTo>
                <a:close/>
              </a:path>
            </a:pathLst>
          </a:custGeom>
        </p:spPr>
        <p:txBody>
          <a:bodyPr wrap="square">
            <a:noAutofit/>
          </a:bodyPr>
          <a:lstStyle/>
          <a:p>
            <a:endParaRPr lang="vi-VN"/>
          </a:p>
        </p:txBody>
      </p:sp>
    </p:spTree>
    <p:extLst>
      <p:ext uri="{BB962C8B-B14F-4D97-AF65-F5344CB8AC3E}">
        <p14:creationId xmlns:p14="http://schemas.microsoft.com/office/powerpoint/2010/main" val="1117212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D72520F-24BB-4276-B5D0-0FB249A6CA08}"/>
              </a:ext>
            </a:extLst>
          </p:cNvPr>
          <p:cNvSpPr>
            <a:spLocks noGrp="1"/>
          </p:cNvSpPr>
          <p:nvPr>
            <p:ph type="pic" sz="quarter" idx="10"/>
          </p:nvPr>
        </p:nvSpPr>
        <p:spPr>
          <a:xfrm>
            <a:off x="2304749" y="0"/>
            <a:ext cx="9887251" cy="6858002"/>
          </a:xfrm>
          <a:custGeom>
            <a:avLst/>
            <a:gdLst>
              <a:gd name="connsiteX0" fmla="*/ 0 w 19777076"/>
              <a:gd name="connsiteY0" fmla="*/ 0 h 13716003"/>
              <a:gd name="connsiteX1" fmla="*/ 19777076 w 19777076"/>
              <a:gd name="connsiteY1" fmla="*/ 0 h 13716003"/>
              <a:gd name="connsiteX2" fmla="*/ 19777076 w 19777076"/>
              <a:gd name="connsiteY2" fmla="*/ 13716003 h 13716003"/>
              <a:gd name="connsiteX3" fmla="*/ 13716004 w 19777076"/>
              <a:gd name="connsiteY3" fmla="*/ 13716003 h 13716003"/>
            </a:gdLst>
            <a:ahLst/>
            <a:cxnLst>
              <a:cxn ang="0">
                <a:pos x="connsiteX0" y="connsiteY0"/>
              </a:cxn>
              <a:cxn ang="0">
                <a:pos x="connsiteX1" y="connsiteY1"/>
              </a:cxn>
              <a:cxn ang="0">
                <a:pos x="connsiteX2" y="connsiteY2"/>
              </a:cxn>
              <a:cxn ang="0">
                <a:pos x="connsiteX3" y="connsiteY3"/>
              </a:cxn>
            </a:cxnLst>
            <a:rect l="l" t="t" r="r" b="b"/>
            <a:pathLst>
              <a:path w="19777076" h="13716003">
                <a:moveTo>
                  <a:pt x="0" y="0"/>
                </a:moveTo>
                <a:lnTo>
                  <a:pt x="19777076" y="0"/>
                </a:lnTo>
                <a:lnTo>
                  <a:pt x="19777076" y="13716003"/>
                </a:lnTo>
                <a:lnTo>
                  <a:pt x="13716004" y="13716003"/>
                </a:lnTo>
                <a:close/>
              </a:path>
            </a:pathLst>
          </a:custGeom>
        </p:spPr>
        <p:txBody>
          <a:bodyPr wrap="square">
            <a:noAutofit/>
          </a:bodyPr>
          <a:lstStyle/>
          <a:p>
            <a:endParaRPr lang="vi-VN"/>
          </a:p>
        </p:txBody>
      </p:sp>
    </p:spTree>
    <p:extLst>
      <p:ext uri="{BB962C8B-B14F-4D97-AF65-F5344CB8AC3E}">
        <p14:creationId xmlns:p14="http://schemas.microsoft.com/office/powerpoint/2010/main" val="213424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7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356E2FB-144D-44F4-9BCB-D4DFE3572F23}"/>
              </a:ext>
            </a:extLst>
          </p:cNvPr>
          <p:cNvSpPr>
            <a:spLocks noGrp="1"/>
          </p:cNvSpPr>
          <p:nvPr>
            <p:ph type="pic" sz="quarter" idx="10"/>
          </p:nvPr>
        </p:nvSpPr>
        <p:spPr>
          <a:xfrm>
            <a:off x="4095218" y="190"/>
            <a:ext cx="8096783" cy="6857810"/>
          </a:xfrm>
          <a:custGeom>
            <a:avLst/>
            <a:gdLst>
              <a:gd name="connsiteX0" fmla="*/ 16195675 w 16195675"/>
              <a:gd name="connsiteY0" fmla="*/ 0 h 13715620"/>
              <a:gd name="connsiteX1" fmla="*/ 16195675 w 16195675"/>
              <a:gd name="connsiteY1" fmla="*/ 13715620 h 13715620"/>
              <a:gd name="connsiteX2" fmla="*/ 7451944 w 16195675"/>
              <a:gd name="connsiteY2" fmla="*/ 13715620 h 13715620"/>
              <a:gd name="connsiteX3" fmla="*/ 0 w 16195675"/>
              <a:gd name="connsiteY3" fmla="*/ 9393492 h 13715620"/>
            </a:gdLst>
            <a:ahLst/>
            <a:cxnLst>
              <a:cxn ang="0">
                <a:pos x="connsiteX0" y="connsiteY0"/>
              </a:cxn>
              <a:cxn ang="0">
                <a:pos x="connsiteX1" y="connsiteY1"/>
              </a:cxn>
              <a:cxn ang="0">
                <a:pos x="connsiteX2" y="connsiteY2"/>
              </a:cxn>
              <a:cxn ang="0">
                <a:pos x="connsiteX3" y="connsiteY3"/>
              </a:cxn>
            </a:cxnLst>
            <a:rect l="l" t="t" r="r" b="b"/>
            <a:pathLst>
              <a:path w="16195675" h="13715620">
                <a:moveTo>
                  <a:pt x="16195675" y="0"/>
                </a:moveTo>
                <a:lnTo>
                  <a:pt x="16195675" y="13715620"/>
                </a:lnTo>
                <a:lnTo>
                  <a:pt x="7451944" y="13715620"/>
                </a:lnTo>
                <a:lnTo>
                  <a:pt x="0" y="9393492"/>
                </a:lnTo>
                <a:close/>
              </a:path>
            </a:pathLst>
          </a:custGeom>
        </p:spPr>
        <p:txBody>
          <a:bodyPr wrap="square">
            <a:noAutofit/>
          </a:bodyPr>
          <a:lstStyle/>
          <a:p>
            <a:endParaRPr lang="vi-VN"/>
          </a:p>
        </p:txBody>
      </p:sp>
    </p:spTree>
    <p:extLst>
      <p:ext uri="{BB962C8B-B14F-4D97-AF65-F5344CB8AC3E}">
        <p14:creationId xmlns:p14="http://schemas.microsoft.com/office/powerpoint/2010/main" val="166278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8_Custom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96E62480-93FF-46C6-B80A-DEDEF75FA489}"/>
              </a:ext>
            </a:extLst>
          </p:cNvPr>
          <p:cNvSpPr>
            <a:spLocks noGrp="1"/>
          </p:cNvSpPr>
          <p:nvPr>
            <p:ph type="pic" sz="quarter" idx="10"/>
          </p:nvPr>
        </p:nvSpPr>
        <p:spPr>
          <a:xfrm>
            <a:off x="582415" y="356149"/>
            <a:ext cx="5885847" cy="6145701"/>
          </a:xfrm>
          <a:custGeom>
            <a:avLst/>
            <a:gdLst>
              <a:gd name="connsiteX0" fmla="*/ 7836872 w 11773227"/>
              <a:gd name="connsiteY0" fmla="*/ 5594768 h 12291402"/>
              <a:gd name="connsiteX1" fmla="*/ 7984649 w 11773227"/>
              <a:gd name="connsiteY1" fmla="*/ 5689760 h 12291402"/>
              <a:gd name="connsiteX2" fmla="*/ 9146252 w 11773227"/>
              <a:gd name="connsiteY2" fmla="*/ 7364349 h 12291402"/>
              <a:gd name="connsiteX3" fmla="*/ 7013931 w 11773227"/>
              <a:gd name="connsiteY3" fmla="*/ 11057636 h 12291402"/>
              <a:gd name="connsiteX4" fmla="*/ 3320645 w 11773227"/>
              <a:gd name="connsiteY4" fmla="*/ 8925316 h 12291402"/>
              <a:gd name="connsiteX5" fmla="*/ 3489327 w 11773227"/>
              <a:gd name="connsiteY5" fmla="*/ 6894278 h 12291402"/>
              <a:gd name="connsiteX6" fmla="*/ 3569809 w 11773227"/>
              <a:gd name="connsiteY6" fmla="*/ 6738123 h 12291402"/>
              <a:gd name="connsiteX7" fmla="*/ 3568513 w 11773227"/>
              <a:gd name="connsiteY7" fmla="*/ 6749472 h 12291402"/>
              <a:gd name="connsiteX8" fmla="*/ 3640081 w 11773227"/>
              <a:gd name="connsiteY8" fmla="*/ 7568923 h 12291402"/>
              <a:gd name="connsiteX9" fmla="*/ 6525511 w 11773227"/>
              <a:gd name="connsiteY9" fmla="*/ 9234826 h 12291402"/>
              <a:gd name="connsiteX10" fmla="*/ 8191414 w 11773227"/>
              <a:gd name="connsiteY10" fmla="*/ 6349397 h 12291402"/>
              <a:gd name="connsiteX11" fmla="*/ 7843670 w 11773227"/>
              <a:gd name="connsiteY11" fmla="*/ 5603947 h 12291402"/>
              <a:gd name="connsiteX12" fmla="*/ 5913004 w 11773227"/>
              <a:gd name="connsiteY12" fmla="*/ 4905762 h 12291402"/>
              <a:gd name="connsiteX13" fmla="*/ 8013788 w 11773227"/>
              <a:gd name="connsiteY13" fmla="*/ 7006545 h 12291402"/>
              <a:gd name="connsiteX14" fmla="*/ 5913004 w 11773227"/>
              <a:gd name="connsiteY14" fmla="*/ 9107329 h 12291402"/>
              <a:gd name="connsiteX15" fmla="*/ 3812221 w 11773227"/>
              <a:gd name="connsiteY15" fmla="*/ 7006545 h 12291402"/>
              <a:gd name="connsiteX16" fmla="*/ 5913004 w 11773227"/>
              <a:gd name="connsiteY16" fmla="*/ 4905762 h 12291402"/>
              <a:gd name="connsiteX17" fmla="*/ 4631665 w 11773227"/>
              <a:gd name="connsiteY17" fmla="*/ 3702574 h 12291402"/>
              <a:gd name="connsiteX18" fmla="*/ 7363311 w 11773227"/>
              <a:gd name="connsiteY18" fmla="*/ 4683209 h 12291402"/>
              <a:gd name="connsiteX19" fmla="*/ 7548447 w 11773227"/>
              <a:gd name="connsiteY19" fmla="*/ 4851472 h 12291402"/>
              <a:gd name="connsiteX20" fmla="*/ 7533314 w 11773227"/>
              <a:gd name="connsiteY20" fmla="*/ 4845504 h 12291402"/>
              <a:gd name="connsiteX21" fmla="*/ 6379729 w 11773227"/>
              <a:gd name="connsiteY21" fmla="*/ 4641921 h 12291402"/>
              <a:gd name="connsiteX22" fmla="*/ 3024661 w 11773227"/>
              <a:gd name="connsiteY22" fmla="*/ 7996987 h 12291402"/>
              <a:gd name="connsiteX23" fmla="*/ 6379729 w 11773227"/>
              <a:gd name="connsiteY23" fmla="*/ 11352055 h 12291402"/>
              <a:gd name="connsiteX24" fmla="*/ 7533314 w 11773227"/>
              <a:gd name="connsiteY24" fmla="*/ 11148470 h 12291402"/>
              <a:gd name="connsiteX25" fmla="*/ 7548447 w 11773227"/>
              <a:gd name="connsiteY25" fmla="*/ 11142503 h 12291402"/>
              <a:gd name="connsiteX26" fmla="*/ 7363311 w 11773227"/>
              <a:gd name="connsiteY26" fmla="*/ 11310766 h 12291402"/>
              <a:gd name="connsiteX27" fmla="*/ 4631665 w 11773227"/>
              <a:gd name="connsiteY27" fmla="*/ 12291402 h 12291402"/>
              <a:gd name="connsiteX28" fmla="*/ 337249 w 11773227"/>
              <a:gd name="connsiteY28" fmla="*/ 7996987 h 12291402"/>
              <a:gd name="connsiteX29" fmla="*/ 4631665 w 11773227"/>
              <a:gd name="connsiteY29" fmla="*/ 3702574 h 12291402"/>
              <a:gd name="connsiteX30" fmla="*/ 5760354 w 11773227"/>
              <a:gd name="connsiteY30" fmla="*/ 1477 h 12291402"/>
              <a:gd name="connsiteX31" fmla="*/ 8829429 w 11773227"/>
              <a:gd name="connsiteY31" fmla="*/ 789509 h 12291402"/>
              <a:gd name="connsiteX32" fmla="*/ 10983720 w 11773227"/>
              <a:gd name="connsiteY32" fmla="*/ 8829430 h 12291402"/>
              <a:gd name="connsiteX33" fmla="*/ 7947884 w 11773227"/>
              <a:gd name="connsiteY33" fmla="*/ 11399666 h 12291402"/>
              <a:gd name="connsiteX34" fmla="*/ 7621303 w 11773227"/>
              <a:gd name="connsiteY34" fmla="*/ 11504102 h 12291402"/>
              <a:gd name="connsiteX35" fmla="*/ 7638755 w 11773227"/>
              <a:gd name="connsiteY35" fmla="*/ 11490230 h 12291402"/>
              <a:gd name="connsiteX36" fmla="*/ 8670906 w 11773227"/>
              <a:gd name="connsiteY36" fmla="*/ 10260532 h 12291402"/>
              <a:gd name="connsiteX37" fmla="*/ 6987838 w 11773227"/>
              <a:gd name="connsiteY37" fmla="*/ 3979238 h 12291402"/>
              <a:gd name="connsiteX38" fmla="*/ 706545 w 11773227"/>
              <a:gd name="connsiteY38" fmla="*/ 5662306 h 12291402"/>
              <a:gd name="connsiteX39" fmla="*/ 157670 w 11773227"/>
              <a:gd name="connsiteY39" fmla="*/ 7171023 h 12291402"/>
              <a:gd name="connsiteX40" fmla="*/ 154382 w 11773227"/>
              <a:gd name="connsiteY40" fmla="*/ 7193075 h 12291402"/>
              <a:gd name="connsiteX41" fmla="*/ 81536 w 11773227"/>
              <a:gd name="connsiteY41" fmla="*/ 6858029 h 12291402"/>
              <a:gd name="connsiteX42" fmla="*/ 789508 w 11773227"/>
              <a:gd name="connsiteY42" fmla="*/ 2943799 h 12291402"/>
              <a:gd name="connsiteX43" fmla="*/ 5760354 w 11773227"/>
              <a:gd name="connsiteY43" fmla="*/ 1477 h 1229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773227" h="12291402">
                <a:moveTo>
                  <a:pt x="7836872" y="5594768"/>
                </a:moveTo>
                <a:lnTo>
                  <a:pt x="7984649" y="5689760"/>
                </a:lnTo>
                <a:cubicBezTo>
                  <a:pt x="8535091" y="6081923"/>
                  <a:pt x="8957668" y="6660544"/>
                  <a:pt x="9146252" y="7364349"/>
                </a:cubicBezTo>
                <a:cubicBezTo>
                  <a:pt x="9577301" y="8973046"/>
                  <a:pt x="8622629" y="10626587"/>
                  <a:pt x="7013931" y="11057636"/>
                </a:cubicBezTo>
                <a:cubicBezTo>
                  <a:pt x="5405234" y="11488685"/>
                  <a:pt x="3751694" y="10534013"/>
                  <a:pt x="3320645" y="8925316"/>
                </a:cubicBezTo>
                <a:cubicBezTo>
                  <a:pt x="3132061" y="8221511"/>
                  <a:pt x="3208712" y="7509122"/>
                  <a:pt x="3489327" y="6894278"/>
                </a:cubicBezTo>
                <a:lnTo>
                  <a:pt x="3569809" y="6738123"/>
                </a:lnTo>
                <a:lnTo>
                  <a:pt x="3568513" y="6749472"/>
                </a:lnTo>
                <a:cubicBezTo>
                  <a:pt x="3544554" y="7017389"/>
                  <a:pt x="3566415" y="7293994"/>
                  <a:pt x="3640081" y="7568923"/>
                </a:cubicBezTo>
                <a:cubicBezTo>
                  <a:pt x="3976846" y="8825739"/>
                  <a:pt x="5268696" y="9571589"/>
                  <a:pt x="6525511" y="9234826"/>
                </a:cubicBezTo>
                <a:cubicBezTo>
                  <a:pt x="7782327" y="8898063"/>
                  <a:pt x="8528177" y="7606213"/>
                  <a:pt x="8191414" y="6349397"/>
                </a:cubicBezTo>
                <a:cubicBezTo>
                  <a:pt x="8117747" y="6074470"/>
                  <a:pt x="7998378" y="5823991"/>
                  <a:pt x="7843670" y="5603947"/>
                </a:cubicBezTo>
                <a:close/>
                <a:moveTo>
                  <a:pt x="5913004" y="4905762"/>
                </a:moveTo>
                <a:cubicBezTo>
                  <a:pt x="7073235" y="4905762"/>
                  <a:pt x="8013788" y="5846315"/>
                  <a:pt x="8013788" y="7006545"/>
                </a:cubicBezTo>
                <a:cubicBezTo>
                  <a:pt x="8013788" y="8166776"/>
                  <a:pt x="7073235" y="9107329"/>
                  <a:pt x="5913004" y="9107329"/>
                </a:cubicBezTo>
                <a:cubicBezTo>
                  <a:pt x="4752773" y="9107329"/>
                  <a:pt x="3812221" y="8166776"/>
                  <a:pt x="3812221" y="7006545"/>
                </a:cubicBezTo>
                <a:cubicBezTo>
                  <a:pt x="3812221" y="5846315"/>
                  <a:pt x="4752773" y="4905762"/>
                  <a:pt x="5913004" y="4905762"/>
                </a:cubicBezTo>
                <a:close/>
                <a:moveTo>
                  <a:pt x="4631665" y="3702574"/>
                </a:moveTo>
                <a:cubicBezTo>
                  <a:pt x="5669301" y="3702574"/>
                  <a:pt x="6620983" y="4070584"/>
                  <a:pt x="7363311" y="4683209"/>
                </a:cubicBezTo>
                <a:lnTo>
                  <a:pt x="7548447" y="4851472"/>
                </a:lnTo>
                <a:lnTo>
                  <a:pt x="7533314" y="4845504"/>
                </a:lnTo>
                <a:cubicBezTo>
                  <a:pt x="7173608" y="4713800"/>
                  <a:pt x="6785062" y="4641921"/>
                  <a:pt x="6379729" y="4641921"/>
                </a:cubicBezTo>
                <a:cubicBezTo>
                  <a:pt x="4526777" y="4641921"/>
                  <a:pt x="3024661" y="6144034"/>
                  <a:pt x="3024661" y="7996987"/>
                </a:cubicBezTo>
                <a:cubicBezTo>
                  <a:pt x="3024661" y="9849940"/>
                  <a:pt x="4526777" y="11352055"/>
                  <a:pt x="6379729" y="11352055"/>
                </a:cubicBezTo>
                <a:cubicBezTo>
                  <a:pt x="6785062" y="11352055"/>
                  <a:pt x="7173608" y="11280176"/>
                  <a:pt x="7533314" y="11148470"/>
                </a:cubicBezTo>
                <a:lnTo>
                  <a:pt x="7548447" y="11142503"/>
                </a:lnTo>
                <a:lnTo>
                  <a:pt x="7363311" y="11310766"/>
                </a:lnTo>
                <a:cubicBezTo>
                  <a:pt x="6620983" y="11923390"/>
                  <a:pt x="5669301" y="12291402"/>
                  <a:pt x="4631665" y="12291402"/>
                </a:cubicBezTo>
                <a:cubicBezTo>
                  <a:pt x="2259925" y="12291402"/>
                  <a:pt x="337249" y="10368727"/>
                  <a:pt x="337249" y="7996987"/>
                </a:cubicBezTo>
                <a:cubicBezTo>
                  <a:pt x="337249" y="5625248"/>
                  <a:pt x="2259925" y="3702574"/>
                  <a:pt x="4631665" y="3702574"/>
                </a:cubicBezTo>
                <a:close/>
                <a:moveTo>
                  <a:pt x="5760354" y="1477"/>
                </a:moveTo>
                <a:cubicBezTo>
                  <a:pt x="6801375" y="-21847"/>
                  <a:pt x="7861755" y="230821"/>
                  <a:pt x="8829429" y="789509"/>
                </a:cubicBezTo>
                <a:cubicBezTo>
                  <a:pt x="11644483" y="2414781"/>
                  <a:pt x="12608992" y="6014377"/>
                  <a:pt x="10983720" y="8829430"/>
                </a:cubicBezTo>
                <a:cubicBezTo>
                  <a:pt x="10272663" y="10061016"/>
                  <a:pt x="9183709" y="10938396"/>
                  <a:pt x="7947884" y="11399666"/>
                </a:cubicBezTo>
                <a:lnTo>
                  <a:pt x="7621303" y="11504102"/>
                </a:lnTo>
                <a:lnTo>
                  <a:pt x="7638755" y="11490230"/>
                </a:lnTo>
                <a:cubicBezTo>
                  <a:pt x="8041574" y="11153542"/>
                  <a:pt x="8393145" y="10741628"/>
                  <a:pt x="8670906" y="10260532"/>
                </a:cubicBezTo>
                <a:cubicBezTo>
                  <a:pt x="9940671" y="8061234"/>
                  <a:pt x="9187136" y="5249005"/>
                  <a:pt x="6987838" y="3979238"/>
                </a:cubicBezTo>
                <a:cubicBezTo>
                  <a:pt x="4788541" y="2709473"/>
                  <a:pt x="1976310" y="3463008"/>
                  <a:pt x="706545" y="5662306"/>
                </a:cubicBezTo>
                <a:cubicBezTo>
                  <a:pt x="428784" y="6143402"/>
                  <a:pt x="247841" y="6653830"/>
                  <a:pt x="157670" y="7171023"/>
                </a:cubicBezTo>
                <a:lnTo>
                  <a:pt x="154382" y="7193075"/>
                </a:lnTo>
                <a:lnTo>
                  <a:pt x="81536" y="6858029"/>
                </a:lnTo>
                <a:cubicBezTo>
                  <a:pt x="-136905" y="5557138"/>
                  <a:pt x="78452" y="4175386"/>
                  <a:pt x="789508" y="2943799"/>
                </a:cubicBezTo>
                <a:cubicBezTo>
                  <a:pt x="1856093" y="1096420"/>
                  <a:pt x="3772949" y="46004"/>
                  <a:pt x="5760354" y="1477"/>
                </a:cubicBezTo>
                <a:close/>
              </a:path>
            </a:pathLst>
          </a:custGeom>
        </p:spPr>
        <p:txBody>
          <a:bodyPr wrap="square">
            <a:noAutofit/>
          </a:bodyPr>
          <a:lstStyle/>
          <a:p>
            <a:endParaRPr lang="vi-VN"/>
          </a:p>
        </p:txBody>
      </p:sp>
    </p:spTree>
    <p:extLst>
      <p:ext uri="{BB962C8B-B14F-4D97-AF65-F5344CB8AC3E}">
        <p14:creationId xmlns:p14="http://schemas.microsoft.com/office/powerpoint/2010/main" val="4190766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2D87C4E-2632-4A83-B148-06EA7037EC6D}"/>
              </a:ext>
            </a:extLst>
          </p:cNvPr>
          <p:cNvSpPr>
            <a:spLocks noGrp="1"/>
          </p:cNvSpPr>
          <p:nvPr>
            <p:ph type="pic" sz="quarter" idx="10"/>
          </p:nvPr>
        </p:nvSpPr>
        <p:spPr>
          <a:xfrm>
            <a:off x="0" y="1"/>
            <a:ext cx="7154716" cy="5697017"/>
          </a:xfrm>
          <a:custGeom>
            <a:avLst/>
            <a:gdLst>
              <a:gd name="connsiteX0" fmla="*/ 0 w 14311296"/>
              <a:gd name="connsiteY0" fmla="*/ 0 h 11394033"/>
              <a:gd name="connsiteX1" fmla="*/ 10071341 w 14311296"/>
              <a:gd name="connsiteY1" fmla="*/ 0 h 11394033"/>
              <a:gd name="connsiteX2" fmla="*/ 12829638 w 14311296"/>
              <a:gd name="connsiteY2" fmla="*/ 2758298 h 11394033"/>
              <a:gd name="connsiteX3" fmla="*/ 12829638 w 14311296"/>
              <a:gd name="connsiteY3" fmla="*/ 9912375 h 11394033"/>
              <a:gd name="connsiteX4" fmla="*/ 5675561 w 14311296"/>
              <a:gd name="connsiteY4" fmla="*/ 9912375 h 11394033"/>
              <a:gd name="connsiteX5" fmla="*/ 0 w 14311296"/>
              <a:gd name="connsiteY5" fmla="*/ 4236815 h 113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11296" h="11394033">
                <a:moveTo>
                  <a:pt x="0" y="0"/>
                </a:moveTo>
                <a:lnTo>
                  <a:pt x="10071341" y="0"/>
                </a:lnTo>
                <a:lnTo>
                  <a:pt x="12829638" y="2758298"/>
                </a:lnTo>
                <a:cubicBezTo>
                  <a:pt x="14805182" y="4733841"/>
                  <a:pt x="14805182" y="7936831"/>
                  <a:pt x="12829638" y="9912375"/>
                </a:cubicBezTo>
                <a:cubicBezTo>
                  <a:pt x="10854094" y="11887919"/>
                  <a:pt x="7651105" y="11887919"/>
                  <a:pt x="5675561" y="9912375"/>
                </a:cubicBezTo>
                <a:lnTo>
                  <a:pt x="0" y="4236815"/>
                </a:lnTo>
                <a:close/>
              </a:path>
            </a:pathLst>
          </a:custGeom>
        </p:spPr>
        <p:txBody>
          <a:bodyPr wrap="square">
            <a:noAutofit/>
          </a:bodyPr>
          <a:lstStyle/>
          <a:p>
            <a:endParaRPr lang="vi-VN"/>
          </a:p>
        </p:txBody>
      </p:sp>
    </p:spTree>
    <p:extLst>
      <p:ext uri="{BB962C8B-B14F-4D97-AF65-F5344CB8AC3E}">
        <p14:creationId xmlns:p14="http://schemas.microsoft.com/office/powerpoint/2010/main" val="1886056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2_Custom Layout">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6717FB4E-115C-4080-93F2-8D3F44014817}"/>
              </a:ext>
            </a:extLst>
          </p:cNvPr>
          <p:cNvSpPr>
            <a:spLocks noGrp="1"/>
          </p:cNvSpPr>
          <p:nvPr>
            <p:ph type="pic" sz="quarter" idx="11"/>
          </p:nvPr>
        </p:nvSpPr>
        <p:spPr>
          <a:xfrm flipH="1">
            <a:off x="6202894" y="0"/>
            <a:ext cx="5989106" cy="6471576"/>
          </a:xfrm>
          <a:custGeom>
            <a:avLst/>
            <a:gdLst>
              <a:gd name="connsiteX0" fmla="*/ 0 w 11979772"/>
              <a:gd name="connsiteY0" fmla="*/ 0 h 12943152"/>
              <a:gd name="connsiteX1" fmla="*/ 655175 w 11979772"/>
              <a:gd name="connsiteY1" fmla="*/ 0 h 12943152"/>
              <a:gd name="connsiteX2" fmla="*/ 1747045 w 11979772"/>
              <a:gd name="connsiteY2" fmla="*/ 0 h 12943152"/>
              <a:gd name="connsiteX3" fmla="*/ 8045656 w 11979772"/>
              <a:gd name="connsiteY3" fmla="*/ 0 h 12943152"/>
              <a:gd name="connsiteX4" fmla="*/ 11828583 w 11979772"/>
              <a:gd name="connsiteY4" fmla="*/ 3782927 h 12943152"/>
              <a:gd name="connsiteX5" fmla="*/ 11828583 w 11979772"/>
              <a:gd name="connsiteY5" fmla="*/ 4512935 h 12943152"/>
              <a:gd name="connsiteX6" fmla="*/ 11098573 w 11979772"/>
              <a:gd name="connsiteY6" fmla="*/ 4512935 h 12943152"/>
              <a:gd name="connsiteX7" fmla="*/ 9599088 w 11979772"/>
              <a:gd name="connsiteY7" fmla="*/ 3013449 h 12943152"/>
              <a:gd name="connsiteX8" fmla="*/ 9518113 w 11979772"/>
              <a:gd name="connsiteY8" fmla="*/ 2947305 h 12943152"/>
              <a:gd name="connsiteX9" fmla="*/ 8939393 w 11979772"/>
              <a:gd name="connsiteY9" fmla="*/ 2954539 h 12943152"/>
              <a:gd name="connsiteX10" fmla="*/ 8869080 w 11979772"/>
              <a:gd name="connsiteY10" fmla="*/ 3013450 h 12943152"/>
              <a:gd name="connsiteX11" fmla="*/ 8810170 w 11979772"/>
              <a:gd name="connsiteY11" fmla="*/ 3083762 h 12943152"/>
              <a:gd name="connsiteX12" fmla="*/ 8802935 w 11979772"/>
              <a:gd name="connsiteY12" fmla="*/ 3662481 h 12943152"/>
              <a:gd name="connsiteX13" fmla="*/ 8869075 w 11979772"/>
              <a:gd name="connsiteY13" fmla="*/ 3743451 h 12943152"/>
              <a:gd name="connsiteX14" fmla="*/ 10368567 w 11979772"/>
              <a:gd name="connsiteY14" fmla="*/ 5242942 h 12943152"/>
              <a:gd name="connsiteX15" fmla="*/ 10368567 w 11979772"/>
              <a:gd name="connsiteY15" fmla="*/ 5972949 h 12943152"/>
              <a:gd name="connsiteX16" fmla="*/ 9638558 w 11979772"/>
              <a:gd name="connsiteY16" fmla="*/ 5972949 h 12943152"/>
              <a:gd name="connsiteX17" fmla="*/ 8002764 w 11979772"/>
              <a:gd name="connsiteY17" fmla="*/ 4337156 h 12943152"/>
              <a:gd name="connsiteX18" fmla="*/ 7995207 w 11979772"/>
              <a:gd name="connsiteY18" fmla="*/ 4333179 h 12943152"/>
              <a:gd name="connsiteX19" fmla="*/ 7435959 w 11979772"/>
              <a:gd name="connsiteY19" fmla="*/ 4446572 h 12943152"/>
              <a:gd name="connsiteX20" fmla="*/ 7435959 w 11979772"/>
              <a:gd name="connsiteY20" fmla="*/ 4446570 h 12943152"/>
              <a:gd name="connsiteX21" fmla="*/ 7299533 w 11979772"/>
              <a:gd name="connsiteY21" fmla="*/ 4934467 h 12943152"/>
              <a:gd name="connsiteX22" fmla="*/ 7315798 w 11979772"/>
              <a:gd name="connsiteY22" fmla="*/ 4982815 h 12943152"/>
              <a:gd name="connsiteX23" fmla="*/ 10967039 w 11979772"/>
              <a:gd name="connsiteY23" fmla="*/ 8634056 h 12943152"/>
              <a:gd name="connsiteX24" fmla="*/ 10967039 w 11979772"/>
              <a:gd name="connsiteY24" fmla="*/ 9427756 h 12943152"/>
              <a:gd name="connsiteX25" fmla="*/ 10173339 w 11979772"/>
              <a:gd name="connsiteY25" fmla="*/ 9427757 h 12943152"/>
              <a:gd name="connsiteX26" fmla="*/ 6303329 w 11979772"/>
              <a:gd name="connsiteY26" fmla="*/ 5557747 h 12943152"/>
              <a:gd name="connsiteX27" fmla="*/ 6303328 w 11979772"/>
              <a:gd name="connsiteY27" fmla="*/ 5557749 h 12943152"/>
              <a:gd name="connsiteX28" fmla="*/ 6885387 w 11979772"/>
              <a:gd name="connsiteY28" fmla="*/ 6139807 h 12943152"/>
              <a:gd name="connsiteX29" fmla="*/ 6885394 w 11979772"/>
              <a:gd name="connsiteY29" fmla="*/ 6139816 h 12943152"/>
              <a:gd name="connsiteX30" fmla="*/ 6679059 w 11979772"/>
              <a:gd name="connsiteY30" fmla="*/ 5933480 h 12943152"/>
              <a:gd name="connsiteX31" fmla="*/ 5949052 w 11979772"/>
              <a:gd name="connsiteY31" fmla="*/ 5933480 h 12943152"/>
              <a:gd name="connsiteX32" fmla="*/ 5949052 w 11979772"/>
              <a:gd name="connsiteY32" fmla="*/ 5933479 h 12943152"/>
              <a:gd name="connsiteX33" fmla="*/ 5882905 w 11979772"/>
              <a:gd name="connsiteY33" fmla="*/ 6582510 h 12943152"/>
              <a:gd name="connsiteX34" fmla="*/ 5949041 w 11979772"/>
              <a:gd name="connsiteY34" fmla="*/ 6663475 h 12943152"/>
              <a:gd name="connsiteX35" fmla="*/ 8361049 w 11979772"/>
              <a:gd name="connsiteY35" fmla="*/ 9075483 h 12943152"/>
              <a:gd name="connsiteX36" fmla="*/ 8361049 w 11979772"/>
              <a:gd name="connsiteY36" fmla="*/ 9805492 h 12943152"/>
              <a:gd name="connsiteX37" fmla="*/ 7631040 w 11979772"/>
              <a:gd name="connsiteY37" fmla="*/ 9805492 h 12943152"/>
              <a:gd name="connsiteX38" fmla="*/ 5219042 w 11979772"/>
              <a:gd name="connsiteY38" fmla="*/ 7393494 h 12943152"/>
              <a:gd name="connsiteX39" fmla="*/ 5138066 w 11979772"/>
              <a:gd name="connsiteY39" fmla="*/ 7327349 h 12943152"/>
              <a:gd name="connsiteX40" fmla="*/ 4489036 w 11979772"/>
              <a:gd name="connsiteY40" fmla="*/ 7393494 h 12943152"/>
              <a:gd name="connsiteX41" fmla="*/ 4489036 w 11979772"/>
              <a:gd name="connsiteY41" fmla="*/ 7393493 h 12943152"/>
              <a:gd name="connsiteX42" fmla="*/ 4422889 w 11979772"/>
              <a:gd name="connsiteY42" fmla="*/ 8042525 h 12943152"/>
              <a:gd name="connsiteX43" fmla="*/ 4489025 w 11979772"/>
              <a:gd name="connsiteY43" fmla="*/ 8123489 h 12943152"/>
              <a:gd name="connsiteX44" fmla="*/ 8427491 w 11979772"/>
              <a:gd name="connsiteY44" fmla="*/ 12061954 h 12943152"/>
              <a:gd name="connsiteX45" fmla="*/ 8427490 w 11979772"/>
              <a:gd name="connsiteY45" fmla="*/ 12791964 h 12943152"/>
              <a:gd name="connsiteX46" fmla="*/ 7697482 w 11979772"/>
              <a:gd name="connsiteY46" fmla="*/ 12791964 h 12943152"/>
              <a:gd name="connsiteX47" fmla="*/ 3759025 w 11979772"/>
              <a:gd name="connsiteY47" fmla="*/ 8853506 h 12943152"/>
              <a:gd name="connsiteX48" fmla="*/ 3678052 w 11979772"/>
              <a:gd name="connsiteY48" fmla="*/ 8787363 h 12943152"/>
              <a:gd name="connsiteX49" fmla="*/ 3029021 w 11979772"/>
              <a:gd name="connsiteY49" fmla="*/ 8853508 h 12943152"/>
              <a:gd name="connsiteX50" fmla="*/ 3029020 w 11979772"/>
              <a:gd name="connsiteY50" fmla="*/ 8853506 h 12943152"/>
              <a:gd name="connsiteX51" fmla="*/ 2962875 w 11979772"/>
              <a:gd name="connsiteY51" fmla="*/ 9502538 h 12943152"/>
              <a:gd name="connsiteX52" fmla="*/ 3029005 w 11979772"/>
              <a:gd name="connsiteY52" fmla="*/ 9583496 h 12943152"/>
              <a:gd name="connsiteX53" fmla="*/ 4528510 w 11979772"/>
              <a:gd name="connsiteY53" fmla="*/ 11083000 h 12943152"/>
              <a:gd name="connsiteX54" fmla="*/ 4528510 w 11979772"/>
              <a:gd name="connsiteY54" fmla="*/ 11813009 h 12943152"/>
              <a:gd name="connsiteX55" fmla="*/ 3798500 w 11979772"/>
              <a:gd name="connsiteY55" fmla="*/ 11813009 h 12943152"/>
              <a:gd name="connsiteX56" fmla="*/ 0 w 11979772"/>
              <a:gd name="connsiteY56" fmla="*/ 8014510 h 12943152"/>
              <a:gd name="connsiteX57" fmla="*/ 0 w 11979772"/>
              <a:gd name="connsiteY57" fmla="*/ 751647 h 12943152"/>
              <a:gd name="connsiteX58" fmla="*/ 48869 w 11979772"/>
              <a:gd name="connsiteY58" fmla="*/ 778135 h 12943152"/>
              <a:gd name="connsiteX59" fmla="*/ 129842 w 11979772"/>
              <a:gd name="connsiteY59" fmla="*/ 844277 h 12943152"/>
              <a:gd name="connsiteX60" fmla="*/ 0 w 11979772"/>
              <a:gd name="connsiteY60" fmla="*/ 714435 h 1294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979772" h="12943152">
                <a:moveTo>
                  <a:pt x="0" y="0"/>
                </a:moveTo>
                <a:lnTo>
                  <a:pt x="655175" y="0"/>
                </a:lnTo>
                <a:lnTo>
                  <a:pt x="1747045" y="0"/>
                </a:lnTo>
                <a:lnTo>
                  <a:pt x="8045656" y="0"/>
                </a:lnTo>
                <a:lnTo>
                  <a:pt x="11828583" y="3782927"/>
                </a:lnTo>
                <a:cubicBezTo>
                  <a:pt x="12030169" y="3984511"/>
                  <a:pt x="12030169" y="4311348"/>
                  <a:pt x="11828583" y="4512935"/>
                </a:cubicBezTo>
                <a:cubicBezTo>
                  <a:pt x="11626997" y="4714520"/>
                  <a:pt x="11300161" y="4714520"/>
                  <a:pt x="11098573" y="4512935"/>
                </a:cubicBezTo>
                <a:lnTo>
                  <a:pt x="9599088" y="3013449"/>
                </a:lnTo>
                <a:lnTo>
                  <a:pt x="9518113" y="2947305"/>
                </a:lnTo>
                <a:cubicBezTo>
                  <a:pt x="9342795" y="2831551"/>
                  <a:pt x="9112415" y="2833962"/>
                  <a:pt x="8939393" y="2954539"/>
                </a:cubicBezTo>
                <a:lnTo>
                  <a:pt x="8869080" y="3013450"/>
                </a:lnTo>
                <a:lnTo>
                  <a:pt x="8810170" y="3083762"/>
                </a:lnTo>
                <a:cubicBezTo>
                  <a:pt x="8689592" y="3256785"/>
                  <a:pt x="8687180" y="3487165"/>
                  <a:pt x="8802935" y="3662481"/>
                </a:cubicBezTo>
                <a:lnTo>
                  <a:pt x="8869075" y="3743451"/>
                </a:lnTo>
                <a:lnTo>
                  <a:pt x="10368567" y="5242942"/>
                </a:lnTo>
                <a:cubicBezTo>
                  <a:pt x="10570153" y="5444528"/>
                  <a:pt x="10570153" y="5771365"/>
                  <a:pt x="10368567" y="5972949"/>
                </a:cubicBezTo>
                <a:cubicBezTo>
                  <a:pt x="10166981" y="6174537"/>
                  <a:pt x="9840145" y="6174537"/>
                  <a:pt x="9638558" y="5972949"/>
                </a:cubicBezTo>
                <a:lnTo>
                  <a:pt x="8002764" y="4337156"/>
                </a:lnTo>
                <a:lnTo>
                  <a:pt x="7995207" y="4333179"/>
                </a:lnTo>
                <a:cubicBezTo>
                  <a:pt x="7808792" y="4257584"/>
                  <a:pt x="7587148" y="4295381"/>
                  <a:pt x="7435959" y="4446572"/>
                </a:cubicBezTo>
                <a:lnTo>
                  <a:pt x="7435959" y="4446570"/>
                </a:lnTo>
                <a:cubicBezTo>
                  <a:pt x="7303668" y="4578863"/>
                  <a:pt x="7258192" y="4765092"/>
                  <a:pt x="7299533" y="4934467"/>
                </a:cubicBezTo>
                <a:lnTo>
                  <a:pt x="7315798" y="4982815"/>
                </a:lnTo>
                <a:lnTo>
                  <a:pt x="10967039" y="8634056"/>
                </a:lnTo>
                <a:cubicBezTo>
                  <a:pt x="11186213" y="8853230"/>
                  <a:pt x="11186212" y="9208583"/>
                  <a:pt x="10967039" y="9427756"/>
                </a:cubicBezTo>
                <a:cubicBezTo>
                  <a:pt x="10747865" y="9646930"/>
                  <a:pt x="10392513" y="9646931"/>
                  <a:pt x="10173339" y="9427757"/>
                </a:cubicBezTo>
                <a:lnTo>
                  <a:pt x="6303329" y="5557747"/>
                </a:lnTo>
                <a:lnTo>
                  <a:pt x="6303328" y="5557749"/>
                </a:lnTo>
                <a:lnTo>
                  <a:pt x="6885387" y="6139807"/>
                </a:lnTo>
                <a:lnTo>
                  <a:pt x="6885394" y="6139816"/>
                </a:lnTo>
                <a:lnTo>
                  <a:pt x="6679059" y="5933480"/>
                </a:lnTo>
                <a:cubicBezTo>
                  <a:pt x="6477473" y="5731894"/>
                  <a:pt x="6150636" y="5731894"/>
                  <a:pt x="5949052" y="5933480"/>
                </a:cubicBezTo>
                <a:lnTo>
                  <a:pt x="5949052" y="5933479"/>
                </a:lnTo>
                <a:cubicBezTo>
                  <a:pt x="5772662" y="6109866"/>
                  <a:pt x="5750613" y="6382148"/>
                  <a:pt x="5882905" y="6582510"/>
                </a:cubicBezTo>
                <a:lnTo>
                  <a:pt x="5949041" y="6663475"/>
                </a:lnTo>
                <a:lnTo>
                  <a:pt x="8361049" y="9075483"/>
                </a:lnTo>
                <a:cubicBezTo>
                  <a:pt x="8562635" y="9277069"/>
                  <a:pt x="8562635" y="9603905"/>
                  <a:pt x="8361049" y="9805492"/>
                </a:cubicBezTo>
                <a:cubicBezTo>
                  <a:pt x="8159462" y="10007078"/>
                  <a:pt x="7832626" y="10007078"/>
                  <a:pt x="7631040" y="9805492"/>
                </a:cubicBezTo>
                <a:lnTo>
                  <a:pt x="5219042" y="7393494"/>
                </a:lnTo>
                <a:lnTo>
                  <a:pt x="5138066" y="7327349"/>
                </a:lnTo>
                <a:cubicBezTo>
                  <a:pt x="4937706" y="7195058"/>
                  <a:pt x="4665424" y="7217107"/>
                  <a:pt x="4489036" y="7393494"/>
                </a:cubicBezTo>
                <a:lnTo>
                  <a:pt x="4489036" y="7393493"/>
                </a:lnTo>
                <a:cubicBezTo>
                  <a:pt x="4312647" y="7569881"/>
                  <a:pt x="4290598" y="7842163"/>
                  <a:pt x="4422889" y="8042525"/>
                </a:cubicBezTo>
                <a:lnTo>
                  <a:pt x="4489025" y="8123489"/>
                </a:lnTo>
                <a:lnTo>
                  <a:pt x="8427491" y="12061954"/>
                </a:lnTo>
                <a:cubicBezTo>
                  <a:pt x="8629077" y="12263541"/>
                  <a:pt x="8629076" y="12590377"/>
                  <a:pt x="8427490" y="12791964"/>
                </a:cubicBezTo>
                <a:cubicBezTo>
                  <a:pt x="8225905" y="12993549"/>
                  <a:pt x="7899069" y="12993549"/>
                  <a:pt x="7697482" y="12791964"/>
                </a:cubicBezTo>
                <a:lnTo>
                  <a:pt x="3759025" y="8853506"/>
                </a:lnTo>
                <a:lnTo>
                  <a:pt x="3678052" y="8787363"/>
                </a:lnTo>
                <a:cubicBezTo>
                  <a:pt x="3477691" y="8655071"/>
                  <a:pt x="3205408" y="8677120"/>
                  <a:pt x="3029021" y="8853508"/>
                </a:cubicBezTo>
                <a:lnTo>
                  <a:pt x="3029020" y="8853506"/>
                </a:lnTo>
                <a:cubicBezTo>
                  <a:pt x="2852633" y="9029895"/>
                  <a:pt x="2830583" y="9302178"/>
                  <a:pt x="2962875" y="9502538"/>
                </a:cubicBezTo>
                <a:lnTo>
                  <a:pt x="3029005" y="9583496"/>
                </a:lnTo>
                <a:lnTo>
                  <a:pt x="4528510" y="11083000"/>
                </a:lnTo>
                <a:cubicBezTo>
                  <a:pt x="4730095" y="11284587"/>
                  <a:pt x="4730095" y="11611423"/>
                  <a:pt x="4528510" y="11813009"/>
                </a:cubicBezTo>
                <a:cubicBezTo>
                  <a:pt x="4326922" y="12014595"/>
                  <a:pt x="4000086" y="12014595"/>
                  <a:pt x="3798500" y="11813009"/>
                </a:cubicBezTo>
                <a:lnTo>
                  <a:pt x="0" y="8014510"/>
                </a:lnTo>
                <a:lnTo>
                  <a:pt x="0" y="751647"/>
                </a:lnTo>
                <a:lnTo>
                  <a:pt x="48869" y="778135"/>
                </a:lnTo>
                <a:lnTo>
                  <a:pt x="129842" y="844277"/>
                </a:lnTo>
                <a:lnTo>
                  <a:pt x="0" y="714435"/>
                </a:lnTo>
                <a:close/>
              </a:path>
            </a:pathLst>
          </a:custGeom>
        </p:spPr>
        <p:txBody>
          <a:bodyPr wrap="square">
            <a:noAutofit/>
          </a:bodyPr>
          <a:lstStyle/>
          <a:p>
            <a:endParaRPr lang="vi-VN"/>
          </a:p>
        </p:txBody>
      </p:sp>
    </p:spTree>
    <p:extLst>
      <p:ext uri="{BB962C8B-B14F-4D97-AF65-F5344CB8AC3E}">
        <p14:creationId xmlns:p14="http://schemas.microsoft.com/office/powerpoint/2010/main" val="2638881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B9B1C2C-B796-452B-B557-1D347FD4B8A2}"/>
              </a:ext>
            </a:extLst>
          </p:cNvPr>
          <p:cNvSpPr>
            <a:spLocks noGrp="1"/>
          </p:cNvSpPr>
          <p:nvPr>
            <p:ph type="pic" sz="quarter" idx="10"/>
          </p:nvPr>
        </p:nvSpPr>
        <p:spPr>
          <a:xfrm rot="18415032">
            <a:off x="2618237" y="1097973"/>
            <a:ext cx="2509372" cy="4662054"/>
          </a:xfrm>
          <a:custGeom>
            <a:avLst/>
            <a:gdLst>
              <a:gd name="connsiteX0" fmla="*/ 0 w 6208713"/>
              <a:gd name="connsiteY0" fmla="*/ 0 h 8147050"/>
              <a:gd name="connsiteX1" fmla="*/ 6208713 w 6208713"/>
              <a:gd name="connsiteY1" fmla="*/ 0 h 8147050"/>
              <a:gd name="connsiteX2" fmla="*/ 6208713 w 6208713"/>
              <a:gd name="connsiteY2" fmla="*/ 8147050 h 8147050"/>
              <a:gd name="connsiteX3" fmla="*/ 0 w 6208713"/>
              <a:gd name="connsiteY3" fmla="*/ 8147050 h 8147050"/>
              <a:gd name="connsiteX4" fmla="*/ 0 w 6208713"/>
              <a:gd name="connsiteY4" fmla="*/ 0 h 8147050"/>
              <a:gd name="connsiteX0" fmla="*/ 0 w 6208713"/>
              <a:gd name="connsiteY0" fmla="*/ 0 h 8147050"/>
              <a:gd name="connsiteX1" fmla="*/ 5350121 w 6208713"/>
              <a:gd name="connsiteY1" fmla="*/ 471763 h 8147050"/>
              <a:gd name="connsiteX2" fmla="*/ 6208713 w 6208713"/>
              <a:gd name="connsiteY2" fmla="*/ 8147050 h 8147050"/>
              <a:gd name="connsiteX3" fmla="*/ 0 w 6208713"/>
              <a:gd name="connsiteY3" fmla="*/ 8147050 h 8147050"/>
              <a:gd name="connsiteX4" fmla="*/ 0 w 6208713"/>
              <a:gd name="connsiteY4" fmla="*/ 0 h 8147050"/>
              <a:gd name="connsiteX0" fmla="*/ 0 w 6321166"/>
              <a:gd name="connsiteY0" fmla="*/ 0 h 8217442"/>
              <a:gd name="connsiteX1" fmla="*/ 5350121 w 6321166"/>
              <a:gd name="connsiteY1" fmla="*/ 471763 h 8217442"/>
              <a:gd name="connsiteX2" fmla="*/ 6321166 w 6321166"/>
              <a:gd name="connsiteY2" fmla="*/ 8217442 h 8217442"/>
              <a:gd name="connsiteX3" fmla="*/ 0 w 6321166"/>
              <a:gd name="connsiteY3" fmla="*/ 8147050 h 8217442"/>
              <a:gd name="connsiteX4" fmla="*/ 0 w 6321166"/>
              <a:gd name="connsiteY4" fmla="*/ 0 h 8217442"/>
              <a:gd name="connsiteX0" fmla="*/ 0 w 6321166"/>
              <a:gd name="connsiteY0" fmla="*/ 0 h 8217442"/>
              <a:gd name="connsiteX1" fmla="*/ 5350121 w 6321166"/>
              <a:gd name="connsiteY1" fmla="*/ 471763 h 8217442"/>
              <a:gd name="connsiteX2" fmla="*/ 6321166 w 6321166"/>
              <a:gd name="connsiteY2" fmla="*/ 8217442 h 8217442"/>
              <a:gd name="connsiteX3" fmla="*/ 2156979 w 6321166"/>
              <a:gd name="connsiteY3" fmla="*/ 6466965 h 8217442"/>
              <a:gd name="connsiteX4" fmla="*/ 0 w 6321166"/>
              <a:gd name="connsiteY4" fmla="*/ 0 h 8217442"/>
              <a:gd name="connsiteX0" fmla="*/ 0 w 5085585"/>
              <a:gd name="connsiteY0" fmla="*/ 0 h 9472496"/>
              <a:gd name="connsiteX1" fmla="*/ 4114540 w 5085585"/>
              <a:gd name="connsiteY1" fmla="*/ 1726817 h 9472496"/>
              <a:gd name="connsiteX2" fmla="*/ 5085585 w 5085585"/>
              <a:gd name="connsiteY2" fmla="*/ 9472496 h 9472496"/>
              <a:gd name="connsiteX3" fmla="*/ 921398 w 5085585"/>
              <a:gd name="connsiteY3" fmla="*/ 7722019 h 9472496"/>
              <a:gd name="connsiteX4" fmla="*/ 0 w 5085585"/>
              <a:gd name="connsiteY4" fmla="*/ 0 h 9472496"/>
              <a:gd name="connsiteX0" fmla="*/ 0 w 5239446"/>
              <a:gd name="connsiteY0" fmla="*/ 0 h 9483981"/>
              <a:gd name="connsiteX1" fmla="*/ 4268401 w 5239446"/>
              <a:gd name="connsiteY1" fmla="*/ 1738302 h 9483981"/>
              <a:gd name="connsiteX2" fmla="*/ 5239446 w 5239446"/>
              <a:gd name="connsiteY2" fmla="*/ 9483981 h 9483981"/>
              <a:gd name="connsiteX3" fmla="*/ 1075259 w 5239446"/>
              <a:gd name="connsiteY3" fmla="*/ 7733504 h 9483981"/>
              <a:gd name="connsiteX4" fmla="*/ 0 w 5239446"/>
              <a:gd name="connsiteY4" fmla="*/ 0 h 9483981"/>
              <a:gd name="connsiteX0" fmla="*/ 0 w 5129176"/>
              <a:gd name="connsiteY0" fmla="*/ 0 h 9530518"/>
              <a:gd name="connsiteX1" fmla="*/ 4158131 w 5129176"/>
              <a:gd name="connsiteY1" fmla="*/ 1784839 h 9530518"/>
              <a:gd name="connsiteX2" fmla="*/ 5129176 w 5129176"/>
              <a:gd name="connsiteY2" fmla="*/ 9530518 h 9530518"/>
              <a:gd name="connsiteX3" fmla="*/ 964989 w 5129176"/>
              <a:gd name="connsiteY3" fmla="*/ 7780041 h 9530518"/>
              <a:gd name="connsiteX4" fmla="*/ 0 w 5129176"/>
              <a:gd name="connsiteY4" fmla="*/ 0 h 9530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9176" h="9530518">
                <a:moveTo>
                  <a:pt x="0" y="0"/>
                </a:moveTo>
                <a:lnTo>
                  <a:pt x="4158131" y="1784839"/>
                </a:lnTo>
                <a:lnTo>
                  <a:pt x="5129176" y="9530518"/>
                </a:lnTo>
                <a:lnTo>
                  <a:pt x="964989" y="7780041"/>
                </a:lnTo>
                <a:lnTo>
                  <a:pt x="0" y="0"/>
                </a:lnTo>
                <a:close/>
              </a:path>
            </a:pathLst>
          </a:custGeom>
        </p:spPr>
        <p:txBody>
          <a:bodyPr/>
          <a:lstStyle/>
          <a:p>
            <a:endParaRPr lang="vi-VN"/>
          </a:p>
        </p:txBody>
      </p:sp>
    </p:spTree>
    <p:extLst>
      <p:ext uri="{BB962C8B-B14F-4D97-AF65-F5344CB8AC3E}">
        <p14:creationId xmlns:p14="http://schemas.microsoft.com/office/powerpoint/2010/main" val="168105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7E34B88-190E-42F6-A12C-A51CE0B6471D}"/>
              </a:ext>
            </a:extLst>
          </p:cNvPr>
          <p:cNvSpPr>
            <a:spLocks noGrp="1"/>
          </p:cNvSpPr>
          <p:nvPr>
            <p:ph type="pic" sz="quarter" idx="10"/>
          </p:nvPr>
        </p:nvSpPr>
        <p:spPr>
          <a:xfrm>
            <a:off x="840548" y="0"/>
            <a:ext cx="11351452" cy="6858000"/>
          </a:xfrm>
          <a:custGeom>
            <a:avLst/>
            <a:gdLst>
              <a:gd name="connsiteX0" fmla="*/ 10512272 w 22705860"/>
              <a:gd name="connsiteY0" fmla="*/ 5612233 h 13716000"/>
              <a:gd name="connsiteX1" fmla="*/ 13080322 w 22705860"/>
              <a:gd name="connsiteY1" fmla="*/ 5612233 h 13716000"/>
              <a:gd name="connsiteX2" fmla="*/ 13080322 w 22705860"/>
              <a:gd name="connsiteY2" fmla="*/ 12511485 h 13716000"/>
              <a:gd name="connsiteX3" fmla="*/ 10512272 w 22705860"/>
              <a:gd name="connsiteY3" fmla="*/ 12511485 h 13716000"/>
              <a:gd name="connsiteX4" fmla="*/ 0 w 22705860"/>
              <a:gd name="connsiteY4" fmla="*/ 5330517 h 13716000"/>
              <a:gd name="connsiteX5" fmla="*/ 10512272 w 22705860"/>
              <a:gd name="connsiteY5" fmla="*/ 5330517 h 13716000"/>
              <a:gd name="connsiteX6" fmla="*/ 10512272 w 22705860"/>
              <a:gd name="connsiteY6" fmla="*/ 5612233 h 13716000"/>
              <a:gd name="connsiteX7" fmla="*/ 281716 w 22705860"/>
              <a:gd name="connsiteY7" fmla="*/ 5612233 h 13716000"/>
              <a:gd name="connsiteX8" fmla="*/ 281716 w 22705860"/>
              <a:gd name="connsiteY8" fmla="*/ 12511485 h 13716000"/>
              <a:gd name="connsiteX9" fmla="*/ 10512272 w 22705860"/>
              <a:gd name="connsiteY9" fmla="*/ 12511485 h 13716000"/>
              <a:gd name="connsiteX10" fmla="*/ 10512272 w 22705860"/>
              <a:gd name="connsiteY10" fmla="*/ 12793201 h 13716000"/>
              <a:gd name="connsiteX11" fmla="*/ 0 w 22705860"/>
              <a:gd name="connsiteY11" fmla="*/ 12793201 h 13716000"/>
              <a:gd name="connsiteX12" fmla="*/ 10512272 w 22705860"/>
              <a:gd name="connsiteY12" fmla="*/ 0 h 13716000"/>
              <a:gd name="connsiteX13" fmla="*/ 22705860 w 22705860"/>
              <a:gd name="connsiteY13" fmla="*/ 0 h 13716000"/>
              <a:gd name="connsiteX14" fmla="*/ 22705860 w 22705860"/>
              <a:gd name="connsiteY14" fmla="*/ 13716000 h 13716000"/>
              <a:gd name="connsiteX15" fmla="*/ 10512272 w 22705860"/>
              <a:gd name="connsiteY15" fmla="*/ 13716000 h 13716000"/>
              <a:gd name="connsiteX16" fmla="*/ 10512272 w 22705860"/>
              <a:gd name="connsiteY16" fmla="*/ 12793201 h 13716000"/>
              <a:gd name="connsiteX17" fmla="*/ 13362038 w 22705860"/>
              <a:gd name="connsiteY17" fmla="*/ 12793201 h 13716000"/>
              <a:gd name="connsiteX18" fmla="*/ 13362038 w 22705860"/>
              <a:gd name="connsiteY18" fmla="*/ 5330517 h 13716000"/>
              <a:gd name="connsiteX19" fmla="*/ 10512272 w 22705860"/>
              <a:gd name="connsiteY19" fmla="*/ 5330517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705860" h="13716000">
                <a:moveTo>
                  <a:pt x="10512272" y="5612233"/>
                </a:moveTo>
                <a:lnTo>
                  <a:pt x="13080322" y="5612233"/>
                </a:lnTo>
                <a:lnTo>
                  <a:pt x="13080322" y="12511485"/>
                </a:lnTo>
                <a:lnTo>
                  <a:pt x="10512272" y="12511485"/>
                </a:lnTo>
                <a:close/>
                <a:moveTo>
                  <a:pt x="0" y="5330517"/>
                </a:moveTo>
                <a:lnTo>
                  <a:pt x="10512272" y="5330517"/>
                </a:lnTo>
                <a:lnTo>
                  <a:pt x="10512272" y="5612233"/>
                </a:lnTo>
                <a:lnTo>
                  <a:pt x="281716" y="5612233"/>
                </a:lnTo>
                <a:lnTo>
                  <a:pt x="281716" y="12511485"/>
                </a:lnTo>
                <a:lnTo>
                  <a:pt x="10512272" y="12511485"/>
                </a:lnTo>
                <a:lnTo>
                  <a:pt x="10512272" y="12793201"/>
                </a:lnTo>
                <a:lnTo>
                  <a:pt x="0" y="12793201"/>
                </a:lnTo>
                <a:close/>
                <a:moveTo>
                  <a:pt x="10512272" y="0"/>
                </a:moveTo>
                <a:lnTo>
                  <a:pt x="22705860" y="0"/>
                </a:lnTo>
                <a:lnTo>
                  <a:pt x="22705860" y="13716000"/>
                </a:lnTo>
                <a:lnTo>
                  <a:pt x="10512272" y="13716000"/>
                </a:lnTo>
                <a:lnTo>
                  <a:pt x="10512272" y="12793201"/>
                </a:lnTo>
                <a:lnTo>
                  <a:pt x="13362038" y="12793201"/>
                </a:lnTo>
                <a:lnTo>
                  <a:pt x="13362038" y="5330517"/>
                </a:lnTo>
                <a:lnTo>
                  <a:pt x="10512272" y="5330517"/>
                </a:lnTo>
                <a:close/>
              </a:path>
            </a:pathLst>
          </a:custGeom>
        </p:spPr>
        <p:txBody>
          <a:bodyPr wrap="square">
            <a:noAutofit/>
          </a:bodyPr>
          <a:lstStyle/>
          <a:p>
            <a:endParaRPr lang="vi-VN"/>
          </a:p>
        </p:txBody>
      </p:sp>
    </p:spTree>
    <p:extLst>
      <p:ext uri="{BB962C8B-B14F-4D97-AF65-F5344CB8AC3E}">
        <p14:creationId xmlns:p14="http://schemas.microsoft.com/office/powerpoint/2010/main" val="371111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9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7010230-7F22-4154-B841-CACFD2B08A48}"/>
              </a:ext>
            </a:extLst>
          </p:cNvPr>
          <p:cNvSpPr>
            <a:spLocks noGrp="1"/>
          </p:cNvSpPr>
          <p:nvPr>
            <p:ph type="pic" sz="quarter" idx="10"/>
          </p:nvPr>
        </p:nvSpPr>
        <p:spPr>
          <a:xfrm>
            <a:off x="4899374" y="866775"/>
            <a:ext cx="2385360" cy="5006130"/>
          </a:xfrm>
          <a:custGeom>
            <a:avLst/>
            <a:gdLst>
              <a:gd name="connsiteX0" fmla="*/ 0 w 4556433"/>
              <a:gd name="connsiteY0" fmla="*/ 0 h 9974159"/>
              <a:gd name="connsiteX1" fmla="*/ 4556433 w 4556433"/>
              <a:gd name="connsiteY1" fmla="*/ 0 h 9974159"/>
              <a:gd name="connsiteX2" fmla="*/ 4556433 w 4556433"/>
              <a:gd name="connsiteY2" fmla="*/ 9974159 h 9974159"/>
              <a:gd name="connsiteX3" fmla="*/ 0 w 4556433"/>
              <a:gd name="connsiteY3" fmla="*/ 9974159 h 9974159"/>
              <a:gd name="connsiteX4" fmla="*/ 0 w 4556433"/>
              <a:gd name="connsiteY4" fmla="*/ 0 h 9974159"/>
              <a:gd name="connsiteX0" fmla="*/ 0 w 4646518"/>
              <a:gd name="connsiteY0" fmla="*/ 0 h 9974159"/>
              <a:gd name="connsiteX1" fmla="*/ 4556433 w 4646518"/>
              <a:gd name="connsiteY1" fmla="*/ 0 h 9974159"/>
              <a:gd name="connsiteX2" fmla="*/ 4646449 w 4646518"/>
              <a:gd name="connsiteY2" fmla="*/ 430530 h 9974159"/>
              <a:gd name="connsiteX3" fmla="*/ 4556433 w 4646518"/>
              <a:gd name="connsiteY3" fmla="*/ 9974159 h 9974159"/>
              <a:gd name="connsiteX4" fmla="*/ 0 w 4646518"/>
              <a:gd name="connsiteY4" fmla="*/ 9974159 h 9974159"/>
              <a:gd name="connsiteX5" fmla="*/ 0 w 4646518"/>
              <a:gd name="connsiteY5" fmla="*/ 0 h 9974159"/>
              <a:gd name="connsiteX0" fmla="*/ 0 w 4646466"/>
              <a:gd name="connsiteY0" fmla="*/ 38100 h 10012259"/>
              <a:gd name="connsiteX1" fmla="*/ 4266873 w 4646466"/>
              <a:gd name="connsiteY1" fmla="*/ 0 h 10012259"/>
              <a:gd name="connsiteX2" fmla="*/ 4646449 w 4646466"/>
              <a:gd name="connsiteY2" fmla="*/ 468630 h 10012259"/>
              <a:gd name="connsiteX3" fmla="*/ 4556433 w 4646466"/>
              <a:gd name="connsiteY3" fmla="*/ 10012259 h 10012259"/>
              <a:gd name="connsiteX4" fmla="*/ 0 w 4646466"/>
              <a:gd name="connsiteY4" fmla="*/ 10012259 h 10012259"/>
              <a:gd name="connsiteX5" fmla="*/ 0 w 4646466"/>
              <a:gd name="connsiteY5" fmla="*/ 38100 h 10012259"/>
              <a:gd name="connsiteX0" fmla="*/ 0 w 4646473"/>
              <a:gd name="connsiteY0" fmla="*/ 38100 h 10012259"/>
              <a:gd name="connsiteX1" fmla="*/ 4266873 w 4646473"/>
              <a:gd name="connsiteY1" fmla="*/ 0 h 10012259"/>
              <a:gd name="connsiteX2" fmla="*/ 4646449 w 4646473"/>
              <a:gd name="connsiteY2" fmla="*/ 468630 h 10012259"/>
              <a:gd name="connsiteX3" fmla="*/ 4556433 w 4646473"/>
              <a:gd name="connsiteY3" fmla="*/ 10012259 h 10012259"/>
              <a:gd name="connsiteX4" fmla="*/ 0 w 4646473"/>
              <a:gd name="connsiteY4" fmla="*/ 10012259 h 10012259"/>
              <a:gd name="connsiteX5" fmla="*/ 0 w 4646473"/>
              <a:gd name="connsiteY5" fmla="*/ 38100 h 10012259"/>
              <a:gd name="connsiteX0" fmla="*/ 161772 w 4808245"/>
              <a:gd name="connsiteY0" fmla="*/ 38100 h 10012259"/>
              <a:gd name="connsiteX1" fmla="*/ 4428645 w 4808245"/>
              <a:gd name="connsiteY1" fmla="*/ 0 h 10012259"/>
              <a:gd name="connsiteX2" fmla="*/ 4808221 w 4808245"/>
              <a:gd name="connsiteY2" fmla="*/ 468630 h 10012259"/>
              <a:gd name="connsiteX3" fmla="*/ 4718205 w 4808245"/>
              <a:gd name="connsiteY3" fmla="*/ 10012259 h 10012259"/>
              <a:gd name="connsiteX4" fmla="*/ 161772 w 4808245"/>
              <a:gd name="connsiteY4" fmla="*/ 10012259 h 10012259"/>
              <a:gd name="connsiteX5" fmla="*/ 0 w 4808245"/>
              <a:gd name="connsiteY5" fmla="*/ 453390 h 10012259"/>
              <a:gd name="connsiteX6" fmla="*/ 161772 w 4808245"/>
              <a:gd name="connsiteY6" fmla="*/ 38100 h 10012259"/>
              <a:gd name="connsiteX0" fmla="*/ 215112 w 4808245"/>
              <a:gd name="connsiteY0" fmla="*/ 91440 h 10012259"/>
              <a:gd name="connsiteX1" fmla="*/ 4428645 w 4808245"/>
              <a:gd name="connsiteY1" fmla="*/ 0 h 10012259"/>
              <a:gd name="connsiteX2" fmla="*/ 4808221 w 4808245"/>
              <a:gd name="connsiteY2" fmla="*/ 468630 h 10012259"/>
              <a:gd name="connsiteX3" fmla="*/ 4718205 w 4808245"/>
              <a:gd name="connsiteY3" fmla="*/ 10012259 h 10012259"/>
              <a:gd name="connsiteX4" fmla="*/ 161772 w 4808245"/>
              <a:gd name="connsiteY4" fmla="*/ 10012259 h 10012259"/>
              <a:gd name="connsiteX5" fmla="*/ 0 w 4808245"/>
              <a:gd name="connsiteY5" fmla="*/ 453390 h 10012259"/>
              <a:gd name="connsiteX6" fmla="*/ 215112 w 4808245"/>
              <a:gd name="connsiteY6" fmla="*/ 91440 h 10012259"/>
              <a:gd name="connsiteX0" fmla="*/ 427004 w 5020137"/>
              <a:gd name="connsiteY0" fmla="*/ 91440 h 10395850"/>
              <a:gd name="connsiteX1" fmla="*/ 4640537 w 5020137"/>
              <a:gd name="connsiteY1" fmla="*/ 0 h 10395850"/>
              <a:gd name="connsiteX2" fmla="*/ 5020113 w 5020137"/>
              <a:gd name="connsiteY2" fmla="*/ 468630 h 10395850"/>
              <a:gd name="connsiteX3" fmla="*/ 4930097 w 5020137"/>
              <a:gd name="connsiteY3" fmla="*/ 10012259 h 10395850"/>
              <a:gd name="connsiteX4" fmla="*/ 373664 w 5020137"/>
              <a:gd name="connsiteY4" fmla="*/ 10012259 h 10395850"/>
              <a:gd name="connsiteX5" fmla="*/ 227132 w 5020137"/>
              <a:gd name="connsiteY5" fmla="*/ 9574530 h 10395850"/>
              <a:gd name="connsiteX6" fmla="*/ 211892 w 5020137"/>
              <a:gd name="connsiteY6" fmla="*/ 453390 h 10395850"/>
              <a:gd name="connsiteX7" fmla="*/ 427004 w 5020137"/>
              <a:gd name="connsiteY7" fmla="*/ 91440 h 10395850"/>
              <a:gd name="connsiteX0" fmla="*/ 398494 w 4991627"/>
              <a:gd name="connsiteY0" fmla="*/ 91440 h 10012259"/>
              <a:gd name="connsiteX1" fmla="*/ 4612027 w 4991627"/>
              <a:gd name="connsiteY1" fmla="*/ 0 h 10012259"/>
              <a:gd name="connsiteX2" fmla="*/ 4991603 w 4991627"/>
              <a:gd name="connsiteY2" fmla="*/ 468630 h 10012259"/>
              <a:gd name="connsiteX3" fmla="*/ 4901587 w 4991627"/>
              <a:gd name="connsiteY3" fmla="*/ 10012259 h 10012259"/>
              <a:gd name="connsiteX4" fmla="*/ 345154 w 4991627"/>
              <a:gd name="connsiteY4" fmla="*/ 10012259 h 10012259"/>
              <a:gd name="connsiteX5" fmla="*/ 198622 w 4991627"/>
              <a:gd name="connsiteY5" fmla="*/ 9574530 h 10012259"/>
              <a:gd name="connsiteX6" fmla="*/ 183382 w 4991627"/>
              <a:gd name="connsiteY6" fmla="*/ 453390 h 10012259"/>
              <a:gd name="connsiteX7" fmla="*/ 398494 w 4991627"/>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25121 w 4815161"/>
              <a:gd name="connsiteY3" fmla="*/ 10012259 h 10012259"/>
              <a:gd name="connsiteX4" fmla="*/ 534448 w 4815161"/>
              <a:gd name="connsiteY4" fmla="*/ 9997019 h 10012259"/>
              <a:gd name="connsiteX5" fmla="*/ 22156 w 4815161"/>
              <a:gd name="connsiteY5" fmla="*/ 9574530 h 10012259"/>
              <a:gd name="connsiteX6" fmla="*/ 6916 w 4815161"/>
              <a:gd name="connsiteY6" fmla="*/ 453390 h 10012259"/>
              <a:gd name="connsiteX7" fmla="*/ 222028 w 4815161"/>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25121 w 4815161"/>
              <a:gd name="connsiteY3" fmla="*/ 10012259 h 10012259"/>
              <a:gd name="connsiteX4" fmla="*/ 534448 w 4815161"/>
              <a:gd name="connsiteY4" fmla="*/ 9997019 h 10012259"/>
              <a:gd name="connsiteX5" fmla="*/ 22156 w 4815161"/>
              <a:gd name="connsiteY5" fmla="*/ 9574530 h 10012259"/>
              <a:gd name="connsiteX6" fmla="*/ 6916 w 4815161"/>
              <a:gd name="connsiteY6" fmla="*/ 453390 h 10012259"/>
              <a:gd name="connsiteX7" fmla="*/ 222028 w 4815161"/>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245061 w 4815161"/>
              <a:gd name="connsiteY3" fmla="*/ 10012259 h 10012259"/>
              <a:gd name="connsiteX4" fmla="*/ 534448 w 4815161"/>
              <a:gd name="connsiteY4" fmla="*/ 9997019 h 10012259"/>
              <a:gd name="connsiteX5" fmla="*/ 22156 w 4815161"/>
              <a:gd name="connsiteY5" fmla="*/ 9574530 h 10012259"/>
              <a:gd name="connsiteX6" fmla="*/ 6916 w 4815161"/>
              <a:gd name="connsiteY6" fmla="*/ 453390 h 10012259"/>
              <a:gd name="connsiteX7" fmla="*/ 222028 w 4815161"/>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31316 w 4815161"/>
              <a:gd name="connsiteY3" fmla="*/ 9536430 h 10012259"/>
              <a:gd name="connsiteX4" fmla="*/ 4245061 w 4815161"/>
              <a:gd name="connsiteY4" fmla="*/ 10012259 h 10012259"/>
              <a:gd name="connsiteX5" fmla="*/ 534448 w 4815161"/>
              <a:gd name="connsiteY5" fmla="*/ 9997019 h 10012259"/>
              <a:gd name="connsiteX6" fmla="*/ 22156 w 4815161"/>
              <a:gd name="connsiteY6" fmla="*/ 9574530 h 10012259"/>
              <a:gd name="connsiteX7" fmla="*/ 6916 w 4815161"/>
              <a:gd name="connsiteY7" fmla="*/ 453390 h 10012259"/>
              <a:gd name="connsiteX8" fmla="*/ 222028 w 4815161"/>
              <a:gd name="connsiteY8"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31316 w 4815161"/>
              <a:gd name="connsiteY3" fmla="*/ 9536430 h 10012259"/>
              <a:gd name="connsiteX4" fmla="*/ 4245061 w 4815161"/>
              <a:gd name="connsiteY4" fmla="*/ 10012259 h 10012259"/>
              <a:gd name="connsiteX5" fmla="*/ 534448 w 4815161"/>
              <a:gd name="connsiteY5" fmla="*/ 9997019 h 10012259"/>
              <a:gd name="connsiteX6" fmla="*/ 22156 w 4815161"/>
              <a:gd name="connsiteY6" fmla="*/ 9574530 h 10012259"/>
              <a:gd name="connsiteX7" fmla="*/ 6916 w 4815161"/>
              <a:gd name="connsiteY7" fmla="*/ 453390 h 10012259"/>
              <a:gd name="connsiteX8" fmla="*/ 222028 w 4815161"/>
              <a:gd name="connsiteY8"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31316 w 4815161"/>
              <a:gd name="connsiteY3" fmla="*/ 9536430 h 10012259"/>
              <a:gd name="connsiteX4" fmla="*/ 4245061 w 4815161"/>
              <a:gd name="connsiteY4" fmla="*/ 10012259 h 10012259"/>
              <a:gd name="connsiteX5" fmla="*/ 534448 w 4815161"/>
              <a:gd name="connsiteY5" fmla="*/ 9997019 h 10012259"/>
              <a:gd name="connsiteX6" fmla="*/ 22156 w 4815161"/>
              <a:gd name="connsiteY6" fmla="*/ 9574530 h 10012259"/>
              <a:gd name="connsiteX7" fmla="*/ 6916 w 4815161"/>
              <a:gd name="connsiteY7" fmla="*/ 453390 h 10012259"/>
              <a:gd name="connsiteX8" fmla="*/ 222028 w 4815161"/>
              <a:gd name="connsiteY8" fmla="*/ 91440 h 10012259"/>
              <a:gd name="connsiteX0" fmla="*/ 222028 w 4769445"/>
              <a:gd name="connsiteY0" fmla="*/ 91440 h 10012259"/>
              <a:gd name="connsiteX1" fmla="*/ 4435561 w 4769445"/>
              <a:gd name="connsiteY1" fmla="*/ 0 h 10012259"/>
              <a:gd name="connsiteX2" fmla="*/ 4769417 w 4769445"/>
              <a:gd name="connsiteY2" fmla="*/ 468630 h 10012259"/>
              <a:gd name="connsiteX3" fmla="*/ 4731316 w 4769445"/>
              <a:gd name="connsiteY3" fmla="*/ 9536430 h 10012259"/>
              <a:gd name="connsiteX4" fmla="*/ 4245061 w 4769445"/>
              <a:gd name="connsiteY4" fmla="*/ 10012259 h 10012259"/>
              <a:gd name="connsiteX5" fmla="*/ 534448 w 4769445"/>
              <a:gd name="connsiteY5" fmla="*/ 9997019 h 10012259"/>
              <a:gd name="connsiteX6" fmla="*/ 22156 w 4769445"/>
              <a:gd name="connsiteY6" fmla="*/ 9574530 h 10012259"/>
              <a:gd name="connsiteX7" fmla="*/ 6916 w 4769445"/>
              <a:gd name="connsiteY7" fmla="*/ 453390 h 10012259"/>
              <a:gd name="connsiteX8" fmla="*/ 222028 w 4769445"/>
              <a:gd name="connsiteY8" fmla="*/ 91440 h 10012259"/>
              <a:gd name="connsiteX0" fmla="*/ 222028 w 4771341"/>
              <a:gd name="connsiteY0" fmla="*/ 91440 h 10012259"/>
              <a:gd name="connsiteX1" fmla="*/ 4435561 w 4771341"/>
              <a:gd name="connsiteY1" fmla="*/ 0 h 10012259"/>
              <a:gd name="connsiteX2" fmla="*/ 4769417 w 4771341"/>
              <a:gd name="connsiteY2" fmla="*/ 468630 h 10012259"/>
              <a:gd name="connsiteX3" fmla="*/ 4731316 w 4771341"/>
              <a:gd name="connsiteY3" fmla="*/ 9536430 h 10012259"/>
              <a:gd name="connsiteX4" fmla="*/ 4245061 w 4771341"/>
              <a:gd name="connsiteY4" fmla="*/ 10012259 h 10012259"/>
              <a:gd name="connsiteX5" fmla="*/ 534448 w 4771341"/>
              <a:gd name="connsiteY5" fmla="*/ 9997019 h 10012259"/>
              <a:gd name="connsiteX6" fmla="*/ 22156 w 4771341"/>
              <a:gd name="connsiteY6" fmla="*/ 9574530 h 10012259"/>
              <a:gd name="connsiteX7" fmla="*/ 6916 w 4771341"/>
              <a:gd name="connsiteY7" fmla="*/ 453390 h 10012259"/>
              <a:gd name="connsiteX8" fmla="*/ 222028 w 4771341"/>
              <a:gd name="connsiteY8" fmla="*/ 91440 h 1001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1341" h="10012259">
                <a:moveTo>
                  <a:pt x="222028" y="91440"/>
                </a:moveTo>
                <a:lnTo>
                  <a:pt x="4435561" y="0"/>
                </a:lnTo>
                <a:cubicBezTo>
                  <a:pt x="4539226" y="135890"/>
                  <a:pt x="4772432" y="332740"/>
                  <a:pt x="4769417" y="468630"/>
                </a:cubicBezTo>
                <a:cubicBezTo>
                  <a:pt x="4774497" y="3531870"/>
                  <a:pt x="4771956" y="6473190"/>
                  <a:pt x="4731316" y="9536430"/>
                </a:cubicBezTo>
                <a:lnTo>
                  <a:pt x="4245061" y="10012259"/>
                </a:lnTo>
                <a:lnTo>
                  <a:pt x="534448" y="9997019"/>
                </a:lnTo>
                <a:cubicBezTo>
                  <a:pt x="-58880" y="9687844"/>
                  <a:pt x="163418" y="9872275"/>
                  <a:pt x="22156" y="9574530"/>
                </a:cubicBezTo>
                <a:cubicBezTo>
                  <a:pt x="-4806" y="7981385"/>
                  <a:pt x="-3536" y="2033905"/>
                  <a:pt x="6916" y="453390"/>
                </a:cubicBezTo>
                <a:lnTo>
                  <a:pt x="222028" y="91440"/>
                </a:lnTo>
                <a:close/>
              </a:path>
            </a:pathLst>
          </a:custGeom>
        </p:spPr>
        <p:txBody>
          <a:bodyPr/>
          <a:lstStyle/>
          <a:p>
            <a:endParaRPr lang="vi-VN"/>
          </a:p>
        </p:txBody>
      </p:sp>
    </p:spTree>
    <p:extLst>
      <p:ext uri="{BB962C8B-B14F-4D97-AF65-F5344CB8AC3E}">
        <p14:creationId xmlns:p14="http://schemas.microsoft.com/office/powerpoint/2010/main" val="2288886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4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DBA1AA0-580B-4C6A-A510-3C3E9911C909}"/>
              </a:ext>
            </a:extLst>
          </p:cNvPr>
          <p:cNvSpPr>
            <a:spLocks noGrp="1"/>
          </p:cNvSpPr>
          <p:nvPr>
            <p:ph type="pic" sz="quarter" idx="10"/>
          </p:nvPr>
        </p:nvSpPr>
        <p:spPr>
          <a:xfrm rot="2700000">
            <a:off x="4908814" y="2797979"/>
            <a:ext cx="1496762" cy="3140421"/>
          </a:xfrm>
          <a:custGeom>
            <a:avLst/>
            <a:gdLst>
              <a:gd name="connsiteX0" fmla="*/ 0 w 4556433"/>
              <a:gd name="connsiteY0" fmla="*/ 0 h 9974159"/>
              <a:gd name="connsiteX1" fmla="*/ 4556433 w 4556433"/>
              <a:gd name="connsiteY1" fmla="*/ 0 h 9974159"/>
              <a:gd name="connsiteX2" fmla="*/ 4556433 w 4556433"/>
              <a:gd name="connsiteY2" fmla="*/ 9974159 h 9974159"/>
              <a:gd name="connsiteX3" fmla="*/ 0 w 4556433"/>
              <a:gd name="connsiteY3" fmla="*/ 9974159 h 9974159"/>
              <a:gd name="connsiteX4" fmla="*/ 0 w 4556433"/>
              <a:gd name="connsiteY4" fmla="*/ 0 h 9974159"/>
              <a:gd name="connsiteX0" fmla="*/ 0 w 4646518"/>
              <a:gd name="connsiteY0" fmla="*/ 0 h 9974159"/>
              <a:gd name="connsiteX1" fmla="*/ 4556433 w 4646518"/>
              <a:gd name="connsiteY1" fmla="*/ 0 h 9974159"/>
              <a:gd name="connsiteX2" fmla="*/ 4646449 w 4646518"/>
              <a:gd name="connsiteY2" fmla="*/ 430530 h 9974159"/>
              <a:gd name="connsiteX3" fmla="*/ 4556433 w 4646518"/>
              <a:gd name="connsiteY3" fmla="*/ 9974159 h 9974159"/>
              <a:gd name="connsiteX4" fmla="*/ 0 w 4646518"/>
              <a:gd name="connsiteY4" fmla="*/ 9974159 h 9974159"/>
              <a:gd name="connsiteX5" fmla="*/ 0 w 4646518"/>
              <a:gd name="connsiteY5" fmla="*/ 0 h 9974159"/>
              <a:gd name="connsiteX0" fmla="*/ 0 w 4646466"/>
              <a:gd name="connsiteY0" fmla="*/ 38100 h 10012259"/>
              <a:gd name="connsiteX1" fmla="*/ 4266873 w 4646466"/>
              <a:gd name="connsiteY1" fmla="*/ 0 h 10012259"/>
              <a:gd name="connsiteX2" fmla="*/ 4646449 w 4646466"/>
              <a:gd name="connsiteY2" fmla="*/ 468630 h 10012259"/>
              <a:gd name="connsiteX3" fmla="*/ 4556433 w 4646466"/>
              <a:gd name="connsiteY3" fmla="*/ 10012259 h 10012259"/>
              <a:gd name="connsiteX4" fmla="*/ 0 w 4646466"/>
              <a:gd name="connsiteY4" fmla="*/ 10012259 h 10012259"/>
              <a:gd name="connsiteX5" fmla="*/ 0 w 4646466"/>
              <a:gd name="connsiteY5" fmla="*/ 38100 h 10012259"/>
              <a:gd name="connsiteX0" fmla="*/ 0 w 4646473"/>
              <a:gd name="connsiteY0" fmla="*/ 38100 h 10012259"/>
              <a:gd name="connsiteX1" fmla="*/ 4266873 w 4646473"/>
              <a:gd name="connsiteY1" fmla="*/ 0 h 10012259"/>
              <a:gd name="connsiteX2" fmla="*/ 4646449 w 4646473"/>
              <a:gd name="connsiteY2" fmla="*/ 468630 h 10012259"/>
              <a:gd name="connsiteX3" fmla="*/ 4556433 w 4646473"/>
              <a:gd name="connsiteY3" fmla="*/ 10012259 h 10012259"/>
              <a:gd name="connsiteX4" fmla="*/ 0 w 4646473"/>
              <a:gd name="connsiteY4" fmla="*/ 10012259 h 10012259"/>
              <a:gd name="connsiteX5" fmla="*/ 0 w 4646473"/>
              <a:gd name="connsiteY5" fmla="*/ 38100 h 10012259"/>
              <a:gd name="connsiteX0" fmla="*/ 161772 w 4808245"/>
              <a:gd name="connsiteY0" fmla="*/ 38100 h 10012259"/>
              <a:gd name="connsiteX1" fmla="*/ 4428645 w 4808245"/>
              <a:gd name="connsiteY1" fmla="*/ 0 h 10012259"/>
              <a:gd name="connsiteX2" fmla="*/ 4808221 w 4808245"/>
              <a:gd name="connsiteY2" fmla="*/ 468630 h 10012259"/>
              <a:gd name="connsiteX3" fmla="*/ 4718205 w 4808245"/>
              <a:gd name="connsiteY3" fmla="*/ 10012259 h 10012259"/>
              <a:gd name="connsiteX4" fmla="*/ 161772 w 4808245"/>
              <a:gd name="connsiteY4" fmla="*/ 10012259 h 10012259"/>
              <a:gd name="connsiteX5" fmla="*/ 0 w 4808245"/>
              <a:gd name="connsiteY5" fmla="*/ 453390 h 10012259"/>
              <a:gd name="connsiteX6" fmla="*/ 161772 w 4808245"/>
              <a:gd name="connsiteY6" fmla="*/ 38100 h 10012259"/>
              <a:gd name="connsiteX0" fmla="*/ 215112 w 4808245"/>
              <a:gd name="connsiteY0" fmla="*/ 91440 h 10012259"/>
              <a:gd name="connsiteX1" fmla="*/ 4428645 w 4808245"/>
              <a:gd name="connsiteY1" fmla="*/ 0 h 10012259"/>
              <a:gd name="connsiteX2" fmla="*/ 4808221 w 4808245"/>
              <a:gd name="connsiteY2" fmla="*/ 468630 h 10012259"/>
              <a:gd name="connsiteX3" fmla="*/ 4718205 w 4808245"/>
              <a:gd name="connsiteY3" fmla="*/ 10012259 h 10012259"/>
              <a:gd name="connsiteX4" fmla="*/ 161772 w 4808245"/>
              <a:gd name="connsiteY4" fmla="*/ 10012259 h 10012259"/>
              <a:gd name="connsiteX5" fmla="*/ 0 w 4808245"/>
              <a:gd name="connsiteY5" fmla="*/ 453390 h 10012259"/>
              <a:gd name="connsiteX6" fmla="*/ 215112 w 4808245"/>
              <a:gd name="connsiteY6" fmla="*/ 91440 h 10012259"/>
              <a:gd name="connsiteX0" fmla="*/ 427004 w 5020137"/>
              <a:gd name="connsiteY0" fmla="*/ 91440 h 10395850"/>
              <a:gd name="connsiteX1" fmla="*/ 4640537 w 5020137"/>
              <a:gd name="connsiteY1" fmla="*/ 0 h 10395850"/>
              <a:gd name="connsiteX2" fmla="*/ 5020113 w 5020137"/>
              <a:gd name="connsiteY2" fmla="*/ 468630 h 10395850"/>
              <a:gd name="connsiteX3" fmla="*/ 4930097 w 5020137"/>
              <a:gd name="connsiteY3" fmla="*/ 10012259 h 10395850"/>
              <a:gd name="connsiteX4" fmla="*/ 373664 w 5020137"/>
              <a:gd name="connsiteY4" fmla="*/ 10012259 h 10395850"/>
              <a:gd name="connsiteX5" fmla="*/ 227132 w 5020137"/>
              <a:gd name="connsiteY5" fmla="*/ 9574530 h 10395850"/>
              <a:gd name="connsiteX6" fmla="*/ 211892 w 5020137"/>
              <a:gd name="connsiteY6" fmla="*/ 453390 h 10395850"/>
              <a:gd name="connsiteX7" fmla="*/ 427004 w 5020137"/>
              <a:gd name="connsiteY7" fmla="*/ 91440 h 10395850"/>
              <a:gd name="connsiteX0" fmla="*/ 398494 w 4991627"/>
              <a:gd name="connsiteY0" fmla="*/ 91440 h 10012259"/>
              <a:gd name="connsiteX1" fmla="*/ 4612027 w 4991627"/>
              <a:gd name="connsiteY1" fmla="*/ 0 h 10012259"/>
              <a:gd name="connsiteX2" fmla="*/ 4991603 w 4991627"/>
              <a:gd name="connsiteY2" fmla="*/ 468630 h 10012259"/>
              <a:gd name="connsiteX3" fmla="*/ 4901587 w 4991627"/>
              <a:gd name="connsiteY3" fmla="*/ 10012259 h 10012259"/>
              <a:gd name="connsiteX4" fmla="*/ 345154 w 4991627"/>
              <a:gd name="connsiteY4" fmla="*/ 10012259 h 10012259"/>
              <a:gd name="connsiteX5" fmla="*/ 198622 w 4991627"/>
              <a:gd name="connsiteY5" fmla="*/ 9574530 h 10012259"/>
              <a:gd name="connsiteX6" fmla="*/ 183382 w 4991627"/>
              <a:gd name="connsiteY6" fmla="*/ 453390 h 10012259"/>
              <a:gd name="connsiteX7" fmla="*/ 398494 w 4991627"/>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25121 w 4815161"/>
              <a:gd name="connsiteY3" fmla="*/ 10012259 h 10012259"/>
              <a:gd name="connsiteX4" fmla="*/ 534448 w 4815161"/>
              <a:gd name="connsiteY4" fmla="*/ 9997019 h 10012259"/>
              <a:gd name="connsiteX5" fmla="*/ 22156 w 4815161"/>
              <a:gd name="connsiteY5" fmla="*/ 9574530 h 10012259"/>
              <a:gd name="connsiteX6" fmla="*/ 6916 w 4815161"/>
              <a:gd name="connsiteY6" fmla="*/ 453390 h 10012259"/>
              <a:gd name="connsiteX7" fmla="*/ 222028 w 4815161"/>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25121 w 4815161"/>
              <a:gd name="connsiteY3" fmla="*/ 10012259 h 10012259"/>
              <a:gd name="connsiteX4" fmla="*/ 534448 w 4815161"/>
              <a:gd name="connsiteY4" fmla="*/ 9997019 h 10012259"/>
              <a:gd name="connsiteX5" fmla="*/ 22156 w 4815161"/>
              <a:gd name="connsiteY5" fmla="*/ 9574530 h 10012259"/>
              <a:gd name="connsiteX6" fmla="*/ 6916 w 4815161"/>
              <a:gd name="connsiteY6" fmla="*/ 453390 h 10012259"/>
              <a:gd name="connsiteX7" fmla="*/ 222028 w 4815161"/>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245061 w 4815161"/>
              <a:gd name="connsiteY3" fmla="*/ 10012259 h 10012259"/>
              <a:gd name="connsiteX4" fmla="*/ 534448 w 4815161"/>
              <a:gd name="connsiteY4" fmla="*/ 9997019 h 10012259"/>
              <a:gd name="connsiteX5" fmla="*/ 22156 w 4815161"/>
              <a:gd name="connsiteY5" fmla="*/ 9574530 h 10012259"/>
              <a:gd name="connsiteX6" fmla="*/ 6916 w 4815161"/>
              <a:gd name="connsiteY6" fmla="*/ 453390 h 10012259"/>
              <a:gd name="connsiteX7" fmla="*/ 222028 w 4815161"/>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31316 w 4815161"/>
              <a:gd name="connsiteY3" fmla="*/ 9536430 h 10012259"/>
              <a:gd name="connsiteX4" fmla="*/ 4245061 w 4815161"/>
              <a:gd name="connsiteY4" fmla="*/ 10012259 h 10012259"/>
              <a:gd name="connsiteX5" fmla="*/ 534448 w 4815161"/>
              <a:gd name="connsiteY5" fmla="*/ 9997019 h 10012259"/>
              <a:gd name="connsiteX6" fmla="*/ 22156 w 4815161"/>
              <a:gd name="connsiteY6" fmla="*/ 9574530 h 10012259"/>
              <a:gd name="connsiteX7" fmla="*/ 6916 w 4815161"/>
              <a:gd name="connsiteY7" fmla="*/ 453390 h 10012259"/>
              <a:gd name="connsiteX8" fmla="*/ 222028 w 4815161"/>
              <a:gd name="connsiteY8"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31316 w 4815161"/>
              <a:gd name="connsiteY3" fmla="*/ 9536430 h 10012259"/>
              <a:gd name="connsiteX4" fmla="*/ 4245061 w 4815161"/>
              <a:gd name="connsiteY4" fmla="*/ 10012259 h 10012259"/>
              <a:gd name="connsiteX5" fmla="*/ 534448 w 4815161"/>
              <a:gd name="connsiteY5" fmla="*/ 9997019 h 10012259"/>
              <a:gd name="connsiteX6" fmla="*/ 22156 w 4815161"/>
              <a:gd name="connsiteY6" fmla="*/ 9574530 h 10012259"/>
              <a:gd name="connsiteX7" fmla="*/ 6916 w 4815161"/>
              <a:gd name="connsiteY7" fmla="*/ 453390 h 10012259"/>
              <a:gd name="connsiteX8" fmla="*/ 222028 w 4815161"/>
              <a:gd name="connsiteY8"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31316 w 4815161"/>
              <a:gd name="connsiteY3" fmla="*/ 9536430 h 10012259"/>
              <a:gd name="connsiteX4" fmla="*/ 4245061 w 4815161"/>
              <a:gd name="connsiteY4" fmla="*/ 10012259 h 10012259"/>
              <a:gd name="connsiteX5" fmla="*/ 534448 w 4815161"/>
              <a:gd name="connsiteY5" fmla="*/ 9997019 h 10012259"/>
              <a:gd name="connsiteX6" fmla="*/ 22156 w 4815161"/>
              <a:gd name="connsiteY6" fmla="*/ 9574530 h 10012259"/>
              <a:gd name="connsiteX7" fmla="*/ 6916 w 4815161"/>
              <a:gd name="connsiteY7" fmla="*/ 453390 h 10012259"/>
              <a:gd name="connsiteX8" fmla="*/ 222028 w 4815161"/>
              <a:gd name="connsiteY8" fmla="*/ 91440 h 10012259"/>
              <a:gd name="connsiteX0" fmla="*/ 222028 w 4769445"/>
              <a:gd name="connsiteY0" fmla="*/ 91440 h 10012259"/>
              <a:gd name="connsiteX1" fmla="*/ 4435561 w 4769445"/>
              <a:gd name="connsiteY1" fmla="*/ 0 h 10012259"/>
              <a:gd name="connsiteX2" fmla="*/ 4769417 w 4769445"/>
              <a:gd name="connsiteY2" fmla="*/ 468630 h 10012259"/>
              <a:gd name="connsiteX3" fmla="*/ 4731316 w 4769445"/>
              <a:gd name="connsiteY3" fmla="*/ 9536430 h 10012259"/>
              <a:gd name="connsiteX4" fmla="*/ 4245061 w 4769445"/>
              <a:gd name="connsiteY4" fmla="*/ 10012259 h 10012259"/>
              <a:gd name="connsiteX5" fmla="*/ 534448 w 4769445"/>
              <a:gd name="connsiteY5" fmla="*/ 9997019 h 10012259"/>
              <a:gd name="connsiteX6" fmla="*/ 22156 w 4769445"/>
              <a:gd name="connsiteY6" fmla="*/ 9574530 h 10012259"/>
              <a:gd name="connsiteX7" fmla="*/ 6916 w 4769445"/>
              <a:gd name="connsiteY7" fmla="*/ 453390 h 10012259"/>
              <a:gd name="connsiteX8" fmla="*/ 222028 w 4769445"/>
              <a:gd name="connsiteY8" fmla="*/ 91440 h 10012259"/>
              <a:gd name="connsiteX0" fmla="*/ 222028 w 4771341"/>
              <a:gd name="connsiteY0" fmla="*/ 91440 h 10012259"/>
              <a:gd name="connsiteX1" fmla="*/ 4435561 w 4771341"/>
              <a:gd name="connsiteY1" fmla="*/ 0 h 10012259"/>
              <a:gd name="connsiteX2" fmla="*/ 4769417 w 4771341"/>
              <a:gd name="connsiteY2" fmla="*/ 468630 h 10012259"/>
              <a:gd name="connsiteX3" fmla="*/ 4731316 w 4771341"/>
              <a:gd name="connsiteY3" fmla="*/ 9536430 h 10012259"/>
              <a:gd name="connsiteX4" fmla="*/ 4245061 w 4771341"/>
              <a:gd name="connsiteY4" fmla="*/ 10012259 h 10012259"/>
              <a:gd name="connsiteX5" fmla="*/ 534448 w 4771341"/>
              <a:gd name="connsiteY5" fmla="*/ 9997019 h 10012259"/>
              <a:gd name="connsiteX6" fmla="*/ 22156 w 4771341"/>
              <a:gd name="connsiteY6" fmla="*/ 9574530 h 10012259"/>
              <a:gd name="connsiteX7" fmla="*/ 6916 w 4771341"/>
              <a:gd name="connsiteY7" fmla="*/ 453390 h 10012259"/>
              <a:gd name="connsiteX8" fmla="*/ 222028 w 4771341"/>
              <a:gd name="connsiteY8" fmla="*/ 91440 h 1001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1341" h="10012259">
                <a:moveTo>
                  <a:pt x="222028" y="91440"/>
                </a:moveTo>
                <a:lnTo>
                  <a:pt x="4435561" y="0"/>
                </a:lnTo>
                <a:cubicBezTo>
                  <a:pt x="4539226" y="135890"/>
                  <a:pt x="4772432" y="332740"/>
                  <a:pt x="4769417" y="468630"/>
                </a:cubicBezTo>
                <a:cubicBezTo>
                  <a:pt x="4774497" y="3531870"/>
                  <a:pt x="4771956" y="6473190"/>
                  <a:pt x="4731316" y="9536430"/>
                </a:cubicBezTo>
                <a:lnTo>
                  <a:pt x="4245061" y="10012259"/>
                </a:lnTo>
                <a:lnTo>
                  <a:pt x="534448" y="9997019"/>
                </a:lnTo>
                <a:cubicBezTo>
                  <a:pt x="-58880" y="9687844"/>
                  <a:pt x="163418" y="9872275"/>
                  <a:pt x="22156" y="9574530"/>
                </a:cubicBezTo>
                <a:cubicBezTo>
                  <a:pt x="-4806" y="7981385"/>
                  <a:pt x="-3536" y="2033905"/>
                  <a:pt x="6916" y="453390"/>
                </a:cubicBezTo>
                <a:lnTo>
                  <a:pt x="222028" y="91440"/>
                </a:lnTo>
                <a:close/>
              </a:path>
            </a:pathLst>
          </a:custGeom>
        </p:spPr>
        <p:txBody>
          <a:bodyPr/>
          <a:lstStyle/>
          <a:p>
            <a:endParaRPr lang="vi-VN"/>
          </a:p>
        </p:txBody>
      </p:sp>
      <p:sp>
        <p:nvSpPr>
          <p:cNvPr id="5" name="Picture Placeholder 4">
            <a:extLst>
              <a:ext uri="{FF2B5EF4-FFF2-40B4-BE49-F238E27FC236}">
                <a16:creationId xmlns:a16="http://schemas.microsoft.com/office/drawing/2014/main" id="{CB44811D-0EF7-4BE1-908E-68A618267EC1}"/>
              </a:ext>
            </a:extLst>
          </p:cNvPr>
          <p:cNvSpPr>
            <a:spLocks noGrp="1"/>
          </p:cNvSpPr>
          <p:nvPr>
            <p:ph type="pic" sz="quarter" idx="11"/>
          </p:nvPr>
        </p:nvSpPr>
        <p:spPr>
          <a:xfrm rot="2700000">
            <a:off x="7357781" y="365022"/>
            <a:ext cx="1496762" cy="3140421"/>
          </a:xfrm>
          <a:custGeom>
            <a:avLst/>
            <a:gdLst>
              <a:gd name="connsiteX0" fmla="*/ 0 w 4556433"/>
              <a:gd name="connsiteY0" fmla="*/ 0 h 9974159"/>
              <a:gd name="connsiteX1" fmla="*/ 4556433 w 4556433"/>
              <a:gd name="connsiteY1" fmla="*/ 0 h 9974159"/>
              <a:gd name="connsiteX2" fmla="*/ 4556433 w 4556433"/>
              <a:gd name="connsiteY2" fmla="*/ 9974159 h 9974159"/>
              <a:gd name="connsiteX3" fmla="*/ 0 w 4556433"/>
              <a:gd name="connsiteY3" fmla="*/ 9974159 h 9974159"/>
              <a:gd name="connsiteX4" fmla="*/ 0 w 4556433"/>
              <a:gd name="connsiteY4" fmla="*/ 0 h 9974159"/>
              <a:gd name="connsiteX0" fmla="*/ 0 w 4646518"/>
              <a:gd name="connsiteY0" fmla="*/ 0 h 9974159"/>
              <a:gd name="connsiteX1" fmla="*/ 4556433 w 4646518"/>
              <a:gd name="connsiteY1" fmla="*/ 0 h 9974159"/>
              <a:gd name="connsiteX2" fmla="*/ 4646449 w 4646518"/>
              <a:gd name="connsiteY2" fmla="*/ 430530 h 9974159"/>
              <a:gd name="connsiteX3" fmla="*/ 4556433 w 4646518"/>
              <a:gd name="connsiteY3" fmla="*/ 9974159 h 9974159"/>
              <a:gd name="connsiteX4" fmla="*/ 0 w 4646518"/>
              <a:gd name="connsiteY4" fmla="*/ 9974159 h 9974159"/>
              <a:gd name="connsiteX5" fmla="*/ 0 w 4646518"/>
              <a:gd name="connsiteY5" fmla="*/ 0 h 9974159"/>
              <a:gd name="connsiteX0" fmla="*/ 0 w 4646466"/>
              <a:gd name="connsiteY0" fmla="*/ 38100 h 10012259"/>
              <a:gd name="connsiteX1" fmla="*/ 4266873 w 4646466"/>
              <a:gd name="connsiteY1" fmla="*/ 0 h 10012259"/>
              <a:gd name="connsiteX2" fmla="*/ 4646449 w 4646466"/>
              <a:gd name="connsiteY2" fmla="*/ 468630 h 10012259"/>
              <a:gd name="connsiteX3" fmla="*/ 4556433 w 4646466"/>
              <a:gd name="connsiteY3" fmla="*/ 10012259 h 10012259"/>
              <a:gd name="connsiteX4" fmla="*/ 0 w 4646466"/>
              <a:gd name="connsiteY4" fmla="*/ 10012259 h 10012259"/>
              <a:gd name="connsiteX5" fmla="*/ 0 w 4646466"/>
              <a:gd name="connsiteY5" fmla="*/ 38100 h 10012259"/>
              <a:gd name="connsiteX0" fmla="*/ 0 w 4646473"/>
              <a:gd name="connsiteY0" fmla="*/ 38100 h 10012259"/>
              <a:gd name="connsiteX1" fmla="*/ 4266873 w 4646473"/>
              <a:gd name="connsiteY1" fmla="*/ 0 h 10012259"/>
              <a:gd name="connsiteX2" fmla="*/ 4646449 w 4646473"/>
              <a:gd name="connsiteY2" fmla="*/ 468630 h 10012259"/>
              <a:gd name="connsiteX3" fmla="*/ 4556433 w 4646473"/>
              <a:gd name="connsiteY3" fmla="*/ 10012259 h 10012259"/>
              <a:gd name="connsiteX4" fmla="*/ 0 w 4646473"/>
              <a:gd name="connsiteY4" fmla="*/ 10012259 h 10012259"/>
              <a:gd name="connsiteX5" fmla="*/ 0 w 4646473"/>
              <a:gd name="connsiteY5" fmla="*/ 38100 h 10012259"/>
              <a:gd name="connsiteX0" fmla="*/ 161772 w 4808245"/>
              <a:gd name="connsiteY0" fmla="*/ 38100 h 10012259"/>
              <a:gd name="connsiteX1" fmla="*/ 4428645 w 4808245"/>
              <a:gd name="connsiteY1" fmla="*/ 0 h 10012259"/>
              <a:gd name="connsiteX2" fmla="*/ 4808221 w 4808245"/>
              <a:gd name="connsiteY2" fmla="*/ 468630 h 10012259"/>
              <a:gd name="connsiteX3" fmla="*/ 4718205 w 4808245"/>
              <a:gd name="connsiteY3" fmla="*/ 10012259 h 10012259"/>
              <a:gd name="connsiteX4" fmla="*/ 161772 w 4808245"/>
              <a:gd name="connsiteY4" fmla="*/ 10012259 h 10012259"/>
              <a:gd name="connsiteX5" fmla="*/ 0 w 4808245"/>
              <a:gd name="connsiteY5" fmla="*/ 453390 h 10012259"/>
              <a:gd name="connsiteX6" fmla="*/ 161772 w 4808245"/>
              <a:gd name="connsiteY6" fmla="*/ 38100 h 10012259"/>
              <a:gd name="connsiteX0" fmla="*/ 215112 w 4808245"/>
              <a:gd name="connsiteY0" fmla="*/ 91440 h 10012259"/>
              <a:gd name="connsiteX1" fmla="*/ 4428645 w 4808245"/>
              <a:gd name="connsiteY1" fmla="*/ 0 h 10012259"/>
              <a:gd name="connsiteX2" fmla="*/ 4808221 w 4808245"/>
              <a:gd name="connsiteY2" fmla="*/ 468630 h 10012259"/>
              <a:gd name="connsiteX3" fmla="*/ 4718205 w 4808245"/>
              <a:gd name="connsiteY3" fmla="*/ 10012259 h 10012259"/>
              <a:gd name="connsiteX4" fmla="*/ 161772 w 4808245"/>
              <a:gd name="connsiteY4" fmla="*/ 10012259 h 10012259"/>
              <a:gd name="connsiteX5" fmla="*/ 0 w 4808245"/>
              <a:gd name="connsiteY5" fmla="*/ 453390 h 10012259"/>
              <a:gd name="connsiteX6" fmla="*/ 215112 w 4808245"/>
              <a:gd name="connsiteY6" fmla="*/ 91440 h 10012259"/>
              <a:gd name="connsiteX0" fmla="*/ 427004 w 5020137"/>
              <a:gd name="connsiteY0" fmla="*/ 91440 h 10395850"/>
              <a:gd name="connsiteX1" fmla="*/ 4640537 w 5020137"/>
              <a:gd name="connsiteY1" fmla="*/ 0 h 10395850"/>
              <a:gd name="connsiteX2" fmla="*/ 5020113 w 5020137"/>
              <a:gd name="connsiteY2" fmla="*/ 468630 h 10395850"/>
              <a:gd name="connsiteX3" fmla="*/ 4930097 w 5020137"/>
              <a:gd name="connsiteY3" fmla="*/ 10012259 h 10395850"/>
              <a:gd name="connsiteX4" fmla="*/ 373664 w 5020137"/>
              <a:gd name="connsiteY4" fmla="*/ 10012259 h 10395850"/>
              <a:gd name="connsiteX5" fmla="*/ 227132 w 5020137"/>
              <a:gd name="connsiteY5" fmla="*/ 9574530 h 10395850"/>
              <a:gd name="connsiteX6" fmla="*/ 211892 w 5020137"/>
              <a:gd name="connsiteY6" fmla="*/ 453390 h 10395850"/>
              <a:gd name="connsiteX7" fmla="*/ 427004 w 5020137"/>
              <a:gd name="connsiteY7" fmla="*/ 91440 h 10395850"/>
              <a:gd name="connsiteX0" fmla="*/ 398494 w 4991627"/>
              <a:gd name="connsiteY0" fmla="*/ 91440 h 10012259"/>
              <a:gd name="connsiteX1" fmla="*/ 4612027 w 4991627"/>
              <a:gd name="connsiteY1" fmla="*/ 0 h 10012259"/>
              <a:gd name="connsiteX2" fmla="*/ 4991603 w 4991627"/>
              <a:gd name="connsiteY2" fmla="*/ 468630 h 10012259"/>
              <a:gd name="connsiteX3" fmla="*/ 4901587 w 4991627"/>
              <a:gd name="connsiteY3" fmla="*/ 10012259 h 10012259"/>
              <a:gd name="connsiteX4" fmla="*/ 345154 w 4991627"/>
              <a:gd name="connsiteY4" fmla="*/ 10012259 h 10012259"/>
              <a:gd name="connsiteX5" fmla="*/ 198622 w 4991627"/>
              <a:gd name="connsiteY5" fmla="*/ 9574530 h 10012259"/>
              <a:gd name="connsiteX6" fmla="*/ 183382 w 4991627"/>
              <a:gd name="connsiteY6" fmla="*/ 453390 h 10012259"/>
              <a:gd name="connsiteX7" fmla="*/ 398494 w 4991627"/>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25121 w 4815161"/>
              <a:gd name="connsiteY3" fmla="*/ 10012259 h 10012259"/>
              <a:gd name="connsiteX4" fmla="*/ 534448 w 4815161"/>
              <a:gd name="connsiteY4" fmla="*/ 9997019 h 10012259"/>
              <a:gd name="connsiteX5" fmla="*/ 22156 w 4815161"/>
              <a:gd name="connsiteY5" fmla="*/ 9574530 h 10012259"/>
              <a:gd name="connsiteX6" fmla="*/ 6916 w 4815161"/>
              <a:gd name="connsiteY6" fmla="*/ 453390 h 10012259"/>
              <a:gd name="connsiteX7" fmla="*/ 222028 w 4815161"/>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25121 w 4815161"/>
              <a:gd name="connsiteY3" fmla="*/ 10012259 h 10012259"/>
              <a:gd name="connsiteX4" fmla="*/ 534448 w 4815161"/>
              <a:gd name="connsiteY4" fmla="*/ 9997019 h 10012259"/>
              <a:gd name="connsiteX5" fmla="*/ 22156 w 4815161"/>
              <a:gd name="connsiteY5" fmla="*/ 9574530 h 10012259"/>
              <a:gd name="connsiteX6" fmla="*/ 6916 w 4815161"/>
              <a:gd name="connsiteY6" fmla="*/ 453390 h 10012259"/>
              <a:gd name="connsiteX7" fmla="*/ 222028 w 4815161"/>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245061 w 4815161"/>
              <a:gd name="connsiteY3" fmla="*/ 10012259 h 10012259"/>
              <a:gd name="connsiteX4" fmla="*/ 534448 w 4815161"/>
              <a:gd name="connsiteY4" fmla="*/ 9997019 h 10012259"/>
              <a:gd name="connsiteX5" fmla="*/ 22156 w 4815161"/>
              <a:gd name="connsiteY5" fmla="*/ 9574530 h 10012259"/>
              <a:gd name="connsiteX6" fmla="*/ 6916 w 4815161"/>
              <a:gd name="connsiteY6" fmla="*/ 453390 h 10012259"/>
              <a:gd name="connsiteX7" fmla="*/ 222028 w 4815161"/>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31316 w 4815161"/>
              <a:gd name="connsiteY3" fmla="*/ 9536430 h 10012259"/>
              <a:gd name="connsiteX4" fmla="*/ 4245061 w 4815161"/>
              <a:gd name="connsiteY4" fmla="*/ 10012259 h 10012259"/>
              <a:gd name="connsiteX5" fmla="*/ 534448 w 4815161"/>
              <a:gd name="connsiteY5" fmla="*/ 9997019 h 10012259"/>
              <a:gd name="connsiteX6" fmla="*/ 22156 w 4815161"/>
              <a:gd name="connsiteY6" fmla="*/ 9574530 h 10012259"/>
              <a:gd name="connsiteX7" fmla="*/ 6916 w 4815161"/>
              <a:gd name="connsiteY7" fmla="*/ 453390 h 10012259"/>
              <a:gd name="connsiteX8" fmla="*/ 222028 w 4815161"/>
              <a:gd name="connsiteY8"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31316 w 4815161"/>
              <a:gd name="connsiteY3" fmla="*/ 9536430 h 10012259"/>
              <a:gd name="connsiteX4" fmla="*/ 4245061 w 4815161"/>
              <a:gd name="connsiteY4" fmla="*/ 10012259 h 10012259"/>
              <a:gd name="connsiteX5" fmla="*/ 534448 w 4815161"/>
              <a:gd name="connsiteY5" fmla="*/ 9997019 h 10012259"/>
              <a:gd name="connsiteX6" fmla="*/ 22156 w 4815161"/>
              <a:gd name="connsiteY6" fmla="*/ 9574530 h 10012259"/>
              <a:gd name="connsiteX7" fmla="*/ 6916 w 4815161"/>
              <a:gd name="connsiteY7" fmla="*/ 453390 h 10012259"/>
              <a:gd name="connsiteX8" fmla="*/ 222028 w 4815161"/>
              <a:gd name="connsiteY8"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31316 w 4815161"/>
              <a:gd name="connsiteY3" fmla="*/ 9536430 h 10012259"/>
              <a:gd name="connsiteX4" fmla="*/ 4245061 w 4815161"/>
              <a:gd name="connsiteY4" fmla="*/ 10012259 h 10012259"/>
              <a:gd name="connsiteX5" fmla="*/ 534448 w 4815161"/>
              <a:gd name="connsiteY5" fmla="*/ 9997019 h 10012259"/>
              <a:gd name="connsiteX6" fmla="*/ 22156 w 4815161"/>
              <a:gd name="connsiteY6" fmla="*/ 9574530 h 10012259"/>
              <a:gd name="connsiteX7" fmla="*/ 6916 w 4815161"/>
              <a:gd name="connsiteY7" fmla="*/ 453390 h 10012259"/>
              <a:gd name="connsiteX8" fmla="*/ 222028 w 4815161"/>
              <a:gd name="connsiteY8" fmla="*/ 91440 h 10012259"/>
              <a:gd name="connsiteX0" fmla="*/ 222028 w 4769445"/>
              <a:gd name="connsiteY0" fmla="*/ 91440 h 10012259"/>
              <a:gd name="connsiteX1" fmla="*/ 4435561 w 4769445"/>
              <a:gd name="connsiteY1" fmla="*/ 0 h 10012259"/>
              <a:gd name="connsiteX2" fmla="*/ 4769417 w 4769445"/>
              <a:gd name="connsiteY2" fmla="*/ 468630 h 10012259"/>
              <a:gd name="connsiteX3" fmla="*/ 4731316 w 4769445"/>
              <a:gd name="connsiteY3" fmla="*/ 9536430 h 10012259"/>
              <a:gd name="connsiteX4" fmla="*/ 4245061 w 4769445"/>
              <a:gd name="connsiteY4" fmla="*/ 10012259 h 10012259"/>
              <a:gd name="connsiteX5" fmla="*/ 534448 w 4769445"/>
              <a:gd name="connsiteY5" fmla="*/ 9997019 h 10012259"/>
              <a:gd name="connsiteX6" fmla="*/ 22156 w 4769445"/>
              <a:gd name="connsiteY6" fmla="*/ 9574530 h 10012259"/>
              <a:gd name="connsiteX7" fmla="*/ 6916 w 4769445"/>
              <a:gd name="connsiteY7" fmla="*/ 453390 h 10012259"/>
              <a:gd name="connsiteX8" fmla="*/ 222028 w 4769445"/>
              <a:gd name="connsiteY8" fmla="*/ 91440 h 10012259"/>
              <a:gd name="connsiteX0" fmla="*/ 222028 w 4771341"/>
              <a:gd name="connsiteY0" fmla="*/ 91440 h 10012259"/>
              <a:gd name="connsiteX1" fmla="*/ 4435561 w 4771341"/>
              <a:gd name="connsiteY1" fmla="*/ 0 h 10012259"/>
              <a:gd name="connsiteX2" fmla="*/ 4769417 w 4771341"/>
              <a:gd name="connsiteY2" fmla="*/ 468630 h 10012259"/>
              <a:gd name="connsiteX3" fmla="*/ 4731316 w 4771341"/>
              <a:gd name="connsiteY3" fmla="*/ 9536430 h 10012259"/>
              <a:gd name="connsiteX4" fmla="*/ 4245061 w 4771341"/>
              <a:gd name="connsiteY4" fmla="*/ 10012259 h 10012259"/>
              <a:gd name="connsiteX5" fmla="*/ 534448 w 4771341"/>
              <a:gd name="connsiteY5" fmla="*/ 9997019 h 10012259"/>
              <a:gd name="connsiteX6" fmla="*/ 22156 w 4771341"/>
              <a:gd name="connsiteY6" fmla="*/ 9574530 h 10012259"/>
              <a:gd name="connsiteX7" fmla="*/ 6916 w 4771341"/>
              <a:gd name="connsiteY7" fmla="*/ 453390 h 10012259"/>
              <a:gd name="connsiteX8" fmla="*/ 222028 w 4771341"/>
              <a:gd name="connsiteY8" fmla="*/ 91440 h 1001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1341" h="10012259">
                <a:moveTo>
                  <a:pt x="222028" y="91440"/>
                </a:moveTo>
                <a:lnTo>
                  <a:pt x="4435561" y="0"/>
                </a:lnTo>
                <a:cubicBezTo>
                  <a:pt x="4539226" y="135890"/>
                  <a:pt x="4772432" y="332740"/>
                  <a:pt x="4769417" y="468630"/>
                </a:cubicBezTo>
                <a:cubicBezTo>
                  <a:pt x="4774497" y="3531870"/>
                  <a:pt x="4771956" y="6473190"/>
                  <a:pt x="4731316" y="9536430"/>
                </a:cubicBezTo>
                <a:lnTo>
                  <a:pt x="4245061" y="10012259"/>
                </a:lnTo>
                <a:lnTo>
                  <a:pt x="534448" y="9997019"/>
                </a:lnTo>
                <a:cubicBezTo>
                  <a:pt x="-58880" y="9687844"/>
                  <a:pt x="163418" y="9872275"/>
                  <a:pt x="22156" y="9574530"/>
                </a:cubicBezTo>
                <a:cubicBezTo>
                  <a:pt x="-4806" y="7981385"/>
                  <a:pt x="-3536" y="2033905"/>
                  <a:pt x="6916" y="453390"/>
                </a:cubicBezTo>
                <a:lnTo>
                  <a:pt x="222028" y="91440"/>
                </a:lnTo>
                <a:close/>
              </a:path>
            </a:pathLst>
          </a:custGeom>
        </p:spPr>
        <p:txBody>
          <a:bodyPr/>
          <a:lstStyle/>
          <a:p>
            <a:endParaRPr lang="vi-VN"/>
          </a:p>
        </p:txBody>
      </p:sp>
      <p:sp>
        <p:nvSpPr>
          <p:cNvPr id="6" name="Picture Placeholder 4">
            <a:extLst>
              <a:ext uri="{FF2B5EF4-FFF2-40B4-BE49-F238E27FC236}">
                <a16:creationId xmlns:a16="http://schemas.microsoft.com/office/drawing/2014/main" id="{3F34D94E-3960-4CDE-92ED-7C8675236747}"/>
              </a:ext>
            </a:extLst>
          </p:cNvPr>
          <p:cNvSpPr>
            <a:spLocks noGrp="1"/>
          </p:cNvSpPr>
          <p:nvPr>
            <p:ph type="pic" sz="quarter" idx="12"/>
          </p:nvPr>
        </p:nvSpPr>
        <p:spPr>
          <a:xfrm rot="2700000">
            <a:off x="10182256" y="219154"/>
            <a:ext cx="1496762" cy="3140421"/>
          </a:xfrm>
          <a:custGeom>
            <a:avLst/>
            <a:gdLst>
              <a:gd name="connsiteX0" fmla="*/ 0 w 4556433"/>
              <a:gd name="connsiteY0" fmla="*/ 0 h 9974159"/>
              <a:gd name="connsiteX1" fmla="*/ 4556433 w 4556433"/>
              <a:gd name="connsiteY1" fmla="*/ 0 h 9974159"/>
              <a:gd name="connsiteX2" fmla="*/ 4556433 w 4556433"/>
              <a:gd name="connsiteY2" fmla="*/ 9974159 h 9974159"/>
              <a:gd name="connsiteX3" fmla="*/ 0 w 4556433"/>
              <a:gd name="connsiteY3" fmla="*/ 9974159 h 9974159"/>
              <a:gd name="connsiteX4" fmla="*/ 0 w 4556433"/>
              <a:gd name="connsiteY4" fmla="*/ 0 h 9974159"/>
              <a:gd name="connsiteX0" fmla="*/ 0 w 4646518"/>
              <a:gd name="connsiteY0" fmla="*/ 0 h 9974159"/>
              <a:gd name="connsiteX1" fmla="*/ 4556433 w 4646518"/>
              <a:gd name="connsiteY1" fmla="*/ 0 h 9974159"/>
              <a:gd name="connsiteX2" fmla="*/ 4646449 w 4646518"/>
              <a:gd name="connsiteY2" fmla="*/ 430530 h 9974159"/>
              <a:gd name="connsiteX3" fmla="*/ 4556433 w 4646518"/>
              <a:gd name="connsiteY3" fmla="*/ 9974159 h 9974159"/>
              <a:gd name="connsiteX4" fmla="*/ 0 w 4646518"/>
              <a:gd name="connsiteY4" fmla="*/ 9974159 h 9974159"/>
              <a:gd name="connsiteX5" fmla="*/ 0 w 4646518"/>
              <a:gd name="connsiteY5" fmla="*/ 0 h 9974159"/>
              <a:gd name="connsiteX0" fmla="*/ 0 w 4646466"/>
              <a:gd name="connsiteY0" fmla="*/ 38100 h 10012259"/>
              <a:gd name="connsiteX1" fmla="*/ 4266873 w 4646466"/>
              <a:gd name="connsiteY1" fmla="*/ 0 h 10012259"/>
              <a:gd name="connsiteX2" fmla="*/ 4646449 w 4646466"/>
              <a:gd name="connsiteY2" fmla="*/ 468630 h 10012259"/>
              <a:gd name="connsiteX3" fmla="*/ 4556433 w 4646466"/>
              <a:gd name="connsiteY3" fmla="*/ 10012259 h 10012259"/>
              <a:gd name="connsiteX4" fmla="*/ 0 w 4646466"/>
              <a:gd name="connsiteY4" fmla="*/ 10012259 h 10012259"/>
              <a:gd name="connsiteX5" fmla="*/ 0 w 4646466"/>
              <a:gd name="connsiteY5" fmla="*/ 38100 h 10012259"/>
              <a:gd name="connsiteX0" fmla="*/ 0 w 4646473"/>
              <a:gd name="connsiteY0" fmla="*/ 38100 h 10012259"/>
              <a:gd name="connsiteX1" fmla="*/ 4266873 w 4646473"/>
              <a:gd name="connsiteY1" fmla="*/ 0 h 10012259"/>
              <a:gd name="connsiteX2" fmla="*/ 4646449 w 4646473"/>
              <a:gd name="connsiteY2" fmla="*/ 468630 h 10012259"/>
              <a:gd name="connsiteX3" fmla="*/ 4556433 w 4646473"/>
              <a:gd name="connsiteY3" fmla="*/ 10012259 h 10012259"/>
              <a:gd name="connsiteX4" fmla="*/ 0 w 4646473"/>
              <a:gd name="connsiteY4" fmla="*/ 10012259 h 10012259"/>
              <a:gd name="connsiteX5" fmla="*/ 0 w 4646473"/>
              <a:gd name="connsiteY5" fmla="*/ 38100 h 10012259"/>
              <a:gd name="connsiteX0" fmla="*/ 161772 w 4808245"/>
              <a:gd name="connsiteY0" fmla="*/ 38100 h 10012259"/>
              <a:gd name="connsiteX1" fmla="*/ 4428645 w 4808245"/>
              <a:gd name="connsiteY1" fmla="*/ 0 h 10012259"/>
              <a:gd name="connsiteX2" fmla="*/ 4808221 w 4808245"/>
              <a:gd name="connsiteY2" fmla="*/ 468630 h 10012259"/>
              <a:gd name="connsiteX3" fmla="*/ 4718205 w 4808245"/>
              <a:gd name="connsiteY3" fmla="*/ 10012259 h 10012259"/>
              <a:gd name="connsiteX4" fmla="*/ 161772 w 4808245"/>
              <a:gd name="connsiteY4" fmla="*/ 10012259 h 10012259"/>
              <a:gd name="connsiteX5" fmla="*/ 0 w 4808245"/>
              <a:gd name="connsiteY5" fmla="*/ 453390 h 10012259"/>
              <a:gd name="connsiteX6" fmla="*/ 161772 w 4808245"/>
              <a:gd name="connsiteY6" fmla="*/ 38100 h 10012259"/>
              <a:gd name="connsiteX0" fmla="*/ 215112 w 4808245"/>
              <a:gd name="connsiteY0" fmla="*/ 91440 h 10012259"/>
              <a:gd name="connsiteX1" fmla="*/ 4428645 w 4808245"/>
              <a:gd name="connsiteY1" fmla="*/ 0 h 10012259"/>
              <a:gd name="connsiteX2" fmla="*/ 4808221 w 4808245"/>
              <a:gd name="connsiteY2" fmla="*/ 468630 h 10012259"/>
              <a:gd name="connsiteX3" fmla="*/ 4718205 w 4808245"/>
              <a:gd name="connsiteY3" fmla="*/ 10012259 h 10012259"/>
              <a:gd name="connsiteX4" fmla="*/ 161772 w 4808245"/>
              <a:gd name="connsiteY4" fmla="*/ 10012259 h 10012259"/>
              <a:gd name="connsiteX5" fmla="*/ 0 w 4808245"/>
              <a:gd name="connsiteY5" fmla="*/ 453390 h 10012259"/>
              <a:gd name="connsiteX6" fmla="*/ 215112 w 4808245"/>
              <a:gd name="connsiteY6" fmla="*/ 91440 h 10012259"/>
              <a:gd name="connsiteX0" fmla="*/ 427004 w 5020137"/>
              <a:gd name="connsiteY0" fmla="*/ 91440 h 10395850"/>
              <a:gd name="connsiteX1" fmla="*/ 4640537 w 5020137"/>
              <a:gd name="connsiteY1" fmla="*/ 0 h 10395850"/>
              <a:gd name="connsiteX2" fmla="*/ 5020113 w 5020137"/>
              <a:gd name="connsiteY2" fmla="*/ 468630 h 10395850"/>
              <a:gd name="connsiteX3" fmla="*/ 4930097 w 5020137"/>
              <a:gd name="connsiteY3" fmla="*/ 10012259 h 10395850"/>
              <a:gd name="connsiteX4" fmla="*/ 373664 w 5020137"/>
              <a:gd name="connsiteY4" fmla="*/ 10012259 h 10395850"/>
              <a:gd name="connsiteX5" fmla="*/ 227132 w 5020137"/>
              <a:gd name="connsiteY5" fmla="*/ 9574530 h 10395850"/>
              <a:gd name="connsiteX6" fmla="*/ 211892 w 5020137"/>
              <a:gd name="connsiteY6" fmla="*/ 453390 h 10395850"/>
              <a:gd name="connsiteX7" fmla="*/ 427004 w 5020137"/>
              <a:gd name="connsiteY7" fmla="*/ 91440 h 10395850"/>
              <a:gd name="connsiteX0" fmla="*/ 398494 w 4991627"/>
              <a:gd name="connsiteY0" fmla="*/ 91440 h 10012259"/>
              <a:gd name="connsiteX1" fmla="*/ 4612027 w 4991627"/>
              <a:gd name="connsiteY1" fmla="*/ 0 h 10012259"/>
              <a:gd name="connsiteX2" fmla="*/ 4991603 w 4991627"/>
              <a:gd name="connsiteY2" fmla="*/ 468630 h 10012259"/>
              <a:gd name="connsiteX3" fmla="*/ 4901587 w 4991627"/>
              <a:gd name="connsiteY3" fmla="*/ 10012259 h 10012259"/>
              <a:gd name="connsiteX4" fmla="*/ 345154 w 4991627"/>
              <a:gd name="connsiteY4" fmla="*/ 10012259 h 10012259"/>
              <a:gd name="connsiteX5" fmla="*/ 198622 w 4991627"/>
              <a:gd name="connsiteY5" fmla="*/ 9574530 h 10012259"/>
              <a:gd name="connsiteX6" fmla="*/ 183382 w 4991627"/>
              <a:gd name="connsiteY6" fmla="*/ 453390 h 10012259"/>
              <a:gd name="connsiteX7" fmla="*/ 398494 w 4991627"/>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25121 w 4815161"/>
              <a:gd name="connsiteY3" fmla="*/ 10012259 h 10012259"/>
              <a:gd name="connsiteX4" fmla="*/ 534448 w 4815161"/>
              <a:gd name="connsiteY4" fmla="*/ 9997019 h 10012259"/>
              <a:gd name="connsiteX5" fmla="*/ 22156 w 4815161"/>
              <a:gd name="connsiteY5" fmla="*/ 9574530 h 10012259"/>
              <a:gd name="connsiteX6" fmla="*/ 6916 w 4815161"/>
              <a:gd name="connsiteY6" fmla="*/ 453390 h 10012259"/>
              <a:gd name="connsiteX7" fmla="*/ 222028 w 4815161"/>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25121 w 4815161"/>
              <a:gd name="connsiteY3" fmla="*/ 10012259 h 10012259"/>
              <a:gd name="connsiteX4" fmla="*/ 534448 w 4815161"/>
              <a:gd name="connsiteY4" fmla="*/ 9997019 h 10012259"/>
              <a:gd name="connsiteX5" fmla="*/ 22156 w 4815161"/>
              <a:gd name="connsiteY5" fmla="*/ 9574530 h 10012259"/>
              <a:gd name="connsiteX6" fmla="*/ 6916 w 4815161"/>
              <a:gd name="connsiteY6" fmla="*/ 453390 h 10012259"/>
              <a:gd name="connsiteX7" fmla="*/ 222028 w 4815161"/>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245061 w 4815161"/>
              <a:gd name="connsiteY3" fmla="*/ 10012259 h 10012259"/>
              <a:gd name="connsiteX4" fmla="*/ 534448 w 4815161"/>
              <a:gd name="connsiteY4" fmla="*/ 9997019 h 10012259"/>
              <a:gd name="connsiteX5" fmla="*/ 22156 w 4815161"/>
              <a:gd name="connsiteY5" fmla="*/ 9574530 h 10012259"/>
              <a:gd name="connsiteX6" fmla="*/ 6916 w 4815161"/>
              <a:gd name="connsiteY6" fmla="*/ 453390 h 10012259"/>
              <a:gd name="connsiteX7" fmla="*/ 222028 w 4815161"/>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31316 w 4815161"/>
              <a:gd name="connsiteY3" fmla="*/ 9536430 h 10012259"/>
              <a:gd name="connsiteX4" fmla="*/ 4245061 w 4815161"/>
              <a:gd name="connsiteY4" fmla="*/ 10012259 h 10012259"/>
              <a:gd name="connsiteX5" fmla="*/ 534448 w 4815161"/>
              <a:gd name="connsiteY5" fmla="*/ 9997019 h 10012259"/>
              <a:gd name="connsiteX6" fmla="*/ 22156 w 4815161"/>
              <a:gd name="connsiteY6" fmla="*/ 9574530 h 10012259"/>
              <a:gd name="connsiteX7" fmla="*/ 6916 w 4815161"/>
              <a:gd name="connsiteY7" fmla="*/ 453390 h 10012259"/>
              <a:gd name="connsiteX8" fmla="*/ 222028 w 4815161"/>
              <a:gd name="connsiteY8"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31316 w 4815161"/>
              <a:gd name="connsiteY3" fmla="*/ 9536430 h 10012259"/>
              <a:gd name="connsiteX4" fmla="*/ 4245061 w 4815161"/>
              <a:gd name="connsiteY4" fmla="*/ 10012259 h 10012259"/>
              <a:gd name="connsiteX5" fmla="*/ 534448 w 4815161"/>
              <a:gd name="connsiteY5" fmla="*/ 9997019 h 10012259"/>
              <a:gd name="connsiteX6" fmla="*/ 22156 w 4815161"/>
              <a:gd name="connsiteY6" fmla="*/ 9574530 h 10012259"/>
              <a:gd name="connsiteX7" fmla="*/ 6916 w 4815161"/>
              <a:gd name="connsiteY7" fmla="*/ 453390 h 10012259"/>
              <a:gd name="connsiteX8" fmla="*/ 222028 w 4815161"/>
              <a:gd name="connsiteY8"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31316 w 4815161"/>
              <a:gd name="connsiteY3" fmla="*/ 9536430 h 10012259"/>
              <a:gd name="connsiteX4" fmla="*/ 4245061 w 4815161"/>
              <a:gd name="connsiteY4" fmla="*/ 10012259 h 10012259"/>
              <a:gd name="connsiteX5" fmla="*/ 534448 w 4815161"/>
              <a:gd name="connsiteY5" fmla="*/ 9997019 h 10012259"/>
              <a:gd name="connsiteX6" fmla="*/ 22156 w 4815161"/>
              <a:gd name="connsiteY6" fmla="*/ 9574530 h 10012259"/>
              <a:gd name="connsiteX7" fmla="*/ 6916 w 4815161"/>
              <a:gd name="connsiteY7" fmla="*/ 453390 h 10012259"/>
              <a:gd name="connsiteX8" fmla="*/ 222028 w 4815161"/>
              <a:gd name="connsiteY8" fmla="*/ 91440 h 10012259"/>
              <a:gd name="connsiteX0" fmla="*/ 222028 w 4769445"/>
              <a:gd name="connsiteY0" fmla="*/ 91440 h 10012259"/>
              <a:gd name="connsiteX1" fmla="*/ 4435561 w 4769445"/>
              <a:gd name="connsiteY1" fmla="*/ 0 h 10012259"/>
              <a:gd name="connsiteX2" fmla="*/ 4769417 w 4769445"/>
              <a:gd name="connsiteY2" fmla="*/ 468630 h 10012259"/>
              <a:gd name="connsiteX3" fmla="*/ 4731316 w 4769445"/>
              <a:gd name="connsiteY3" fmla="*/ 9536430 h 10012259"/>
              <a:gd name="connsiteX4" fmla="*/ 4245061 w 4769445"/>
              <a:gd name="connsiteY4" fmla="*/ 10012259 h 10012259"/>
              <a:gd name="connsiteX5" fmla="*/ 534448 w 4769445"/>
              <a:gd name="connsiteY5" fmla="*/ 9997019 h 10012259"/>
              <a:gd name="connsiteX6" fmla="*/ 22156 w 4769445"/>
              <a:gd name="connsiteY6" fmla="*/ 9574530 h 10012259"/>
              <a:gd name="connsiteX7" fmla="*/ 6916 w 4769445"/>
              <a:gd name="connsiteY7" fmla="*/ 453390 h 10012259"/>
              <a:gd name="connsiteX8" fmla="*/ 222028 w 4769445"/>
              <a:gd name="connsiteY8" fmla="*/ 91440 h 10012259"/>
              <a:gd name="connsiteX0" fmla="*/ 222028 w 4771341"/>
              <a:gd name="connsiteY0" fmla="*/ 91440 h 10012259"/>
              <a:gd name="connsiteX1" fmla="*/ 4435561 w 4771341"/>
              <a:gd name="connsiteY1" fmla="*/ 0 h 10012259"/>
              <a:gd name="connsiteX2" fmla="*/ 4769417 w 4771341"/>
              <a:gd name="connsiteY2" fmla="*/ 468630 h 10012259"/>
              <a:gd name="connsiteX3" fmla="*/ 4731316 w 4771341"/>
              <a:gd name="connsiteY3" fmla="*/ 9536430 h 10012259"/>
              <a:gd name="connsiteX4" fmla="*/ 4245061 w 4771341"/>
              <a:gd name="connsiteY4" fmla="*/ 10012259 h 10012259"/>
              <a:gd name="connsiteX5" fmla="*/ 534448 w 4771341"/>
              <a:gd name="connsiteY5" fmla="*/ 9997019 h 10012259"/>
              <a:gd name="connsiteX6" fmla="*/ 22156 w 4771341"/>
              <a:gd name="connsiteY6" fmla="*/ 9574530 h 10012259"/>
              <a:gd name="connsiteX7" fmla="*/ 6916 w 4771341"/>
              <a:gd name="connsiteY7" fmla="*/ 453390 h 10012259"/>
              <a:gd name="connsiteX8" fmla="*/ 222028 w 4771341"/>
              <a:gd name="connsiteY8" fmla="*/ 91440 h 1001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1341" h="10012259">
                <a:moveTo>
                  <a:pt x="222028" y="91440"/>
                </a:moveTo>
                <a:lnTo>
                  <a:pt x="4435561" y="0"/>
                </a:lnTo>
                <a:cubicBezTo>
                  <a:pt x="4539226" y="135890"/>
                  <a:pt x="4772432" y="332740"/>
                  <a:pt x="4769417" y="468630"/>
                </a:cubicBezTo>
                <a:cubicBezTo>
                  <a:pt x="4774497" y="3531870"/>
                  <a:pt x="4771956" y="6473190"/>
                  <a:pt x="4731316" y="9536430"/>
                </a:cubicBezTo>
                <a:lnTo>
                  <a:pt x="4245061" y="10012259"/>
                </a:lnTo>
                <a:lnTo>
                  <a:pt x="534448" y="9997019"/>
                </a:lnTo>
                <a:cubicBezTo>
                  <a:pt x="-58880" y="9687844"/>
                  <a:pt x="163418" y="9872275"/>
                  <a:pt x="22156" y="9574530"/>
                </a:cubicBezTo>
                <a:cubicBezTo>
                  <a:pt x="-4806" y="7981385"/>
                  <a:pt x="-3536" y="2033905"/>
                  <a:pt x="6916" y="453390"/>
                </a:cubicBezTo>
                <a:lnTo>
                  <a:pt x="222028" y="91440"/>
                </a:lnTo>
                <a:close/>
              </a:path>
            </a:pathLst>
          </a:custGeom>
        </p:spPr>
        <p:txBody>
          <a:bodyPr/>
          <a:lstStyle/>
          <a:p>
            <a:endParaRPr lang="vi-VN"/>
          </a:p>
        </p:txBody>
      </p:sp>
      <p:sp>
        <p:nvSpPr>
          <p:cNvPr id="7" name="Picture Placeholder 4">
            <a:extLst>
              <a:ext uri="{FF2B5EF4-FFF2-40B4-BE49-F238E27FC236}">
                <a16:creationId xmlns:a16="http://schemas.microsoft.com/office/drawing/2014/main" id="{9018E6FF-DB2A-4A07-A612-EC35A39CB91C}"/>
              </a:ext>
            </a:extLst>
          </p:cNvPr>
          <p:cNvSpPr>
            <a:spLocks noGrp="1"/>
          </p:cNvSpPr>
          <p:nvPr>
            <p:ph type="pic" sz="quarter" idx="13"/>
          </p:nvPr>
        </p:nvSpPr>
        <p:spPr>
          <a:xfrm rot="2700000">
            <a:off x="7733289" y="2652112"/>
            <a:ext cx="1496762" cy="3140421"/>
          </a:xfrm>
          <a:custGeom>
            <a:avLst/>
            <a:gdLst>
              <a:gd name="connsiteX0" fmla="*/ 0 w 4556433"/>
              <a:gd name="connsiteY0" fmla="*/ 0 h 9974159"/>
              <a:gd name="connsiteX1" fmla="*/ 4556433 w 4556433"/>
              <a:gd name="connsiteY1" fmla="*/ 0 h 9974159"/>
              <a:gd name="connsiteX2" fmla="*/ 4556433 w 4556433"/>
              <a:gd name="connsiteY2" fmla="*/ 9974159 h 9974159"/>
              <a:gd name="connsiteX3" fmla="*/ 0 w 4556433"/>
              <a:gd name="connsiteY3" fmla="*/ 9974159 h 9974159"/>
              <a:gd name="connsiteX4" fmla="*/ 0 w 4556433"/>
              <a:gd name="connsiteY4" fmla="*/ 0 h 9974159"/>
              <a:gd name="connsiteX0" fmla="*/ 0 w 4646518"/>
              <a:gd name="connsiteY0" fmla="*/ 0 h 9974159"/>
              <a:gd name="connsiteX1" fmla="*/ 4556433 w 4646518"/>
              <a:gd name="connsiteY1" fmla="*/ 0 h 9974159"/>
              <a:gd name="connsiteX2" fmla="*/ 4646449 w 4646518"/>
              <a:gd name="connsiteY2" fmla="*/ 430530 h 9974159"/>
              <a:gd name="connsiteX3" fmla="*/ 4556433 w 4646518"/>
              <a:gd name="connsiteY3" fmla="*/ 9974159 h 9974159"/>
              <a:gd name="connsiteX4" fmla="*/ 0 w 4646518"/>
              <a:gd name="connsiteY4" fmla="*/ 9974159 h 9974159"/>
              <a:gd name="connsiteX5" fmla="*/ 0 w 4646518"/>
              <a:gd name="connsiteY5" fmla="*/ 0 h 9974159"/>
              <a:gd name="connsiteX0" fmla="*/ 0 w 4646466"/>
              <a:gd name="connsiteY0" fmla="*/ 38100 h 10012259"/>
              <a:gd name="connsiteX1" fmla="*/ 4266873 w 4646466"/>
              <a:gd name="connsiteY1" fmla="*/ 0 h 10012259"/>
              <a:gd name="connsiteX2" fmla="*/ 4646449 w 4646466"/>
              <a:gd name="connsiteY2" fmla="*/ 468630 h 10012259"/>
              <a:gd name="connsiteX3" fmla="*/ 4556433 w 4646466"/>
              <a:gd name="connsiteY3" fmla="*/ 10012259 h 10012259"/>
              <a:gd name="connsiteX4" fmla="*/ 0 w 4646466"/>
              <a:gd name="connsiteY4" fmla="*/ 10012259 h 10012259"/>
              <a:gd name="connsiteX5" fmla="*/ 0 w 4646466"/>
              <a:gd name="connsiteY5" fmla="*/ 38100 h 10012259"/>
              <a:gd name="connsiteX0" fmla="*/ 0 w 4646473"/>
              <a:gd name="connsiteY0" fmla="*/ 38100 h 10012259"/>
              <a:gd name="connsiteX1" fmla="*/ 4266873 w 4646473"/>
              <a:gd name="connsiteY1" fmla="*/ 0 h 10012259"/>
              <a:gd name="connsiteX2" fmla="*/ 4646449 w 4646473"/>
              <a:gd name="connsiteY2" fmla="*/ 468630 h 10012259"/>
              <a:gd name="connsiteX3" fmla="*/ 4556433 w 4646473"/>
              <a:gd name="connsiteY3" fmla="*/ 10012259 h 10012259"/>
              <a:gd name="connsiteX4" fmla="*/ 0 w 4646473"/>
              <a:gd name="connsiteY4" fmla="*/ 10012259 h 10012259"/>
              <a:gd name="connsiteX5" fmla="*/ 0 w 4646473"/>
              <a:gd name="connsiteY5" fmla="*/ 38100 h 10012259"/>
              <a:gd name="connsiteX0" fmla="*/ 161772 w 4808245"/>
              <a:gd name="connsiteY0" fmla="*/ 38100 h 10012259"/>
              <a:gd name="connsiteX1" fmla="*/ 4428645 w 4808245"/>
              <a:gd name="connsiteY1" fmla="*/ 0 h 10012259"/>
              <a:gd name="connsiteX2" fmla="*/ 4808221 w 4808245"/>
              <a:gd name="connsiteY2" fmla="*/ 468630 h 10012259"/>
              <a:gd name="connsiteX3" fmla="*/ 4718205 w 4808245"/>
              <a:gd name="connsiteY3" fmla="*/ 10012259 h 10012259"/>
              <a:gd name="connsiteX4" fmla="*/ 161772 w 4808245"/>
              <a:gd name="connsiteY4" fmla="*/ 10012259 h 10012259"/>
              <a:gd name="connsiteX5" fmla="*/ 0 w 4808245"/>
              <a:gd name="connsiteY5" fmla="*/ 453390 h 10012259"/>
              <a:gd name="connsiteX6" fmla="*/ 161772 w 4808245"/>
              <a:gd name="connsiteY6" fmla="*/ 38100 h 10012259"/>
              <a:gd name="connsiteX0" fmla="*/ 215112 w 4808245"/>
              <a:gd name="connsiteY0" fmla="*/ 91440 h 10012259"/>
              <a:gd name="connsiteX1" fmla="*/ 4428645 w 4808245"/>
              <a:gd name="connsiteY1" fmla="*/ 0 h 10012259"/>
              <a:gd name="connsiteX2" fmla="*/ 4808221 w 4808245"/>
              <a:gd name="connsiteY2" fmla="*/ 468630 h 10012259"/>
              <a:gd name="connsiteX3" fmla="*/ 4718205 w 4808245"/>
              <a:gd name="connsiteY3" fmla="*/ 10012259 h 10012259"/>
              <a:gd name="connsiteX4" fmla="*/ 161772 w 4808245"/>
              <a:gd name="connsiteY4" fmla="*/ 10012259 h 10012259"/>
              <a:gd name="connsiteX5" fmla="*/ 0 w 4808245"/>
              <a:gd name="connsiteY5" fmla="*/ 453390 h 10012259"/>
              <a:gd name="connsiteX6" fmla="*/ 215112 w 4808245"/>
              <a:gd name="connsiteY6" fmla="*/ 91440 h 10012259"/>
              <a:gd name="connsiteX0" fmla="*/ 427004 w 5020137"/>
              <a:gd name="connsiteY0" fmla="*/ 91440 h 10395850"/>
              <a:gd name="connsiteX1" fmla="*/ 4640537 w 5020137"/>
              <a:gd name="connsiteY1" fmla="*/ 0 h 10395850"/>
              <a:gd name="connsiteX2" fmla="*/ 5020113 w 5020137"/>
              <a:gd name="connsiteY2" fmla="*/ 468630 h 10395850"/>
              <a:gd name="connsiteX3" fmla="*/ 4930097 w 5020137"/>
              <a:gd name="connsiteY3" fmla="*/ 10012259 h 10395850"/>
              <a:gd name="connsiteX4" fmla="*/ 373664 w 5020137"/>
              <a:gd name="connsiteY4" fmla="*/ 10012259 h 10395850"/>
              <a:gd name="connsiteX5" fmla="*/ 227132 w 5020137"/>
              <a:gd name="connsiteY5" fmla="*/ 9574530 h 10395850"/>
              <a:gd name="connsiteX6" fmla="*/ 211892 w 5020137"/>
              <a:gd name="connsiteY6" fmla="*/ 453390 h 10395850"/>
              <a:gd name="connsiteX7" fmla="*/ 427004 w 5020137"/>
              <a:gd name="connsiteY7" fmla="*/ 91440 h 10395850"/>
              <a:gd name="connsiteX0" fmla="*/ 398494 w 4991627"/>
              <a:gd name="connsiteY0" fmla="*/ 91440 h 10012259"/>
              <a:gd name="connsiteX1" fmla="*/ 4612027 w 4991627"/>
              <a:gd name="connsiteY1" fmla="*/ 0 h 10012259"/>
              <a:gd name="connsiteX2" fmla="*/ 4991603 w 4991627"/>
              <a:gd name="connsiteY2" fmla="*/ 468630 h 10012259"/>
              <a:gd name="connsiteX3" fmla="*/ 4901587 w 4991627"/>
              <a:gd name="connsiteY3" fmla="*/ 10012259 h 10012259"/>
              <a:gd name="connsiteX4" fmla="*/ 345154 w 4991627"/>
              <a:gd name="connsiteY4" fmla="*/ 10012259 h 10012259"/>
              <a:gd name="connsiteX5" fmla="*/ 198622 w 4991627"/>
              <a:gd name="connsiteY5" fmla="*/ 9574530 h 10012259"/>
              <a:gd name="connsiteX6" fmla="*/ 183382 w 4991627"/>
              <a:gd name="connsiteY6" fmla="*/ 453390 h 10012259"/>
              <a:gd name="connsiteX7" fmla="*/ 398494 w 4991627"/>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25121 w 4815161"/>
              <a:gd name="connsiteY3" fmla="*/ 10012259 h 10012259"/>
              <a:gd name="connsiteX4" fmla="*/ 534448 w 4815161"/>
              <a:gd name="connsiteY4" fmla="*/ 9997019 h 10012259"/>
              <a:gd name="connsiteX5" fmla="*/ 22156 w 4815161"/>
              <a:gd name="connsiteY5" fmla="*/ 9574530 h 10012259"/>
              <a:gd name="connsiteX6" fmla="*/ 6916 w 4815161"/>
              <a:gd name="connsiteY6" fmla="*/ 453390 h 10012259"/>
              <a:gd name="connsiteX7" fmla="*/ 222028 w 4815161"/>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25121 w 4815161"/>
              <a:gd name="connsiteY3" fmla="*/ 10012259 h 10012259"/>
              <a:gd name="connsiteX4" fmla="*/ 534448 w 4815161"/>
              <a:gd name="connsiteY4" fmla="*/ 9997019 h 10012259"/>
              <a:gd name="connsiteX5" fmla="*/ 22156 w 4815161"/>
              <a:gd name="connsiteY5" fmla="*/ 9574530 h 10012259"/>
              <a:gd name="connsiteX6" fmla="*/ 6916 w 4815161"/>
              <a:gd name="connsiteY6" fmla="*/ 453390 h 10012259"/>
              <a:gd name="connsiteX7" fmla="*/ 222028 w 4815161"/>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245061 w 4815161"/>
              <a:gd name="connsiteY3" fmla="*/ 10012259 h 10012259"/>
              <a:gd name="connsiteX4" fmla="*/ 534448 w 4815161"/>
              <a:gd name="connsiteY4" fmla="*/ 9997019 h 10012259"/>
              <a:gd name="connsiteX5" fmla="*/ 22156 w 4815161"/>
              <a:gd name="connsiteY5" fmla="*/ 9574530 h 10012259"/>
              <a:gd name="connsiteX6" fmla="*/ 6916 w 4815161"/>
              <a:gd name="connsiteY6" fmla="*/ 453390 h 10012259"/>
              <a:gd name="connsiteX7" fmla="*/ 222028 w 4815161"/>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31316 w 4815161"/>
              <a:gd name="connsiteY3" fmla="*/ 9536430 h 10012259"/>
              <a:gd name="connsiteX4" fmla="*/ 4245061 w 4815161"/>
              <a:gd name="connsiteY4" fmla="*/ 10012259 h 10012259"/>
              <a:gd name="connsiteX5" fmla="*/ 534448 w 4815161"/>
              <a:gd name="connsiteY5" fmla="*/ 9997019 h 10012259"/>
              <a:gd name="connsiteX6" fmla="*/ 22156 w 4815161"/>
              <a:gd name="connsiteY6" fmla="*/ 9574530 h 10012259"/>
              <a:gd name="connsiteX7" fmla="*/ 6916 w 4815161"/>
              <a:gd name="connsiteY7" fmla="*/ 453390 h 10012259"/>
              <a:gd name="connsiteX8" fmla="*/ 222028 w 4815161"/>
              <a:gd name="connsiteY8"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31316 w 4815161"/>
              <a:gd name="connsiteY3" fmla="*/ 9536430 h 10012259"/>
              <a:gd name="connsiteX4" fmla="*/ 4245061 w 4815161"/>
              <a:gd name="connsiteY4" fmla="*/ 10012259 h 10012259"/>
              <a:gd name="connsiteX5" fmla="*/ 534448 w 4815161"/>
              <a:gd name="connsiteY5" fmla="*/ 9997019 h 10012259"/>
              <a:gd name="connsiteX6" fmla="*/ 22156 w 4815161"/>
              <a:gd name="connsiteY6" fmla="*/ 9574530 h 10012259"/>
              <a:gd name="connsiteX7" fmla="*/ 6916 w 4815161"/>
              <a:gd name="connsiteY7" fmla="*/ 453390 h 10012259"/>
              <a:gd name="connsiteX8" fmla="*/ 222028 w 4815161"/>
              <a:gd name="connsiteY8"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31316 w 4815161"/>
              <a:gd name="connsiteY3" fmla="*/ 9536430 h 10012259"/>
              <a:gd name="connsiteX4" fmla="*/ 4245061 w 4815161"/>
              <a:gd name="connsiteY4" fmla="*/ 10012259 h 10012259"/>
              <a:gd name="connsiteX5" fmla="*/ 534448 w 4815161"/>
              <a:gd name="connsiteY5" fmla="*/ 9997019 h 10012259"/>
              <a:gd name="connsiteX6" fmla="*/ 22156 w 4815161"/>
              <a:gd name="connsiteY6" fmla="*/ 9574530 h 10012259"/>
              <a:gd name="connsiteX7" fmla="*/ 6916 w 4815161"/>
              <a:gd name="connsiteY7" fmla="*/ 453390 h 10012259"/>
              <a:gd name="connsiteX8" fmla="*/ 222028 w 4815161"/>
              <a:gd name="connsiteY8" fmla="*/ 91440 h 10012259"/>
              <a:gd name="connsiteX0" fmla="*/ 222028 w 4769445"/>
              <a:gd name="connsiteY0" fmla="*/ 91440 h 10012259"/>
              <a:gd name="connsiteX1" fmla="*/ 4435561 w 4769445"/>
              <a:gd name="connsiteY1" fmla="*/ 0 h 10012259"/>
              <a:gd name="connsiteX2" fmla="*/ 4769417 w 4769445"/>
              <a:gd name="connsiteY2" fmla="*/ 468630 h 10012259"/>
              <a:gd name="connsiteX3" fmla="*/ 4731316 w 4769445"/>
              <a:gd name="connsiteY3" fmla="*/ 9536430 h 10012259"/>
              <a:gd name="connsiteX4" fmla="*/ 4245061 w 4769445"/>
              <a:gd name="connsiteY4" fmla="*/ 10012259 h 10012259"/>
              <a:gd name="connsiteX5" fmla="*/ 534448 w 4769445"/>
              <a:gd name="connsiteY5" fmla="*/ 9997019 h 10012259"/>
              <a:gd name="connsiteX6" fmla="*/ 22156 w 4769445"/>
              <a:gd name="connsiteY6" fmla="*/ 9574530 h 10012259"/>
              <a:gd name="connsiteX7" fmla="*/ 6916 w 4769445"/>
              <a:gd name="connsiteY7" fmla="*/ 453390 h 10012259"/>
              <a:gd name="connsiteX8" fmla="*/ 222028 w 4769445"/>
              <a:gd name="connsiteY8" fmla="*/ 91440 h 10012259"/>
              <a:gd name="connsiteX0" fmla="*/ 222028 w 4771341"/>
              <a:gd name="connsiteY0" fmla="*/ 91440 h 10012259"/>
              <a:gd name="connsiteX1" fmla="*/ 4435561 w 4771341"/>
              <a:gd name="connsiteY1" fmla="*/ 0 h 10012259"/>
              <a:gd name="connsiteX2" fmla="*/ 4769417 w 4771341"/>
              <a:gd name="connsiteY2" fmla="*/ 468630 h 10012259"/>
              <a:gd name="connsiteX3" fmla="*/ 4731316 w 4771341"/>
              <a:gd name="connsiteY3" fmla="*/ 9536430 h 10012259"/>
              <a:gd name="connsiteX4" fmla="*/ 4245061 w 4771341"/>
              <a:gd name="connsiteY4" fmla="*/ 10012259 h 10012259"/>
              <a:gd name="connsiteX5" fmla="*/ 534448 w 4771341"/>
              <a:gd name="connsiteY5" fmla="*/ 9997019 h 10012259"/>
              <a:gd name="connsiteX6" fmla="*/ 22156 w 4771341"/>
              <a:gd name="connsiteY6" fmla="*/ 9574530 h 10012259"/>
              <a:gd name="connsiteX7" fmla="*/ 6916 w 4771341"/>
              <a:gd name="connsiteY7" fmla="*/ 453390 h 10012259"/>
              <a:gd name="connsiteX8" fmla="*/ 222028 w 4771341"/>
              <a:gd name="connsiteY8" fmla="*/ 91440 h 1001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1341" h="10012259">
                <a:moveTo>
                  <a:pt x="222028" y="91440"/>
                </a:moveTo>
                <a:lnTo>
                  <a:pt x="4435561" y="0"/>
                </a:lnTo>
                <a:cubicBezTo>
                  <a:pt x="4539226" y="135890"/>
                  <a:pt x="4772432" y="332740"/>
                  <a:pt x="4769417" y="468630"/>
                </a:cubicBezTo>
                <a:cubicBezTo>
                  <a:pt x="4774497" y="3531870"/>
                  <a:pt x="4771956" y="6473190"/>
                  <a:pt x="4731316" y="9536430"/>
                </a:cubicBezTo>
                <a:lnTo>
                  <a:pt x="4245061" y="10012259"/>
                </a:lnTo>
                <a:lnTo>
                  <a:pt x="534448" y="9997019"/>
                </a:lnTo>
                <a:cubicBezTo>
                  <a:pt x="-58880" y="9687844"/>
                  <a:pt x="163418" y="9872275"/>
                  <a:pt x="22156" y="9574530"/>
                </a:cubicBezTo>
                <a:cubicBezTo>
                  <a:pt x="-4806" y="7981385"/>
                  <a:pt x="-3536" y="2033905"/>
                  <a:pt x="6916" y="453390"/>
                </a:cubicBezTo>
                <a:lnTo>
                  <a:pt x="222028" y="91440"/>
                </a:lnTo>
                <a:close/>
              </a:path>
            </a:pathLst>
          </a:custGeom>
        </p:spPr>
        <p:txBody>
          <a:bodyPr/>
          <a:lstStyle/>
          <a:p>
            <a:endParaRPr lang="vi-VN"/>
          </a:p>
        </p:txBody>
      </p:sp>
      <p:sp>
        <p:nvSpPr>
          <p:cNvPr id="8" name="Picture Placeholder 4">
            <a:extLst>
              <a:ext uri="{FF2B5EF4-FFF2-40B4-BE49-F238E27FC236}">
                <a16:creationId xmlns:a16="http://schemas.microsoft.com/office/drawing/2014/main" id="{E31E0916-E269-4DCF-927B-D0A815BA7E09}"/>
              </a:ext>
            </a:extLst>
          </p:cNvPr>
          <p:cNvSpPr>
            <a:spLocks noGrp="1"/>
          </p:cNvSpPr>
          <p:nvPr>
            <p:ph type="pic" sz="quarter" idx="14"/>
          </p:nvPr>
        </p:nvSpPr>
        <p:spPr>
          <a:xfrm rot="2700000">
            <a:off x="9804196" y="3221136"/>
            <a:ext cx="1496762" cy="3140421"/>
          </a:xfrm>
          <a:custGeom>
            <a:avLst/>
            <a:gdLst>
              <a:gd name="connsiteX0" fmla="*/ 0 w 4556433"/>
              <a:gd name="connsiteY0" fmla="*/ 0 h 9974159"/>
              <a:gd name="connsiteX1" fmla="*/ 4556433 w 4556433"/>
              <a:gd name="connsiteY1" fmla="*/ 0 h 9974159"/>
              <a:gd name="connsiteX2" fmla="*/ 4556433 w 4556433"/>
              <a:gd name="connsiteY2" fmla="*/ 9974159 h 9974159"/>
              <a:gd name="connsiteX3" fmla="*/ 0 w 4556433"/>
              <a:gd name="connsiteY3" fmla="*/ 9974159 h 9974159"/>
              <a:gd name="connsiteX4" fmla="*/ 0 w 4556433"/>
              <a:gd name="connsiteY4" fmla="*/ 0 h 9974159"/>
              <a:gd name="connsiteX0" fmla="*/ 0 w 4646518"/>
              <a:gd name="connsiteY0" fmla="*/ 0 h 9974159"/>
              <a:gd name="connsiteX1" fmla="*/ 4556433 w 4646518"/>
              <a:gd name="connsiteY1" fmla="*/ 0 h 9974159"/>
              <a:gd name="connsiteX2" fmla="*/ 4646449 w 4646518"/>
              <a:gd name="connsiteY2" fmla="*/ 430530 h 9974159"/>
              <a:gd name="connsiteX3" fmla="*/ 4556433 w 4646518"/>
              <a:gd name="connsiteY3" fmla="*/ 9974159 h 9974159"/>
              <a:gd name="connsiteX4" fmla="*/ 0 w 4646518"/>
              <a:gd name="connsiteY4" fmla="*/ 9974159 h 9974159"/>
              <a:gd name="connsiteX5" fmla="*/ 0 w 4646518"/>
              <a:gd name="connsiteY5" fmla="*/ 0 h 9974159"/>
              <a:gd name="connsiteX0" fmla="*/ 0 w 4646466"/>
              <a:gd name="connsiteY0" fmla="*/ 38100 h 10012259"/>
              <a:gd name="connsiteX1" fmla="*/ 4266873 w 4646466"/>
              <a:gd name="connsiteY1" fmla="*/ 0 h 10012259"/>
              <a:gd name="connsiteX2" fmla="*/ 4646449 w 4646466"/>
              <a:gd name="connsiteY2" fmla="*/ 468630 h 10012259"/>
              <a:gd name="connsiteX3" fmla="*/ 4556433 w 4646466"/>
              <a:gd name="connsiteY3" fmla="*/ 10012259 h 10012259"/>
              <a:gd name="connsiteX4" fmla="*/ 0 w 4646466"/>
              <a:gd name="connsiteY4" fmla="*/ 10012259 h 10012259"/>
              <a:gd name="connsiteX5" fmla="*/ 0 w 4646466"/>
              <a:gd name="connsiteY5" fmla="*/ 38100 h 10012259"/>
              <a:gd name="connsiteX0" fmla="*/ 0 w 4646473"/>
              <a:gd name="connsiteY0" fmla="*/ 38100 h 10012259"/>
              <a:gd name="connsiteX1" fmla="*/ 4266873 w 4646473"/>
              <a:gd name="connsiteY1" fmla="*/ 0 h 10012259"/>
              <a:gd name="connsiteX2" fmla="*/ 4646449 w 4646473"/>
              <a:gd name="connsiteY2" fmla="*/ 468630 h 10012259"/>
              <a:gd name="connsiteX3" fmla="*/ 4556433 w 4646473"/>
              <a:gd name="connsiteY3" fmla="*/ 10012259 h 10012259"/>
              <a:gd name="connsiteX4" fmla="*/ 0 w 4646473"/>
              <a:gd name="connsiteY4" fmla="*/ 10012259 h 10012259"/>
              <a:gd name="connsiteX5" fmla="*/ 0 w 4646473"/>
              <a:gd name="connsiteY5" fmla="*/ 38100 h 10012259"/>
              <a:gd name="connsiteX0" fmla="*/ 161772 w 4808245"/>
              <a:gd name="connsiteY0" fmla="*/ 38100 h 10012259"/>
              <a:gd name="connsiteX1" fmla="*/ 4428645 w 4808245"/>
              <a:gd name="connsiteY1" fmla="*/ 0 h 10012259"/>
              <a:gd name="connsiteX2" fmla="*/ 4808221 w 4808245"/>
              <a:gd name="connsiteY2" fmla="*/ 468630 h 10012259"/>
              <a:gd name="connsiteX3" fmla="*/ 4718205 w 4808245"/>
              <a:gd name="connsiteY3" fmla="*/ 10012259 h 10012259"/>
              <a:gd name="connsiteX4" fmla="*/ 161772 w 4808245"/>
              <a:gd name="connsiteY4" fmla="*/ 10012259 h 10012259"/>
              <a:gd name="connsiteX5" fmla="*/ 0 w 4808245"/>
              <a:gd name="connsiteY5" fmla="*/ 453390 h 10012259"/>
              <a:gd name="connsiteX6" fmla="*/ 161772 w 4808245"/>
              <a:gd name="connsiteY6" fmla="*/ 38100 h 10012259"/>
              <a:gd name="connsiteX0" fmla="*/ 215112 w 4808245"/>
              <a:gd name="connsiteY0" fmla="*/ 91440 h 10012259"/>
              <a:gd name="connsiteX1" fmla="*/ 4428645 w 4808245"/>
              <a:gd name="connsiteY1" fmla="*/ 0 h 10012259"/>
              <a:gd name="connsiteX2" fmla="*/ 4808221 w 4808245"/>
              <a:gd name="connsiteY2" fmla="*/ 468630 h 10012259"/>
              <a:gd name="connsiteX3" fmla="*/ 4718205 w 4808245"/>
              <a:gd name="connsiteY3" fmla="*/ 10012259 h 10012259"/>
              <a:gd name="connsiteX4" fmla="*/ 161772 w 4808245"/>
              <a:gd name="connsiteY4" fmla="*/ 10012259 h 10012259"/>
              <a:gd name="connsiteX5" fmla="*/ 0 w 4808245"/>
              <a:gd name="connsiteY5" fmla="*/ 453390 h 10012259"/>
              <a:gd name="connsiteX6" fmla="*/ 215112 w 4808245"/>
              <a:gd name="connsiteY6" fmla="*/ 91440 h 10012259"/>
              <a:gd name="connsiteX0" fmla="*/ 427004 w 5020137"/>
              <a:gd name="connsiteY0" fmla="*/ 91440 h 10395850"/>
              <a:gd name="connsiteX1" fmla="*/ 4640537 w 5020137"/>
              <a:gd name="connsiteY1" fmla="*/ 0 h 10395850"/>
              <a:gd name="connsiteX2" fmla="*/ 5020113 w 5020137"/>
              <a:gd name="connsiteY2" fmla="*/ 468630 h 10395850"/>
              <a:gd name="connsiteX3" fmla="*/ 4930097 w 5020137"/>
              <a:gd name="connsiteY3" fmla="*/ 10012259 h 10395850"/>
              <a:gd name="connsiteX4" fmla="*/ 373664 w 5020137"/>
              <a:gd name="connsiteY4" fmla="*/ 10012259 h 10395850"/>
              <a:gd name="connsiteX5" fmla="*/ 227132 w 5020137"/>
              <a:gd name="connsiteY5" fmla="*/ 9574530 h 10395850"/>
              <a:gd name="connsiteX6" fmla="*/ 211892 w 5020137"/>
              <a:gd name="connsiteY6" fmla="*/ 453390 h 10395850"/>
              <a:gd name="connsiteX7" fmla="*/ 427004 w 5020137"/>
              <a:gd name="connsiteY7" fmla="*/ 91440 h 10395850"/>
              <a:gd name="connsiteX0" fmla="*/ 398494 w 4991627"/>
              <a:gd name="connsiteY0" fmla="*/ 91440 h 10012259"/>
              <a:gd name="connsiteX1" fmla="*/ 4612027 w 4991627"/>
              <a:gd name="connsiteY1" fmla="*/ 0 h 10012259"/>
              <a:gd name="connsiteX2" fmla="*/ 4991603 w 4991627"/>
              <a:gd name="connsiteY2" fmla="*/ 468630 h 10012259"/>
              <a:gd name="connsiteX3" fmla="*/ 4901587 w 4991627"/>
              <a:gd name="connsiteY3" fmla="*/ 10012259 h 10012259"/>
              <a:gd name="connsiteX4" fmla="*/ 345154 w 4991627"/>
              <a:gd name="connsiteY4" fmla="*/ 10012259 h 10012259"/>
              <a:gd name="connsiteX5" fmla="*/ 198622 w 4991627"/>
              <a:gd name="connsiteY5" fmla="*/ 9574530 h 10012259"/>
              <a:gd name="connsiteX6" fmla="*/ 183382 w 4991627"/>
              <a:gd name="connsiteY6" fmla="*/ 453390 h 10012259"/>
              <a:gd name="connsiteX7" fmla="*/ 398494 w 4991627"/>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25121 w 4815161"/>
              <a:gd name="connsiteY3" fmla="*/ 10012259 h 10012259"/>
              <a:gd name="connsiteX4" fmla="*/ 534448 w 4815161"/>
              <a:gd name="connsiteY4" fmla="*/ 9997019 h 10012259"/>
              <a:gd name="connsiteX5" fmla="*/ 22156 w 4815161"/>
              <a:gd name="connsiteY5" fmla="*/ 9574530 h 10012259"/>
              <a:gd name="connsiteX6" fmla="*/ 6916 w 4815161"/>
              <a:gd name="connsiteY6" fmla="*/ 453390 h 10012259"/>
              <a:gd name="connsiteX7" fmla="*/ 222028 w 4815161"/>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25121 w 4815161"/>
              <a:gd name="connsiteY3" fmla="*/ 10012259 h 10012259"/>
              <a:gd name="connsiteX4" fmla="*/ 534448 w 4815161"/>
              <a:gd name="connsiteY4" fmla="*/ 9997019 h 10012259"/>
              <a:gd name="connsiteX5" fmla="*/ 22156 w 4815161"/>
              <a:gd name="connsiteY5" fmla="*/ 9574530 h 10012259"/>
              <a:gd name="connsiteX6" fmla="*/ 6916 w 4815161"/>
              <a:gd name="connsiteY6" fmla="*/ 453390 h 10012259"/>
              <a:gd name="connsiteX7" fmla="*/ 222028 w 4815161"/>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245061 w 4815161"/>
              <a:gd name="connsiteY3" fmla="*/ 10012259 h 10012259"/>
              <a:gd name="connsiteX4" fmla="*/ 534448 w 4815161"/>
              <a:gd name="connsiteY4" fmla="*/ 9997019 h 10012259"/>
              <a:gd name="connsiteX5" fmla="*/ 22156 w 4815161"/>
              <a:gd name="connsiteY5" fmla="*/ 9574530 h 10012259"/>
              <a:gd name="connsiteX6" fmla="*/ 6916 w 4815161"/>
              <a:gd name="connsiteY6" fmla="*/ 453390 h 10012259"/>
              <a:gd name="connsiteX7" fmla="*/ 222028 w 4815161"/>
              <a:gd name="connsiteY7"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31316 w 4815161"/>
              <a:gd name="connsiteY3" fmla="*/ 9536430 h 10012259"/>
              <a:gd name="connsiteX4" fmla="*/ 4245061 w 4815161"/>
              <a:gd name="connsiteY4" fmla="*/ 10012259 h 10012259"/>
              <a:gd name="connsiteX5" fmla="*/ 534448 w 4815161"/>
              <a:gd name="connsiteY5" fmla="*/ 9997019 h 10012259"/>
              <a:gd name="connsiteX6" fmla="*/ 22156 w 4815161"/>
              <a:gd name="connsiteY6" fmla="*/ 9574530 h 10012259"/>
              <a:gd name="connsiteX7" fmla="*/ 6916 w 4815161"/>
              <a:gd name="connsiteY7" fmla="*/ 453390 h 10012259"/>
              <a:gd name="connsiteX8" fmla="*/ 222028 w 4815161"/>
              <a:gd name="connsiteY8"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31316 w 4815161"/>
              <a:gd name="connsiteY3" fmla="*/ 9536430 h 10012259"/>
              <a:gd name="connsiteX4" fmla="*/ 4245061 w 4815161"/>
              <a:gd name="connsiteY4" fmla="*/ 10012259 h 10012259"/>
              <a:gd name="connsiteX5" fmla="*/ 534448 w 4815161"/>
              <a:gd name="connsiteY5" fmla="*/ 9997019 h 10012259"/>
              <a:gd name="connsiteX6" fmla="*/ 22156 w 4815161"/>
              <a:gd name="connsiteY6" fmla="*/ 9574530 h 10012259"/>
              <a:gd name="connsiteX7" fmla="*/ 6916 w 4815161"/>
              <a:gd name="connsiteY7" fmla="*/ 453390 h 10012259"/>
              <a:gd name="connsiteX8" fmla="*/ 222028 w 4815161"/>
              <a:gd name="connsiteY8" fmla="*/ 91440 h 10012259"/>
              <a:gd name="connsiteX0" fmla="*/ 222028 w 4815161"/>
              <a:gd name="connsiteY0" fmla="*/ 91440 h 10012259"/>
              <a:gd name="connsiteX1" fmla="*/ 4435561 w 4815161"/>
              <a:gd name="connsiteY1" fmla="*/ 0 h 10012259"/>
              <a:gd name="connsiteX2" fmla="*/ 4815137 w 4815161"/>
              <a:gd name="connsiteY2" fmla="*/ 468630 h 10012259"/>
              <a:gd name="connsiteX3" fmla="*/ 4731316 w 4815161"/>
              <a:gd name="connsiteY3" fmla="*/ 9536430 h 10012259"/>
              <a:gd name="connsiteX4" fmla="*/ 4245061 w 4815161"/>
              <a:gd name="connsiteY4" fmla="*/ 10012259 h 10012259"/>
              <a:gd name="connsiteX5" fmla="*/ 534448 w 4815161"/>
              <a:gd name="connsiteY5" fmla="*/ 9997019 h 10012259"/>
              <a:gd name="connsiteX6" fmla="*/ 22156 w 4815161"/>
              <a:gd name="connsiteY6" fmla="*/ 9574530 h 10012259"/>
              <a:gd name="connsiteX7" fmla="*/ 6916 w 4815161"/>
              <a:gd name="connsiteY7" fmla="*/ 453390 h 10012259"/>
              <a:gd name="connsiteX8" fmla="*/ 222028 w 4815161"/>
              <a:gd name="connsiteY8" fmla="*/ 91440 h 10012259"/>
              <a:gd name="connsiteX0" fmla="*/ 222028 w 4769445"/>
              <a:gd name="connsiteY0" fmla="*/ 91440 h 10012259"/>
              <a:gd name="connsiteX1" fmla="*/ 4435561 w 4769445"/>
              <a:gd name="connsiteY1" fmla="*/ 0 h 10012259"/>
              <a:gd name="connsiteX2" fmla="*/ 4769417 w 4769445"/>
              <a:gd name="connsiteY2" fmla="*/ 468630 h 10012259"/>
              <a:gd name="connsiteX3" fmla="*/ 4731316 w 4769445"/>
              <a:gd name="connsiteY3" fmla="*/ 9536430 h 10012259"/>
              <a:gd name="connsiteX4" fmla="*/ 4245061 w 4769445"/>
              <a:gd name="connsiteY4" fmla="*/ 10012259 h 10012259"/>
              <a:gd name="connsiteX5" fmla="*/ 534448 w 4769445"/>
              <a:gd name="connsiteY5" fmla="*/ 9997019 h 10012259"/>
              <a:gd name="connsiteX6" fmla="*/ 22156 w 4769445"/>
              <a:gd name="connsiteY6" fmla="*/ 9574530 h 10012259"/>
              <a:gd name="connsiteX7" fmla="*/ 6916 w 4769445"/>
              <a:gd name="connsiteY7" fmla="*/ 453390 h 10012259"/>
              <a:gd name="connsiteX8" fmla="*/ 222028 w 4769445"/>
              <a:gd name="connsiteY8" fmla="*/ 91440 h 10012259"/>
              <a:gd name="connsiteX0" fmla="*/ 222028 w 4771341"/>
              <a:gd name="connsiteY0" fmla="*/ 91440 h 10012259"/>
              <a:gd name="connsiteX1" fmla="*/ 4435561 w 4771341"/>
              <a:gd name="connsiteY1" fmla="*/ 0 h 10012259"/>
              <a:gd name="connsiteX2" fmla="*/ 4769417 w 4771341"/>
              <a:gd name="connsiteY2" fmla="*/ 468630 h 10012259"/>
              <a:gd name="connsiteX3" fmla="*/ 4731316 w 4771341"/>
              <a:gd name="connsiteY3" fmla="*/ 9536430 h 10012259"/>
              <a:gd name="connsiteX4" fmla="*/ 4245061 w 4771341"/>
              <a:gd name="connsiteY4" fmla="*/ 10012259 h 10012259"/>
              <a:gd name="connsiteX5" fmla="*/ 534448 w 4771341"/>
              <a:gd name="connsiteY5" fmla="*/ 9997019 h 10012259"/>
              <a:gd name="connsiteX6" fmla="*/ 22156 w 4771341"/>
              <a:gd name="connsiteY6" fmla="*/ 9574530 h 10012259"/>
              <a:gd name="connsiteX7" fmla="*/ 6916 w 4771341"/>
              <a:gd name="connsiteY7" fmla="*/ 453390 h 10012259"/>
              <a:gd name="connsiteX8" fmla="*/ 222028 w 4771341"/>
              <a:gd name="connsiteY8" fmla="*/ 91440 h 1001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1341" h="10012259">
                <a:moveTo>
                  <a:pt x="222028" y="91440"/>
                </a:moveTo>
                <a:lnTo>
                  <a:pt x="4435561" y="0"/>
                </a:lnTo>
                <a:cubicBezTo>
                  <a:pt x="4539226" y="135890"/>
                  <a:pt x="4772432" y="332740"/>
                  <a:pt x="4769417" y="468630"/>
                </a:cubicBezTo>
                <a:cubicBezTo>
                  <a:pt x="4774497" y="3531870"/>
                  <a:pt x="4771956" y="6473190"/>
                  <a:pt x="4731316" y="9536430"/>
                </a:cubicBezTo>
                <a:lnTo>
                  <a:pt x="4245061" y="10012259"/>
                </a:lnTo>
                <a:lnTo>
                  <a:pt x="534448" y="9997019"/>
                </a:lnTo>
                <a:cubicBezTo>
                  <a:pt x="-58880" y="9687844"/>
                  <a:pt x="163418" y="9872275"/>
                  <a:pt x="22156" y="9574530"/>
                </a:cubicBezTo>
                <a:cubicBezTo>
                  <a:pt x="-4806" y="7981385"/>
                  <a:pt x="-3536" y="2033905"/>
                  <a:pt x="6916" y="453390"/>
                </a:cubicBezTo>
                <a:lnTo>
                  <a:pt x="222028" y="91440"/>
                </a:lnTo>
                <a:close/>
              </a:path>
            </a:pathLst>
          </a:custGeom>
        </p:spPr>
        <p:txBody>
          <a:bodyPr/>
          <a:lstStyle/>
          <a:p>
            <a:endParaRPr lang="vi-VN"/>
          </a:p>
        </p:txBody>
      </p:sp>
    </p:spTree>
    <p:extLst>
      <p:ext uri="{BB962C8B-B14F-4D97-AF65-F5344CB8AC3E}">
        <p14:creationId xmlns:p14="http://schemas.microsoft.com/office/powerpoint/2010/main" val="2948939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0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D9A0729-ECCC-4B3E-80B7-59367D37F620}"/>
              </a:ext>
            </a:extLst>
          </p:cNvPr>
          <p:cNvSpPr>
            <a:spLocks noGrp="1"/>
          </p:cNvSpPr>
          <p:nvPr>
            <p:ph type="pic" sz="quarter" idx="10"/>
          </p:nvPr>
        </p:nvSpPr>
        <p:spPr>
          <a:xfrm>
            <a:off x="3834440" y="3111833"/>
            <a:ext cx="4526961" cy="2536825"/>
          </a:xfrm>
          <a:prstGeom prst="rect">
            <a:avLst/>
          </a:prstGeom>
        </p:spPr>
        <p:txBody>
          <a:bodyPr/>
          <a:lstStyle/>
          <a:p>
            <a:endParaRPr lang="vi-VN"/>
          </a:p>
        </p:txBody>
      </p:sp>
    </p:spTree>
    <p:extLst>
      <p:ext uri="{BB962C8B-B14F-4D97-AF65-F5344CB8AC3E}">
        <p14:creationId xmlns:p14="http://schemas.microsoft.com/office/powerpoint/2010/main" val="4052705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8FA7573-ECF1-4B0C-BADA-5848012A05A0}"/>
              </a:ext>
            </a:extLst>
          </p:cNvPr>
          <p:cNvSpPr>
            <a:spLocks noGrp="1"/>
          </p:cNvSpPr>
          <p:nvPr>
            <p:ph type="pic" sz="quarter" idx="10"/>
          </p:nvPr>
        </p:nvSpPr>
        <p:spPr>
          <a:xfrm rot="21321717">
            <a:off x="1850095" y="2102072"/>
            <a:ext cx="2704508" cy="2965233"/>
          </a:xfrm>
          <a:custGeom>
            <a:avLst/>
            <a:gdLst>
              <a:gd name="connsiteX0" fmla="*/ 0 w 5414962"/>
              <a:gd name="connsiteY0" fmla="*/ 0 h 3509963"/>
              <a:gd name="connsiteX1" fmla="*/ 5414962 w 5414962"/>
              <a:gd name="connsiteY1" fmla="*/ 0 h 3509963"/>
              <a:gd name="connsiteX2" fmla="*/ 5414962 w 5414962"/>
              <a:gd name="connsiteY2" fmla="*/ 3509963 h 3509963"/>
              <a:gd name="connsiteX3" fmla="*/ 0 w 5414962"/>
              <a:gd name="connsiteY3" fmla="*/ 3509963 h 3509963"/>
              <a:gd name="connsiteX4" fmla="*/ 0 w 5414962"/>
              <a:gd name="connsiteY4" fmla="*/ 0 h 3509963"/>
              <a:gd name="connsiteX0" fmla="*/ 0 w 5475843"/>
              <a:gd name="connsiteY0" fmla="*/ 0 h 3858928"/>
              <a:gd name="connsiteX1" fmla="*/ 5475843 w 5475843"/>
              <a:gd name="connsiteY1" fmla="*/ 348965 h 3858928"/>
              <a:gd name="connsiteX2" fmla="*/ 5475843 w 5475843"/>
              <a:gd name="connsiteY2" fmla="*/ 3858928 h 3858928"/>
              <a:gd name="connsiteX3" fmla="*/ 60881 w 5475843"/>
              <a:gd name="connsiteY3" fmla="*/ 3858928 h 3858928"/>
              <a:gd name="connsiteX4" fmla="*/ 0 w 5475843"/>
              <a:gd name="connsiteY4" fmla="*/ 0 h 3858928"/>
              <a:gd name="connsiteX0" fmla="*/ 0 w 5475843"/>
              <a:gd name="connsiteY0" fmla="*/ 0 h 5017005"/>
              <a:gd name="connsiteX1" fmla="*/ 5475843 w 5475843"/>
              <a:gd name="connsiteY1" fmla="*/ 348965 h 5017005"/>
              <a:gd name="connsiteX2" fmla="*/ 5475843 w 5475843"/>
              <a:gd name="connsiteY2" fmla="*/ 3858928 h 5017005"/>
              <a:gd name="connsiteX3" fmla="*/ 43381 w 5475843"/>
              <a:gd name="connsiteY3" fmla="*/ 5017005 h 5017005"/>
              <a:gd name="connsiteX4" fmla="*/ 0 w 5475843"/>
              <a:gd name="connsiteY4" fmla="*/ 0 h 5017005"/>
              <a:gd name="connsiteX0" fmla="*/ 0 w 5475843"/>
              <a:gd name="connsiteY0" fmla="*/ 0 h 5930465"/>
              <a:gd name="connsiteX1" fmla="*/ 5475843 w 5475843"/>
              <a:gd name="connsiteY1" fmla="*/ 348965 h 5930465"/>
              <a:gd name="connsiteX2" fmla="*/ 5409720 w 5475843"/>
              <a:gd name="connsiteY2" fmla="*/ 5930465 h 5930465"/>
              <a:gd name="connsiteX3" fmla="*/ 43381 w 5475843"/>
              <a:gd name="connsiteY3" fmla="*/ 5017005 h 5930465"/>
              <a:gd name="connsiteX4" fmla="*/ 0 w 5475843"/>
              <a:gd name="connsiteY4" fmla="*/ 0 h 5930465"/>
              <a:gd name="connsiteX0" fmla="*/ 0 w 5409720"/>
              <a:gd name="connsiteY0" fmla="*/ 0 h 5930465"/>
              <a:gd name="connsiteX1" fmla="*/ 4970805 w 5409720"/>
              <a:gd name="connsiteY1" fmla="*/ 1862484 h 5930465"/>
              <a:gd name="connsiteX2" fmla="*/ 5409720 w 5409720"/>
              <a:gd name="connsiteY2" fmla="*/ 5930465 h 5930465"/>
              <a:gd name="connsiteX3" fmla="*/ 43381 w 5409720"/>
              <a:gd name="connsiteY3" fmla="*/ 5017005 h 5930465"/>
              <a:gd name="connsiteX4" fmla="*/ 0 w 5409720"/>
              <a:gd name="connsiteY4" fmla="*/ 0 h 5930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9720" h="5930465">
                <a:moveTo>
                  <a:pt x="0" y="0"/>
                </a:moveTo>
                <a:lnTo>
                  <a:pt x="4970805" y="1862484"/>
                </a:lnTo>
                <a:lnTo>
                  <a:pt x="5409720" y="5930465"/>
                </a:lnTo>
                <a:lnTo>
                  <a:pt x="43381" y="5017005"/>
                </a:lnTo>
                <a:lnTo>
                  <a:pt x="0" y="0"/>
                </a:lnTo>
                <a:close/>
              </a:path>
            </a:pathLst>
          </a:custGeom>
          <a:solidFill>
            <a:schemeClr val="accent2"/>
          </a:solidFill>
        </p:spPr>
        <p:txBody>
          <a:bodyPr/>
          <a:lstStyle/>
          <a:p>
            <a:endParaRPr lang="vi-VN"/>
          </a:p>
        </p:txBody>
      </p:sp>
    </p:spTree>
    <p:extLst>
      <p:ext uri="{BB962C8B-B14F-4D97-AF65-F5344CB8AC3E}">
        <p14:creationId xmlns:p14="http://schemas.microsoft.com/office/powerpoint/2010/main" val="3690552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A41199C-6340-4ECA-A5D7-402731070639}"/>
              </a:ext>
            </a:extLst>
          </p:cNvPr>
          <p:cNvSpPr>
            <a:spLocks noGrp="1"/>
          </p:cNvSpPr>
          <p:nvPr>
            <p:ph type="pic" sz="quarter" idx="10"/>
          </p:nvPr>
        </p:nvSpPr>
        <p:spPr>
          <a:xfrm>
            <a:off x="8038745" y="-1"/>
            <a:ext cx="4153255" cy="6858000"/>
          </a:xfrm>
          <a:custGeom>
            <a:avLst/>
            <a:gdLst>
              <a:gd name="connsiteX0" fmla="*/ 951116 w 8307592"/>
              <a:gd name="connsiteY0" fmla="*/ 0 h 13716000"/>
              <a:gd name="connsiteX1" fmla="*/ 8307592 w 8307592"/>
              <a:gd name="connsiteY1" fmla="*/ 0 h 13716000"/>
              <a:gd name="connsiteX2" fmla="*/ 8307592 w 8307592"/>
              <a:gd name="connsiteY2" fmla="*/ 13716000 h 13716000"/>
              <a:gd name="connsiteX3" fmla="*/ 951116 w 8307592"/>
              <a:gd name="connsiteY3" fmla="*/ 13716000 h 13716000"/>
              <a:gd name="connsiteX4" fmla="*/ 951116 w 8307592"/>
              <a:gd name="connsiteY4" fmla="*/ 10365446 h 13716000"/>
              <a:gd name="connsiteX5" fmla="*/ 0 w 8307592"/>
              <a:gd name="connsiteY5" fmla="*/ 10235381 h 13716000"/>
              <a:gd name="connsiteX6" fmla="*/ 0 w 8307592"/>
              <a:gd name="connsiteY6" fmla="*/ 5073650 h 13716000"/>
              <a:gd name="connsiteX7" fmla="*/ 951116 w 8307592"/>
              <a:gd name="connsiteY7" fmla="*/ 4988463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07592" h="13716000">
                <a:moveTo>
                  <a:pt x="951116" y="0"/>
                </a:moveTo>
                <a:lnTo>
                  <a:pt x="8307592" y="0"/>
                </a:lnTo>
                <a:lnTo>
                  <a:pt x="8307592" y="13716000"/>
                </a:lnTo>
                <a:lnTo>
                  <a:pt x="951116" y="13716000"/>
                </a:lnTo>
                <a:lnTo>
                  <a:pt x="951116" y="10365446"/>
                </a:lnTo>
                <a:lnTo>
                  <a:pt x="0" y="10235381"/>
                </a:lnTo>
                <a:lnTo>
                  <a:pt x="0" y="5073650"/>
                </a:lnTo>
                <a:lnTo>
                  <a:pt x="951116" y="4988463"/>
                </a:lnTo>
                <a:close/>
              </a:path>
            </a:pathLst>
          </a:custGeom>
        </p:spPr>
        <p:txBody>
          <a:bodyPr wrap="square">
            <a:noAutofit/>
          </a:bodyPr>
          <a:lstStyle/>
          <a:p>
            <a:endParaRPr lang="vi-VN"/>
          </a:p>
        </p:txBody>
      </p:sp>
    </p:spTree>
    <p:extLst>
      <p:ext uri="{BB962C8B-B14F-4D97-AF65-F5344CB8AC3E}">
        <p14:creationId xmlns:p14="http://schemas.microsoft.com/office/powerpoint/2010/main" val="2618318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F63A62-7CD2-4E7F-9ECC-D2F486FD6681}"/>
              </a:ext>
            </a:extLst>
          </p:cNvPr>
          <p:cNvSpPr>
            <a:spLocks noGrp="1"/>
          </p:cNvSpPr>
          <p:nvPr>
            <p:ph type="pic" sz="quarter" idx="10"/>
          </p:nvPr>
        </p:nvSpPr>
        <p:spPr>
          <a:xfrm>
            <a:off x="1045344" y="1757362"/>
            <a:ext cx="4878048" cy="2757488"/>
          </a:xfrm>
          <a:prstGeom prst="rect">
            <a:avLst/>
          </a:prstGeom>
        </p:spPr>
        <p:txBody>
          <a:bodyPr/>
          <a:lstStyle/>
          <a:p>
            <a:endParaRPr lang="vi-VN"/>
          </a:p>
        </p:txBody>
      </p:sp>
    </p:spTree>
    <p:extLst>
      <p:ext uri="{BB962C8B-B14F-4D97-AF65-F5344CB8AC3E}">
        <p14:creationId xmlns:p14="http://schemas.microsoft.com/office/powerpoint/2010/main" val="174735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1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394E45E-B3BF-4134-BC6C-AEA42937FBD0}"/>
              </a:ext>
            </a:extLst>
          </p:cNvPr>
          <p:cNvSpPr>
            <a:spLocks noGrp="1"/>
          </p:cNvSpPr>
          <p:nvPr>
            <p:ph type="pic" sz="quarter" idx="10"/>
          </p:nvPr>
        </p:nvSpPr>
        <p:spPr>
          <a:xfrm>
            <a:off x="0" y="0"/>
            <a:ext cx="3047603" cy="6858000"/>
          </a:xfrm>
          <a:prstGeom prst="rect">
            <a:avLst/>
          </a:prstGeom>
        </p:spPr>
        <p:txBody>
          <a:bodyPr/>
          <a:lstStyle/>
          <a:p>
            <a:endParaRPr lang="vi-VN"/>
          </a:p>
        </p:txBody>
      </p:sp>
      <p:sp>
        <p:nvSpPr>
          <p:cNvPr id="14" name="Picture Placeholder 12">
            <a:extLst>
              <a:ext uri="{FF2B5EF4-FFF2-40B4-BE49-F238E27FC236}">
                <a16:creationId xmlns:a16="http://schemas.microsoft.com/office/drawing/2014/main" id="{74859615-CBB6-4BBA-B2D0-24A6ADC0C8CA}"/>
              </a:ext>
            </a:extLst>
          </p:cNvPr>
          <p:cNvSpPr>
            <a:spLocks noGrp="1"/>
          </p:cNvSpPr>
          <p:nvPr>
            <p:ph type="pic" sz="quarter" idx="11"/>
          </p:nvPr>
        </p:nvSpPr>
        <p:spPr>
          <a:xfrm>
            <a:off x="3047603" y="0"/>
            <a:ext cx="3047603" cy="6858000"/>
          </a:xfrm>
          <a:prstGeom prst="rect">
            <a:avLst/>
          </a:prstGeom>
        </p:spPr>
        <p:txBody>
          <a:bodyPr/>
          <a:lstStyle/>
          <a:p>
            <a:endParaRPr lang="vi-VN"/>
          </a:p>
        </p:txBody>
      </p:sp>
      <p:sp>
        <p:nvSpPr>
          <p:cNvPr id="15" name="Picture Placeholder 12">
            <a:extLst>
              <a:ext uri="{FF2B5EF4-FFF2-40B4-BE49-F238E27FC236}">
                <a16:creationId xmlns:a16="http://schemas.microsoft.com/office/drawing/2014/main" id="{FBDAA18F-7D86-4CD9-8B9D-2B19A16F1FFD}"/>
              </a:ext>
            </a:extLst>
          </p:cNvPr>
          <p:cNvSpPr>
            <a:spLocks noGrp="1"/>
          </p:cNvSpPr>
          <p:nvPr>
            <p:ph type="pic" sz="quarter" idx="12"/>
          </p:nvPr>
        </p:nvSpPr>
        <p:spPr>
          <a:xfrm>
            <a:off x="6096000" y="0"/>
            <a:ext cx="3047603" cy="6858000"/>
          </a:xfrm>
          <a:prstGeom prst="rect">
            <a:avLst/>
          </a:prstGeom>
        </p:spPr>
        <p:txBody>
          <a:bodyPr/>
          <a:lstStyle/>
          <a:p>
            <a:endParaRPr lang="vi-VN"/>
          </a:p>
        </p:txBody>
      </p:sp>
      <p:sp>
        <p:nvSpPr>
          <p:cNvPr id="16" name="Picture Placeholder 12">
            <a:extLst>
              <a:ext uri="{FF2B5EF4-FFF2-40B4-BE49-F238E27FC236}">
                <a16:creationId xmlns:a16="http://schemas.microsoft.com/office/drawing/2014/main" id="{E4D169A9-D8B5-47A4-B4C7-9AD395F69005}"/>
              </a:ext>
            </a:extLst>
          </p:cNvPr>
          <p:cNvSpPr>
            <a:spLocks noGrp="1"/>
          </p:cNvSpPr>
          <p:nvPr>
            <p:ph type="pic" sz="quarter" idx="13"/>
          </p:nvPr>
        </p:nvSpPr>
        <p:spPr>
          <a:xfrm>
            <a:off x="9144397" y="0"/>
            <a:ext cx="3047603" cy="6858000"/>
          </a:xfrm>
          <a:prstGeom prst="rect">
            <a:avLst/>
          </a:prstGeom>
        </p:spPr>
        <p:txBody>
          <a:bodyPr/>
          <a:lstStyle/>
          <a:p>
            <a:endParaRPr lang="vi-VN"/>
          </a:p>
        </p:txBody>
      </p:sp>
    </p:spTree>
    <p:extLst>
      <p:ext uri="{BB962C8B-B14F-4D97-AF65-F5344CB8AC3E}">
        <p14:creationId xmlns:p14="http://schemas.microsoft.com/office/powerpoint/2010/main" val="266801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084E35-1458-4563-8274-4D3B97BC7298}"/>
              </a:ext>
            </a:extLst>
          </p:cNvPr>
          <p:cNvSpPr>
            <a:spLocks noGrp="1"/>
          </p:cNvSpPr>
          <p:nvPr>
            <p:ph type="pic" sz="quarter" idx="10"/>
          </p:nvPr>
        </p:nvSpPr>
        <p:spPr>
          <a:xfrm>
            <a:off x="2595225" y="3429000"/>
            <a:ext cx="5191243" cy="2970213"/>
          </a:xfrm>
          <a:prstGeom prst="rect">
            <a:avLst/>
          </a:prstGeom>
        </p:spPr>
        <p:txBody>
          <a:bodyPr/>
          <a:lstStyle/>
          <a:p>
            <a:endParaRPr lang="vi-VN"/>
          </a:p>
        </p:txBody>
      </p:sp>
      <p:sp>
        <p:nvSpPr>
          <p:cNvPr id="5" name="Picture Placeholder 3">
            <a:extLst>
              <a:ext uri="{FF2B5EF4-FFF2-40B4-BE49-F238E27FC236}">
                <a16:creationId xmlns:a16="http://schemas.microsoft.com/office/drawing/2014/main" id="{70CFA969-1F59-4331-9C40-7B0DCF1C2753}"/>
              </a:ext>
            </a:extLst>
          </p:cNvPr>
          <p:cNvSpPr>
            <a:spLocks noGrp="1"/>
          </p:cNvSpPr>
          <p:nvPr>
            <p:ph type="pic" sz="quarter" idx="11"/>
          </p:nvPr>
        </p:nvSpPr>
        <p:spPr>
          <a:xfrm>
            <a:off x="221044" y="3429000"/>
            <a:ext cx="2167884" cy="2970213"/>
          </a:xfrm>
          <a:prstGeom prst="rect">
            <a:avLst/>
          </a:prstGeom>
        </p:spPr>
        <p:txBody>
          <a:bodyPr/>
          <a:lstStyle/>
          <a:p>
            <a:endParaRPr lang="vi-VN"/>
          </a:p>
        </p:txBody>
      </p:sp>
      <p:sp>
        <p:nvSpPr>
          <p:cNvPr id="6" name="Picture Placeholder 3">
            <a:extLst>
              <a:ext uri="{FF2B5EF4-FFF2-40B4-BE49-F238E27FC236}">
                <a16:creationId xmlns:a16="http://schemas.microsoft.com/office/drawing/2014/main" id="{6C66E93D-F2BF-4B73-A03B-D9E71D94E5DD}"/>
              </a:ext>
            </a:extLst>
          </p:cNvPr>
          <p:cNvSpPr>
            <a:spLocks noGrp="1"/>
          </p:cNvSpPr>
          <p:nvPr>
            <p:ph type="pic" sz="quarter" idx="12"/>
          </p:nvPr>
        </p:nvSpPr>
        <p:spPr>
          <a:xfrm>
            <a:off x="7992765" y="3429000"/>
            <a:ext cx="2167884" cy="2970213"/>
          </a:xfrm>
          <a:prstGeom prst="rect">
            <a:avLst/>
          </a:prstGeom>
        </p:spPr>
        <p:txBody>
          <a:bodyPr/>
          <a:lstStyle/>
          <a:p>
            <a:endParaRPr lang="vi-VN"/>
          </a:p>
        </p:txBody>
      </p:sp>
      <p:sp>
        <p:nvSpPr>
          <p:cNvPr id="7" name="Picture Placeholder 3">
            <a:extLst>
              <a:ext uri="{FF2B5EF4-FFF2-40B4-BE49-F238E27FC236}">
                <a16:creationId xmlns:a16="http://schemas.microsoft.com/office/drawing/2014/main" id="{6DF20E9C-F1D9-465D-AE39-AE92F0807A9C}"/>
              </a:ext>
            </a:extLst>
          </p:cNvPr>
          <p:cNvSpPr>
            <a:spLocks noGrp="1"/>
          </p:cNvSpPr>
          <p:nvPr>
            <p:ph type="pic" sz="quarter" idx="13"/>
          </p:nvPr>
        </p:nvSpPr>
        <p:spPr>
          <a:xfrm>
            <a:off x="10366945" y="3429000"/>
            <a:ext cx="2167884" cy="2970213"/>
          </a:xfrm>
          <a:prstGeom prst="rect">
            <a:avLst/>
          </a:prstGeom>
        </p:spPr>
        <p:txBody>
          <a:bodyPr/>
          <a:lstStyle/>
          <a:p>
            <a:endParaRPr lang="vi-VN"/>
          </a:p>
        </p:txBody>
      </p:sp>
    </p:spTree>
    <p:extLst>
      <p:ext uri="{BB962C8B-B14F-4D97-AF65-F5344CB8AC3E}">
        <p14:creationId xmlns:p14="http://schemas.microsoft.com/office/powerpoint/2010/main" val="399363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D9B9A3-4D0F-48CA-918D-0A274EF4AF01}"/>
              </a:ext>
            </a:extLst>
          </p:cNvPr>
          <p:cNvSpPr>
            <a:spLocks noGrp="1"/>
          </p:cNvSpPr>
          <p:nvPr>
            <p:ph type="pic" sz="quarter" idx="10"/>
          </p:nvPr>
        </p:nvSpPr>
        <p:spPr>
          <a:xfrm>
            <a:off x="4400773" y="372040"/>
            <a:ext cx="5298287" cy="6146813"/>
          </a:xfrm>
          <a:custGeom>
            <a:avLst/>
            <a:gdLst>
              <a:gd name="connsiteX0" fmla="*/ 10597953 w 10597953"/>
              <a:gd name="connsiteY0" fmla="*/ 0 h 12293626"/>
              <a:gd name="connsiteX1" fmla="*/ 10597953 w 10597953"/>
              <a:gd name="connsiteY1" fmla="*/ 12293626 h 12293626"/>
              <a:gd name="connsiteX2" fmla="*/ 0 w 10597953"/>
              <a:gd name="connsiteY2" fmla="*/ 6146814 h 12293626"/>
            </a:gdLst>
            <a:ahLst/>
            <a:cxnLst>
              <a:cxn ang="0">
                <a:pos x="connsiteX0" y="connsiteY0"/>
              </a:cxn>
              <a:cxn ang="0">
                <a:pos x="connsiteX1" y="connsiteY1"/>
              </a:cxn>
              <a:cxn ang="0">
                <a:pos x="connsiteX2" y="connsiteY2"/>
              </a:cxn>
            </a:cxnLst>
            <a:rect l="l" t="t" r="r" b="b"/>
            <a:pathLst>
              <a:path w="10597953" h="12293626">
                <a:moveTo>
                  <a:pt x="10597953" y="0"/>
                </a:moveTo>
                <a:lnTo>
                  <a:pt x="10597953" y="12293626"/>
                </a:lnTo>
                <a:lnTo>
                  <a:pt x="0" y="6146814"/>
                </a:lnTo>
                <a:close/>
              </a:path>
            </a:pathLst>
          </a:custGeom>
        </p:spPr>
        <p:txBody>
          <a:bodyPr wrap="square">
            <a:noAutofit/>
          </a:bodyPr>
          <a:lstStyle/>
          <a:p>
            <a:endParaRPr lang="vi-VN"/>
          </a:p>
        </p:txBody>
      </p:sp>
    </p:spTree>
    <p:extLst>
      <p:ext uri="{BB962C8B-B14F-4D97-AF65-F5344CB8AC3E}">
        <p14:creationId xmlns:p14="http://schemas.microsoft.com/office/powerpoint/2010/main" val="4281392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
        <p:nvSpPr>
          <p:cNvPr id="53" name="Picture Placeholder 52">
            <a:extLst>
              <a:ext uri="{FF2B5EF4-FFF2-40B4-BE49-F238E27FC236}">
                <a16:creationId xmlns:a16="http://schemas.microsoft.com/office/drawing/2014/main" id="{0508B110-53D8-4A65-9EE4-998E85325B8B}"/>
              </a:ext>
            </a:extLst>
          </p:cNvPr>
          <p:cNvSpPr>
            <a:spLocks noGrp="1"/>
          </p:cNvSpPr>
          <p:nvPr>
            <p:ph type="pic" sz="quarter" idx="10"/>
          </p:nvPr>
        </p:nvSpPr>
        <p:spPr>
          <a:xfrm>
            <a:off x="765588" y="707923"/>
            <a:ext cx="5441446" cy="5442155"/>
          </a:xfrm>
          <a:custGeom>
            <a:avLst/>
            <a:gdLst>
              <a:gd name="connsiteX0" fmla="*/ 9337985 w 10884310"/>
              <a:gd name="connsiteY0" fmla="*/ 9240365 h 10884310"/>
              <a:gd name="connsiteX1" fmla="*/ 9290339 w 10884310"/>
              <a:gd name="connsiteY1" fmla="*/ 9290340 h 10884310"/>
              <a:gd name="connsiteX2" fmla="*/ 6802233 w 10884310"/>
              <a:gd name="connsiteY2" fmla="*/ 10712977 h 10884310"/>
              <a:gd name="connsiteX3" fmla="*/ 6777434 w 10884310"/>
              <a:gd name="connsiteY3" fmla="*/ 10718700 h 10884310"/>
              <a:gd name="connsiteX4" fmla="*/ 10539354 w 10884310"/>
              <a:gd name="connsiteY4" fmla="*/ 7350703 h 10884310"/>
              <a:gd name="connsiteX5" fmla="*/ 10456638 w 10884310"/>
              <a:gd name="connsiteY5" fmla="*/ 7560487 h 10884310"/>
              <a:gd name="connsiteX6" fmla="*/ 9641586 w 10884310"/>
              <a:gd name="connsiteY6" fmla="*/ 8903871 h 10884310"/>
              <a:gd name="connsiteX7" fmla="*/ 9595139 w 10884310"/>
              <a:gd name="connsiteY7" fmla="*/ 8957491 h 10884310"/>
              <a:gd name="connsiteX8" fmla="*/ 6409151 w 10884310"/>
              <a:gd name="connsiteY8" fmla="*/ 10796922 h 10884310"/>
              <a:gd name="connsiteX9" fmla="*/ 6270942 w 10884310"/>
              <a:gd name="connsiteY9" fmla="*/ 10821604 h 10884310"/>
              <a:gd name="connsiteX10" fmla="*/ 5442155 w 10884310"/>
              <a:gd name="connsiteY10" fmla="*/ 10884310 h 10884310"/>
              <a:gd name="connsiteX11" fmla="*/ 4613367 w 10884310"/>
              <a:gd name="connsiteY11" fmla="*/ 10821604 h 10884310"/>
              <a:gd name="connsiteX12" fmla="*/ 4547844 w 10884310"/>
              <a:gd name="connsiteY12" fmla="*/ 10809903 h 10884310"/>
              <a:gd name="connsiteX13" fmla="*/ 10858350 w 10884310"/>
              <a:gd name="connsiteY13" fmla="*/ 5970478 h 10884310"/>
              <a:gd name="connsiteX14" fmla="*/ 10856212 w 10884310"/>
              <a:gd name="connsiteY14" fmla="*/ 5998585 h 10884310"/>
              <a:gd name="connsiteX15" fmla="*/ 10639642 w 10884310"/>
              <a:gd name="connsiteY15" fmla="*/ 7060486 h 10884310"/>
              <a:gd name="connsiteX16" fmla="*/ 10598470 w 10884310"/>
              <a:gd name="connsiteY16" fmla="*/ 7182166 h 10884310"/>
              <a:gd name="connsiteX17" fmla="*/ 4370043 w 10884310"/>
              <a:gd name="connsiteY17" fmla="*/ 10778151 h 10884310"/>
              <a:gd name="connsiteX18" fmla="*/ 4345370 w 10884310"/>
              <a:gd name="connsiteY18" fmla="*/ 10773745 h 10884310"/>
              <a:gd name="connsiteX19" fmla="*/ 3323823 w 10884310"/>
              <a:gd name="connsiteY19" fmla="*/ 10456638 h 10884310"/>
              <a:gd name="connsiteX20" fmla="*/ 3191614 w 10884310"/>
              <a:gd name="connsiteY20" fmla="*/ 10396869 h 10884310"/>
              <a:gd name="connsiteX21" fmla="*/ 10843182 w 10884310"/>
              <a:gd name="connsiteY21" fmla="*/ 4783181 h 10884310"/>
              <a:gd name="connsiteX22" fmla="*/ 10856212 w 10884310"/>
              <a:gd name="connsiteY22" fmla="*/ 4885728 h 10884310"/>
              <a:gd name="connsiteX23" fmla="*/ 10884310 w 10884310"/>
              <a:gd name="connsiteY23" fmla="*/ 5442155 h 10884310"/>
              <a:gd name="connsiteX24" fmla="*/ 10877228 w 10884310"/>
              <a:gd name="connsiteY24" fmla="*/ 5722208 h 10884310"/>
              <a:gd name="connsiteX25" fmla="*/ 10869040 w 10884310"/>
              <a:gd name="connsiteY25" fmla="*/ 5829899 h 10884310"/>
              <a:gd name="connsiteX26" fmla="*/ 3062249 w 10884310"/>
              <a:gd name="connsiteY26" fmla="*/ 10337152 h 10884310"/>
              <a:gd name="connsiteX27" fmla="*/ 2848100 w 10884310"/>
              <a:gd name="connsiteY27" fmla="*/ 10227471 h 10884310"/>
              <a:gd name="connsiteX28" fmla="*/ 2186026 w 10884310"/>
              <a:gd name="connsiteY28" fmla="*/ 9803146 h 10884310"/>
              <a:gd name="connsiteX29" fmla="*/ 2170067 w 10884310"/>
              <a:gd name="connsiteY29" fmla="*/ 9790605 h 10884310"/>
              <a:gd name="connsiteX30" fmla="*/ 10605904 w 10884310"/>
              <a:gd name="connsiteY30" fmla="*/ 3724120 h 10884310"/>
              <a:gd name="connsiteX31" fmla="*/ 10639642 w 10884310"/>
              <a:gd name="connsiteY31" fmla="*/ 3823825 h 10884310"/>
              <a:gd name="connsiteX32" fmla="*/ 10821604 w 10884310"/>
              <a:gd name="connsiteY32" fmla="*/ 4613369 h 10884310"/>
              <a:gd name="connsiteX33" fmla="*/ 10827270 w 10884310"/>
              <a:gd name="connsiteY33" fmla="*/ 4657961 h 10884310"/>
              <a:gd name="connsiteX34" fmla="*/ 2071471 w 10884310"/>
              <a:gd name="connsiteY34" fmla="*/ 9713124 h 10884310"/>
              <a:gd name="connsiteX35" fmla="*/ 1980438 w 10884310"/>
              <a:gd name="connsiteY35" fmla="*/ 9641586 h 10884310"/>
              <a:gd name="connsiteX36" fmla="*/ 1413773 w 10884310"/>
              <a:gd name="connsiteY36" fmla="*/ 9101337 h 10884310"/>
              <a:gd name="connsiteX37" fmla="*/ 1373272 w 10884310"/>
              <a:gd name="connsiteY37" fmla="*/ 9054582 h 10884310"/>
              <a:gd name="connsiteX38" fmla="*/ 10183634 w 10884310"/>
              <a:gd name="connsiteY38" fmla="*/ 2771862 h 10884310"/>
              <a:gd name="connsiteX39" fmla="*/ 10227472 w 10884310"/>
              <a:gd name="connsiteY39" fmla="*/ 2848101 h 10884310"/>
              <a:gd name="connsiteX40" fmla="*/ 10554082 w 10884310"/>
              <a:gd name="connsiteY40" fmla="*/ 3570960 h 10884310"/>
              <a:gd name="connsiteX41" fmla="*/ 10567860 w 10884310"/>
              <a:gd name="connsiteY41" fmla="*/ 3611679 h 10884310"/>
              <a:gd name="connsiteX42" fmla="*/ 1295661 w 10884310"/>
              <a:gd name="connsiteY42" fmla="*/ 8964984 h 10884310"/>
              <a:gd name="connsiteX43" fmla="*/ 1242723 w 10884310"/>
              <a:gd name="connsiteY43" fmla="*/ 8903871 h 10884310"/>
              <a:gd name="connsiteX44" fmla="*/ 787879 w 10884310"/>
              <a:gd name="connsiteY44" fmla="*/ 8264110 h 10884310"/>
              <a:gd name="connsiteX45" fmla="*/ 758694 w 10884310"/>
              <a:gd name="connsiteY45" fmla="*/ 8213354 h 10884310"/>
              <a:gd name="connsiteX46" fmla="*/ 9588647 w 10884310"/>
              <a:gd name="connsiteY46" fmla="*/ 1919325 h 10884310"/>
              <a:gd name="connsiteX47" fmla="*/ 9641586 w 10884310"/>
              <a:gd name="connsiteY47" fmla="*/ 1980439 h 10884310"/>
              <a:gd name="connsiteX48" fmla="*/ 10096430 w 10884310"/>
              <a:gd name="connsiteY48" fmla="*/ 2620201 h 10884310"/>
              <a:gd name="connsiteX49" fmla="*/ 10125614 w 10884310"/>
              <a:gd name="connsiteY49" fmla="*/ 2670955 h 10884310"/>
              <a:gd name="connsiteX50" fmla="*/ 700674 w 10884310"/>
              <a:gd name="connsiteY50" fmla="*/ 8112447 h 10884310"/>
              <a:gd name="connsiteX51" fmla="*/ 656838 w 10884310"/>
              <a:gd name="connsiteY51" fmla="*/ 8036209 h 10884310"/>
              <a:gd name="connsiteX52" fmla="*/ 330228 w 10884310"/>
              <a:gd name="connsiteY52" fmla="*/ 7313350 h 10884310"/>
              <a:gd name="connsiteX53" fmla="*/ 316450 w 10884310"/>
              <a:gd name="connsiteY53" fmla="*/ 7272630 h 10884310"/>
              <a:gd name="connsiteX54" fmla="*/ 8812837 w 10884310"/>
              <a:gd name="connsiteY54" fmla="*/ 1171186 h 10884310"/>
              <a:gd name="connsiteX55" fmla="*/ 8903870 w 10884310"/>
              <a:gd name="connsiteY55" fmla="*/ 1242724 h 10884310"/>
              <a:gd name="connsiteX56" fmla="*/ 9470536 w 10884310"/>
              <a:gd name="connsiteY56" fmla="*/ 1782973 h 10884310"/>
              <a:gd name="connsiteX57" fmla="*/ 9511036 w 10884310"/>
              <a:gd name="connsiteY57" fmla="*/ 1829728 h 10884310"/>
              <a:gd name="connsiteX58" fmla="*/ 278405 w 10884310"/>
              <a:gd name="connsiteY58" fmla="*/ 7160190 h 10884310"/>
              <a:gd name="connsiteX59" fmla="*/ 244668 w 10884310"/>
              <a:gd name="connsiteY59" fmla="*/ 7060486 h 10884310"/>
              <a:gd name="connsiteX60" fmla="*/ 62706 w 10884310"/>
              <a:gd name="connsiteY60" fmla="*/ 6270942 h 10884310"/>
              <a:gd name="connsiteX61" fmla="*/ 57039 w 10884310"/>
              <a:gd name="connsiteY61" fmla="*/ 6226348 h 10884310"/>
              <a:gd name="connsiteX62" fmla="*/ 7822059 w 10884310"/>
              <a:gd name="connsiteY62" fmla="*/ 547158 h 10884310"/>
              <a:gd name="connsiteX63" fmla="*/ 8036208 w 10884310"/>
              <a:gd name="connsiteY63" fmla="*/ 656839 h 10884310"/>
              <a:gd name="connsiteX64" fmla="*/ 8698282 w 10884310"/>
              <a:gd name="connsiteY64" fmla="*/ 1081164 h 10884310"/>
              <a:gd name="connsiteX65" fmla="*/ 8714240 w 10884310"/>
              <a:gd name="connsiteY65" fmla="*/ 1093704 h 10884310"/>
              <a:gd name="connsiteX66" fmla="*/ 41127 w 10884310"/>
              <a:gd name="connsiteY66" fmla="*/ 6101129 h 10884310"/>
              <a:gd name="connsiteX67" fmla="*/ 28097 w 10884310"/>
              <a:gd name="connsiteY67" fmla="*/ 5998585 h 10884310"/>
              <a:gd name="connsiteX68" fmla="*/ 0 w 10884310"/>
              <a:gd name="connsiteY68" fmla="*/ 5442155 h 10884310"/>
              <a:gd name="connsiteX69" fmla="*/ 7081 w 10884310"/>
              <a:gd name="connsiteY69" fmla="*/ 5162103 h 10884310"/>
              <a:gd name="connsiteX70" fmla="*/ 15270 w 10884310"/>
              <a:gd name="connsiteY70" fmla="*/ 5054410 h 10884310"/>
              <a:gd name="connsiteX71" fmla="*/ 4106868 w 10884310"/>
              <a:gd name="connsiteY71" fmla="*/ 165611 h 10884310"/>
              <a:gd name="connsiteX72" fmla="*/ 1546329 w 10884310"/>
              <a:gd name="connsiteY72" fmla="*/ 1643940 h 10884310"/>
              <a:gd name="connsiteX73" fmla="*/ 1593970 w 10884310"/>
              <a:gd name="connsiteY73" fmla="*/ 1593971 h 10884310"/>
              <a:gd name="connsiteX74" fmla="*/ 4082076 w 10884310"/>
              <a:gd name="connsiteY74" fmla="*/ 171334 h 10884310"/>
              <a:gd name="connsiteX75" fmla="*/ 6514266 w 10884310"/>
              <a:gd name="connsiteY75" fmla="*/ 106160 h 10884310"/>
              <a:gd name="connsiteX76" fmla="*/ 6538939 w 10884310"/>
              <a:gd name="connsiteY76" fmla="*/ 110566 h 10884310"/>
              <a:gd name="connsiteX77" fmla="*/ 7560486 w 10884310"/>
              <a:gd name="connsiteY77" fmla="*/ 427672 h 10884310"/>
              <a:gd name="connsiteX78" fmla="*/ 7692694 w 10884310"/>
              <a:gd name="connsiteY78" fmla="*/ 487442 h 10884310"/>
              <a:gd name="connsiteX79" fmla="*/ 25960 w 10884310"/>
              <a:gd name="connsiteY79" fmla="*/ 4913833 h 10884310"/>
              <a:gd name="connsiteX80" fmla="*/ 28097 w 10884310"/>
              <a:gd name="connsiteY80" fmla="*/ 4885728 h 10884310"/>
              <a:gd name="connsiteX81" fmla="*/ 244668 w 10884310"/>
              <a:gd name="connsiteY81" fmla="*/ 3823825 h 10884310"/>
              <a:gd name="connsiteX82" fmla="*/ 285841 w 10884310"/>
              <a:gd name="connsiteY82" fmla="*/ 3702143 h 10884310"/>
              <a:gd name="connsiteX83" fmla="*/ 5442155 w 10884310"/>
              <a:gd name="connsiteY83" fmla="*/ 0 h 10884310"/>
              <a:gd name="connsiteX84" fmla="*/ 6270942 w 10884310"/>
              <a:gd name="connsiteY84" fmla="*/ 62706 h 10884310"/>
              <a:gd name="connsiteX85" fmla="*/ 6336465 w 10884310"/>
              <a:gd name="connsiteY85" fmla="*/ 74407 h 10884310"/>
              <a:gd name="connsiteX86" fmla="*/ 344956 w 10884310"/>
              <a:gd name="connsiteY86" fmla="*/ 3533607 h 10884310"/>
              <a:gd name="connsiteX87" fmla="*/ 427671 w 10884310"/>
              <a:gd name="connsiteY87" fmla="*/ 3323824 h 10884310"/>
              <a:gd name="connsiteX88" fmla="*/ 1242723 w 10884310"/>
              <a:gd name="connsiteY88" fmla="*/ 1980439 h 10884310"/>
              <a:gd name="connsiteX89" fmla="*/ 1289175 w 10884310"/>
              <a:gd name="connsiteY89" fmla="*/ 1926813 h 10884310"/>
              <a:gd name="connsiteX90" fmla="*/ 4475152 w 10884310"/>
              <a:gd name="connsiteY90" fmla="*/ 87389 h 10884310"/>
              <a:gd name="connsiteX91" fmla="*/ 4613367 w 10884310"/>
              <a:gd name="connsiteY91" fmla="*/ 62706 h 10884310"/>
              <a:gd name="connsiteX92" fmla="*/ 5442155 w 10884310"/>
              <a:gd name="connsiteY92" fmla="*/ 0 h 1088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0884310" h="10884310">
                <a:moveTo>
                  <a:pt x="9337985" y="9240365"/>
                </a:moveTo>
                <a:lnTo>
                  <a:pt x="9290339" y="9290340"/>
                </a:lnTo>
                <a:cubicBezTo>
                  <a:pt x="8613264" y="9967415"/>
                  <a:pt x="7758611" y="10466912"/>
                  <a:pt x="6802233" y="10712977"/>
                </a:cubicBezTo>
                <a:lnTo>
                  <a:pt x="6777434" y="10718700"/>
                </a:lnTo>
                <a:close/>
                <a:moveTo>
                  <a:pt x="10539354" y="7350703"/>
                </a:moveTo>
                <a:lnTo>
                  <a:pt x="10456638" y="7560487"/>
                </a:lnTo>
                <a:cubicBezTo>
                  <a:pt x="10250098" y="8048805"/>
                  <a:pt x="9974310" y="8500703"/>
                  <a:pt x="9641586" y="8903871"/>
                </a:cubicBezTo>
                <a:lnTo>
                  <a:pt x="9595139" y="8957491"/>
                </a:lnTo>
                <a:lnTo>
                  <a:pt x="6409151" y="10796922"/>
                </a:lnTo>
                <a:lnTo>
                  <a:pt x="6270942" y="10821604"/>
                </a:lnTo>
                <a:cubicBezTo>
                  <a:pt x="6000707" y="10862895"/>
                  <a:pt x="5723931" y="10884310"/>
                  <a:pt x="5442155" y="10884310"/>
                </a:cubicBezTo>
                <a:cubicBezTo>
                  <a:pt x="5160377" y="10884310"/>
                  <a:pt x="4883602" y="10862895"/>
                  <a:pt x="4613367" y="10821604"/>
                </a:cubicBezTo>
                <a:lnTo>
                  <a:pt x="4547844" y="10809903"/>
                </a:lnTo>
                <a:close/>
                <a:moveTo>
                  <a:pt x="10858350" y="5970478"/>
                </a:moveTo>
                <a:lnTo>
                  <a:pt x="10856212" y="5998585"/>
                </a:lnTo>
                <a:cubicBezTo>
                  <a:pt x="10819054" y="6364483"/>
                  <a:pt x="10745648" y="6719666"/>
                  <a:pt x="10639642" y="7060486"/>
                </a:cubicBezTo>
                <a:lnTo>
                  <a:pt x="10598470" y="7182166"/>
                </a:lnTo>
                <a:lnTo>
                  <a:pt x="4370043" y="10778151"/>
                </a:lnTo>
                <a:lnTo>
                  <a:pt x="4345370" y="10773745"/>
                </a:lnTo>
                <a:cubicBezTo>
                  <a:pt x="3991099" y="10701250"/>
                  <a:pt x="3649367" y="10594333"/>
                  <a:pt x="3323823" y="10456638"/>
                </a:cubicBezTo>
                <a:lnTo>
                  <a:pt x="3191614" y="10396869"/>
                </a:lnTo>
                <a:close/>
                <a:moveTo>
                  <a:pt x="10843182" y="4783181"/>
                </a:moveTo>
                <a:lnTo>
                  <a:pt x="10856212" y="4885728"/>
                </a:lnTo>
                <a:cubicBezTo>
                  <a:pt x="10874792" y="5068676"/>
                  <a:pt x="10884310" y="5254304"/>
                  <a:pt x="10884310" y="5442155"/>
                </a:cubicBezTo>
                <a:cubicBezTo>
                  <a:pt x="10884310" y="5536081"/>
                  <a:pt x="10881930" y="5629451"/>
                  <a:pt x="10877228" y="5722208"/>
                </a:cubicBezTo>
                <a:lnTo>
                  <a:pt x="10869040" y="5829899"/>
                </a:lnTo>
                <a:lnTo>
                  <a:pt x="3062249" y="10337152"/>
                </a:lnTo>
                <a:lnTo>
                  <a:pt x="2848100" y="10227471"/>
                </a:lnTo>
                <a:cubicBezTo>
                  <a:pt x="2616765" y="10101803"/>
                  <a:pt x="2395561" y="9959848"/>
                  <a:pt x="2186026" y="9803146"/>
                </a:cubicBezTo>
                <a:lnTo>
                  <a:pt x="2170067" y="9790605"/>
                </a:lnTo>
                <a:close/>
                <a:moveTo>
                  <a:pt x="10605904" y="3724120"/>
                </a:moveTo>
                <a:lnTo>
                  <a:pt x="10639642" y="3823825"/>
                </a:lnTo>
                <a:cubicBezTo>
                  <a:pt x="10719146" y="4079440"/>
                  <a:pt x="10780314" y="4343135"/>
                  <a:pt x="10821604" y="4613369"/>
                </a:cubicBezTo>
                <a:lnTo>
                  <a:pt x="10827270" y="4657961"/>
                </a:lnTo>
                <a:lnTo>
                  <a:pt x="2071471" y="9713124"/>
                </a:lnTo>
                <a:lnTo>
                  <a:pt x="1980438" y="9641586"/>
                </a:lnTo>
                <a:cubicBezTo>
                  <a:pt x="1778854" y="9475224"/>
                  <a:pt x="1589453" y="9294628"/>
                  <a:pt x="1413773" y="9101337"/>
                </a:cubicBezTo>
                <a:lnTo>
                  <a:pt x="1373272" y="9054582"/>
                </a:lnTo>
                <a:close/>
                <a:moveTo>
                  <a:pt x="10183634" y="2771862"/>
                </a:moveTo>
                <a:lnTo>
                  <a:pt x="10227472" y="2848101"/>
                </a:lnTo>
                <a:cubicBezTo>
                  <a:pt x="10353140" y="3079437"/>
                  <a:pt x="10462522" y="3320902"/>
                  <a:pt x="10554082" y="3570960"/>
                </a:cubicBezTo>
                <a:lnTo>
                  <a:pt x="10567860" y="3611679"/>
                </a:lnTo>
                <a:lnTo>
                  <a:pt x="1295661" y="8964984"/>
                </a:lnTo>
                <a:lnTo>
                  <a:pt x="1242723" y="8903871"/>
                </a:lnTo>
                <a:cubicBezTo>
                  <a:pt x="1076361" y="8702287"/>
                  <a:pt x="924234" y="8488520"/>
                  <a:pt x="787879" y="8264110"/>
                </a:cubicBezTo>
                <a:lnTo>
                  <a:pt x="758694" y="8213354"/>
                </a:lnTo>
                <a:close/>
                <a:moveTo>
                  <a:pt x="9588647" y="1919325"/>
                </a:moveTo>
                <a:lnTo>
                  <a:pt x="9641586" y="1980439"/>
                </a:lnTo>
                <a:cubicBezTo>
                  <a:pt x="9807948" y="2182023"/>
                  <a:pt x="9960076" y="2395790"/>
                  <a:pt x="10096430" y="2620201"/>
                </a:cubicBezTo>
                <a:lnTo>
                  <a:pt x="10125614" y="2670955"/>
                </a:lnTo>
                <a:lnTo>
                  <a:pt x="700674" y="8112447"/>
                </a:lnTo>
                <a:lnTo>
                  <a:pt x="656838" y="8036209"/>
                </a:lnTo>
                <a:cubicBezTo>
                  <a:pt x="531170" y="7804874"/>
                  <a:pt x="421787" y="7563408"/>
                  <a:pt x="330228" y="7313350"/>
                </a:cubicBezTo>
                <a:lnTo>
                  <a:pt x="316450" y="7272630"/>
                </a:lnTo>
                <a:close/>
                <a:moveTo>
                  <a:pt x="8812837" y="1171186"/>
                </a:moveTo>
                <a:lnTo>
                  <a:pt x="8903870" y="1242724"/>
                </a:lnTo>
                <a:cubicBezTo>
                  <a:pt x="9105454" y="1409086"/>
                  <a:pt x="9294856" y="1589682"/>
                  <a:pt x="9470536" y="1782973"/>
                </a:cubicBezTo>
                <a:lnTo>
                  <a:pt x="9511036" y="1829728"/>
                </a:lnTo>
                <a:lnTo>
                  <a:pt x="278405" y="7160190"/>
                </a:lnTo>
                <a:lnTo>
                  <a:pt x="244668" y="7060486"/>
                </a:lnTo>
                <a:cubicBezTo>
                  <a:pt x="165164" y="6804871"/>
                  <a:pt x="103996" y="6541176"/>
                  <a:pt x="62706" y="6270942"/>
                </a:cubicBezTo>
                <a:lnTo>
                  <a:pt x="57039" y="6226348"/>
                </a:lnTo>
                <a:close/>
                <a:moveTo>
                  <a:pt x="7822059" y="547158"/>
                </a:moveTo>
                <a:lnTo>
                  <a:pt x="8036208" y="656839"/>
                </a:lnTo>
                <a:cubicBezTo>
                  <a:pt x="8267543" y="782508"/>
                  <a:pt x="8488748" y="924462"/>
                  <a:pt x="8698282" y="1081164"/>
                </a:cubicBezTo>
                <a:lnTo>
                  <a:pt x="8714240" y="1093704"/>
                </a:lnTo>
                <a:lnTo>
                  <a:pt x="41127" y="6101129"/>
                </a:lnTo>
                <a:lnTo>
                  <a:pt x="28097" y="5998585"/>
                </a:lnTo>
                <a:cubicBezTo>
                  <a:pt x="9517" y="5815635"/>
                  <a:pt x="0" y="5630006"/>
                  <a:pt x="0" y="5442155"/>
                </a:cubicBezTo>
                <a:cubicBezTo>
                  <a:pt x="0" y="5348230"/>
                  <a:pt x="2379" y="5254860"/>
                  <a:pt x="7081" y="5162103"/>
                </a:cubicBezTo>
                <a:lnTo>
                  <a:pt x="15270" y="5054410"/>
                </a:lnTo>
                <a:close/>
                <a:moveTo>
                  <a:pt x="4106868" y="165611"/>
                </a:moveTo>
                <a:lnTo>
                  <a:pt x="1546329" y="1643940"/>
                </a:lnTo>
                <a:lnTo>
                  <a:pt x="1593970" y="1593971"/>
                </a:lnTo>
                <a:cubicBezTo>
                  <a:pt x="2271045" y="916896"/>
                  <a:pt x="3125698" y="417399"/>
                  <a:pt x="4082076" y="171334"/>
                </a:cubicBezTo>
                <a:close/>
                <a:moveTo>
                  <a:pt x="6514266" y="106160"/>
                </a:moveTo>
                <a:lnTo>
                  <a:pt x="6538939" y="110566"/>
                </a:lnTo>
                <a:cubicBezTo>
                  <a:pt x="6893209" y="183060"/>
                  <a:pt x="7234941" y="289978"/>
                  <a:pt x="7560486" y="427672"/>
                </a:cubicBezTo>
                <a:lnTo>
                  <a:pt x="7692694" y="487442"/>
                </a:lnTo>
                <a:lnTo>
                  <a:pt x="25960" y="4913833"/>
                </a:lnTo>
                <a:lnTo>
                  <a:pt x="28097" y="4885728"/>
                </a:lnTo>
                <a:cubicBezTo>
                  <a:pt x="65256" y="4519828"/>
                  <a:pt x="138662" y="4164645"/>
                  <a:pt x="244668" y="3823825"/>
                </a:cubicBezTo>
                <a:lnTo>
                  <a:pt x="285841" y="3702143"/>
                </a:lnTo>
                <a:close/>
                <a:moveTo>
                  <a:pt x="5442155" y="0"/>
                </a:moveTo>
                <a:cubicBezTo>
                  <a:pt x="5723931" y="0"/>
                  <a:pt x="6000707" y="21415"/>
                  <a:pt x="6270942" y="62706"/>
                </a:cubicBezTo>
                <a:lnTo>
                  <a:pt x="6336465" y="74407"/>
                </a:lnTo>
                <a:lnTo>
                  <a:pt x="344956" y="3533607"/>
                </a:lnTo>
                <a:lnTo>
                  <a:pt x="427671" y="3323824"/>
                </a:lnTo>
                <a:cubicBezTo>
                  <a:pt x="634212" y="2835506"/>
                  <a:pt x="909999" y="2383607"/>
                  <a:pt x="1242723" y="1980439"/>
                </a:cubicBezTo>
                <a:lnTo>
                  <a:pt x="1289175" y="1926813"/>
                </a:lnTo>
                <a:lnTo>
                  <a:pt x="4475152" y="87389"/>
                </a:lnTo>
                <a:lnTo>
                  <a:pt x="4613367" y="62706"/>
                </a:lnTo>
                <a:cubicBezTo>
                  <a:pt x="4883602" y="21415"/>
                  <a:pt x="5160377" y="0"/>
                  <a:pt x="5442155" y="0"/>
                </a:cubicBezTo>
                <a:close/>
              </a:path>
            </a:pathLst>
          </a:custGeom>
        </p:spPr>
        <p:txBody>
          <a:bodyPr wrap="square">
            <a:noAutofit/>
          </a:bodyPr>
          <a:lstStyle/>
          <a:p>
            <a:endParaRPr lang="vi-VN"/>
          </a:p>
        </p:txBody>
      </p:sp>
    </p:spTree>
    <p:extLst>
      <p:ext uri="{BB962C8B-B14F-4D97-AF65-F5344CB8AC3E}">
        <p14:creationId xmlns:p14="http://schemas.microsoft.com/office/powerpoint/2010/main" val="1924998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B70C3B0-AE72-40D2-908D-F3D95A922F0D}"/>
              </a:ext>
            </a:extLst>
          </p:cNvPr>
          <p:cNvSpPr>
            <a:spLocks noGrp="1"/>
          </p:cNvSpPr>
          <p:nvPr userDrawn="1">
            <p:ph type="pic" sz="quarter" idx="10"/>
          </p:nvPr>
        </p:nvSpPr>
        <p:spPr>
          <a:xfrm flipH="1">
            <a:off x="5393284" y="0"/>
            <a:ext cx="6798716" cy="6858000"/>
          </a:xfrm>
          <a:custGeom>
            <a:avLst/>
            <a:gdLst>
              <a:gd name="connsiteX0" fmla="*/ 12729048 w 13599203"/>
              <a:gd name="connsiteY0" fmla="*/ 7930500 h 13716000"/>
              <a:gd name="connsiteX1" fmla="*/ 13599203 w 13599203"/>
              <a:gd name="connsiteY1" fmla="*/ 9437652 h 13716000"/>
              <a:gd name="connsiteX2" fmla="*/ 6188888 w 13599203"/>
              <a:gd name="connsiteY2" fmla="*/ 13716000 h 13716000"/>
              <a:gd name="connsiteX3" fmla="*/ 2708269 w 13599203"/>
              <a:gd name="connsiteY3" fmla="*/ 13716000 h 13716000"/>
              <a:gd name="connsiteX4" fmla="*/ 12331790 w 13599203"/>
              <a:gd name="connsiteY4" fmla="*/ 5758632 h 13716000"/>
              <a:gd name="connsiteX5" fmla="*/ 13201945 w 13599203"/>
              <a:gd name="connsiteY5" fmla="*/ 7265784 h 13716000"/>
              <a:gd name="connsiteX6" fmla="*/ 2029844 w 13599203"/>
              <a:gd name="connsiteY6" fmla="*/ 13716000 h 13716000"/>
              <a:gd name="connsiteX7" fmla="*/ 388100 w 13599203"/>
              <a:gd name="connsiteY7" fmla="*/ 13716000 h 13716000"/>
              <a:gd name="connsiteX8" fmla="*/ 0 w 13599203"/>
              <a:gd name="connsiteY8" fmla="*/ 13043791 h 13716000"/>
              <a:gd name="connsiteX9" fmla="*/ 0 w 13599203"/>
              <a:gd name="connsiteY9" fmla="*/ 12878395 h 13716000"/>
              <a:gd name="connsiteX10" fmla="*/ 10465085 w 13599203"/>
              <a:gd name="connsiteY10" fmla="*/ 4435150 h 13716000"/>
              <a:gd name="connsiteX11" fmla="*/ 11335240 w 13599203"/>
              <a:gd name="connsiteY11" fmla="*/ 5942305 h 13716000"/>
              <a:gd name="connsiteX12" fmla="*/ 585718 w 13599203"/>
              <a:gd name="connsiteY12" fmla="*/ 12148541 h 13716000"/>
              <a:gd name="connsiteX13" fmla="*/ 0 w 13599203"/>
              <a:gd name="connsiteY13" fmla="*/ 11134050 h 13716000"/>
              <a:gd name="connsiteX14" fmla="*/ 0 w 13599203"/>
              <a:gd name="connsiteY14" fmla="*/ 10477170 h 13716000"/>
              <a:gd name="connsiteX15" fmla="*/ 11047470 w 13599203"/>
              <a:gd name="connsiteY15" fmla="*/ 1697685 h 13716000"/>
              <a:gd name="connsiteX16" fmla="*/ 11917625 w 13599203"/>
              <a:gd name="connsiteY16" fmla="*/ 3204838 h 13716000"/>
              <a:gd name="connsiteX17" fmla="*/ 0 w 13599203"/>
              <a:gd name="connsiteY17" fmla="*/ 10085480 h 13716000"/>
              <a:gd name="connsiteX18" fmla="*/ 0 w 13599203"/>
              <a:gd name="connsiteY18" fmla="*/ 8075945 h 13716000"/>
              <a:gd name="connsiteX19" fmla="*/ 8697160 w 13599203"/>
              <a:gd name="connsiteY19" fmla="*/ 653412 h 13716000"/>
              <a:gd name="connsiteX20" fmla="*/ 9567315 w 13599203"/>
              <a:gd name="connsiteY20" fmla="*/ 2160565 h 13716000"/>
              <a:gd name="connsiteX21" fmla="*/ 0 w 13599203"/>
              <a:gd name="connsiteY21" fmla="*/ 7684257 h 13716000"/>
              <a:gd name="connsiteX22" fmla="*/ 0 w 13599203"/>
              <a:gd name="connsiteY22" fmla="*/ 5674719 h 13716000"/>
              <a:gd name="connsiteX23" fmla="*/ 5669856 w 13599203"/>
              <a:gd name="connsiteY23" fmla="*/ 0 h 13716000"/>
              <a:gd name="connsiteX24" fmla="*/ 6834830 w 13599203"/>
              <a:gd name="connsiteY24" fmla="*/ 0 h 13716000"/>
              <a:gd name="connsiteX25" fmla="*/ 7413742 w 13599203"/>
              <a:gd name="connsiteY25" fmla="*/ 1002704 h 13716000"/>
              <a:gd name="connsiteX26" fmla="*/ 0 w 13599203"/>
              <a:gd name="connsiteY26" fmla="*/ 5283030 h 13716000"/>
              <a:gd name="connsiteX27" fmla="*/ 0 w 13599203"/>
              <a:gd name="connsiteY27" fmla="*/ 3273493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9203" h="13716000">
                <a:moveTo>
                  <a:pt x="12729048" y="7930500"/>
                </a:moveTo>
                <a:lnTo>
                  <a:pt x="13599203" y="9437652"/>
                </a:lnTo>
                <a:lnTo>
                  <a:pt x="6188888" y="13716000"/>
                </a:lnTo>
                <a:lnTo>
                  <a:pt x="2708269" y="13716000"/>
                </a:lnTo>
                <a:close/>
                <a:moveTo>
                  <a:pt x="12331790" y="5758632"/>
                </a:moveTo>
                <a:lnTo>
                  <a:pt x="13201945" y="7265784"/>
                </a:lnTo>
                <a:lnTo>
                  <a:pt x="2029844" y="13716000"/>
                </a:lnTo>
                <a:lnTo>
                  <a:pt x="388100" y="13716000"/>
                </a:lnTo>
                <a:lnTo>
                  <a:pt x="0" y="13043791"/>
                </a:lnTo>
                <a:lnTo>
                  <a:pt x="0" y="12878395"/>
                </a:lnTo>
                <a:close/>
                <a:moveTo>
                  <a:pt x="10465085" y="4435150"/>
                </a:moveTo>
                <a:lnTo>
                  <a:pt x="11335240" y="5942305"/>
                </a:lnTo>
                <a:lnTo>
                  <a:pt x="585718" y="12148541"/>
                </a:lnTo>
                <a:lnTo>
                  <a:pt x="0" y="11134050"/>
                </a:lnTo>
                <a:lnTo>
                  <a:pt x="0" y="10477170"/>
                </a:lnTo>
                <a:close/>
                <a:moveTo>
                  <a:pt x="11047470" y="1697685"/>
                </a:moveTo>
                <a:lnTo>
                  <a:pt x="11917625" y="3204838"/>
                </a:lnTo>
                <a:lnTo>
                  <a:pt x="0" y="10085480"/>
                </a:lnTo>
                <a:lnTo>
                  <a:pt x="0" y="8075945"/>
                </a:lnTo>
                <a:close/>
                <a:moveTo>
                  <a:pt x="8697160" y="653412"/>
                </a:moveTo>
                <a:lnTo>
                  <a:pt x="9567315" y="2160565"/>
                </a:lnTo>
                <a:lnTo>
                  <a:pt x="0" y="7684257"/>
                </a:lnTo>
                <a:lnTo>
                  <a:pt x="0" y="5674719"/>
                </a:lnTo>
                <a:close/>
                <a:moveTo>
                  <a:pt x="5669856" y="0"/>
                </a:moveTo>
                <a:lnTo>
                  <a:pt x="6834830" y="0"/>
                </a:lnTo>
                <a:lnTo>
                  <a:pt x="7413742" y="1002704"/>
                </a:lnTo>
                <a:lnTo>
                  <a:pt x="0" y="5283030"/>
                </a:lnTo>
                <a:lnTo>
                  <a:pt x="0" y="3273493"/>
                </a:lnTo>
                <a:close/>
              </a:path>
            </a:pathLst>
          </a:custGeom>
        </p:spPr>
        <p:txBody>
          <a:bodyPr wrap="square">
            <a:noAutofit/>
          </a:bodyPr>
          <a:lstStyle/>
          <a:p>
            <a:endParaRPr lang="vi-VN"/>
          </a:p>
        </p:txBody>
      </p:sp>
    </p:spTree>
    <p:extLst>
      <p:ext uri="{BB962C8B-B14F-4D97-AF65-F5344CB8AC3E}">
        <p14:creationId xmlns:p14="http://schemas.microsoft.com/office/powerpoint/2010/main" val="405162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4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36BABEE-A590-48DE-817C-641B1B6FDAC9}"/>
              </a:ext>
            </a:extLst>
          </p:cNvPr>
          <p:cNvSpPr>
            <a:spLocks noGrp="1"/>
          </p:cNvSpPr>
          <p:nvPr>
            <p:ph type="pic" sz="quarter" idx="10"/>
          </p:nvPr>
        </p:nvSpPr>
        <p:spPr>
          <a:xfrm>
            <a:off x="1411384" y="1230079"/>
            <a:ext cx="4397271" cy="4397844"/>
          </a:xfrm>
          <a:custGeom>
            <a:avLst/>
            <a:gdLst>
              <a:gd name="connsiteX0" fmla="*/ 4397843 w 8795687"/>
              <a:gd name="connsiteY0" fmla="*/ 0 h 8795687"/>
              <a:gd name="connsiteX1" fmla="*/ 8795687 w 8795687"/>
              <a:gd name="connsiteY1" fmla="*/ 4397843 h 8795687"/>
              <a:gd name="connsiteX2" fmla="*/ 4397843 w 8795687"/>
              <a:gd name="connsiteY2" fmla="*/ 8795687 h 8795687"/>
              <a:gd name="connsiteX3" fmla="*/ 0 w 8795687"/>
              <a:gd name="connsiteY3" fmla="*/ 4397843 h 8795687"/>
            </a:gdLst>
            <a:ahLst/>
            <a:cxnLst>
              <a:cxn ang="0">
                <a:pos x="connsiteX0" y="connsiteY0"/>
              </a:cxn>
              <a:cxn ang="0">
                <a:pos x="connsiteX1" y="connsiteY1"/>
              </a:cxn>
              <a:cxn ang="0">
                <a:pos x="connsiteX2" y="connsiteY2"/>
              </a:cxn>
              <a:cxn ang="0">
                <a:pos x="connsiteX3" y="connsiteY3"/>
              </a:cxn>
            </a:cxnLst>
            <a:rect l="l" t="t" r="r" b="b"/>
            <a:pathLst>
              <a:path w="8795687" h="8795687">
                <a:moveTo>
                  <a:pt x="4397843" y="0"/>
                </a:moveTo>
                <a:lnTo>
                  <a:pt x="8795687" y="4397843"/>
                </a:lnTo>
                <a:lnTo>
                  <a:pt x="4397843" y="8795687"/>
                </a:lnTo>
                <a:lnTo>
                  <a:pt x="0" y="4397843"/>
                </a:lnTo>
                <a:close/>
              </a:path>
            </a:pathLst>
          </a:custGeom>
        </p:spPr>
        <p:txBody>
          <a:bodyPr wrap="square">
            <a:noAutofit/>
          </a:bodyPr>
          <a:lstStyle/>
          <a:p>
            <a:endParaRPr lang="vi-VN"/>
          </a:p>
        </p:txBody>
      </p:sp>
    </p:spTree>
    <p:extLst>
      <p:ext uri="{BB962C8B-B14F-4D97-AF65-F5344CB8AC3E}">
        <p14:creationId xmlns:p14="http://schemas.microsoft.com/office/powerpoint/2010/main" val="315672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5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B4C6807-8C9B-487F-8AA5-1C58452ADCD4}"/>
              </a:ext>
            </a:extLst>
          </p:cNvPr>
          <p:cNvSpPr>
            <a:spLocks noGrp="1"/>
          </p:cNvSpPr>
          <p:nvPr>
            <p:ph type="pic" sz="quarter" idx="10"/>
          </p:nvPr>
        </p:nvSpPr>
        <p:spPr>
          <a:xfrm>
            <a:off x="0" y="0"/>
            <a:ext cx="12192000" cy="4284663"/>
          </a:xfrm>
          <a:prstGeom prst="rect">
            <a:avLst/>
          </a:prstGeom>
        </p:spPr>
        <p:txBody>
          <a:bodyPr/>
          <a:lstStyle/>
          <a:p>
            <a:endParaRPr lang="vi-VN"/>
          </a:p>
        </p:txBody>
      </p:sp>
    </p:spTree>
    <p:extLst>
      <p:ext uri="{BB962C8B-B14F-4D97-AF65-F5344CB8AC3E}">
        <p14:creationId xmlns:p14="http://schemas.microsoft.com/office/powerpoint/2010/main" val="148338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7816482"/>
      </p:ext>
    </p:extLst>
  </p:cSld>
  <p:clrMap bg1="lt1" tx1="dk1" bg2="lt2" tx2="dk2" accent1="accent1" accent2="accent2" accent3="accent3" accent4="accent4" accent5="accent5" accent6="accent6" hlink="hlink" folHlink="folHlink"/>
  <p:sldLayoutIdLst>
    <p:sldLayoutId id="2147484281"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 id="2147484307" r:id="rId12"/>
    <p:sldLayoutId id="2147484308" r:id="rId13"/>
    <p:sldLayoutId id="2147484309" r:id="rId14"/>
    <p:sldLayoutId id="2147484310" r:id="rId15"/>
    <p:sldLayoutId id="2147484311" r:id="rId16"/>
    <p:sldLayoutId id="2147484313" r:id="rId17"/>
    <p:sldLayoutId id="2147484314" r:id="rId18"/>
    <p:sldLayoutId id="2147484315" r:id="rId19"/>
    <p:sldLayoutId id="2147484316" r:id="rId20"/>
    <p:sldLayoutId id="2147484317" r:id="rId21"/>
    <p:sldLayoutId id="2147484318" r:id="rId22"/>
    <p:sldLayoutId id="2147484319" r:id="rId23"/>
    <p:sldLayoutId id="2147484320" r:id="rId24"/>
    <p:sldLayoutId id="2147484322"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89" userDrawn="1">
          <p15:clr>
            <a:srgbClr val="F26B43"/>
          </p15:clr>
        </p15:guide>
        <p15:guide id="4" pos="268" userDrawn="1">
          <p15:clr>
            <a:srgbClr val="F26B43"/>
          </p15:clr>
        </p15:guide>
        <p15:guide id="5" orient="horz" pos="4031" userDrawn="1">
          <p15:clr>
            <a:srgbClr val="F26B43"/>
          </p15:clr>
        </p15:guide>
        <p15:guide id="6" pos="741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jpg"/><Relationship Id="rId1" Type="http://schemas.openxmlformats.org/officeDocument/2006/relationships/slideLayout" Target="../slideLayouts/slideLayout12.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jp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3.png"/><Relationship Id="rId2" Type="http://schemas.openxmlformats.org/officeDocument/2006/relationships/image" Target="../media/image34.jpg"/><Relationship Id="rId1" Type="http://schemas.openxmlformats.org/officeDocument/2006/relationships/slideLayout" Target="../slideLayouts/slideLayout2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B62DF2B8-CC18-4A1E-8EB4-C93491AC86D5}"/>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7841" b="7841"/>
          <a:stretch>
            <a:fillRect/>
          </a:stretch>
        </p:blipFill>
        <p:spPr/>
      </p:pic>
      <p:pic>
        <p:nvPicPr>
          <p:cNvPr id="4" name="Picture Placeholder 3">
            <a:extLst>
              <a:ext uri="{FF2B5EF4-FFF2-40B4-BE49-F238E27FC236}">
                <a16:creationId xmlns:a16="http://schemas.microsoft.com/office/drawing/2014/main" id="{26B8D179-F3C1-4424-A163-991C5B1192A7}"/>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9272" r="9272"/>
          <a:stretch/>
        </p:blipFill>
        <p:spPr>
          <a:xfrm>
            <a:off x="647295" y="781665"/>
            <a:ext cx="3498242" cy="2861187"/>
          </a:xfrm>
        </p:spPr>
      </p:pic>
      <p:pic>
        <p:nvPicPr>
          <p:cNvPr id="8" name="Picture Placeholder 7">
            <a:extLst>
              <a:ext uri="{FF2B5EF4-FFF2-40B4-BE49-F238E27FC236}">
                <a16:creationId xmlns:a16="http://schemas.microsoft.com/office/drawing/2014/main" id="{DD52F4F1-0F1B-481D-AE4E-35625E0A0AD4}"/>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t="14576" b="14576"/>
          <a:stretch/>
        </p:blipFill>
        <p:spPr>
          <a:xfrm>
            <a:off x="4346879" y="781665"/>
            <a:ext cx="3498242" cy="1651820"/>
          </a:xfrm>
        </p:spPr>
      </p:pic>
      <p:pic>
        <p:nvPicPr>
          <p:cNvPr id="11" name="Picture Placeholder 10">
            <a:extLst>
              <a:ext uri="{FF2B5EF4-FFF2-40B4-BE49-F238E27FC236}">
                <a16:creationId xmlns:a16="http://schemas.microsoft.com/office/drawing/2014/main" id="{45F7D61D-BEB0-4911-8114-FA666D1A07C8}"/>
              </a:ext>
            </a:extLst>
          </p:cNvPr>
          <p:cNvPicPr>
            <a:picLocks noGrp="1" noChangeAspect="1"/>
          </p:cNvPicPr>
          <p:nvPr>
            <p:ph type="pic" sz="quarter" idx="12"/>
          </p:nvPr>
        </p:nvPicPr>
        <p:blipFill rotWithShape="1">
          <a:blip r:embed="rId5">
            <a:extLst>
              <a:ext uri="{28A0092B-C50C-407E-A947-70E740481C1C}">
                <a14:useLocalDpi xmlns:a14="http://schemas.microsoft.com/office/drawing/2010/main" val="0"/>
              </a:ext>
            </a:extLst>
          </a:blip>
          <a:srcRect l="13955" r="13955"/>
          <a:stretch/>
        </p:blipFill>
        <p:spPr>
          <a:xfrm>
            <a:off x="8046463" y="781664"/>
            <a:ext cx="3498242" cy="3598607"/>
          </a:xfrm>
        </p:spPr>
      </p:pic>
      <p:pic>
        <p:nvPicPr>
          <p:cNvPr id="16" name="Picture Placeholder 15">
            <a:extLst>
              <a:ext uri="{FF2B5EF4-FFF2-40B4-BE49-F238E27FC236}">
                <a16:creationId xmlns:a16="http://schemas.microsoft.com/office/drawing/2014/main" id="{B4714A01-450D-4C93-9C4E-DAEDDA0CAF5A}"/>
              </a:ext>
            </a:extLst>
          </p:cNvPr>
          <p:cNvPicPr>
            <a:picLocks noGrp="1" noChangeAspect="1"/>
          </p:cNvPicPr>
          <p:nvPr>
            <p:ph type="pic" sz="quarter" idx="13"/>
          </p:nvPr>
        </p:nvPicPr>
        <p:blipFill rotWithShape="1">
          <a:blip r:embed="rId6">
            <a:extLst>
              <a:ext uri="{28A0092B-C50C-407E-A947-70E740481C1C}">
                <a14:useLocalDpi xmlns:a14="http://schemas.microsoft.com/office/drawing/2010/main" val="0"/>
              </a:ext>
            </a:extLst>
          </a:blip>
          <a:srcRect l="4559" r="4559"/>
          <a:stretch/>
        </p:blipFill>
        <p:spPr>
          <a:xfrm>
            <a:off x="647295" y="3834581"/>
            <a:ext cx="3498242" cy="2564632"/>
          </a:xfrm>
        </p:spPr>
      </p:pic>
      <p:pic>
        <p:nvPicPr>
          <p:cNvPr id="19" name="Picture Placeholder 18">
            <a:extLst>
              <a:ext uri="{FF2B5EF4-FFF2-40B4-BE49-F238E27FC236}">
                <a16:creationId xmlns:a16="http://schemas.microsoft.com/office/drawing/2014/main" id="{50DAD4B5-AB0D-4D21-935A-208AC521005D}"/>
              </a:ext>
            </a:extLst>
          </p:cNvPr>
          <p:cNvPicPr>
            <a:picLocks noGrp="1" noChangeAspect="1"/>
          </p:cNvPicPr>
          <p:nvPr>
            <p:ph type="pic" sz="quarter" idx="14"/>
          </p:nvPr>
        </p:nvPicPr>
        <p:blipFill rotWithShape="1">
          <a:blip r:embed="rId7">
            <a:extLst>
              <a:ext uri="{28A0092B-C50C-407E-A947-70E740481C1C}">
                <a14:useLocalDpi xmlns:a14="http://schemas.microsoft.com/office/drawing/2010/main" val="0"/>
              </a:ext>
            </a:extLst>
          </a:blip>
          <a:srcRect l="18724" r="18724"/>
          <a:stretch/>
        </p:blipFill>
        <p:spPr>
          <a:xfrm>
            <a:off x="4346879" y="2669458"/>
            <a:ext cx="3498242" cy="3729755"/>
          </a:xfrm>
          <a:solidFill>
            <a:schemeClr val="bg1">
              <a:lumMod val="95000"/>
            </a:schemeClr>
          </a:solidFill>
        </p:spPr>
      </p:pic>
      <p:pic>
        <p:nvPicPr>
          <p:cNvPr id="13" name="Picture Placeholder 12">
            <a:extLst>
              <a:ext uri="{FF2B5EF4-FFF2-40B4-BE49-F238E27FC236}">
                <a16:creationId xmlns:a16="http://schemas.microsoft.com/office/drawing/2014/main" id="{14E9FB40-D1A3-4A4C-9199-84B8AA20BE0E}"/>
              </a:ext>
            </a:extLst>
          </p:cNvPr>
          <p:cNvPicPr>
            <a:picLocks noGrp="1" noChangeAspect="1"/>
          </p:cNvPicPr>
          <p:nvPr>
            <p:ph type="pic" sz="quarter" idx="15"/>
          </p:nvPr>
        </p:nvPicPr>
        <p:blipFill rotWithShape="1">
          <a:blip r:embed="rId8">
            <a:extLst>
              <a:ext uri="{28A0092B-C50C-407E-A947-70E740481C1C}">
                <a14:useLocalDpi xmlns:a14="http://schemas.microsoft.com/office/drawing/2010/main" val="0"/>
              </a:ext>
            </a:extLst>
          </a:blip>
          <a:srcRect t="32584" b="32584"/>
          <a:stretch/>
        </p:blipFill>
        <p:spPr>
          <a:xfrm>
            <a:off x="8046463" y="4572000"/>
            <a:ext cx="3498242" cy="1827213"/>
          </a:xfrm>
        </p:spPr>
      </p:pic>
      <p:sp>
        <p:nvSpPr>
          <p:cNvPr id="21" name="Rectangle 20">
            <a:extLst>
              <a:ext uri="{FF2B5EF4-FFF2-40B4-BE49-F238E27FC236}">
                <a16:creationId xmlns:a16="http://schemas.microsoft.com/office/drawing/2014/main" id="{F26A2238-1D23-4D69-8086-BEB2E4A84F14}"/>
              </a:ext>
            </a:extLst>
          </p:cNvPr>
          <p:cNvSpPr/>
          <p:nvPr/>
        </p:nvSpPr>
        <p:spPr>
          <a:xfrm>
            <a:off x="0" y="-20735"/>
            <a:ext cx="12192000" cy="6878735"/>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sp>
        <p:nvSpPr>
          <p:cNvPr id="40" name="TextBox 39">
            <a:extLst>
              <a:ext uri="{FF2B5EF4-FFF2-40B4-BE49-F238E27FC236}">
                <a16:creationId xmlns:a16="http://schemas.microsoft.com/office/drawing/2014/main" id="{7C6F894F-575F-4D66-88B9-3FAB55AEF33D}"/>
              </a:ext>
            </a:extLst>
          </p:cNvPr>
          <p:cNvSpPr txBox="1"/>
          <p:nvPr/>
        </p:nvSpPr>
        <p:spPr>
          <a:xfrm flipH="1">
            <a:off x="3409445" y="2726585"/>
            <a:ext cx="5373111" cy="1107996"/>
          </a:xfrm>
          <a:prstGeom prst="rect">
            <a:avLst/>
          </a:prstGeom>
          <a:noFill/>
        </p:spPr>
        <p:txBody>
          <a:bodyPr wrap="square" lIns="0" tIns="0" rIns="0" bIns="0" rtlCol="0">
            <a:spAutoFit/>
          </a:bodyPr>
          <a:lstStyle/>
          <a:p>
            <a:r>
              <a:rPr lang="en-US" sz="7200" b="1" dirty="0">
                <a:solidFill>
                  <a:schemeClr val="bg1"/>
                </a:solidFill>
                <a:latin typeface="+mj-lt"/>
                <a:ea typeface="Lato Medium" panose="020F0502020204030203" pitchFamily="34" charset="0"/>
                <a:cs typeface="Poppins" panose="00000500000000000000" pitchFamily="2" charset="0"/>
              </a:rPr>
              <a:t>GET IN SHAPE</a:t>
            </a:r>
          </a:p>
        </p:txBody>
      </p:sp>
    </p:spTree>
    <p:extLst>
      <p:ext uri="{BB962C8B-B14F-4D97-AF65-F5344CB8AC3E}">
        <p14:creationId xmlns:p14="http://schemas.microsoft.com/office/powerpoint/2010/main" val="3546860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C03012B-8DBB-46AA-A7A6-455C3B6C3D59}"/>
              </a:ext>
            </a:extLst>
          </p:cNvPr>
          <p:cNvSpPr/>
          <p:nvPr/>
        </p:nvSpPr>
        <p:spPr>
          <a:xfrm>
            <a:off x="-265437" y="2252296"/>
            <a:ext cx="12722873" cy="4146917"/>
          </a:xfrm>
          <a:custGeom>
            <a:avLst/>
            <a:gdLst>
              <a:gd name="connsiteX0" fmla="*/ 11123460 w 25449060"/>
              <a:gd name="connsiteY0" fmla="*/ 4387850 h 8294914"/>
              <a:gd name="connsiteX1" fmla="*/ 25449060 w 25449060"/>
              <a:gd name="connsiteY1" fmla="*/ 4387850 h 8294914"/>
              <a:gd name="connsiteX2" fmla="*/ 25449060 w 25449060"/>
              <a:gd name="connsiteY2" fmla="*/ 8294914 h 8294914"/>
              <a:gd name="connsiteX3" fmla="*/ 13741485 w 25449060"/>
              <a:gd name="connsiteY3" fmla="*/ 8294914 h 8294914"/>
              <a:gd name="connsiteX4" fmla="*/ 18113462 w 25449060"/>
              <a:gd name="connsiteY4" fmla="*/ 4389121 h 8294914"/>
              <a:gd name="connsiteX5" fmla="*/ 11123460 w 25449060"/>
              <a:gd name="connsiteY5" fmla="*/ 4389121 h 8294914"/>
              <a:gd name="connsiteX6" fmla="*/ 0 w 25449060"/>
              <a:gd name="connsiteY6" fmla="*/ 0 h 8294914"/>
              <a:gd name="connsiteX7" fmla="*/ 11707575 w 25449060"/>
              <a:gd name="connsiteY7" fmla="*/ 0 h 8294914"/>
              <a:gd name="connsiteX8" fmla="*/ 7335599 w 25449060"/>
              <a:gd name="connsiteY8" fmla="*/ 3905793 h 8294914"/>
              <a:gd name="connsiteX9" fmla="*/ 14325600 w 25449060"/>
              <a:gd name="connsiteY9" fmla="*/ 3905793 h 8294914"/>
              <a:gd name="connsiteX10" fmla="*/ 14325600 w 25449060"/>
              <a:gd name="connsiteY10" fmla="*/ 3907064 h 8294914"/>
              <a:gd name="connsiteX11" fmla="*/ 0 w 25449060"/>
              <a:gd name="connsiteY11" fmla="*/ 3907064 h 829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49060" h="8294914">
                <a:moveTo>
                  <a:pt x="11123460" y="4387850"/>
                </a:moveTo>
                <a:lnTo>
                  <a:pt x="25449060" y="4387850"/>
                </a:lnTo>
                <a:lnTo>
                  <a:pt x="25449060" y="8294914"/>
                </a:lnTo>
                <a:lnTo>
                  <a:pt x="13741485" y="8294914"/>
                </a:lnTo>
                <a:lnTo>
                  <a:pt x="18113462" y="4389121"/>
                </a:lnTo>
                <a:lnTo>
                  <a:pt x="11123460" y="4389121"/>
                </a:lnTo>
                <a:close/>
                <a:moveTo>
                  <a:pt x="0" y="0"/>
                </a:moveTo>
                <a:lnTo>
                  <a:pt x="11707575" y="0"/>
                </a:lnTo>
                <a:lnTo>
                  <a:pt x="7335599" y="3905793"/>
                </a:lnTo>
                <a:lnTo>
                  <a:pt x="14325600" y="3905793"/>
                </a:lnTo>
                <a:lnTo>
                  <a:pt x="14325600" y="3907064"/>
                </a:lnTo>
                <a:lnTo>
                  <a:pt x="0" y="3907064"/>
                </a:lnTo>
                <a:close/>
              </a:path>
            </a:pathLst>
          </a:custGeom>
          <a:gradFill>
            <a:gsLst>
              <a:gs pos="0">
                <a:schemeClr val="accent1">
                  <a:lumMod val="100000"/>
                </a:schemeClr>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sp>
        <p:nvSpPr>
          <p:cNvPr id="13" name="TextBox 12">
            <a:extLst>
              <a:ext uri="{FF2B5EF4-FFF2-40B4-BE49-F238E27FC236}">
                <a16:creationId xmlns:a16="http://schemas.microsoft.com/office/drawing/2014/main" id="{96142BEA-5DCD-47DE-9080-A62F7D2A0036}"/>
              </a:ext>
            </a:extLst>
          </p:cNvPr>
          <p:cNvSpPr txBox="1"/>
          <p:nvPr/>
        </p:nvSpPr>
        <p:spPr>
          <a:xfrm flipH="1">
            <a:off x="3353156" y="1117839"/>
            <a:ext cx="5485686" cy="524439"/>
          </a:xfrm>
          <a:prstGeom prst="rect">
            <a:avLst/>
          </a:prstGeom>
          <a:noFill/>
        </p:spPr>
        <p:txBody>
          <a:bodyPr wrap="square" lIns="0" tIns="0" rIns="0" bIns="0" rtlCol="0">
            <a:spAutoFit/>
          </a:bodyPr>
          <a:lstStyle/>
          <a:p>
            <a:pPr algn="ctr">
              <a:lnSpc>
                <a:spcPct val="150000"/>
              </a:lnSpc>
            </a:pPr>
            <a:r>
              <a:rPr lang="en-US" sz="1200" dirty="0">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200" dirty="0" err="1">
                <a:latin typeface="Calibri Light" panose="020F0302020204030204" pitchFamily="34" charset="0"/>
                <a:ea typeface="Lato Medium" panose="020F0502020204030203" pitchFamily="34" charset="0"/>
                <a:cs typeface="Calibri Light" panose="020F0302020204030204" pitchFamily="34" charset="0"/>
              </a:rPr>
              <a:t>amet</a:t>
            </a:r>
            <a:r>
              <a:rPr lang="en-US" sz="1200" dirty="0">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latin typeface="Calibri Light" panose="020F0302020204030204" pitchFamily="34" charset="0"/>
                <a:ea typeface="Lato Medium" panose="020F0502020204030203" pitchFamily="34" charset="0"/>
                <a:cs typeface="Calibri Light" panose="020F0302020204030204" pitchFamily="34" charset="0"/>
              </a:rPr>
              <a:t>consectetur</a:t>
            </a:r>
            <a:r>
              <a:rPr lang="en-US" sz="1200" dirty="0">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latin typeface="Calibri Light" panose="020F0302020204030204" pitchFamily="34" charset="0"/>
                <a:ea typeface="Lato Medium" panose="020F0502020204030203" pitchFamily="34" charset="0"/>
                <a:cs typeface="Calibri Light" panose="020F0302020204030204" pitchFamily="34" charset="0"/>
              </a:rPr>
              <a:t>adipiscing</a:t>
            </a:r>
            <a:r>
              <a:rPr lang="en-US" sz="1200" dirty="0">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latin typeface="Calibri Light" panose="020F0302020204030204" pitchFamily="34" charset="0"/>
                <a:ea typeface="Lato Medium" panose="020F0502020204030203" pitchFamily="34" charset="0"/>
                <a:cs typeface="Calibri Light" panose="020F0302020204030204" pitchFamily="34" charset="0"/>
              </a:rPr>
              <a:t>elit</a:t>
            </a:r>
            <a:r>
              <a:rPr lang="en-US" sz="1200" dirty="0">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latin typeface="Calibri Light" panose="020F0302020204030204" pitchFamily="34" charset="0"/>
                <a:ea typeface="Lato Medium" panose="020F0502020204030203" pitchFamily="34" charset="0"/>
                <a:cs typeface="Calibri Light" panose="020F0302020204030204" pitchFamily="34" charset="0"/>
              </a:rPr>
              <a:t>sed</a:t>
            </a:r>
            <a:r>
              <a:rPr lang="en-US" sz="1200" dirty="0">
                <a:latin typeface="Calibri Light" panose="020F0302020204030204" pitchFamily="34" charset="0"/>
                <a:ea typeface="Lato Medium" panose="020F0502020204030203" pitchFamily="34" charset="0"/>
                <a:cs typeface="Calibri Light" panose="020F0302020204030204" pitchFamily="34" charset="0"/>
              </a:rPr>
              <a:t> do </a:t>
            </a:r>
            <a:r>
              <a:rPr lang="en-US" sz="1200" dirty="0" err="1">
                <a:latin typeface="Calibri Light" panose="020F0302020204030204" pitchFamily="34" charset="0"/>
                <a:ea typeface="Lato Medium" panose="020F0502020204030203" pitchFamily="34" charset="0"/>
                <a:cs typeface="Calibri Light" panose="020F0302020204030204" pitchFamily="34" charset="0"/>
              </a:rPr>
              <a:t>eiusmod</a:t>
            </a:r>
            <a:r>
              <a:rPr lang="en-US" sz="1200" dirty="0">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latin typeface="Calibri Light" panose="020F0302020204030204" pitchFamily="34" charset="0"/>
                <a:ea typeface="Lato Medium" panose="020F0502020204030203" pitchFamily="34" charset="0"/>
                <a:cs typeface="Calibri Light" panose="020F0302020204030204" pitchFamily="34" charset="0"/>
              </a:rPr>
              <a:t>tempor</a:t>
            </a:r>
            <a:r>
              <a:rPr lang="en-US" sz="1200" dirty="0">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latin typeface="Calibri Light" panose="020F0302020204030204" pitchFamily="34" charset="0"/>
                <a:ea typeface="Lato Medium" panose="020F0502020204030203" pitchFamily="34" charset="0"/>
                <a:cs typeface="Calibri Light" panose="020F0302020204030204" pitchFamily="34" charset="0"/>
              </a:rPr>
              <a:t>incididunt</a:t>
            </a:r>
            <a:r>
              <a:rPr lang="en-US" sz="1200" dirty="0">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latin typeface="Calibri Light" panose="020F0302020204030204" pitchFamily="34" charset="0"/>
                <a:ea typeface="Lato Medium" panose="020F0502020204030203" pitchFamily="34" charset="0"/>
                <a:cs typeface="Calibri Light" panose="020F0302020204030204" pitchFamily="34" charset="0"/>
              </a:rPr>
              <a:t>ut</a:t>
            </a:r>
            <a:r>
              <a:rPr lang="en-US" sz="1200" dirty="0">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latin typeface="Calibri Light" panose="020F0302020204030204" pitchFamily="34" charset="0"/>
                <a:ea typeface="Lato Medium" panose="020F0502020204030203" pitchFamily="34" charset="0"/>
                <a:cs typeface="Calibri Light" panose="020F0302020204030204" pitchFamily="34" charset="0"/>
              </a:rPr>
              <a:t>labore</a:t>
            </a:r>
            <a:r>
              <a:rPr lang="en-US" sz="1200" dirty="0">
                <a:latin typeface="Calibri Light" panose="020F0302020204030204" pitchFamily="34" charset="0"/>
                <a:ea typeface="Lato Medium" panose="020F0502020204030203" pitchFamily="34" charset="0"/>
                <a:cs typeface="Calibri Light" panose="020F0302020204030204" pitchFamily="34" charset="0"/>
              </a:rPr>
              <a:t> et </a:t>
            </a:r>
            <a:r>
              <a:rPr lang="en-US" sz="1200" dirty="0" err="1">
                <a:latin typeface="Calibri Light" panose="020F0302020204030204" pitchFamily="34" charset="0"/>
                <a:ea typeface="Lato Medium" panose="020F0502020204030203" pitchFamily="34" charset="0"/>
                <a:cs typeface="Calibri Light" panose="020F0302020204030204" pitchFamily="34" charset="0"/>
              </a:rPr>
              <a:t>dolore</a:t>
            </a:r>
            <a:r>
              <a:rPr lang="en-US" sz="1200" dirty="0">
                <a:latin typeface="Calibri Light" panose="020F0302020204030204" pitchFamily="34" charset="0"/>
                <a:ea typeface="Lato Medium" panose="020F0502020204030203" pitchFamily="34" charset="0"/>
                <a:cs typeface="Calibri Light" panose="020F0302020204030204" pitchFamily="34" charset="0"/>
              </a:rPr>
              <a:t> magna </a:t>
            </a:r>
            <a:r>
              <a:rPr lang="en-US" sz="1200" dirty="0" err="1">
                <a:latin typeface="Calibri Light" panose="020F0302020204030204" pitchFamily="34" charset="0"/>
                <a:ea typeface="Lato Medium" panose="020F0502020204030203" pitchFamily="34" charset="0"/>
                <a:cs typeface="Calibri Light" panose="020F0302020204030204" pitchFamily="34" charset="0"/>
              </a:rPr>
              <a:t>aliqua</a:t>
            </a:r>
            <a:r>
              <a:rPr lang="vi-VN" sz="1200" dirty="0">
                <a:latin typeface="Calibri Light" panose="020F0302020204030204" pitchFamily="34" charset="0"/>
                <a:ea typeface="Lato Medium" panose="020F0502020204030203" pitchFamily="34" charset="0"/>
                <a:cs typeface="Calibri Light" panose="020F0302020204030204" pitchFamily="34" charset="0"/>
              </a:rPr>
              <a:t>.</a:t>
            </a:r>
            <a:endParaRPr lang="en-US" sz="1200" dirty="0">
              <a:latin typeface="Calibri Light" panose="020F0302020204030204" pitchFamily="34" charset="0"/>
              <a:ea typeface="Lato Medium" panose="020F0502020204030203" pitchFamily="34" charset="0"/>
              <a:cs typeface="Calibri Light" panose="020F0302020204030204" pitchFamily="34" charset="0"/>
            </a:endParaRPr>
          </a:p>
        </p:txBody>
      </p:sp>
      <p:grpSp>
        <p:nvGrpSpPr>
          <p:cNvPr id="16" name="Group 15">
            <a:extLst>
              <a:ext uri="{FF2B5EF4-FFF2-40B4-BE49-F238E27FC236}">
                <a16:creationId xmlns:a16="http://schemas.microsoft.com/office/drawing/2014/main" id="{07EAA4CF-9806-4896-9C7A-AC5CF7187EAE}"/>
              </a:ext>
            </a:extLst>
          </p:cNvPr>
          <p:cNvGrpSpPr/>
          <p:nvPr/>
        </p:nvGrpSpPr>
        <p:grpSpPr>
          <a:xfrm>
            <a:off x="507659" y="2706760"/>
            <a:ext cx="3226401" cy="1033201"/>
            <a:chOff x="1381257" y="5469607"/>
            <a:chExt cx="6453642" cy="2066671"/>
          </a:xfrm>
        </p:grpSpPr>
        <p:sp>
          <p:nvSpPr>
            <p:cNvPr id="14" name="TextBox 13">
              <a:extLst>
                <a:ext uri="{FF2B5EF4-FFF2-40B4-BE49-F238E27FC236}">
                  <a16:creationId xmlns:a16="http://schemas.microsoft.com/office/drawing/2014/main" id="{D8DD17EC-74E7-426D-97C4-C82A283FC0C5}"/>
                </a:ext>
              </a:extLst>
            </p:cNvPr>
            <p:cNvSpPr txBox="1"/>
            <p:nvPr/>
          </p:nvSpPr>
          <p:spPr>
            <a:xfrm flipH="1">
              <a:off x="1381257" y="5931271"/>
              <a:ext cx="6453642" cy="1605007"/>
            </a:xfrm>
            <a:prstGeom prst="rect">
              <a:avLst/>
            </a:prstGeom>
            <a:noFill/>
          </p:spPr>
          <p:txBody>
            <a:bodyPr wrap="square" lIns="0" tIns="0" rIns="0" bIns="0" rtlCol="0">
              <a:spAutoFit/>
            </a:bodyPr>
            <a:lstStyle/>
            <a:p>
              <a:pPr algn="just">
                <a:lnSpc>
                  <a:spcPct val="150000"/>
                </a:lnSpc>
              </a:pP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amet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consectetur</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adipiscing</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elit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sed do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eiusmod</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tempor</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incididunt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ut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labore</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et dolore magna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aliqua</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Ut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enim</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ad</a:t>
              </a:r>
            </a:p>
          </p:txBody>
        </p:sp>
        <p:sp>
          <p:nvSpPr>
            <p:cNvPr id="15" name="TextBox 14">
              <a:extLst>
                <a:ext uri="{FF2B5EF4-FFF2-40B4-BE49-F238E27FC236}">
                  <a16:creationId xmlns:a16="http://schemas.microsoft.com/office/drawing/2014/main" id="{01096C7B-ABA0-4214-9510-EE23D00D7E89}"/>
                </a:ext>
              </a:extLst>
            </p:cNvPr>
            <p:cNvSpPr txBox="1"/>
            <p:nvPr/>
          </p:nvSpPr>
          <p:spPr>
            <a:xfrm>
              <a:off x="1381257" y="5469607"/>
              <a:ext cx="1929241" cy="461724"/>
            </a:xfrm>
            <a:prstGeom prst="rect">
              <a:avLst/>
            </a:prstGeom>
            <a:noFill/>
          </p:spPr>
          <p:txBody>
            <a:bodyPr wrap="none" lIns="0" tIns="0" rIns="0" bIns="0" rtlCol="0">
              <a:spAutoFit/>
            </a:bodyPr>
            <a:lstStyle/>
            <a:p>
              <a:pPr algn="l"/>
              <a:r>
                <a:rPr lang="en-US" sz="1500" b="1">
                  <a:solidFill>
                    <a:schemeClr val="bg1"/>
                  </a:solidFill>
                  <a:latin typeface="Calibri Light" panose="020F0302020204030204" pitchFamily="34" charset="0"/>
                  <a:cs typeface="Calibri Light" panose="020F0302020204030204" pitchFamily="34" charset="0"/>
                </a:rPr>
                <a:t>Samples text</a:t>
              </a:r>
              <a:endParaRPr lang="vi-VN" sz="1500" b="1">
                <a:solidFill>
                  <a:schemeClr val="bg1"/>
                </a:solidFill>
                <a:latin typeface="Calibri Light" panose="020F0302020204030204" pitchFamily="34" charset="0"/>
                <a:cs typeface="Calibri Light" panose="020F0302020204030204" pitchFamily="34" charset="0"/>
              </a:endParaRPr>
            </a:p>
          </p:txBody>
        </p:sp>
      </p:grpSp>
      <p:pic>
        <p:nvPicPr>
          <p:cNvPr id="4" name="Picture Placeholder 3">
            <a:extLst>
              <a:ext uri="{FF2B5EF4-FFF2-40B4-BE49-F238E27FC236}">
                <a16:creationId xmlns:a16="http://schemas.microsoft.com/office/drawing/2014/main" id="{8DE39FD5-80E7-434C-8CDA-FF2D97A1EA0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382" b="1382"/>
          <a:stretch>
            <a:fillRect/>
          </a:stretch>
        </p:blipFill>
        <p:spPr/>
      </p:pic>
      <p:sp>
        <p:nvSpPr>
          <p:cNvPr id="17" name="TextBox 16">
            <a:extLst>
              <a:ext uri="{FF2B5EF4-FFF2-40B4-BE49-F238E27FC236}">
                <a16:creationId xmlns:a16="http://schemas.microsoft.com/office/drawing/2014/main" id="{A0CC85F4-A15E-4412-A1D9-38894EC940C3}"/>
              </a:ext>
            </a:extLst>
          </p:cNvPr>
          <p:cNvSpPr txBox="1"/>
          <p:nvPr/>
        </p:nvSpPr>
        <p:spPr>
          <a:xfrm flipH="1">
            <a:off x="4461899" y="618846"/>
            <a:ext cx="3268202" cy="430887"/>
          </a:xfrm>
          <a:prstGeom prst="rect">
            <a:avLst/>
          </a:prstGeom>
          <a:noFill/>
        </p:spPr>
        <p:txBody>
          <a:bodyPr wrap="square" lIns="0" tIns="0" rIns="0" bIns="0" rtlCol="0">
            <a:spAutoFit/>
          </a:bodyPr>
          <a:lstStyle/>
          <a:p>
            <a:r>
              <a:rPr lang="en-US" sz="2800" b="1" dirty="0">
                <a:latin typeface="Calibri Light" panose="020F0302020204030204" pitchFamily="34" charset="0"/>
                <a:ea typeface="Lato Medium" panose="020F0502020204030203" pitchFamily="34" charset="0"/>
                <a:cs typeface="Calibri Light" panose="020F0302020204030204" pitchFamily="34" charset="0"/>
              </a:rPr>
              <a:t>ADD YOUR TITLE HERE</a:t>
            </a:r>
          </a:p>
        </p:txBody>
      </p:sp>
      <p:grpSp>
        <p:nvGrpSpPr>
          <p:cNvPr id="18" name="Group 17">
            <a:extLst>
              <a:ext uri="{FF2B5EF4-FFF2-40B4-BE49-F238E27FC236}">
                <a16:creationId xmlns:a16="http://schemas.microsoft.com/office/drawing/2014/main" id="{90A6A05A-C759-4569-9754-44AE36877551}"/>
              </a:ext>
            </a:extLst>
          </p:cNvPr>
          <p:cNvGrpSpPr/>
          <p:nvPr/>
        </p:nvGrpSpPr>
        <p:grpSpPr>
          <a:xfrm>
            <a:off x="8838843" y="4849218"/>
            <a:ext cx="3226401" cy="1033231"/>
            <a:chOff x="1366103" y="5469607"/>
            <a:chExt cx="6453642" cy="2066731"/>
          </a:xfrm>
        </p:grpSpPr>
        <p:sp>
          <p:nvSpPr>
            <p:cNvPr id="19" name="TextBox 18">
              <a:extLst>
                <a:ext uri="{FF2B5EF4-FFF2-40B4-BE49-F238E27FC236}">
                  <a16:creationId xmlns:a16="http://schemas.microsoft.com/office/drawing/2014/main" id="{6E06ECB3-7296-4052-81C4-606D3B433D87}"/>
                </a:ext>
              </a:extLst>
            </p:cNvPr>
            <p:cNvSpPr txBox="1"/>
            <p:nvPr/>
          </p:nvSpPr>
          <p:spPr>
            <a:xfrm flipH="1">
              <a:off x="1366103" y="5931331"/>
              <a:ext cx="6453642" cy="1605007"/>
            </a:xfrm>
            <a:prstGeom prst="rect">
              <a:avLst/>
            </a:prstGeom>
            <a:noFill/>
          </p:spPr>
          <p:txBody>
            <a:bodyPr wrap="square" lIns="0" tIns="0" rIns="0" bIns="0" rtlCol="0">
              <a:spAutoFit/>
            </a:bodyPr>
            <a:lstStyle/>
            <a:p>
              <a:pPr algn="just">
                <a:lnSpc>
                  <a:spcPct val="150000"/>
                </a:lnSpc>
              </a:pP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amet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consectetur</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adipiscing</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elit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sed do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eiusmod</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tempor</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incididunt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ut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labore</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et dolore magna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aliqua</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Ut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enim</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ad</a:t>
              </a:r>
            </a:p>
          </p:txBody>
        </p:sp>
        <p:sp>
          <p:nvSpPr>
            <p:cNvPr id="20" name="TextBox 19">
              <a:extLst>
                <a:ext uri="{FF2B5EF4-FFF2-40B4-BE49-F238E27FC236}">
                  <a16:creationId xmlns:a16="http://schemas.microsoft.com/office/drawing/2014/main" id="{5DF08EA4-BE59-47C0-82AE-AE01BF85DE3E}"/>
                </a:ext>
              </a:extLst>
            </p:cNvPr>
            <p:cNvSpPr txBox="1"/>
            <p:nvPr/>
          </p:nvSpPr>
          <p:spPr>
            <a:xfrm>
              <a:off x="1381257" y="5469607"/>
              <a:ext cx="1929241" cy="461724"/>
            </a:xfrm>
            <a:prstGeom prst="rect">
              <a:avLst/>
            </a:prstGeom>
            <a:noFill/>
          </p:spPr>
          <p:txBody>
            <a:bodyPr wrap="none" lIns="0" tIns="0" rIns="0" bIns="0" rtlCol="0">
              <a:spAutoFit/>
            </a:bodyPr>
            <a:lstStyle/>
            <a:p>
              <a:pPr algn="l"/>
              <a:r>
                <a:rPr lang="en-US" sz="1500" b="1">
                  <a:solidFill>
                    <a:schemeClr val="bg1"/>
                  </a:solidFill>
                  <a:latin typeface="Calibri Light" panose="020F0302020204030204" pitchFamily="34" charset="0"/>
                  <a:cs typeface="Calibri Light" panose="020F0302020204030204" pitchFamily="34" charset="0"/>
                </a:rPr>
                <a:t>Samples text</a:t>
              </a:r>
              <a:endParaRPr lang="vi-VN" sz="1500" b="1">
                <a:solidFill>
                  <a:schemeClr val="bg1"/>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376287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8F7D41A0-1F3E-4C24-BD8B-0186392D4B91}"/>
              </a:ext>
            </a:extLst>
          </p:cNvPr>
          <p:cNvSpPr/>
          <p:nvPr/>
        </p:nvSpPr>
        <p:spPr>
          <a:xfrm rot="1205865">
            <a:off x="1335029" y="1309468"/>
            <a:ext cx="11959338" cy="4239063"/>
          </a:xfrm>
          <a:custGeom>
            <a:avLst/>
            <a:gdLst>
              <a:gd name="connsiteX0" fmla="*/ 0 w 23921791"/>
              <a:gd name="connsiteY0" fmla="*/ 13830 h 8479229"/>
              <a:gd name="connsiteX1" fmla="*/ 8311142 w 23921791"/>
              <a:gd name="connsiteY1" fmla="*/ 13830 h 8479229"/>
              <a:gd name="connsiteX2" fmla="*/ 8306081 w 23921791"/>
              <a:gd name="connsiteY2" fmla="*/ 0 h 8479229"/>
              <a:gd name="connsiteX3" fmla="*/ 20824274 w 23921791"/>
              <a:gd name="connsiteY3" fmla="*/ 0 h 8479229"/>
              <a:gd name="connsiteX4" fmla="*/ 23921791 w 23921791"/>
              <a:gd name="connsiteY4" fmla="*/ 8465400 h 8479229"/>
              <a:gd name="connsiteX5" fmla="*/ 15610651 w 23921791"/>
              <a:gd name="connsiteY5" fmla="*/ 8465398 h 8479229"/>
              <a:gd name="connsiteX6" fmla="*/ 15615711 w 23921791"/>
              <a:gd name="connsiteY6" fmla="*/ 8479229 h 8479229"/>
              <a:gd name="connsiteX7" fmla="*/ 3097519 w 23921791"/>
              <a:gd name="connsiteY7" fmla="*/ 8479228 h 847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21791" h="8479229">
                <a:moveTo>
                  <a:pt x="0" y="13830"/>
                </a:moveTo>
                <a:lnTo>
                  <a:pt x="8311142" y="13830"/>
                </a:lnTo>
                <a:lnTo>
                  <a:pt x="8306081" y="0"/>
                </a:lnTo>
                <a:lnTo>
                  <a:pt x="20824274" y="0"/>
                </a:lnTo>
                <a:lnTo>
                  <a:pt x="23921791" y="8465400"/>
                </a:lnTo>
                <a:lnTo>
                  <a:pt x="15610651" y="8465398"/>
                </a:lnTo>
                <a:lnTo>
                  <a:pt x="15615711" y="8479229"/>
                </a:lnTo>
                <a:lnTo>
                  <a:pt x="3097519" y="84792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5" name="Circle: Hollow 24">
            <a:extLst>
              <a:ext uri="{FF2B5EF4-FFF2-40B4-BE49-F238E27FC236}">
                <a16:creationId xmlns:a16="http://schemas.microsoft.com/office/drawing/2014/main" id="{EC31766B-0B85-4434-925A-3E01CF75526D}"/>
              </a:ext>
            </a:extLst>
          </p:cNvPr>
          <p:cNvSpPr/>
          <p:nvPr/>
        </p:nvSpPr>
        <p:spPr>
          <a:xfrm>
            <a:off x="2003628" y="-49635"/>
            <a:ext cx="1672203" cy="1672203"/>
          </a:xfrm>
          <a:prstGeom prst="donu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solidFill>
                <a:schemeClr val="tx1"/>
              </a:solidFill>
            </a:endParaRPr>
          </a:p>
        </p:txBody>
      </p:sp>
      <p:sp>
        <p:nvSpPr>
          <p:cNvPr id="16" name="Freeform: Shape 15">
            <a:extLst>
              <a:ext uri="{FF2B5EF4-FFF2-40B4-BE49-F238E27FC236}">
                <a16:creationId xmlns:a16="http://schemas.microsoft.com/office/drawing/2014/main" id="{08F4A33A-9A94-4909-B84A-AB676A3BC00B}"/>
              </a:ext>
            </a:extLst>
          </p:cNvPr>
          <p:cNvSpPr/>
          <p:nvPr/>
        </p:nvSpPr>
        <p:spPr>
          <a:xfrm>
            <a:off x="-114285" y="-381727"/>
            <a:ext cx="7265269" cy="6829532"/>
          </a:xfrm>
          <a:custGeom>
            <a:avLst/>
            <a:gdLst>
              <a:gd name="connsiteX0" fmla="*/ 0 w 12193586"/>
              <a:gd name="connsiteY0" fmla="*/ 0 h 11462272"/>
              <a:gd name="connsiteX1" fmla="*/ 12193586 w 12193586"/>
              <a:gd name="connsiteY1" fmla="*/ 4559233 h 11462272"/>
              <a:gd name="connsiteX2" fmla="*/ 12193586 w 12193586"/>
              <a:gd name="connsiteY2" fmla="*/ 11462272 h 11462272"/>
              <a:gd name="connsiteX3" fmla="*/ 0 w 12193586"/>
              <a:gd name="connsiteY3" fmla="*/ 6903039 h 11462272"/>
            </a:gdLst>
            <a:ahLst/>
            <a:cxnLst>
              <a:cxn ang="0">
                <a:pos x="connsiteX0" y="connsiteY0"/>
              </a:cxn>
              <a:cxn ang="0">
                <a:pos x="connsiteX1" y="connsiteY1"/>
              </a:cxn>
              <a:cxn ang="0">
                <a:pos x="connsiteX2" y="connsiteY2"/>
              </a:cxn>
              <a:cxn ang="0">
                <a:pos x="connsiteX3" y="connsiteY3"/>
              </a:cxn>
            </a:cxnLst>
            <a:rect l="l" t="t" r="r" b="b"/>
            <a:pathLst>
              <a:path w="12193586" h="11462272">
                <a:moveTo>
                  <a:pt x="0" y="0"/>
                </a:moveTo>
                <a:lnTo>
                  <a:pt x="12193586" y="4559233"/>
                </a:lnTo>
                <a:lnTo>
                  <a:pt x="12193586" y="11462272"/>
                </a:lnTo>
                <a:lnTo>
                  <a:pt x="0" y="6903039"/>
                </a:lnTo>
                <a:close/>
              </a:path>
            </a:pathLst>
          </a:custGeom>
          <a:solidFill>
            <a:schemeClr val="tx1">
              <a:lumMod val="50000"/>
              <a:lumOff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6" name="Circle: Hollow 25">
            <a:extLst>
              <a:ext uri="{FF2B5EF4-FFF2-40B4-BE49-F238E27FC236}">
                <a16:creationId xmlns:a16="http://schemas.microsoft.com/office/drawing/2014/main" id="{6722C30A-FC39-4002-8C11-A76CE4D7E984}"/>
              </a:ext>
            </a:extLst>
          </p:cNvPr>
          <p:cNvSpPr/>
          <p:nvPr/>
        </p:nvSpPr>
        <p:spPr>
          <a:xfrm>
            <a:off x="9064705" y="5562724"/>
            <a:ext cx="1672203" cy="1672203"/>
          </a:xfrm>
          <a:prstGeom prst="donu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solidFill>
                <a:schemeClr val="tx1"/>
              </a:solidFill>
            </a:endParaRPr>
          </a:p>
        </p:txBody>
      </p:sp>
      <p:sp>
        <p:nvSpPr>
          <p:cNvPr id="27" name="Circle: Hollow 26">
            <a:extLst>
              <a:ext uri="{FF2B5EF4-FFF2-40B4-BE49-F238E27FC236}">
                <a16:creationId xmlns:a16="http://schemas.microsoft.com/office/drawing/2014/main" id="{C7E6E89F-49F4-400C-9D74-058D0283B375}"/>
              </a:ext>
            </a:extLst>
          </p:cNvPr>
          <p:cNvSpPr/>
          <p:nvPr/>
        </p:nvSpPr>
        <p:spPr>
          <a:xfrm>
            <a:off x="7615814" y="387253"/>
            <a:ext cx="2660426" cy="2660426"/>
          </a:xfrm>
          <a:prstGeom prst="donu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solidFill>
                <a:schemeClr val="tx1"/>
              </a:solidFill>
            </a:endParaRPr>
          </a:p>
        </p:txBody>
      </p:sp>
      <p:sp>
        <p:nvSpPr>
          <p:cNvPr id="28" name="Circle: Hollow 27">
            <a:extLst>
              <a:ext uri="{FF2B5EF4-FFF2-40B4-BE49-F238E27FC236}">
                <a16:creationId xmlns:a16="http://schemas.microsoft.com/office/drawing/2014/main" id="{2EA74CDB-79D3-4AC7-874C-E5A9BB6CB0DF}"/>
              </a:ext>
            </a:extLst>
          </p:cNvPr>
          <p:cNvSpPr/>
          <p:nvPr/>
        </p:nvSpPr>
        <p:spPr>
          <a:xfrm>
            <a:off x="11714261" y="3973616"/>
            <a:ext cx="955477" cy="955477"/>
          </a:xfrm>
          <a:prstGeom prst="donu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solidFill>
                <a:schemeClr val="tx1"/>
              </a:solidFill>
            </a:endParaRPr>
          </a:p>
        </p:txBody>
      </p:sp>
      <p:pic>
        <p:nvPicPr>
          <p:cNvPr id="4" name="Picture Placeholder 3">
            <a:extLst>
              <a:ext uri="{FF2B5EF4-FFF2-40B4-BE49-F238E27FC236}">
                <a16:creationId xmlns:a16="http://schemas.microsoft.com/office/drawing/2014/main" id="{E1D64139-8FEF-479F-B8D4-CAD87C0A06D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8663" b="18663"/>
          <a:stretch>
            <a:fillRect/>
          </a:stretch>
        </p:blipFill>
        <p:spPr/>
      </p:pic>
      <p:grpSp>
        <p:nvGrpSpPr>
          <p:cNvPr id="17" name="Group 16">
            <a:extLst>
              <a:ext uri="{FF2B5EF4-FFF2-40B4-BE49-F238E27FC236}">
                <a16:creationId xmlns:a16="http://schemas.microsoft.com/office/drawing/2014/main" id="{3A93C418-D090-4D17-B54B-13CBC92D0583}"/>
              </a:ext>
            </a:extLst>
          </p:cNvPr>
          <p:cNvGrpSpPr/>
          <p:nvPr/>
        </p:nvGrpSpPr>
        <p:grpSpPr>
          <a:xfrm>
            <a:off x="7990647" y="3895862"/>
            <a:ext cx="3615199" cy="1490087"/>
            <a:chOff x="1366103" y="5469607"/>
            <a:chExt cx="6453642" cy="2980562"/>
          </a:xfrm>
        </p:grpSpPr>
        <p:sp>
          <p:nvSpPr>
            <p:cNvPr id="29" name="TextBox 28">
              <a:extLst>
                <a:ext uri="{FF2B5EF4-FFF2-40B4-BE49-F238E27FC236}">
                  <a16:creationId xmlns:a16="http://schemas.microsoft.com/office/drawing/2014/main" id="{FBBA951E-A735-41F3-87D6-698233B883D7}"/>
                </a:ext>
              </a:extLst>
            </p:cNvPr>
            <p:cNvSpPr txBox="1"/>
            <p:nvPr/>
          </p:nvSpPr>
          <p:spPr>
            <a:xfrm flipH="1">
              <a:off x="1366103" y="5931331"/>
              <a:ext cx="6453642" cy="2518838"/>
            </a:xfrm>
            <a:prstGeom prst="rect">
              <a:avLst/>
            </a:prstGeom>
            <a:noFill/>
          </p:spPr>
          <p:txBody>
            <a:bodyPr wrap="square" lIns="0" tIns="0" rIns="0" bIns="0" rtlCol="0">
              <a:spAutoFit/>
            </a:bodyPr>
            <a:lstStyle/>
            <a:p>
              <a:pPr algn="just">
                <a:lnSpc>
                  <a:spcPct val="150000"/>
                </a:lnSpc>
              </a:pPr>
              <a:r>
                <a:rPr lang="en-US" sz="14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4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amet</a:t>
              </a:r>
              <a:r>
                <a:rPr lang="en-US" sz="14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consectetur</a:t>
              </a:r>
              <a:r>
                <a:rPr lang="en-US" sz="14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adipiscing</a:t>
              </a:r>
              <a:r>
                <a:rPr lang="en-US" sz="14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elit</a:t>
              </a:r>
              <a:r>
                <a:rPr lang="en-US" sz="14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sed do </a:t>
              </a:r>
              <a:r>
                <a:rPr lang="en-US" sz="14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eiusmod</a:t>
              </a:r>
              <a:r>
                <a:rPr lang="en-US" sz="14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tempor</a:t>
              </a:r>
              <a:r>
                <a:rPr lang="en-US" sz="14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incididunt</a:t>
              </a:r>
              <a:r>
                <a:rPr lang="en-US" sz="14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ut</a:t>
              </a:r>
              <a:r>
                <a:rPr lang="en-US" sz="14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labore</a:t>
              </a:r>
              <a:r>
                <a:rPr lang="en-US" sz="14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et dolore magna </a:t>
              </a:r>
              <a:r>
                <a:rPr lang="en-US" sz="14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aliqua</a:t>
              </a:r>
              <a:r>
                <a:rPr lang="en-US" sz="14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Ut </a:t>
              </a:r>
              <a:r>
                <a:rPr lang="en-US" sz="14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enim</a:t>
              </a:r>
              <a:r>
                <a:rPr lang="en-US" sz="14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ad</a:t>
              </a:r>
            </a:p>
          </p:txBody>
        </p:sp>
        <p:sp>
          <p:nvSpPr>
            <p:cNvPr id="30" name="TextBox 29">
              <a:extLst>
                <a:ext uri="{FF2B5EF4-FFF2-40B4-BE49-F238E27FC236}">
                  <a16:creationId xmlns:a16="http://schemas.microsoft.com/office/drawing/2014/main" id="{D7B20F91-6779-4AA4-A955-9CBEE3B04378}"/>
                </a:ext>
              </a:extLst>
            </p:cNvPr>
            <p:cNvSpPr txBox="1"/>
            <p:nvPr/>
          </p:nvSpPr>
          <p:spPr>
            <a:xfrm>
              <a:off x="1381257" y="5469607"/>
              <a:ext cx="2056984" cy="492506"/>
            </a:xfrm>
            <a:prstGeom prst="rect">
              <a:avLst/>
            </a:prstGeom>
            <a:noFill/>
          </p:spPr>
          <p:txBody>
            <a:bodyPr wrap="none" lIns="0" tIns="0" rIns="0" bIns="0" rtlCol="0">
              <a:spAutoFit/>
            </a:bodyPr>
            <a:lstStyle/>
            <a:p>
              <a:pPr algn="l"/>
              <a:r>
                <a:rPr lang="en-US" sz="1600" b="1">
                  <a:solidFill>
                    <a:schemeClr val="bg1"/>
                  </a:solidFill>
                  <a:latin typeface="Calibri Light" panose="020F0302020204030204" pitchFamily="34" charset="0"/>
                  <a:cs typeface="Calibri Light" panose="020F0302020204030204" pitchFamily="34" charset="0"/>
                </a:rPr>
                <a:t>Samples text</a:t>
              </a:r>
              <a:endParaRPr lang="vi-VN" sz="1600" b="1">
                <a:solidFill>
                  <a:schemeClr val="bg1"/>
                </a:solidFill>
                <a:latin typeface="Calibri Light" panose="020F0302020204030204" pitchFamily="34" charset="0"/>
                <a:cs typeface="Calibri Light" panose="020F0302020204030204" pitchFamily="34" charset="0"/>
              </a:endParaRPr>
            </a:p>
          </p:txBody>
        </p:sp>
      </p:grpSp>
      <p:grpSp>
        <p:nvGrpSpPr>
          <p:cNvPr id="31" name="Group 30">
            <a:extLst>
              <a:ext uri="{FF2B5EF4-FFF2-40B4-BE49-F238E27FC236}">
                <a16:creationId xmlns:a16="http://schemas.microsoft.com/office/drawing/2014/main" id="{68AC1952-EFAB-4656-9770-481E944C232B}"/>
              </a:ext>
            </a:extLst>
          </p:cNvPr>
          <p:cNvGrpSpPr/>
          <p:nvPr/>
        </p:nvGrpSpPr>
        <p:grpSpPr>
          <a:xfrm>
            <a:off x="464433" y="5210630"/>
            <a:ext cx="2939950" cy="966354"/>
            <a:chOff x="1366103" y="5469607"/>
            <a:chExt cx="6453642" cy="1932959"/>
          </a:xfrm>
        </p:grpSpPr>
        <p:sp>
          <p:nvSpPr>
            <p:cNvPr id="32" name="TextBox 31">
              <a:extLst>
                <a:ext uri="{FF2B5EF4-FFF2-40B4-BE49-F238E27FC236}">
                  <a16:creationId xmlns:a16="http://schemas.microsoft.com/office/drawing/2014/main" id="{92FA366C-E8B5-45F4-8BA9-2F39D38C0747}"/>
                </a:ext>
              </a:extLst>
            </p:cNvPr>
            <p:cNvSpPr txBox="1"/>
            <p:nvPr/>
          </p:nvSpPr>
          <p:spPr>
            <a:xfrm flipH="1">
              <a:off x="1366103" y="5931331"/>
              <a:ext cx="6453642" cy="1471235"/>
            </a:xfrm>
            <a:prstGeom prst="rect">
              <a:avLst/>
            </a:prstGeom>
            <a:noFill/>
          </p:spPr>
          <p:txBody>
            <a:bodyPr wrap="square" lIns="0" tIns="0" rIns="0" bIns="0" rtlCol="0">
              <a:spAutoFit/>
            </a:bodyPr>
            <a:lstStyle/>
            <a:p>
              <a:pPr algn="just">
                <a:lnSpc>
                  <a:spcPct val="150000"/>
                </a:lnSpc>
              </a:pPr>
              <a:r>
                <a:rPr lang="en-US" sz="1100" dirty="0">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100" dirty="0" err="1">
                  <a:latin typeface="Calibri Light" panose="020F0302020204030204" pitchFamily="34" charset="0"/>
                  <a:ea typeface="Lato Medium" panose="020F0502020204030203" pitchFamily="34" charset="0"/>
                  <a:cs typeface="Calibri Light" panose="020F0302020204030204" pitchFamily="34" charset="0"/>
                </a:rPr>
                <a:t>amet</a:t>
              </a:r>
              <a:r>
                <a:rPr lang="en-US" sz="1100" dirty="0">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latin typeface="Calibri Light" panose="020F0302020204030204" pitchFamily="34" charset="0"/>
                  <a:ea typeface="Lato Medium" panose="020F0502020204030203" pitchFamily="34" charset="0"/>
                  <a:cs typeface="Calibri Light" panose="020F0302020204030204" pitchFamily="34" charset="0"/>
                </a:rPr>
                <a:t>consectetur</a:t>
              </a:r>
              <a:r>
                <a:rPr lang="en-US" sz="1100" dirty="0">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latin typeface="Calibri Light" panose="020F0302020204030204" pitchFamily="34" charset="0"/>
                  <a:ea typeface="Lato Medium" panose="020F0502020204030203" pitchFamily="34" charset="0"/>
                  <a:cs typeface="Calibri Light" panose="020F0302020204030204" pitchFamily="34" charset="0"/>
                </a:rPr>
                <a:t>adipiscing</a:t>
              </a:r>
              <a:r>
                <a:rPr lang="en-US" sz="1100" dirty="0">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latin typeface="Calibri Light" panose="020F0302020204030204" pitchFamily="34" charset="0"/>
                  <a:ea typeface="Lato Medium" panose="020F0502020204030203" pitchFamily="34" charset="0"/>
                  <a:cs typeface="Calibri Light" panose="020F0302020204030204" pitchFamily="34" charset="0"/>
                </a:rPr>
                <a:t>elit</a:t>
              </a:r>
              <a:r>
                <a:rPr lang="en-US" sz="1100" dirty="0">
                  <a:latin typeface="Calibri Light" panose="020F0302020204030204" pitchFamily="34" charset="0"/>
                  <a:ea typeface="Lato Medium" panose="020F0502020204030203" pitchFamily="34" charset="0"/>
                  <a:cs typeface="Calibri Light" panose="020F0302020204030204" pitchFamily="34" charset="0"/>
                </a:rPr>
                <a:t>, sed do </a:t>
              </a:r>
              <a:r>
                <a:rPr lang="en-US" sz="1100" dirty="0" err="1">
                  <a:latin typeface="Calibri Light" panose="020F0302020204030204" pitchFamily="34" charset="0"/>
                  <a:ea typeface="Lato Medium" panose="020F0502020204030203" pitchFamily="34" charset="0"/>
                  <a:cs typeface="Calibri Light" panose="020F0302020204030204" pitchFamily="34" charset="0"/>
                </a:rPr>
                <a:t>eiusmod</a:t>
              </a:r>
              <a:r>
                <a:rPr lang="en-US" sz="1100" dirty="0">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latin typeface="Calibri Light" panose="020F0302020204030204" pitchFamily="34" charset="0"/>
                  <a:ea typeface="Lato Medium" panose="020F0502020204030203" pitchFamily="34" charset="0"/>
                  <a:cs typeface="Calibri Light" panose="020F0302020204030204" pitchFamily="34" charset="0"/>
                </a:rPr>
                <a:t>tempor</a:t>
              </a:r>
              <a:r>
                <a:rPr lang="en-US" sz="1100" dirty="0">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latin typeface="Calibri Light" panose="020F0302020204030204" pitchFamily="34" charset="0"/>
                  <a:ea typeface="Lato Medium" panose="020F0502020204030203" pitchFamily="34" charset="0"/>
                  <a:cs typeface="Calibri Light" panose="020F0302020204030204" pitchFamily="34" charset="0"/>
                </a:rPr>
                <a:t>incididunt</a:t>
              </a:r>
              <a:r>
                <a:rPr lang="en-US" sz="1100" dirty="0">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latin typeface="Calibri Light" panose="020F0302020204030204" pitchFamily="34" charset="0"/>
                  <a:ea typeface="Lato Medium" panose="020F0502020204030203" pitchFamily="34" charset="0"/>
                  <a:cs typeface="Calibri Light" panose="020F0302020204030204" pitchFamily="34" charset="0"/>
                </a:rPr>
                <a:t>ut</a:t>
              </a:r>
              <a:r>
                <a:rPr lang="en-US" sz="1100" dirty="0">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latin typeface="Calibri Light" panose="020F0302020204030204" pitchFamily="34" charset="0"/>
                  <a:ea typeface="Lato Medium" panose="020F0502020204030203" pitchFamily="34" charset="0"/>
                  <a:cs typeface="Calibri Light" panose="020F0302020204030204" pitchFamily="34" charset="0"/>
                </a:rPr>
                <a:t>labore</a:t>
              </a:r>
              <a:r>
                <a:rPr lang="en-US" sz="1100" dirty="0">
                  <a:latin typeface="Calibri Light" panose="020F0302020204030204" pitchFamily="34" charset="0"/>
                  <a:ea typeface="Lato Medium" panose="020F0502020204030203" pitchFamily="34" charset="0"/>
                  <a:cs typeface="Calibri Light" panose="020F0302020204030204" pitchFamily="34" charset="0"/>
                </a:rPr>
                <a:t> et dolore magna </a:t>
              </a:r>
              <a:r>
                <a:rPr lang="en-US" sz="1100" dirty="0" err="1">
                  <a:latin typeface="Calibri Light" panose="020F0302020204030204" pitchFamily="34" charset="0"/>
                  <a:ea typeface="Lato Medium" panose="020F0502020204030203" pitchFamily="34" charset="0"/>
                  <a:cs typeface="Calibri Light" panose="020F0302020204030204" pitchFamily="34" charset="0"/>
                </a:rPr>
                <a:t>aliqua</a:t>
              </a:r>
              <a:r>
                <a:rPr lang="en-US" sz="1100" dirty="0">
                  <a:latin typeface="Calibri Light" panose="020F0302020204030204" pitchFamily="34" charset="0"/>
                  <a:ea typeface="Lato Medium" panose="020F0502020204030203" pitchFamily="34" charset="0"/>
                  <a:cs typeface="Calibri Light" panose="020F0302020204030204" pitchFamily="34" charset="0"/>
                </a:rPr>
                <a:t>. Ut </a:t>
              </a:r>
              <a:r>
                <a:rPr lang="en-US" sz="1100" dirty="0" err="1">
                  <a:latin typeface="Calibri Light" panose="020F0302020204030204" pitchFamily="34" charset="0"/>
                  <a:ea typeface="Lato Medium" panose="020F0502020204030203" pitchFamily="34" charset="0"/>
                  <a:cs typeface="Calibri Light" panose="020F0302020204030204" pitchFamily="34" charset="0"/>
                </a:rPr>
                <a:t>enim</a:t>
              </a:r>
              <a:r>
                <a:rPr lang="en-US" sz="1100" dirty="0">
                  <a:latin typeface="Calibri Light" panose="020F0302020204030204" pitchFamily="34" charset="0"/>
                  <a:ea typeface="Lato Medium" panose="020F0502020204030203" pitchFamily="34" charset="0"/>
                  <a:cs typeface="Calibri Light" panose="020F0302020204030204" pitchFamily="34" charset="0"/>
                </a:rPr>
                <a:t> ad</a:t>
              </a:r>
            </a:p>
          </p:txBody>
        </p:sp>
        <p:sp>
          <p:nvSpPr>
            <p:cNvPr id="33" name="TextBox 32">
              <a:extLst>
                <a:ext uri="{FF2B5EF4-FFF2-40B4-BE49-F238E27FC236}">
                  <a16:creationId xmlns:a16="http://schemas.microsoft.com/office/drawing/2014/main" id="{A062253B-23C6-4B36-A1D0-75B9985EBAAB}"/>
                </a:ext>
              </a:extLst>
            </p:cNvPr>
            <p:cNvSpPr txBox="1"/>
            <p:nvPr/>
          </p:nvSpPr>
          <p:spPr>
            <a:xfrm>
              <a:off x="1381257" y="5469607"/>
              <a:ext cx="1376881" cy="369380"/>
            </a:xfrm>
            <a:prstGeom prst="rect">
              <a:avLst/>
            </a:prstGeom>
            <a:noFill/>
          </p:spPr>
          <p:txBody>
            <a:bodyPr wrap="none" lIns="0" tIns="0" rIns="0" bIns="0" rtlCol="0">
              <a:spAutoFit/>
            </a:bodyPr>
            <a:lstStyle/>
            <a:p>
              <a:pPr algn="l"/>
              <a:r>
                <a:rPr lang="en-US" sz="1200" b="1">
                  <a:latin typeface="Calibri Light" panose="020F0302020204030204" pitchFamily="34" charset="0"/>
                  <a:cs typeface="Calibri Light" panose="020F0302020204030204" pitchFamily="34" charset="0"/>
                </a:rPr>
                <a:t>Samples text</a:t>
              </a:r>
              <a:endParaRPr lang="vi-VN" sz="1200" b="1">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851167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22F017A4-6BDE-4E09-8185-C5E17EB18D28}"/>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37563" r="17869"/>
          <a:stretch/>
        </p:blipFill>
        <p:spPr>
          <a:xfrm>
            <a:off x="7440154" y="0"/>
            <a:ext cx="4584466" cy="6858000"/>
          </a:xfrm>
        </p:spPr>
      </p:pic>
      <p:pic>
        <p:nvPicPr>
          <p:cNvPr id="7" name="Picture Placeholder 6">
            <a:extLst>
              <a:ext uri="{FF2B5EF4-FFF2-40B4-BE49-F238E27FC236}">
                <a16:creationId xmlns:a16="http://schemas.microsoft.com/office/drawing/2014/main" id="{718F3668-2333-465C-AC75-82569FCD9FE4}"/>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6728" r="6728"/>
          <a:stretch>
            <a:fillRect/>
          </a:stretch>
        </p:blipFill>
        <p:spPr/>
      </p:pic>
      <p:pic>
        <p:nvPicPr>
          <p:cNvPr id="4" name="Picture Placeholder 3">
            <a:extLst>
              <a:ext uri="{FF2B5EF4-FFF2-40B4-BE49-F238E27FC236}">
                <a16:creationId xmlns:a16="http://schemas.microsoft.com/office/drawing/2014/main" id="{B93737D2-9C5E-4963-9567-F981FBCF076C}"/>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39" b="139"/>
          <a:stretch>
            <a:fillRect/>
          </a:stretch>
        </p:blipFill>
        <p:spPr/>
      </p:pic>
      <p:sp>
        <p:nvSpPr>
          <p:cNvPr id="11" name="Rectangle 10">
            <a:extLst>
              <a:ext uri="{FF2B5EF4-FFF2-40B4-BE49-F238E27FC236}">
                <a16:creationId xmlns:a16="http://schemas.microsoft.com/office/drawing/2014/main" id="{1F64A75C-081A-4964-9D3F-6725AF2D713E}"/>
              </a:ext>
            </a:extLst>
          </p:cNvPr>
          <p:cNvSpPr/>
          <p:nvPr/>
        </p:nvSpPr>
        <p:spPr>
          <a:xfrm>
            <a:off x="2982698" y="1912001"/>
            <a:ext cx="6188858" cy="3033998"/>
          </a:xfrm>
          <a:prstGeom prst="rect">
            <a:avLst/>
          </a:prstGeom>
          <a:gradFill>
            <a:gsLst>
              <a:gs pos="0">
                <a:schemeClr val="accent1">
                  <a:lumMod val="100000"/>
                </a:schemeClr>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09DF0AFE-13FF-4EA7-84A5-C33DE572C2F4}"/>
              </a:ext>
            </a:extLst>
          </p:cNvPr>
          <p:cNvSpPr txBox="1"/>
          <p:nvPr/>
        </p:nvSpPr>
        <p:spPr>
          <a:xfrm>
            <a:off x="5203331" y="2333768"/>
            <a:ext cx="1747593" cy="615425"/>
          </a:xfrm>
          <a:prstGeom prst="rect">
            <a:avLst/>
          </a:prstGeom>
          <a:noFill/>
        </p:spPr>
        <p:txBody>
          <a:bodyPr wrap="none" lIns="0" tIns="0" rIns="0" bIns="0" rtlCol="0">
            <a:spAutoFit/>
          </a:bodyPr>
          <a:lstStyle/>
          <a:p>
            <a:pPr algn="ctr"/>
            <a:r>
              <a:rPr lang="en-US" sz="3999" b="1">
                <a:solidFill>
                  <a:schemeClr val="bg1"/>
                </a:solidFill>
                <a:latin typeface="Calibri Light" panose="020F0302020204030204" pitchFamily="34" charset="0"/>
                <a:cs typeface="Calibri Light" panose="020F0302020204030204" pitchFamily="34" charset="0"/>
              </a:rPr>
              <a:t>portfolio</a:t>
            </a:r>
            <a:endParaRPr lang="vi-VN" sz="3999" b="1">
              <a:solidFill>
                <a:schemeClr val="bg1"/>
              </a:solidFill>
              <a:latin typeface="Calibri Light" panose="020F0302020204030204" pitchFamily="34" charset="0"/>
              <a:cs typeface="Calibri Light" panose="020F0302020204030204" pitchFamily="34" charset="0"/>
            </a:endParaRPr>
          </a:p>
        </p:txBody>
      </p:sp>
      <p:sp>
        <p:nvSpPr>
          <p:cNvPr id="13" name="TextBox 12">
            <a:extLst>
              <a:ext uri="{FF2B5EF4-FFF2-40B4-BE49-F238E27FC236}">
                <a16:creationId xmlns:a16="http://schemas.microsoft.com/office/drawing/2014/main" id="{13607F42-BA3E-4829-A960-F6951D63D94D}"/>
              </a:ext>
            </a:extLst>
          </p:cNvPr>
          <p:cNvSpPr txBox="1"/>
          <p:nvPr/>
        </p:nvSpPr>
        <p:spPr>
          <a:xfrm flipH="1">
            <a:off x="3334284" y="3282235"/>
            <a:ext cx="5485686" cy="665439"/>
          </a:xfrm>
          <a:prstGeom prst="rect">
            <a:avLst/>
          </a:prstGeom>
          <a:noFill/>
        </p:spPr>
        <p:txBody>
          <a:bodyPr wrap="square" lIns="0" tIns="0" rIns="0" bIns="0" rtlCol="0">
            <a:spAutoFit/>
          </a:bodyPr>
          <a:lstStyle/>
          <a:p>
            <a:pPr algn="ctr">
              <a:lnSpc>
                <a:spcPct val="150000"/>
              </a:lnSpc>
            </a:pPr>
            <a:r>
              <a:rPr lang="en-US" sz="1000">
                <a:solidFill>
                  <a:schemeClr val="bg1"/>
                </a:solidFill>
                <a:latin typeface="Calibri Light" panose="020F0302020204030204" pitchFamily="34" charset="0"/>
                <a:ea typeface="Lato Medium" panose="020F0502020204030203" pitchFamily="34" charset="0"/>
                <a:cs typeface="Calibri Light" panose="020F0302020204030204" pitchFamily="34" charset="0"/>
              </a:rPr>
              <a:t>Lorem ipsum dolor sit amet, consectetur adipiscing elit, sed do eiusmod tempor incididunt ut labore et dolore magna aliqua. Ut enim ad minim veniam, quis nostrud exercitation ullamco laboris nisi ut aliquip ex ea commodo consequat.</a:t>
            </a:r>
            <a:endPar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endParaRPr>
          </a:p>
        </p:txBody>
      </p:sp>
      <p:sp>
        <p:nvSpPr>
          <p:cNvPr id="14" name="Rectangle 13">
            <a:extLst>
              <a:ext uri="{FF2B5EF4-FFF2-40B4-BE49-F238E27FC236}">
                <a16:creationId xmlns:a16="http://schemas.microsoft.com/office/drawing/2014/main" id="{6B1112B9-DF88-4073-B7F1-C96869062344}"/>
              </a:ext>
            </a:extLst>
          </p:cNvPr>
          <p:cNvSpPr/>
          <p:nvPr/>
        </p:nvSpPr>
        <p:spPr>
          <a:xfrm>
            <a:off x="5736819" y="3044269"/>
            <a:ext cx="718363" cy="59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grpSp>
        <p:nvGrpSpPr>
          <p:cNvPr id="15" name="Группа 137">
            <a:extLst>
              <a:ext uri="{FF2B5EF4-FFF2-40B4-BE49-F238E27FC236}">
                <a16:creationId xmlns:a16="http://schemas.microsoft.com/office/drawing/2014/main" id="{5F3A967D-2041-4486-804C-13CB250A2F69}"/>
              </a:ext>
            </a:extLst>
          </p:cNvPr>
          <p:cNvGrpSpPr/>
          <p:nvPr/>
        </p:nvGrpSpPr>
        <p:grpSpPr>
          <a:xfrm>
            <a:off x="5194656" y="4249592"/>
            <a:ext cx="388788" cy="393710"/>
            <a:chOff x="5843588" y="3170238"/>
            <a:chExt cx="501650" cy="508000"/>
          </a:xfrm>
          <a:solidFill>
            <a:schemeClr val="bg1"/>
          </a:solidFill>
        </p:grpSpPr>
        <p:sp>
          <p:nvSpPr>
            <p:cNvPr id="16" name="Freeform 116">
              <a:extLst>
                <a:ext uri="{FF2B5EF4-FFF2-40B4-BE49-F238E27FC236}">
                  <a16:creationId xmlns:a16="http://schemas.microsoft.com/office/drawing/2014/main" id="{0A96B258-03CD-44D8-9790-B865EFF54F81}"/>
                </a:ext>
              </a:extLst>
            </p:cNvPr>
            <p:cNvSpPr>
              <a:spLocks/>
            </p:cNvSpPr>
            <p:nvPr/>
          </p:nvSpPr>
          <p:spPr bwMode="auto">
            <a:xfrm>
              <a:off x="5962651" y="3302001"/>
              <a:ext cx="123825" cy="93663"/>
            </a:xfrm>
            <a:custGeom>
              <a:avLst/>
              <a:gdLst>
                <a:gd name="T0" fmla="*/ 514 w 859"/>
                <a:gd name="T1" fmla="*/ 0 h 658"/>
                <a:gd name="T2" fmla="*/ 517 w 859"/>
                <a:gd name="T3" fmla="*/ 5 h 658"/>
                <a:gd name="T4" fmla="*/ 525 w 859"/>
                <a:gd name="T5" fmla="*/ 15 h 658"/>
                <a:gd name="T6" fmla="*/ 534 w 859"/>
                <a:gd name="T7" fmla="*/ 28 h 658"/>
                <a:gd name="T8" fmla="*/ 546 w 859"/>
                <a:gd name="T9" fmla="*/ 46 h 658"/>
                <a:gd name="T10" fmla="*/ 562 w 859"/>
                <a:gd name="T11" fmla="*/ 68 h 658"/>
                <a:gd name="T12" fmla="*/ 579 w 859"/>
                <a:gd name="T13" fmla="*/ 92 h 658"/>
                <a:gd name="T14" fmla="*/ 599 w 859"/>
                <a:gd name="T15" fmla="*/ 121 h 658"/>
                <a:gd name="T16" fmla="*/ 619 w 859"/>
                <a:gd name="T17" fmla="*/ 152 h 658"/>
                <a:gd name="T18" fmla="*/ 642 w 859"/>
                <a:gd name="T19" fmla="*/ 187 h 658"/>
                <a:gd name="T20" fmla="*/ 667 w 859"/>
                <a:gd name="T21" fmla="*/ 224 h 658"/>
                <a:gd name="T22" fmla="*/ 692 w 859"/>
                <a:gd name="T23" fmla="*/ 264 h 658"/>
                <a:gd name="T24" fmla="*/ 719 w 859"/>
                <a:gd name="T25" fmla="*/ 305 h 658"/>
                <a:gd name="T26" fmla="*/ 746 w 859"/>
                <a:gd name="T27" fmla="*/ 349 h 658"/>
                <a:gd name="T28" fmla="*/ 775 w 859"/>
                <a:gd name="T29" fmla="*/ 396 h 658"/>
                <a:gd name="T30" fmla="*/ 803 w 859"/>
                <a:gd name="T31" fmla="*/ 444 h 658"/>
                <a:gd name="T32" fmla="*/ 831 w 859"/>
                <a:gd name="T33" fmla="*/ 492 h 658"/>
                <a:gd name="T34" fmla="*/ 859 w 859"/>
                <a:gd name="T35" fmla="*/ 543 h 658"/>
                <a:gd name="T36" fmla="*/ 777 w 859"/>
                <a:gd name="T37" fmla="*/ 565 h 658"/>
                <a:gd name="T38" fmla="*/ 695 w 859"/>
                <a:gd name="T39" fmla="*/ 583 h 658"/>
                <a:gd name="T40" fmla="*/ 616 w 859"/>
                <a:gd name="T41" fmla="*/ 599 h 658"/>
                <a:gd name="T42" fmla="*/ 540 w 859"/>
                <a:gd name="T43" fmla="*/ 612 h 658"/>
                <a:gd name="T44" fmla="*/ 467 w 859"/>
                <a:gd name="T45" fmla="*/ 623 h 658"/>
                <a:gd name="T46" fmla="*/ 398 w 859"/>
                <a:gd name="T47" fmla="*/ 633 h 658"/>
                <a:gd name="T48" fmla="*/ 332 w 859"/>
                <a:gd name="T49" fmla="*/ 641 h 658"/>
                <a:gd name="T50" fmla="*/ 271 w 859"/>
                <a:gd name="T51" fmla="*/ 646 h 658"/>
                <a:gd name="T52" fmla="*/ 215 w 859"/>
                <a:gd name="T53" fmla="*/ 651 h 658"/>
                <a:gd name="T54" fmla="*/ 164 w 859"/>
                <a:gd name="T55" fmla="*/ 654 h 658"/>
                <a:gd name="T56" fmla="*/ 119 w 859"/>
                <a:gd name="T57" fmla="*/ 656 h 658"/>
                <a:gd name="T58" fmla="*/ 81 w 859"/>
                <a:gd name="T59" fmla="*/ 657 h 658"/>
                <a:gd name="T60" fmla="*/ 50 w 859"/>
                <a:gd name="T61" fmla="*/ 658 h 658"/>
                <a:gd name="T62" fmla="*/ 25 w 859"/>
                <a:gd name="T63" fmla="*/ 658 h 658"/>
                <a:gd name="T64" fmla="*/ 8 w 859"/>
                <a:gd name="T65" fmla="*/ 658 h 658"/>
                <a:gd name="T66" fmla="*/ 0 w 859"/>
                <a:gd name="T67" fmla="*/ 658 h 658"/>
                <a:gd name="T68" fmla="*/ 17 w 859"/>
                <a:gd name="T69" fmla="*/ 587 h 658"/>
                <a:gd name="T70" fmla="*/ 40 w 859"/>
                <a:gd name="T71" fmla="*/ 517 h 658"/>
                <a:gd name="T72" fmla="*/ 68 w 859"/>
                <a:gd name="T73" fmla="*/ 449 h 658"/>
                <a:gd name="T74" fmla="*/ 102 w 859"/>
                <a:gd name="T75" fmla="*/ 386 h 658"/>
                <a:gd name="T76" fmla="*/ 140 w 859"/>
                <a:gd name="T77" fmla="*/ 324 h 658"/>
                <a:gd name="T78" fmla="*/ 182 w 859"/>
                <a:gd name="T79" fmla="*/ 266 h 658"/>
                <a:gd name="T80" fmla="*/ 228 w 859"/>
                <a:gd name="T81" fmla="*/ 212 h 658"/>
                <a:gd name="T82" fmla="*/ 278 w 859"/>
                <a:gd name="T83" fmla="*/ 161 h 658"/>
                <a:gd name="T84" fmla="*/ 332 w 859"/>
                <a:gd name="T85" fmla="*/ 114 h 658"/>
                <a:gd name="T86" fmla="*/ 390 w 859"/>
                <a:gd name="T87" fmla="*/ 71 h 658"/>
                <a:gd name="T88" fmla="*/ 450 w 859"/>
                <a:gd name="T89" fmla="*/ 34 h 658"/>
                <a:gd name="T90" fmla="*/ 514 w 859"/>
                <a:gd name="T91"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9" h="658">
                  <a:moveTo>
                    <a:pt x="514" y="0"/>
                  </a:moveTo>
                  <a:lnTo>
                    <a:pt x="517" y="5"/>
                  </a:lnTo>
                  <a:lnTo>
                    <a:pt x="525" y="15"/>
                  </a:lnTo>
                  <a:lnTo>
                    <a:pt x="534" y="28"/>
                  </a:lnTo>
                  <a:lnTo>
                    <a:pt x="546" y="46"/>
                  </a:lnTo>
                  <a:lnTo>
                    <a:pt x="562" y="68"/>
                  </a:lnTo>
                  <a:lnTo>
                    <a:pt x="579" y="92"/>
                  </a:lnTo>
                  <a:lnTo>
                    <a:pt x="599" y="121"/>
                  </a:lnTo>
                  <a:lnTo>
                    <a:pt x="619" y="152"/>
                  </a:lnTo>
                  <a:lnTo>
                    <a:pt x="642" y="187"/>
                  </a:lnTo>
                  <a:lnTo>
                    <a:pt x="667" y="224"/>
                  </a:lnTo>
                  <a:lnTo>
                    <a:pt x="692" y="264"/>
                  </a:lnTo>
                  <a:lnTo>
                    <a:pt x="719" y="305"/>
                  </a:lnTo>
                  <a:lnTo>
                    <a:pt x="746" y="349"/>
                  </a:lnTo>
                  <a:lnTo>
                    <a:pt x="775" y="396"/>
                  </a:lnTo>
                  <a:lnTo>
                    <a:pt x="803" y="444"/>
                  </a:lnTo>
                  <a:lnTo>
                    <a:pt x="831" y="492"/>
                  </a:lnTo>
                  <a:lnTo>
                    <a:pt x="859" y="543"/>
                  </a:lnTo>
                  <a:lnTo>
                    <a:pt x="777" y="565"/>
                  </a:lnTo>
                  <a:lnTo>
                    <a:pt x="695" y="583"/>
                  </a:lnTo>
                  <a:lnTo>
                    <a:pt x="616" y="599"/>
                  </a:lnTo>
                  <a:lnTo>
                    <a:pt x="540" y="612"/>
                  </a:lnTo>
                  <a:lnTo>
                    <a:pt x="467" y="623"/>
                  </a:lnTo>
                  <a:lnTo>
                    <a:pt x="398" y="633"/>
                  </a:lnTo>
                  <a:lnTo>
                    <a:pt x="332" y="641"/>
                  </a:lnTo>
                  <a:lnTo>
                    <a:pt x="271" y="646"/>
                  </a:lnTo>
                  <a:lnTo>
                    <a:pt x="215" y="651"/>
                  </a:lnTo>
                  <a:lnTo>
                    <a:pt x="164" y="654"/>
                  </a:lnTo>
                  <a:lnTo>
                    <a:pt x="119" y="656"/>
                  </a:lnTo>
                  <a:lnTo>
                    <a:pt x="81" y="657"/>
                  </a:lnTo>
                  <a:lnTo>
                    <a:pt x="50" y="658"/>
                  </a:lnTo>
                  <a:lnTo>
                    <a:pt x="25" y="658"/>
                  </a:lnTo>
                  <a:lnTo>
                    <a:pt x="8" y="658"/>
                  </a:lnTo>
                  <a:lnTo>
                    <a:pt x="0" y="658"/>
                  </a:lnTo>
                  <a:lnTo>
                    <a:pt x="17" y="587"/>
                  </a:lnTo>
                  <a:lnTo>
                    <a:pt x="40" y="517"/>
                  </a:lnTo>
                  <a:lnTo>
                    <a:pt x="68" y="449"/>
                  </a:lnTo>
                  <a:lnTo>
                    <a:pt x="102" y="386"/>
                  </a:lnTo>
                  <a:lnTo>
                    <a:pt x="140" y="324"/>
                  </a:lnTo>
                  <a:lnTo>
                    <a:pt x="182" y="266"/>
                  </a:lnTo>
                  <a:lnTo>
                    <a:pt x="228" y="212"/>
                  </a:lnTo>
                  <a:lnTo>
                    <a:pt x="278" y="161"/>
                  </a:lnTo>
                  <a:lnTo>
                    <a:pt x="332" y="114"/>
                  </a:lnTo>
                  <a:lnTo>
                    <a:pt x="390" y="71"/>
                  </a:lnTo>
                  <a:lnTo>
                    <a:pt x="450" y="34"/>
                  </a:lnTo>
                  <a:lnTo>
                    <a:pt x="51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17" name="Freeform 117">
              <a:extLst>
                <a:ext uri="{FF2B5EF4-FFF2-40B4-BE49-F238E27FC236}">
                  <a16:creationId xmlns:a16="http://schemas.microsoft.com/office/drawing/2014/main" id="{64446083-946E-49C3-87DE-FEB89A2D9263}"/>
                </a:ext>
              </a:extLst>
            </p:cNvPr>
            <p:cNvSpPr>
              <a:spLocks/>
            </p:cNvSpPr>
            <p:nvPr/>
          </p:nvSpPr>
          <p:spPr bwMode="auto">
            <a:xfrm>
              <a:off x="6061076" y="3292476"/>
              <a:ext cx="1588" cy="0"/>
            </a:xfrm>
            <a:custGeom>
              <a:avLst/>
              <a:gdLst>
                <a:gd name="T0" fmla="*/ 3 w 3"/>
                <a:gd name="T1" fmla="*/ 0 h 1"/>
                <a:gd name="T2" fmla="*/ 3 w 3"/>
                <a:gd name="T3" fmla="*/ 1 h 1"/>
                <a:gd name="T4" fmla="*/ 3 w 3"/>
                <a:gd name="T5" fmla="*/ 1 h 1"/>
                <a:gd name="T6" fmla="*/ 0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3" y="1"/>
                  </a:lnTo>
                  <a:lnTo>
                    <a:pt x="3" y="1"/>
                  </a:lnTo>
                  <a:lnTo>
                    <a:pt x="0" y="1"/>
                  </a:lnTo>
                  <a:lnTo>
                    <a:pt x="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18" name="Freeform 118">
              <a:extLst>
                <a:ext uri="{FF2B5EF4-FFF2-40B4-BE49-F238E27FC236}">
                  <a16:creationId xmlns:a16="http://schemas.microsoft.com/office/drawing/2014/main" id="{055E3B8B-B68C-4540-988C-7F6576B1600C}"/>
                </a:ext>
              </a:extLst>
            </p:cNvPr>
            <p:cNvSpPr>
              <a:spLocks/>
            </p:cNvSpPr>
            <p:nvPr/>
          </p:nvSpPr>
          <p:spPr bwMode="auto">
            <a:xfrm>
              <a:off x="6062663" y="3287713"/>
              <a:ext cx="120650" cy="84138"/>
            </a:xfrm>
            <a:custGeom>
              <a:avLst/>
              <a:gdLst>
                <a:gd name="T0" fmla="*/ 220 w 835"/>
                <a:gd name="T1" fmla="*/ 0 h 578"/>
                <a:gd name="T2" fmla="*/ 297 w 835"/>
                <a:gd name="T3" fmla="*/ 4 h 578"/>
                <a:gd name="T4" fmla="*/ 373 w 835"/>
                <a:gd name="T5" fmla="*/ 14 h 578"/>
                <a:gd name="T6" fmla="*/ 448 w 835"/>
                <a:gd name="T7" fmla="*/ 29 h 578"/>
                <a:gd name="T8" fmla="*/ 519 w 835"/>
                <a:gd name="T9" fmla="*/ 51 h 578"/>
                <a:gd name="T10" fmla="*/ 588 w 835"/>
                <a:gd name="T11" fmla="*/ 77 h 578"/>
                <a:gd name="T12" fmla="*/ 654 w 835"/>
                <a:gd name="T13" fmla="*/ 110 h 578"/>
                <a:gd name="T14" fmla="*/ 718 w 835"/>
                <a:gd name="T15" fmla="*/ 148 h 578"/>
                <a:gd name="T16" fmla="*/ 778 w 835"/>
                <a:gd name="T17" fmla="*/ 190 h 578"/>
                <a:gd name="T18" fmla="*/ 835 w 835"/>
                <a:gd name="T19" fmla="*/ 236 h 578"/>
                <a:gd name="T20" fmla="*/ 832 w 835"/>
                <a:gd name="T21" fmla="*/ 239 h 578"/>
                <a:gd name="T22" fmla="*/ 828 w 835"/>
                <a:gd name="T23" fmla="*/ 247 h 578"/>
                <a:gd name="T24" fmla="*/ 819 w 835"/>
                <a:gd name="T25" fmla="*/ 258 h 578"/>
                <a:gd name="T26" fmla="*/ 807 w 835"/>
                <a:gd name="T27" fmla="*/ 272 h 578"/>
                <a:gd name="T28" fmla="*/ 792 w 835"/>
                <a:gd name="T29" fmla="*/ 290 h 578"/>
                <a:gd name="T30" fmla="*/ 773 w 835"/>
                <a:gd name="T31" fmla="*/ 311 h 578"/>
                <a:gd name="T32" fmla="*/ 750 w 835"/>
                <a:gd name="T33" fmla="*/ 334 h 578"/>
                <a:gd name="T34" fmla="*/ 723 w 835"/>
                <a:gd name="T35" fmla="*/ 358 h 578"/>
                <a:gd name="T36" fmla="*/ 691 w 835"/>
                <a:gd name="T37" fmla="*/ 384 h 578"/>
                <a:gd name="T38" fmla="*/ 656 w 835"/>
                <a:gd name="T39" fmla="*/ 412 h 578"/>
                <a:gd name="T40" fmla="*/ 616 w 835"/>
                <a:gd name="T41" fmla="*/ 440 h 578"/>
                <a:gd name="T42" fmla="*/ 573 w 835"/>
                <a:gd name="T43" fmla="*/ 469 h 578"/>
                <a:gd name="T44" fmla="*/ 524 w 835"/>
                <a:gd name="T45" fmla="*/ 496 h 578"/>
                <a:gd name="T46" fmla="*/ 469 w 835"/>
                <a:gd name="T47" fmla="*/ 525 h 578"/>
                <a:gd name="T48" fmla="*/ 412 w 835"/>
                <a:gd name="T49" fmla="*/ 551 h 578"/>
                <a:gd name="T50" fmla="*/ 348 w 835"/>
                <a:gd name="T51" fmla="*/ 578 h 578"/>
                <a:gd name="T52" fmla="*/ 319 w 835"/>
                <a:gd name="T53" fmla="*/ 526 h 578"/>
                <a:gd name="T54" fmla="*/ 291 w 835"/>
                <a:gd name="T55" fmla="*/ 476 h 578"/>
                <a:gd name="T56" fmla="*/ 263 w 835"/>
                <a:gd name="T57" fmla="*/ 427 h 578"/>
                <a:gd name="T58" fmla="*/ 235 w 835"/>
                <a:gd name="T59" fmla="*/ 381 h 578"/>
                <a:gd name="T60" fmla="*/ 208 w 835"/>
                <a:gd name="T61" fmla="*/ 336 h 578"/>
                <a:gd name="T62" fmla="*/ 181 w 835"/>
                <a:gd name="T63" fmla="*/ 294 h 578"/>
                <a:gd name="T64" fmla="*/ 155 w 835"/>
                <a:gd name="T65" fmla="*/ 253 h 578"/>
                <a:gd name="T66" fmla="*/ 131 w 835"/>
                <a:gd name="T67" fmla="*/ 216 h 578"/>
                <a:gd name="T68" fmla="*/ 108 w 835"/>
                <a:gd name="T69" fmla="*/ 182 h 578"/>
                <a:gd name="T70" fmla="*/ 87 w 835"/>
                <a:gd name="T71" fmla="*/ 150 h 578"/>
                <a:gd name="T72" fmla="*/ 66 w 835"/>
                <a:gd name="T73" fmla="*/ 121 h 578"/>
                <a:gd name="T74" fmla="*/ 49 w 835"/>
                <a:gd name="T75" fmla="*/ 96 h 578"/>
                <a:gd name="T76" fmla="*/ 34 w 835"/>
                <a:gd name="T77" fmla="*/ 74 h 578"/>
                <a:gd name="T78" fmla="*/ 21 w 835"/>
                <a:gd name="T79" fmla="*/ 56 h 578"/>
                <a:gd name="T80" fmla="*/ 11 w 835"/>
                <a:gd name="T81" fmla="*/ 43 h 578"/>
                <a:gd name="T82" fmla="*/ 3 w 835"/>
                <a:gd name="T83" fmla="*/ 33 h 578"/>
                <a:gd name="T84" fmla="*/ 0 w 835"/>
                <a:gd name="T85" fmla="*/ 28 h 578"/>
                <a:gd name="T86" fmla="*/ 71 w 835"/>
                <a:gd name="T87" fmla="*/ 12 h 578"/>
                <a:gd name="T88" fmla="*/ 145 w 835"/>
                <a:gd name="T89" fmla="*/ 4 h 578"/>
                <a:gd name="T90" fmla="*/ 220 w 835"/>
                <a:gd name="T91"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5" h="578">
                  <a:moveTo>
                    <a:pt x="220" y="0"/>
                  </a:moveTo>
                  <a:lnTo>
                    <a:pt x="297" y="4"/>
                  </a:lnTo>
                  <a:lnTo>
                    <a:pt x="373" y="14"/>
                  </a:lnTo>
                  <a:lnTo>
                    <a:pt x="448" y="29"/>
                  </a:lnTo>
                  <a:lnTo>
                    <a:pt x="519" y="51"/>
                  </a:lnTo>
                  <a:lnTo>
                    <a:pt x="588" y="77"/>
                  </a:lnTo>
                  <a:lnTo>
                    <a:pt x="654" y="110"/>
                  </a:lnTo>
                  <a:lnTo>
                    <a:pt x="718" y="148"/>
                  </a:lnTo>
                  <a:lnTo>
                    <a:pt x="778" y="190"/>
                  </a:lnTo>
                  <a:lnTo>
                    <a:pt x="835" y="236"/>
                  </a:lnTo>
                  <a:lnTo>
                    <a:pt x="832" y="239"/>
                  </a:lnTo>
                  <a:lnTo>
                    <a:pt x="828" y="247"/>
                  </a:lnTo>
                  <a:lnTo>
                    <a:pt x="819" y="258"/>
                  </a:lnTo>
                  <a:lnTo>
                    <a:pt x="807" y="272"/>
                  </a:lnTo>
                  <a:lnTo>
                    <a:pt x="792" y="290"/>
                  </a:lnTo>
                  <a:lnTo>
                    <a:pt x="773" y="311"/>
                  </a:lnTo>
                  <a:lnTo>
                    <a:pt x="750" y="334"/>
                  </a:lnTo>
                  <a:lnTo>
                    <a:pt x="723" y="358"/>
                  </a:lnTo>
                  <a:lnTo>
                    <a:pt x="691" y="384"/>
                  </a:lnTo>
                  <a:lnTo>
                    <a:pt x="656" y="412"/>
                  </a:lnTo>
                  <a:lnTo>
                    <a:pt x="616" y="440"/>
                  </a:lnTo>
                  <a:lnTo>
                    <a:pt x="573" y="469"/>
                  </a:lnTo>
                  <a:lnTo>
                    <a:pt x="524" y="496"/>
                  </a:lnTo>
                  <a:lnTo>
                    <a:pt x="469" y="525"/>
                  </a:lnTo>
                  <a:lnTo>
                    <a:pt x="412" y="551"/>
                  </a:lnTo>
                  <a:lnTo>
                    <a:pt x="348" y="578"/>
                  </a:lnTo>
                  <a:lnTo>
                    <a:pt x="319" y="526"/>
                  </a:lnTo>
                  <a:lnTo>
                    <a:pt x="291" y="476"/>
                  </a:lnTo>
                  <a:lnTo>
                    <a:pt x="263" y="427"/>
                  </a:lnTo>
                  <a:lnTo>
                    <a:pt x="235" y="381"/>
                  </a:lnTo>
                  <a:lnTo>
                    <a:pt x="208" y="336"/>
                  </a:lnTo>
                  <a:lnTo>
                    <a:pt x="181" y="294"/>
                  </a:lnTo>
                  <a:lnTo>
                    <a:pt x="155" y="253"/>
                  </a:lnTo>
                  <a:lnTo>
                    <a:pt x="131" y="216"/>
                  </a:lnTo>
                  <a:lnTo>
                    <a:pt x="108" y="182"/>
                  </a:lnTo>
                  <a:lnTo>
                    <a:pt x="87" y="150"/>
                  </a:lnTo>
                  <a:lnTo>
                    <a:pt x="66" y="121"/>
                  </a:lnTo>
                  <a:lnTo>
                    <a:pt x="49" y="96"/>
                  </a:lnTo>
                  <a:lnTo>
                    <a:pt x="34" y="74"/>
                  </a:lnTo>
                  <a:lnTo>
                    <a:pt x="21" y="56"/>
                  </a:lnTo>
                  <a:lnTo>
                    <a:pt x="11" y="43"/>
                  </a:lnTo>
                  <a:lnTo>
                    <a:pt x="3" y="33"/>
                  </a:lnTo>
                  <a:lnTo>
                    <a:pt x="0" y="28"/>
                  </a:lnTo>
                  <a:lnTo>
                    <a:pt x="71" y="12"/>
                  </a:lnTo>
                  <a:lnTo>
                    <a:pt x="145" y="4"/>
                  </a:lnTo>
                  <a:lnTo>
                    <a:pt x="22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19" name="Freeform 119">
              <a:extLst>
                <a:ext uri="{FF2B5EF4-FFF2-40B4-BE49-F238E27FC236}">
                  <a16:creationId xmlns:a16="http://schemas.microsoft.com/office/drawing/2014/main" id="{76DA5683-B8C8-4F64-8FE6-9E89E5DC80DF}"/>
                </a:ext>
              </a:extLst>
            </p:cNvPr>
            <p:cNvSpPr>
              <a:spLocks/>
            </p:cNvSpPr>
            <p:nvPr/>
          </p:nvSpPr>
          <p:spPr bwMode="auto">
            <a:xfrm>
              <a:off x="6011863" y="3446463"/>
              <a:ext cx="134938" cy="114300"/>
            </a:xfrm>
            <a:custGeom>
              <a:avLst/>
              <a:gdLst>
                <a:gd name="T0" fmla="*/ 738 w 937"/>
                <a:gd name="T1" fmla="*/ 0 h 792"/>
                <a:gd name="T2" fmla="*/ 764 w 937"/>
                <a:gd name="T3" fmla="*/ 74 h 792"/>
                <a:gd name="T4" fmla="*/ 789 w 937"/>
                <a:gd name="T5" fmla="*/ 144 h 792"/>
                <a:gd name="T6" fmla="*/ 812 w 937"/>
                <a:gd name="T7" fmla="*/ 213 h 792"/>
                <a:gd name="T8" fmla="*/ 831 w 937"/>
                <a:gd name="T9" fmla="*/ 279 h 792"/>
                <a:gd name="T10" fmla="*/ 850 w 937"/>
                <a:gd name="T11" fmla="*/ 342 h 792"/>
                <a:gd name="T12" fmla="*/ 866 w 937"/>
                <a:gd name="T13" fmla="*/ 401 h 792"/>
                <a:gd name="T14" fmla="*/ 880 w 937"/>
                <a:gd name="T15" fmla="*/ 458 h 792"/>
                <a:gd name="T16" fmla="*/ 893 w 937"/>
                <a:gd name="T17" fmla="*/ 509 h 792"/>
                <a:gd name="T18" fmla="*/ 904 w 937"/>
                <a:gd name="T19" fmla="*/ 557 h 792"/>
                <a:gd name="T20" fmla="*/ 914 w 937"/>
                <a:gd name="T21" fmla="*/ 599 h 792"/>
                <a:gd name="T22" fmla="*/ 921 w 937"/>
                <a:gd name="T23" fmla="*/ 637 h 792"/>
                <a:gd name="T24" fmla="*/ 928 w 937"/>
                <a:gd name="T25" fmla="*/ 669 h 792"/>
                <a:gd name="T26" fmla="*/ 932 w 937"/>
                <a:gd name="T27" fmla="*/ 696 h 792"/>
                <a:gd name="T28" fmla="*/ 937 w 937"/>
                <a:gd name="T29" fmla="*/ 717 h 792"/>
                <a:gd name="T30" fmla="*/ 868 w 937"/>
                <a:gd name="T31" fmla="*/ 742 h 792"/>
                <a:gd name="T32" fmla="*/ 796 w 937"/>
                <a:gd name="T33" fmla="*/ 763 h 792"/>
                <a:gd name="T34" fmla="*/ 724 w 937"/>
                <a:gd name="T35" fmla="*/ 779 h 792"/>
                <a:gd name="T36" fmla="*/ 649 w 937"/>
                <a:gd name="T37" fmla="*/ 789 h 792"/>
                <a:gd name="T38" fmla="*/ 573 w 937"/>
                <a:gd name="T39" fmla="*/ 792 h 792"/>
                <a:gd name="T40" fmla="*/ 492 w 937"/>
                <a:gd name="T41" fmla="*/ 788 h 792"/>
                <a:gd name="T42" fmla="*/ 414 w 937"/>
                <a:gd name="T43" fmla="*/ 778 h 792"/>
                <a:gd name="T44" fmla="*/ 338 w 937"/>
                <a:gd name="T45" fmla="*/ 761 h 792"/>
                <a:gd name="T46" fmla="*/ 264 w 937"/>
                <a:gd name="T47" fmla="*/ 738 h 792"/>
                <a:gd name="T48" fmla="*/ 193 w 937"/>
                <a:gd name="T49" fmla="*/ 709 h 792"/>
                <a:gd name="T50" fmla="*/ 126 w 937"/>
                <a:gd name="T51" fmla="*/ 675 h 792"/>
                <a:gd name="T52" fmla="*/ 61 w 937"/>
                <a:gd name="T53" fmla="*/ 636 h 792"/>
                <a:gd name="T54" fmla="*/ 0 w 937"/>
                <a:gd name="T55" fmla="*/ 592 h 792"/>
                <a:gd name="T56" fmla="*/ 1 w 937"/>
                <a:gd name="T57" fmla="*/ 588 h 792"/>
                <a:gd name="T58" fmla="*/ 5 w 937"/>
                <a:gd name="T59" fmla="*/ 580 h 792"/>
                <a:gd name="T60" fmla="*/ 13 w 937"/>
                <a:gd name="T61" fmla="*/ 565 h 792"/>
                <a:gd name="T62" fmla="*/ 24 w 937"/>
                <a:gd name="T63" fmla="*/ 548 h 792"/>
                <a:gd name="T64" fmla="*/ 37 w 937"/>
                <a:gd name="T65" fmla="*/ 526 h 792"/>
                <a:gd name="T66" fmla="*/ 54 w 937"/>
                <a:gd name="T67" fmla="*/ 499 h 792"/>
                <a:gd name="T68" fmla="*/ 75 w 937"/>
                <a:gd name="T69" fmla="*/ 471 h 792"/>
                <a:gd name="T70" fmla="*/ 100 w 937"/>
                <a:gd name="T71" fmla="*/ 439 h 792"/>
                <a:gd name="T72" fmla="*/ 127 w 937"/>
                <a:gd name="T73" fmla="*/ 405 h 792"/>
                <a:gd name="T74" fmla="*/ 160 w 937"/>
                <a:gd name="T75" fmla="*/ 368 h 792"/>
                <a:gd name="T76" fmla="*/ 195 w 937"/>
                <a:gd name="T77" fmla="*/ 331 h 792"/>
                <a:gd name="T78" fmla="*/ 237 w 937"/>
                <a:gd name="T79" fmla="*/ 293 h 792"/>
                <a:gd name="T80" fmla="*/ 281 w 937"/>
                <a:gd name="T81" fmla="*/ 254 h 792"/>
                <a:gd name="T82" fmla="*/ 330 w 937"/>
                <a:gd name="T83" fmla="*/ 214 h 792"/>
                <a:gd name="T84" fmla="*/ 385 w 937"/>
                <a:gd name="T85" fmla="*/ 176 h 792"/>
                <a:gd name="T86" fmla="*/ 444 w 937"/>
                <a:gd name="T87" fmla="*/ 137 h 792"/>
                <a:gd name="T88" fmla="*/ 507 w 937"/>
                <a:gd name="T89" fmla="*/ 101 h 792"/>
                <a:gd name="T90" fmla="*/ 577 w 937"/>
                <a:gd name="T91" fmla="*/ 66 h 792"/>
                <a:gd name="T92" fmla="*/ 651 w 937"/>
                <a:gd name="T93" fmla="*/ 33 h 792"/>
                <a:gd name="T94" fmla="*/ 731 w 937"/>
                <a:gd name="T95" fmla="*/ 2 h 792"/>
                <a:gd name="T96" fmla="*/ 738 w 937"/>
                <a:gd name="T97" fmla="*/ 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7" h="792">
                  <a:moveTo>
                    <a:pt x="738" y="0"/>
                  </a:moveTo>
                  <a:lnTo>
                    <a:pt x="764" y="74"/>
                  </a:lnTo>
                  <a:lnTo>
                    <a:pt x="789" y="144"/>
                  </a:lnTo>
                  <a:lnTo>
                    <a:pt x="812" y="213"/>
                  </a:lnTo>
                  <a:lnTo>
                    <a:pt x="831" y="279"/>
                  </a:lnTo>
                  <a:lnTo>
                    <a:pt x="850" y="342"/>
                  </a:lnTo>
                  <a:lnTo>
                    <a:pt x="866" y="401"/>
                  </a:lnTo>
                  <a:lnTo>
                    <a:pt x="880" y="458"/>
                  </a:lnTo>
                  <a:lnTo>
                    <a:pt x="893" y="509"/>
                  </a:lnTo>
                  <a:lnTo>
                    <a:pt x="904" y="557"/>
                  </a:lnTo>
                  <a:lnTo>
                    <a:pt x="914" y="599"/>
                  </a:lnTo>
                  <a:lnTo>
                    <a:pt x="921" y="637"/>
                  </a:lnTo>
                  <a:lnTo>
                    <a:pt x="928" y="669"/>
                  </a:lnTo>
                  <a:lnTo>
                    <a:pt x="932" y="696"/>
                  </a:lnTo>
                  <a:lnTo>
                    <a:pt x="937" y="717"/>
                  </a:lnTo>
                  <a:lnTo>
                    <a:pt x="868" y="742"/>
                  </a:lnTo>
                  <a:lnTo>
                    <a:pt x="796" y="763"/>
                  </a:lnTo>
                  <a:lnTo>
                    <a:pt x="724" y="779"/>
                  </a:lnTo>
                  <a:lnTo>
                    <a:pt x="649" y="789"/>
                  </a:lnTo>
                  <a:lnTo>
                    <a:pt x="573" y="792"/>
                  </a:lnTo>
                  <a:lnTo>
                    <a:pt x="492" y="788"/>
                  </a:lnTo>
                  <a:lnTo>
                    <a:pt x="414" y="778"/>
                  </a:lnTo>
                  <a:lnTo>
                    <a:pt x="338" y="761"/>
                  </a:lnTo>
                  <a:lnTo>
                    <a:pt x="264" y="738"/>
                  </a:lnTo>
                  <a:lnTo>
                    <a:pt x="193" y="709"/>
                  </a:lnTo>
                  <a:lnTo>
                    <a:pt x="126" y="675"/>
                  </a:lnTo>
                  <a:lnTo>
                    <a:pt x="61" y="636"/>
                  </a:lnTo>
                  <a:lnTo>
                    <a:pt x="0" y="592"/>
                  </a:lnTo>
                  <a:lnTo>
                    <a:pt x="1" y="588"/>
                  </a:lnTo>
                  <a:lnTo>
                    <a:pt x="5" y="580"/>
                  </a:lnTo>
                  <a:lnTo>
                    <a:pt x="13" y="565"/>
                  </a:lnTo>
                  <a:lnTo>
                    <a:pt x="24" y="548"/>
                  </a:lnTo>
                  <a:lnTo>
                    <a:pt x="37" y="526"/>
                  </a:lnTo>
                  <a:lnTo>
                    <a:pt x="54" y="499"/>
                  </a:lnTo>
                  <a:lnTo>
                    <a:pt x="75" y="471"/>
                  </a:lnTo>
                  <a:lnTo>
                    <a:pt x="100" y="439"/>
                  </a:lnTo>
                  <a:lnTo>
                    <a:pt x="127" y="405"/>
                  </a:lnTo>
                  <a:lnTo>
                    <a:pt x="160" y="368"/>
                  </a:lnTo>
                  <a:lnTo>
                    <a:pt x="195" y="331"/>
                  </a:lnTo>
                  <a:lnTo>
                    <a:pt x="237" y="293"/>
                  </a:lnTo>
                  <a:lnTo>
                    <a:pt x="281" y="254"/>
                  </a:lnTo>
                  <a:lnTo>
                    <a:pt x="330" y="214"/>
                  </a:lnTo>
                  <a:lnTo>
                    <a:pt x="385" y="176"/>
                  </a:lnTo>
                  <a:lnTo>
                    <a:pt x="444" y="137"/>
                  </a:lnTo>
                  <a:lnTo>
                    <a:pt x="507" y="101"/>
                  </a:lnTo>
                  <a:lnTo>
                    <a:pt x="577" y="66"/>
                  </a:lnTo>
                  <a:lnTo>
                    <a:pt x="651" y="33"/>
                  </a:lnTo>
                  <a:lnTo>
                    <a:pt x="731" y="2"/>
                  </a:lnTo>
                  <a:lnTo>
                    <a:pt x="73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20" name="Freeform 120">
              <a:extLst>
                <a:ext uri="{FF2B5EF4-FFF2-40B4-BE49-F238E27FC236}">
                  <a16:creationId xmlns:a16="http://schemas.microsoft.com/office/drawing/2014/main" id="{52190898-94FA-47A7-ADEB-EFFAF95909D4}"/>
                </a:ext>
              </a:extLst>
            </p:cNvPr>
            <p:cNvSpPr>
              <a:spLocks noEditPoints="1"/>
            </p:cNvSpPr>
            <p:nvPr/>
          </p:nvSpPr>
          <p:spPr bwMode="auto">
            <a:xfrm>
              <a:off x="5959476" y="3400426"/>
              <a:ext cx="149225" cy="114300"/>
            </a:xfrm>
            <a:custGeom>
              <a:avLst/>
              <a:gdLst>
                <a:gd name="T0" fmla="*/ 238 w 1034"/>
                <a:gd name="T1" fmla="*/ 795 h 795"/>
                <a:gd name="T2" fmla="*/ 239 w 1034"/>
                <a:gd name="T3" fmla="*/ 795 h 795"/>
                <a:gd name="T4" fmla="*/ 238 w 1034"/>
                <a:gd name="T5" fmla="*/ 795 h 795"/>
                <a:gd name="T6" fmla="*/ 238 w 1034"/>
                <a:gd name="T7" fmla="*/ 795 h 795"/>
                <a:gd name="T8" fmla="*/ 957 w 1034"/>
                <a:gd name="T9" fmla="*/ 0 h 795"/>
                <a:gd name="T10" fmla="*/ 997 w 1034"/>
                <a:gd name="T11" fmla="*/ 80 h 795"/>
                <a:gd name="T12" fmla="*/ 1034 w 1034"/>
                <a:gd name="T13" fmla="*/ 161 h 795"/>
                <a:gd name="T14" fmla="*/ 997 w 1034"/>
                <a:gd name="T15" fmla="*/ 173 h 795"/>
                <a:gd name="T16" fmla="*/ 933 w 1034"/>
                <a:gd name="T17" fmla="*/ 196 h 795"/>
                <a:gd name="T18" fmla="*/ 872 w 1034"/>
                <a:gd name="T19" fmla="*/ 221 h 795"/>
                <a:gd name="T20" fmla="*/ 813 w 1034"/>
                <a:gd name="T21" fmla="*/ 250 h 795"/>
                <a:gd name="T22" fmla="*/ 756 w 1034"/>
                <a:gd name="T23" fmla="*/ 281 h 795"/>
                <a:gd name="T24" fmla="*/ 704 w 1034"/>
                <a:gd name="T25" fmla="*/ 314 h 795"/>
                <a:gd name="T26" fmla="*/ 654 w 1034"/>
                <a:gd name="T27" fmla="*/ 348 h 795"/>
                <a:gd name="T28" fmla="*/ 607 w 1034"/>
                <a:gd name="T29" fmla="*/ 383 h 795"/>
                <a:gd name="T30" fmla="*/ 562 w 1034"/>
                <a:gd name="T31" fmla="*/ 419 h 795"/>
                <a:gd name="T32" fmla="*/ 521 w 1034"/>
                <a:gd name="T33" fmla="*/ 456 h 795"/>
                <a:gd name="T34" fmla="*/ 482 w 1034"/>
                <a:gd name="T35" fmla="*/ 492 h 795"/>
                <a:gd name="T36" fmla="*/ 446 w 1034"/>
                <a:gd name="T37" fmla="*/ 528 h 795"/>
                <a:gd name="T38" fmla="*/ 413 w 1034"/>
                <a:gd name="T39" fmla="*/ 563 h 795"/>
                <a:gd name="T40" fmla="*/ 383 w 1034"/>
                <a:gd name="T41" fmla="*/ 597 h 795"/>
                <a:gd name="T42" fmla="*/ 355 w 1034"/>
                <a:gd name="T43" fmla="*/ 629 h 795"/>
                <a:gd name="T44" fmla="*/ 332 w 1034"/>
                <a:gd name="T45" fmla="*/ 660 h 795"/>
                <a:gd name="T46" fmla="*/ 310 w 1034"/>
                <a:gd name="T47" fmla="*/ 689 h 795"/>
                <a:gd name="T48" fmla="*/ 290 w 1034"/>
                <a:gd name="T49" fmla="*/ 715 h 795"/>
                <a:gd name="T50" fmla="*/ 275 w 1034"/>
                <a:gd name="T51" fmla="*/ 738 h 795"/>
                <a:gd name="T52" fmla="*/ 262 w 1034"/>
                <a:gd name="T53" fmla="*/ 757 h 795"/>
                <a:gd name="T54" fmla="*/ 252 w 1034"/>
                <a:gd name="T55" fmla="*/ 773 h 795"/>
                <a:gd name="T56" fmla="*/ 245 w 1034"/>
                <a:gd name="T57" fmla="*/ 786 h 795"/>
                <a:gd name="T58" fmla="*/ 240 w 1034"/>
                <a:gd name="T59" fmla="*/ 792 h 795"/>
                <a:gd name="T60" fmla="*/ 238 w 1034"/>
                <a:gd name="T61" fmla="*/ 795 h 795"/>
                <a:gd name="T62" fmla="*/ 191 w 1034"/>
                <a:gd name="T63" fmla="*/ 738 h 795"/>
                <a:gd name="T64" fmla="*/ 149 w 1034"/>
                <a:gd name="T65" fmla="*/ 677 h 795"/>
                <a:gd name="T66" fmla="*/ 111 w 1034"/>
                <a:gd name="T67" fmla="*/ 612 h 795"/>
                <a:gd name="T68" fmla="*/ 78 w 1034"/>
                <a:gd name="T69" fmla="*/ 544 h 795"/>
                <a:gd name="T70" fmla="*/ 51 w 1034"/>
                <a:gd name="T71" fmla="*/ 473 h 795"/>
                <a:gd name="T72" fmla="*/ 29 w 1034"/>
                <a:gd name="T73" fmla="*/ 399 h 795"/>
                <a:gd name="T74" fmla="*/ 13 w 1034"/>
                <a:gd name="T75" fmla="*/ 324 h 795"/>
                <a:gd name="T76" fmla="*/ 3 w 1034"/>
                <a:gd name="T77" fmla="*/ 245 h 795"/>
                <a:gd name="T78" fmla="*/ 0 w 1034"/>
                <a:gd name="T79" fmla="*/ 165 h 795"/>
                <a:gd name="T80" fmla="*/ 1 w 1034"/>
                <a:gd name="T81" fmla="*/ 135 h 795"/>
                <a:gd name="T82" fmla="*/ 8 w 1034"/>
                <a:gd name="T83" fmla="*/ 135 h 795"/>
                <a:gd name="T84" fmla="*/ 23 w 1034"/>
                <a:gd name="T85" fmla="*/ 135 h 795"/>
                <a:gd name="T86" fmla="*/ 45 w 1034"/>
                <a:gd name="T87" fmla="*/ 135 h 795"/>
                <a:gd name="T88" fmla="*/ 73 w 1034"/>
                <a:gd name="T89" fmla="*/ 135 h 795"/>
                <a:gd name="T90" fmla="*/ 109 w 1034"/>
                <a:gd name="T91" fmla="*/ 134 h 795"/>
                <a:gd name="T92" fmla="*/ 150 w 1034"/>
                <a:gd name="T93" fmla="*/ 133 h 795"/>
                <a:gd name="T94" fmla="*/ 197 w 1034"/>
                <a:gd name="T95" fmla="*/ 131 h 795"/>
                <a:gd name="T96" fmla="*/ 249 w 1034"/>
                <a:gd name="T97" fmla="*/ 128 h 795"/>
                <a:gd name="T98" fmla="*/ 305 w 1034"/>
                <a:gd name="T99" fmla="*/ 122 h 795"/>
                <a:gd name="T100" fmla="*/ 366 w 1034"/>
                <a:gd name="T101" fmla="*/ 117 h 795"/>
                <a:gd name="T102" fmla="*/ 432 w 1034"/>
                <a:gd name="T103" fmla="*/ 109 h 795"/>
                <a:gd name="T104" fmla="*/ 500 w 1034"/>
                <a:gd name="T105" fmla="*/ 100 h 795"/>
                <a:gd name="T106" fmla="*/ 572 w 1034"/>
                <a:gd name="T107" fmla="*/ 89 h 795"/>
                <a:gd name="T108" fmla="*/ 646 w 1034"/>
                <a:gd name="T109" fmla="*/ 76 h 795"/>
                <a:gd name="T110" fmla="*/ 722 w 1034"/>
                <a:gd name="T111" fmla="*/ 62 h 795"/>
                <a:gd name="T112" fmla="*/ 799 w 1034"/>
                <a:gd name="T113" fmla="*/ 44 h 795"/>
                <a:gd name="T114" fmla="*/ 878 w 1034"/>
                <a:gd name="T115" fmla="*/ 23 h 795"/>
                <a:gd name="T116" fmla="*/ 957 w 1034"/>
                <a:gd name="T117" fmla="*/ 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4" h="795">
                  <a:moveTo>
                    <a:pt x="238" y="795"/>
                  </a:moveTo>
                  <a:lnTo>
                    <a:pt x="239" y="795"/>
                  </a:lnTo>
                  <a:lnTo>
                    <a:pt x="238" y="795"/>
                  </a:lnTo>
                  <a:lnTo>
                    <a:pt x="238" y="795"/>
                  </a:lnTo>
                  <a:close/>
                  <a:moveTo>
                    <a:pt x="957" y="0"/>
                  </a:moveTo>
                  <a:lnTo>
                    <a:pt x="997" y="80"/>
                  </a:lnTo>
                  <a:lnTo>
                    <a:pt x="1034" y="161"/>
                  </a:lnTo>
                  <a:lnTo>
                    <a:pt x="997" y="173"/>
                  </a:lnTo>
                  <a:lnTo>
                    <a:pt x="933" y="196"/>
                  </a:lnTo>
                  <a:lnTo>
                    <a:pt x="872" y="221"/>
                  </a:lnTo>
                  <a:lnTo>
                    <a:pt x="813" y="250"/>
                  </a:lnTo>
                  <a:lnTo>
                    <a:pt x="756" y="281"/>
                  </a:lnTo>
                  <a:lnTo>
                    <a:pt x="704" y="314"/>
                  </a:lnTo>
                  <a:lnTo>
                    <a:pt x="654" y="348"/>
                  </a:lnTo>
                  <a:lnTo>
                    <a:pt x="607" y="383"/>
                  </a:lnTo>
                  <a:lnTo>
                    <a:pt x="562" y="419"/>
                  </a:lnTo>
                  <a:lnTo>
                    <a:pt x="521" y="456"/>
                  </a:lnTo>
                  <a:lnTo>
                    <a:pt x="482" y="492"/>
                  </a:lnTo>
                  <a:lnTo>
                    <a:pt x="446" y="528"/>
                  </a:lnTo>
                  <a:lnTo>
                    <a:pt x="413" y="563"/>
                  </a:lnTo>
                  <a:lnTo>
                    <a:pt x="383" y="597"/>
                  </a:lnTo>
                  <a:lnTo>
                    <a:pt x="355" y="629"/>
                  </a:lnTo>
                  <a:lnTo>
                    <a:pt x="332" y="660"/>
                  </a:lnTo>
                  <a:lnTo>
                    <a:pt x="310" y="689"/>
                  </a:lnTo>
                  <a:lnTo>
                    <a:pt x="290" y="715"/>
                  </a:lnTo>
                  <a:lnTo>
                    <a:pt x="275" y="738"/>
                  </a:lnTo>
                  <a:lnTo>
                    <a:pt x="262" y="757"/>
                  </a:lnTo>
                  <a:lnTo>
                    <a:pt x="252" y="773"/>
                  </a:lnTo>
                  <a:lnTo>
                    <a:pt x="245" y="786"/>
                  </a:lnTo>
                  <a:lnTo>
                    <a:pt x="240" y="792"/>
                  </a:lnTo>
                  <a:lnTo>
                    <a:pt x="238" y="795"/>
                  </a:lnTo>
                  <a:lnTo>
                    <a:pt x="191" y="738"/>
                  </a:lnTo>
                  <a:lnTo>
                    <a:pt x="149" y="677"/>
                  </a:lnTo>
                  <a:lnTo>
                    <a:pt x="111" y="612"/>
                  </a:lnTo>
                  <a:lnTo>
                    <a:pt x="78" y="544"/>
                  </a:lnTo>
                  <a:lnTo>
                    <a:pt x="51" y="473"/>
                  </a:lnTo>
                  <a:lnTo>
                    <a:pt x="29" y="399"/>
                  </a:lnTo>
                  <a:lnTo>
                    <a:pt x="13" y="324"/>
                  </a:lnTo>
                  <a:lnTo>
                    <a:pt x="3" y="245"/>
                  </a:lnTo>
                  <a:lnTo>
                    <a:pt x="0" y="165"/>
                  </a:lnTo>
                  <a:lnTo>
                    <a:pt x="1" y="135"/>
                  </a:lnTo>
                  <a:lnTo>
                    <a:pt x="8" y="135"/>
                  </a:lnTo>
                  <a:lnTo>
                    <a:pt x="23" y="135"/>
                  </a:lnTo>
                  <a:lnTo>
                    <a:pt x="45" y="135"/>
                  </a:lnTo>
                  <a:lnTo>
                    <a:pt x="73" y="135"/>
                  </a:lnTo>
                  <a:lnTo>
                    <a:pt x="109" y="134"/>
                  </a:lnTo>
                  <a:lnTo>
                    <a:pt x="150" y="133"/>
                  </a:lnTo>
                  <a:lnTo>
                    <a:pt x="197" y="131"/>
                  </a:lnTo>
                  <a:lnTo>
                    <a:pt x="249" y="128"/>
                  </a:lnTo>
                  <a:lnTo>
                    <a:pt x="305" y="122"/>
                  </a:lnTo>
                  <a:lnTo>
                    <a:pt x="366" y="117"/>
                  </a:lnTo>
                  <a:lnTo>
                    <a:pt x="432" y="109"/>
                  </a:lnTo>
                  <a:lnTo>
                    <a:pt x="500" y="100"/>
                  </a:lnTo>
                  <a:lnTo>
                    <a:pt x="572" y="89"/>
                  </a:lnTo>
                  <a:lnTo>
                    <a:pt x="646" y="76"/>
                  </a:lnTo>
                  <a:lnTo>
                    <a:pt x="722" y="62"/>
                  </a:lnTo>
                  <a:lnTo>
                    <a:pt x="799" y="44"/>
                  </a:lnTo>
                  <a:lnTo>
                    <a:pt x="878" y="23"/>
                  </a:lnTo>
                  <a:lnTo>
                    <a:pt x="95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21" name="Freeform 121">
              <a:extLst>
                <a:ext uri="{FF2B5EF4-FFF2-40B4-BE49-F238E27FC236}">
                  <a16:creationId xmlns:a16="http://schemas.microsoft.com/office/drawing/2014/main" id="{A709CD5A-601B-494B-8C70-413040BDBC09}"/>
                </a:ext>
              </a:extLst>
            </p:cNvPr>
            <p:cNvSpPr>
              <a:spLocks noEditPoints="1"/>
            </p:cNvSpPr>
            <p:nvPr/>
          </p:nvSpPr>
          <p:spPr bwMode="auto">
            <a:xfrm>
              <a:off x="5843588" y="3170238"/>
              <a:ext cx="501650" cy="508000"/>
            </a:xfrm>
            <a:custGeom>
              <a:avLst/>
              <a:gdLst>
                <a:gd name="T0" fmla="*/ 1518 w 3474"/>
                <a:gd name="T1" fmla="*/ 677 h 3518"/>
                <a:gd name="T2" fmla="*/ 1249 w 3474"/>
                <a:gd name="T3" fmla="*/ 771 h 3518"/>
                <a:gd name="T4" fmla="*/ 1017 w 3474"/>
                <a:gd name="T5" fmla="*/ 930 h 3518"/>
                <a:gd name="T6" fmla="*/ 832 w 3474"/>
                <a:gd name="T7" fmla="*/ 1142 h 3518"/>
                <a:gd name="T8" fmla="*/ 706 w 3474"/>
                <a:gd name="T9" fmla="*/ 1397 h 3518"/>
                <a:gd name="T10" fmla="*/ 649 w 3474"/>
                <a:gd name="T11" fmla="*/ 1684 h 3518"/>
                <a:gd name="T12" fmla="*/ 668 w 3474"/>
                <a:gd name="T13" fmla="*/ 1981 h 3518"/>
                <a:gd name="T14" fmla="*/ 762 w 3474"/>
                <a:gd name="T15" fmla="*/ 2254 h 3518"/>
                <a:gd name="T16" fmla="*/ 918 w 3474"/>
                <a:gd name="T17" fmla="*/ 2488 h 3518"/>
                <a:gd name="T18" fmla="*/ 1127 w 3474"/>
                <a:gd name="T19" fmla="*/ 2675 h 3518"/>
                <a:gd name="T20" fmla="*/ 1379 w 3474"/>
                <a:gd name="T21" fmla="*/ 2803 h 3518"/>
                <a:gd name="T22" fmla="*/ 1664 w 3474"/>
                <a:gd name="T23" fmla="*/ 2861 h 3518"/>
                <a:gd name="T24" fmla="*/ 1957 w 3474"/>
                <a:gd name="T25" fmla="*/ 2842 h 3518"/>
                <a:gd name="T26" fmla="*/ 2227 w 3474"/>
                <a:gd name="T27" fmla="*/ 2747 h 3518"/>
                <a:gd name="T28" fmla="*/ 2458 w 3474"/>
                <a:gd name="T29" fmla="*/ 2589 h 3518"/>
                <a:gd name="T30" fmla="*/ 2642 w 3474"/>
                <a:gd name="T31" fmla="*/ 2377 h 3518"/>
                <a:gd name="T32" fmla="*/ 2769 w 3474"/>
                <a:gd name="T33" fmla="*/ 2121 h 3518"/>
                <a:gd name="T34" fmla="*/ 2826 w 3474"/>
                <a:gd name="T35" fmla="*/ 1834 h 3518"/>
                <a:gd name="T36" fmla="*/ 2806 w 3474"/>
                <a:gd name="T37" fmla="*/ 1537 h 3518"/>
                <a:gd name="T38" fmla="*/ 2713 w 3474"/>
                <a:gd name="T39" fmla="*/ 1264 h 3518"/>
                <a:gd name="T40" fmla="*/ 2557 w 3474"/>
                <a:gd name="T41" fmla="*/ 1030 h 3518"/>
                <a:gd name="T42" fmla="*/ 2347 w 3474"/>
                <a:gd name="T43" fmla="*/ 843 h 3518"/>
                <a:gd name="T44" fmla="*/ 2095 w 3474"/>
                <a:gd name="T45" fmla="*/ 715 h 3518"/>
                <a:gd name="T46" fmla="*/ 1811 w 3474"/>
                <a:gd name="T47" fmla="*/ 657 h 3518"/>
                <a:gd name="T48" fmla="*/ 1955 w 3474"/>
                <a:gd name="T49" fmla="*/ 15 h 3518"/>
                <a:gd name="T50" fmla="*/ 2365 w 3474"/>
                <a:gd name="T51" fmla="*/ 119 h 3518"/>
                <a:gd name="T52" fmla="*/ 2729 w 3474"/>
                <a:gd name="T53" fmla="*/ 316 h 3518"/>
                <a:gd name="T54" fmla="*/ 3035 w 3474"/>
                <a:gd name="T55" fmla="*/ 592 h 3518"/>
                <a:gd name="T56" fmla="*/ 3271 w 3474"/>
                <a:gd name="T57" fmla="*/ 933 h 3518"/>
                <a:gd name="T58" fmla="*/ 3422 w 3474"/>
                <a:gd name="T59" fmla="*/ 1327 h 3518"/>
                <a:gd name="T60" fmla="*/ 3474 w 3474"/>
                <a:gd name="T61" fmla="*/ 1759 h 3518"/>
                <a:gd name="T62" fmla="*/ 3422 w 3474"/>
                <a:gd name="T63" fmla="*/ 2191 h 3518"/>
                <a:gd name="T64" fmla="*/ 3271 w 3474"/>
                <a:gd name="T65" fmla="*/ 2585 h 3518"/>
                <a:gd name="T66" fmla="*/ 3035 w 3474"/>
                <a:gd name="T67" fmla="*/ 2926 h 3518"/>
                <a:gd name="T68" fmla="*/ 2729 w 3474"/>
                <a:gd name="T69" fmla="*/ 3202 h 3518"/>
                <a:gd name="T70" fmla="*/ 2365 w 3474"/>
                <a:gd name="T71" fmla="*/ 3399 h 3518"/>
                <a:gd name="T72" fmla="*/ 1955 w 3474"/>
                <a:gd name="T73" fmla="*/ 3504 h 3518"/>
                <a:gd name="T74" fmla="*/ 1519 w 3474"/>
                <a:gd name="T75" fmla="*/ 3504 h 3518"/>
                <a:gd name="T76" fmla="*/ 1110 w 3474"/>
                <a:gd name="T77" fmla="*/ 3399 h 3518"/>
                <a:gd name="T78" fmla="*/ 745 w 3474"/>
                <a:gd name="T79" fmla="*/ 3202 h 3518"/>
                <a:gd name="T80" fmla="*/ 439 w 3474"/>
                <a:gd name="T81" fmla="*/ 2926 h 3518"/>
                <a:gd name="T82" fmla="*/ 204 w 3474"/>
                <a:gd name="T83" fmla="*/ 2585 h 3518"/>
                <a:gd name="T84" fmla="*/ 53 w 3474"/>
                <a:gd name="T85" fmla="*/ 2191 h 3518"/>
                <a:gd name="T86" fmla="*/ 0 w 3474"/>
                <a:gd name="T87" fmla="*/ 1759 h 3518"/>
                <a:gd name="T88" fmla="*/ 53 w 3474"/>
                <a:gd name="T89" fmla="*/ 1327 h 3518"/>
                <a:gd name="T90" fmla="*/ 204 w 3474"/>
                <a:gd name="T91" fmla="*/ 933 h 3518"/>
                <a:gd name="T92" fmla="*/ 439 w 3474"/>
                <a:gd name="T93" fmla="*/ 592 h 3518"/>
                <a:gd name="T94" fmla="*/ 745 w 3474"/>
                <a:gd name="T95" fmla="*/ 316 h 3518"/>
                <a:gd name="T96" fmla="*/ 1110 w 3474"/>
                <a:gd name="T97" fmla="*/ 119 h 3518"/>
                <a:gd name="T98" fmla="*/ 1519 w 3474"/>
                <a:gd name="T99" fmla="*/ 15 h 3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74" h="3518">
                  <a:moveTo>
                    <a:pt x="1738" y="655"/>
                  </a:moveTo>
                  <a:lnTo>
                    <a:pt x="1664" y="657"/>
                  </a:lnTo>
                  <a:lnTo>
                    <a:pt x="1590" y="665"/>
                  </a:lnTo>
                  <a:lnTo>
                    <a:pt x="1518" y="677"/>
                  </a:lnTo>
                  <a:lnTo>
                    <a:pt x="1447" y="694"/>
                  </a:lnTo>
                  <a:lnTo>
                    <a:pt x="1379" y="715"/>
                  </a:lnTo>
                  <a:lnTo>
                    <a:pt x="1313" y="742"/>
                  </a:lnTo>
                  <a:lnTo>
                    <a:pt x="1249" y="771"/>
                  </a:lnTo>
                  <a:lnTo>
                    <a:pt x="1187" y="805"/>
                  </a:lnTo>
                  <a:lnTo>
                    <a:pt x="1127" y="843"/>
                  </a:lnTo>
                  <a:lnTo>
                    <a:pt x="1070" y="885"/>
                  </a:lnTo>
                  <a:lnTo>
                    <a:pt x="1017" y="930"/>
                  </a:lnTo>
                  <a:lnTo>
                    <a:pt x="966" y="978"/>
                  </a:lnTo>
                  <a:lnTo>
                    <a:pt x="918" y="1030"/>
                  </a:lnTo>
                  <a:lnTo>
                    <a:pt x="874" y="1085"/>
                  </a:lnTo>
                  <a:lnTo>
                    <a:pt x="832" y="1142"/>
                  </a:lnTo>
                  <a:lnTo>
                    <a:pt x="795" y="1201"/>
                  </a:lnTo>
                  <a:lnTo>
                    <a:pt x="762" y="1264"/>
                  </a:lnTo>
                  <a:lnTo>
                    <a:pt x="732" y="1329"/>
                  </a:lnTo>
                  <a:lnTo>
                    <a:pt x="706" y="1397"/>
                  </a:lnTo>
                  <a:lnTo>
                    <a:pt x="685" y="1467"/>
                  </a:lnTo>
                  <a:lnTo>
                    <a:pt x="668" y="1537"/>
                  </a:lnTo>
                  <a:lnTo>
                    <a:pt x="656" y="1610"/>
                  </a:lnTo>
                  <a:lnTo>
                    <a:pt x="649" y="1684"/>
                  </a:lnTo>
                  <a:lnTo>
                    <a:pt x="646" y="1759"/>
                  </a:lnTo>
                  <a:lnTo>
                    <a:pt x="649" y="1834"/>
                  </a:lnTo>
                  <a:lnTo>
                    <a:pt x="656" y="1909"/>
                  </a:lnTo>
                  <a:lnTo>
                    <a:pt x="668" y="1981"/>
                  </a:lnTo>
                  <a:lnTo>
                    <a:pt x="685" y="2052"/>
                  </a:lnTo>
                  <a:lnTo>
                    <a:pt x="706" y="2121"/>
                  </a:lnTo>
                  <a:lnTo>
                    <a:pt x="732" y="2189"/>
                  </a:lnTo>
                  <a:lnTo>
                    <a:pt x="762" y="2254"/>
                  </a:lnTo>
                  <a:lnTo>
                    <a:pt x="795" y="2317"/>
                  </a:lnTo>
                  <a:lnTo>
                    <a:pt x="832" y="2377"/>
                  </a:lnTo>
                  <a:lnTo>
                    <a:pt x="874" y="2435"/>
                  </a:lnTo>
                  <a:lnTo>
                    <a:pt x="918" y="2488"/>
                  </a:lnTo>
                  <a:lnTo>
                    <a:pt x="966" y="2540"/>
                  </a:lnTo>
                  <a:lnTo>
                    <a:pt x="1017" y="2589"/>
                  </a:lnTo>
                  <a:lnTo>
                    <a:pt x="1070" y="2634"/>
                  </a:lnTo>
                  <a:lnTo>
                    <a:pt x="1127" y="2675"/>
                  </a:lnTo>
                  <a:lnTo>
                    <a:pt x="1187" y="2713"/>
                  </a:lnTo>
                  <a:lnTo>
                    <a:pt x="1249" y="2747"/>
                  </a:lnTo>
                  <a:lnTo>
                    <a:pt x="1313" y="2777"/>
                  </a:lnTo>
                  <a:lnTo>
                    <a:pt x="1379" y="2803"/>
                  </a:lnTo>
                  <a:lnTo>
                    <a:pt x="1447" y="2824"/>
                  </a:lnTo>
                  <a:lnTo>
                    <a:pt x="1518" y="2842"/>
                  </a:lnTo>
                  <a:lnTo>
                    <a:pt x="1590" y="2854"/>
                  </a:lnTo>
                  <a:lnTo>
                    <a:pt x="1664" y="2861"/>
                  </a:lnTo>
                  <a:lnTo>
                    <a:pt x="1738" y="2864"/>
                  </a:lnTo>
                  <a:lnTo>
                    <a:pt x="1811" y="2861"/>
                  </a:lnTo>
                  <a:lnTo>
                    <a:pt x="1884" y="2854"/>
                  </a:lnTo>
                  <a:lnTo>
                    <a:pt x="1957" y="2842"/>
                  </a:lnTo>
                  <a:lnTo>
                    <a:pt x="2027" y="2824"/>
                  </a:lnTo>
                  <a:lnTo>
                    <a:pt x="2095" y="2803"/>
                  </a:lnTo>
                  <a:lnTo>
                    <a:pt x="2162" y="2777"/>
                  </a:lnTo>
                  <a:lnTo>
                    <a:pt x="2227" y="2747"/>
                  </a:lnTo>
                  <a:lnTo>
                    <a:pt x="2287" y="2713"/>
                  </a:lnTo>
                  <a:lnTo>
                    <a:pt x="2347" y="2675"/>
                  </a:lnTo>
                  <a:lnTo>
                    <a:pt x="2404" y="2634"/>
                  </a:lnTo>
                  <a:lnTo>
                    <a:pt x="2458" y="2589"/>
                  </a:lnTo>
                  <a:lnTo>
                    <a:pt x="2509" y="2540"/>
                  </a:lnTo>
                  <a:lnTo>
                    <a:pt x="2557" y="2488"/>
                  </a:lnTo>
                  <a:lnTo>
                    <a:pt x="2601" y="2435"/>
                  </a:lnTo>
                  <a:lnTo>
                    <a:pt x="2642" y="2377"/>
                  </a:lnTo>
                  <a:lnTo>
                    <a:pt x="2680" y="2317"/>
                  </a:lnTo>
                  <a:lnTo>
                    <a:pt x="2713" y="2254"/>
                  </a:lnTo>
                  <a:lnTo>
                    <a:pt x="2743" y="2189"/>
                  </a:lnTo>
                  <a:lnTo>
                    <a:pt x="2769" y="2121"/>
                  </a:lnTo>
                  <a:lnTo>
                    <a:pt x="2789" y="2052"/>
                  </a:lnTo>
                  <a:lnTo>
                    <a:pt x="2806" y="1981"/>
                  </a:lnTo>
                  <a:lnTo>
                    <a:pt x="2819" y="1908"/>
                  </a:lnTo>
                  <a:lnTo>
                    <a:pt x="2826" y="1834"/>
                  </a:lnTo>
                  <a:lnTo>
                    <a:pt x="2829" y="1759"/>
                  </a:lnTo>
                  <a:lnTo>
                    <a:pt x="2826" y="1684"/>
                  </a:lnTo>
                  <a:lnTo>
                    <a:pt x="2819" y="1610"/>
                  </a:lnTo>
                  <a:lnTo>
                    <a:pt x="2806" y="1537"/>
                  </a:lnTo>
                  <a:lnTo>
                    <a:pt x="2789" y="1467"/>
                  </a:lnTo>
                  <a:lnTo>
                    <a:pt x="2769" y="1397"/>
                  </a:lnTo>
                  <a:lnTo>
                    <a:pt x="2743" y="1329"/>
                  </a:lnTo>
                  <a:lnTo>
                    <a:pt x="2713" y="1264"/>
                  </a:lnTo>
                  <a:lnTo>
                    <a:pt x="2680" y="1201"/>
                  </a:lnTo>
                  <a:lnTo>
                    <a:pt x="2642" y="1142"/>
                  </a:lnTo>
                  <a:lnTo>
                    <a:pt x="2601" y="1084"/>
                  </a:lnTo>
                  <a:lnTo>
                    <a:pt x="2557" y="1030"/>
                  </a:lnTo>
                  <a:lnTo>
                    <a:pt x="2509" y="978"/>
                  </a:lnTo>
                  <a:lnTo>
                    <a:pt x="2458" y="930"/>
                  </a:lnTo>
                  <a:lnTo>
                    <a:pt x="2404" y="885"/>
                  </a:lnTo>
                  <a:lnTo>
                    <a:pt x="2347" y="843"/>
                  </a:lnTo>
                  <a:lnTo>
                    <a:pt x="2287" y="805"/>
                  </a:lnTo>
                  <a:lnTo>
                    <a:pt x="2227" y="771"/>
                  </a:lnTo>
                  <a:lnTo>
                    <a:pt x="2162" y="742"/>
                  </a:lnTo>
                  <a:lnTo>
                    <a:pt x="2095" y="715"/>
                  </a:lnTo>
                  <a:lnTo>
                    <a:pt x="2027" y="694"/>
                  </a:lnTo>
                  <a:lnTo>
                    <a:pt x="1957" y="677"/>
                  </a:lnTo>
                  <a:lnTo>
                    <a:pt x="1884" y="665"/>
                  </a:lnTo>
                  <a:lnTo>
                    <a:pt x="1811" y="657"/>
                  </a:lnTo>
                  <a:lnTo>
                    <a:pt x="1738" y="655"/>
                  </a:lnTo>
                  <a:close/>
                  <a:moveTo>
                    <a:pt x="1738" y="0"/>
                  </a:moveTo>
                  <a:lnTo>
                    <a:pt x="1847" y="5"/>
                  </a:lnTo>
                  <a:lnTo>
                    <a:pt x="1955" y="15"/>
                  </a:lnTo>
                  <a:lnTo>
                    <a:pt x="2060" y="31"/>
                  </a:lnTo>
                  <a:lnTo>
                    <a:pt x="2165" y="54"/>
                  </a:lnTo>
                  <a:lnTo>
                    <a:pt x="2266" y="84"/>
                  </a:lnTo>
                  <a:lnTo>
                    <a:pt x="2365" y="119"/>
                  </a:lnTo>
                  <a:lnTo>
                    <a:pt x="2460" y="161"/>
                  </a:lnTo>
                  <a:lnTo>
                    <a:pt x="2554" y="207"/>
                  </a:lnTo>
                  <a:lnTo>
                    <a:pt x="2643" y="259"/>
                  </a:lnTo>
                  <a:lnTo>
                    <a:pt x="2729" y="316"/>
                  </a:lnTo>
                  <a:lnTo>
                    <a:pt x="2811" y="379"/>
                  </a:lnTo>
                  <a:lnTo>
                    <a:pt x="2890" y="445"/>
                  </a:lnTo>
                  <a:lnTo>
                    <a:pt x="2965" y="516"/>
                  </a:lnTo>
                  <a:lnTo>
                    <a:pt x="3035" y="592"/>
                  </a:lnTo>
                  <a:lnTo>
                    <a:pt x="3101" y="671"/>
                  </a:lnTo>
                  <a:lnTo>
                    <a:pt x="3163" y="755"/>
                  </a:lnTo>
                  <a:lnTo>
                    <a:pt x="3220" y="843"/>
                  </a:lnTo>
                  <a:lnTo>
                    <a:pt x="3271" y="933"/>
                  </a:lnTo>
                  <a:lnTo>
                    <a:pt x="3316" y="1028"/>
                  </a:lnTo>
                  <a:lnTo>
                    <a:pt x="3358" y="1124"/>
                  </a:lnTo>
                  <a:lnTo>
                    <a:pt x="3393" y="1225"/>
                  </a:lnTo>
                  <a:lnTo>
                    <a:pt x="3422" y="1327"/>
                  </a:lnTo>
                  <a:lnTo>
                    <a:pt x="3445" y="1431"/>
                  </a:lnTo>
                  <a:lnTo>
                    <a:pt x="3461" y="1539"/>
                  </a:lnTo>
                  <a:lnTo>
                    <a:pt x="3471" y="1648"/>
                  </a:lnTo>
                  <a:lnTo>
                    <a:pt x="3474" y="1759"/>
                  </a:lnTo>
                  <a:lnTo>
                    <a:pt x="3471" y="1870"/>
                  </a:lnTo>
                  <a:lnTo>
                    <a:pt x="3461" y="1979"/>
                  </a:lnTo>
                  <a:lnTo>
                    <a:pt x="3445" y="2087"/>
                  </a:lnTo>
                  <a:lnTo>
                    <a:pt x="3422" y="2191"/>
                  </a:lnTo>
                  <a:lnTo>
                    <a:pt x="3393" y="2294"/>
                  </a:lnTo>
                  <a:lnTo>
                    <a:pt x="3358" y="2394"/>
                  </a:lnTo>
                  <a:lnTo>
                    <a:pt x="3316" y="2491"/>
                  </a:lnTo>
                  <a:lnTo>
                    <a:pt x="3271" y="2585"/>
                  </a:lnTo>
                  <a:lnTo>
                    <a:pt x="3220" y="2675"/>
                  </a:lnTo>
                  <a:lnTo>
                    <a:pt x="3163" y="2763"/>
                  </a:lnTo>
                  <a:lnTo>
                    <a:pt x="3101" y="2847"/>
                  </a:lnTo>
                  <a:lnTo>
                    <a:pt x="3035" y="2926"/>
                  </a:lnTo>
                  <a:lnTo>
                    <a:pt x="2965" y="3002"/>
                  </a:lnTo>
                  <a:lnTo>
                    <a:pt x="2890" y="3074"/>
                  </a:lnTo>
                  <a:lnTo>
                    <a:pt x="2811" y="3140"/>
                  </a:lnTo>
                  <a:lnTo>
                    <a:pt x="2729" y="3202"/>
                  </a:lnTo>
                  <a:lnTo>
                    <a:pt x="2643" y="3260"/>
                  </a:lnTo>
                  <a:lnTo>
                    <a:pt x="2554" y="3311"/>
                  </a:lnTo>
                  <a:lnTo>
                    <a:pt x="2460" y="3357"/>
                  </a:lnTo>
                  <a:lnTo>
                    <a:pt x="2365" y="3399"/>
                  </a:lnTo>
                  <a:lnTo>
                    <a:pt x="2266" y="3434"/>
                  </a:lnTo>
                  <a:lnTo>
                    <a:pt x="2165" y="3464"/>
                  </a:lnTo>
                  <a:lnTo>
                    <a:pt x="2060" y="3487"/>
                  </a:lnTo>
                  <a:lnTo>
                    <a:pt x="1955" y="3504"/>
                  </a:lnTo>
                  <a:lnTo>
                    <a:pt x="1847" y="3514"/>
                  </a:lnTo>
                  <a:lnTo>
                    <a:pt x="1738" y="3518"/>
                  </a:lnTo>
                  <a:lnTo>
                    <a:pt x="1628" y="3514"/>
                  </a:lnTo>
                  <a:lnTo>
                    <a:pt x="1519" y="3504"/>
                  </a:lnTo>
                  <a:lnTo>
                    <a:pt x="1414" y="3487"/>
                  </a:lnTo>
                  <a:lnTo>
                    <a:pt x="1310" y="3464"/>
                  </a:lnTo>
                  <a:lnTo>
                    <a:pt x="1208" y="3434"/>
                  </a:lnTo>
                  <a:lnTo>
                    <a:pt x="1110" y="3399"/>
                  </a:lnTo>
                  <a:lnTo>
                    <a:pt x="1014" y="3357"/>
                  </a:lnTo>
                  <a:lnTo>
                    <a:pt x="921" y="3311"/>
                  </a:lnTo>
                  <a:lnTo>
                    <a:pt x="831" y="3260"/>
                  </a:lnTo>
                  <a:lnTo>
                    <a:pt x="745" y="3202"/>
                  </a:lnTo>
                  <a:lnTo>
                    <a:pt x="663" y="3140"/>
                  </a:lnTo>
                  <a:lnTo>
                    <a:pt x="585" y="3074"/>
                  </a:lnTo>
                  <a:lnTo>
                    <a:pt x="510" y="3002"/>
                  </a:lnTo>
                  <a:lnTo>
                    <a:pt x="439" y="2926"/>
                  </a:lnTo>
                  <a:lnTo>
                    <a:pt x="373" y="2847"/>
                  </a:lnTo>
                  <a:lnTo>
                    <a:pt x="312" y="2763"/>
                  </a:lnTo>
                  <a:lnTo>
                    <a:pt x="255" y="2675"/>
                  </a:lnTo>
                  <a:lnTo>
                    <a:pt x="204" y="2585"/>
                  </a:lnTo>
                  <a:lnTo>
                    <a:pt x="157" y="2491"/>
                  </a:lnTo>
                  <a:lnTo>
                    <a:pt x="117" y="2394"/>
                  </a:lnTo>
                  <a:lnTo>
                    <a:pt x="83" y="2294"/>
                  </a:lnTo>
                  <a:lnTo>
                    <a:pt x="53" y="2191"/>
                  </a:lnTo>
                  <a:lnTo>
                    <a:pt x="30" y="2087"/>
                  </a:lnTo>
                  <a:lnTo>
                    <a:pt x="14" y="1979"/>
                  </a:lnTo>
                  <a:lnTo>
                    <a:pt x="3" y="1870"/>
                  </a:lnTo>
                  <a:lnTo>
                    <a:pt x="0" y="1759"/>
                  </a:lnTo>
                  <a:lnTo>
                    <a:pt x="3" y="1648"/>
                  </a:lnTo>
                  <a:lnTo>
                    <a:pt x="14" y="1539"/>
                  </a:lnTo>
                  <a:lnTo>
                    <a:pt x="30" y="1431"/>
                  </a:lnTo>
                  <a:lnTo>
                    <a:pt x="53" y="1327"/>
                  </a:lnTo>
                  <a:lnTo>
                    <a:pt x="83" y="1225"/>
                  </a:lnTo>
                  <a:lnTo>
                    <a:pt x="117" y="1124"/>
                  </a:lnTo>
                  <a:lnTo>
                    <a:pt x="157" y="1028"/>
                  </a:lnTo>
                  <a:lnTo>
                    <a:pt x="204" y="933"/>
                  </a:lnTo>
                  <a:lnTo>
                    <a:pt x="255" y="843"/>
                  </a:lnTo>
                  <a:lnTo>
                    <a:pt x="312" y="755"/>
                  </a:lnTo>
                  <a:lnTo>
                    <a:pt x="373" y="671"/>
                  </a:lnTo>
                  <a:lnTo>
                    <a:pt x="439" y="592"/>
                  </a:lnTo>
                  <a:lnTo>
                    <a:pt x="510" y="516"/>
                  </a:lnTo>
                  <a:lnTo>
                    <a:pt x="585" y="445"/>
                  </a:lnTo>
                  <a:lnTo>
                    <a:pt x="663" y="379"/>
                  </a:lnTo>
                  <a:lnTo>
                    <a:pt x="745" y="316"/>
                  </a:lnTo>
                  <a:lnTo>
                    <a:pt x="831" y="259"/>
                  </a:lnTo>
                  <a:lnTo>
                    <a:pt x="921" y="207"/>
                  </a:lnTo>
                  <a:lnTo>
                    <a:pt x="1014" y="161"/>
                  </a:lnTo>
                  <a:lnTo>
                    <a:pt x="1110" y="119"/>
                  </a:lnTo>
                  <a:lnTo>
                    <a:pt x="1208" y="84"/>
                  </a:lnTo>
                  <a:lnTo>
                    <a:pt x="1310" y="54"/>
                  </a:lnTo>
                  <a:lnTo>
                    <a:pt x="1414" y="31"/>
                  </a:lnTo>
                  <a:lnTo>
                    <a:pt x="1519" y="15"/>
                  </a:lnTo>
                  <a:lnTo>
                    <a:pt x="1628" y="5"/>
                  </a:lnTo>
                  <a:lnTo>
                    <a:pt x="173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22" name="Freeform 122">
              <a:extLst>
                <a:ext uri="{FF2B5EF4-FFF2-40B4-BE49-F238E27FC236}">
                  <a16:creationId xmlns:a16="http://schemas.microsoft.com/office/drawing/2014/main" id="{0AEA7553-E06C-4C20-A570-3B7AA199968C}"/>
                </a:ext>
              </a:extLst>
            </p:cNvPr>
            <p:cNvSpPr>
              <a:spLocks/>
            </p:cNvSpPr>
            <p:nvPr/>
          </p:nvSpPr>
          <p:spPr bwMode="auto">
            <a:xfrm>
              <a:off x="6143626" y="3438526"/>
              <a:ext cx="82550" cy="98425"/>
            </a:xfrm>
            <a:custGeom>
              <a:avLst/>
              <a:gdLst>
                <a:gd name="T0" fmla="*/ 173 w 580"/>
                <a:gd name="T1" fmla="*/ 0 h 688"/>
                <a:gd name="T2" fmla="*/ 228 w 580"/>
                <a:gd name="T3" fmla="*/ 0 h 688"/>
                <a:gd name="T4" fmla="*/ 280 w 580"/>
                <a:gd name="T5" fmla="*/ 3 h 688"/>
                <a:gd name="T6" fmla="*/ 329 w 580"/>
                <a:gd name="T7" fmla="*/ 6 h 688"/>
                <a:gd name="T8" fmla="*/ 374 w 580"/>
                <a:gd name="T9" fmla="*/ 12 h 688"/>
                <a:gd name="T10" fmla="*/ 416 w 580"/>
                <a:gd name="T11" fmla="*/ 18 h 688"/>
                <a:gd name="T12" fmla="*/ 454 w 580"/>
                <a:gd name="T13" fmla="*/ 25 h 688"/>
                <a:gd name="T14" fmla="*/ 489 w 580"/>
                <a:gd name="T15" fmla="*/ 32 h 688"/>
                <a:gd name="T16" fmla="*/ 517 w 580"/>
                <a:gd name="T17" fmla="*/ 38 h 688"/>
                <a:gd name="T18" fmla="*/ 542 w 580"/>
                <a:gd name="T19" fmla="*/ 45 h 688"/>
                <a:gd name="T20" fmla="*/ 560 w 580"/>
                <a:gd name="T21" fmla="*/ 50 h 688"/>
                <a:gd name="T22" fmla="*/ 573 w 580"/>
                <a:gd name="T23" fmla="*/ 54 h 688"/>
                <a:gd name="T24" fmla="*/ 580 w 580"/>
                <a:gd name="T25" fmla="*/ 56 h 688"/>
                <a:gd name="T26" fmla="*/ 565 w 580"/>
                <a:gd name="T27" fmla="*/ 134 h 688"/>
                <a:gd name="T28" fmla="*/ 543 w 580"/>
                <a:gd name="T29" fmla="*/ 209 h 688"/>
                <a:gd name="T30" fmla="*/ 516 w 580"/>
                <a:gd name="T31" fmla="*/ 281 h 688"/>
                <a:gd name="T32" fmla="*/ 482 w 580"/>
                <a:gd name="T33" fmla="*/ 351 h 688"/>
                <a:gd name="T34" fmla="*/ 444 w 580"/>
                <a:gd name="T35" fmla="*/ 418 h 688"/>
                <a:gd name="T36" fmla="*/ 399 w 580"/>
                <a:gd name="T37" fmla="*/ 480 h 688"/>
                <a:gd name="T38" fmla="*/ 352 w 580"/>
                <a:gd name="T39" fmla="*/ 539 h 688"/>
                <a:gd name="T40" fmla="*/ 298 w 580"/>
                <a:gd name="T41" fmla="*/ 593 h 688"/>
                <a:gd name="T42" fmla="*/ 242 w 580"/>
                <a:gd name="T43" fmla="*/ 643 h 688"/>
                <a:gd name="T44" fmla="*/ 181 w 580"/>
                <a:gd name="T45" fmla="*/ 688 h 688"/>
                <a:gd name="T46" fmla="*/ 178 w 580"/>
                <a:gd name="T47" fmla="*/ 673 h 688"/>
                <a:gd name="T48" fmla="*/ 174 w 580"/>
                <a:gd name="T49" fmla="*/ 651 h 688"/>
                <a:gd name="T50" fmla="*/ 169 w 580"/>
                <a:gd name="T51" fmla="*/ 623 h 688"/>
                <a:gd name="T52" fmla="*/ 163 w 580"/>
                <a:gd name="T53" fmla="*/ 589 h 688"/>
                <a:gd name="T54" fmla="*/ 154 w 580"/>
                <a:gd name="T55" fmla="*/ 551 h 688"/>
                <a:gd name="T56" fmla="*/ 144 w 580"/>
                <a:gd name="T57" fmla="*/ 507 h 688"/>
                <a:gd name="T58" fmla="*/ 132 w 580"/>
                <a:gd name="T59" fmla="*/ 458 h 688"/>
                <a:gd name="T60" fmla="*/ 119 w 580"/>
                <a:gd name="T61" fmla="*/ 404 h 688"/>
                <a:gd name="T62" fmla="*/ 104 w 580"/>
                <a:gd name="T63" fmla="*/ 348 h 688"/>
                <a:gd name="T64" fmla="*/ 88 w 580"/>
                <a:gd name="T65" fmla="*/ 287 h 688"/>
                <a:gd name="T66" fmla="*/ 69 w 580"/>
                <a:gd name="T67" fmla="*/ 223 h 688"/>
                <a:gd name="T68" fmla="*/ 47 w 580"/>
                <a:gd name="T69" fmla="*/ 156 h 688"/>
                <a:gd name="T70" fmla="*/ 25 w 580"/>
                <a:gd name="T71" fmla="*/ 87 h 688"/>
                <a:gd name="T72" fmla="*/ 0 w 580"/>
                <a:gd name="T73" fmla="*/ 15 h 688"/>
                <a:gd name="T74" fmla="*/ 59 w 580"/>
                <a:gd name="T75" fmla="*/ 7 h 688"/>
                <a:gd name="T76" fmla="*/ 117 w 580"/>
                <a:gd name="T77" fmla="*/ 2 h 688"/>
                <a:gd name="T78" fmla="*/ 173 w 580"/>
                <a:gd name="T7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0" h="688">
                  <a:moveTo>
                    <a:pt x="173" y="0"/>
                  </a:moveTo>
                  <a:lnTo>
                    <a:pt x="228" y="0"/>
                  </a:lnTo>
                  <a:lnTo>
                    <a:pt x="280" y="3"/>
                  </a:lnTo>
                  <a:lnTo>
                    <a:pt x="329" y="6"/>
                  </a:lnTo>
                  <a:lnTo>
                    <a:pt x="374" y="12"/>
                  </a:lnTo>
                  <a:lnTo>
                    <a:pt x="416" y="18"/>
                  </a:lnTo>
                  <a:lnTo>
                    <a:pt x="454" y="25"/>
                  </a:lnTo>
                  <a:lnTo>
                    <a:pt x="489" y="32"/>
                  </a:lnTo>
                  <a:lnTo>
                    <a:pt x="517" y="38"/>
                  </a:lnTo>
                  <a:lnTo>
                    <a:pt x="542" y="45"/>
                  </a:lnTo>
                  <a:lnTo>
                    <a:pt x="560" y="50"/>
                  </a:lnTo>
                  <a:lnTo>
                    <a:pt x="573" y="54"/>
                  </a:lnTo>
                  <a:lnTo>
                    <a:pt x="580" y="56"/>
                  </a:lnTo>
                  <a:lnTo>
                    <a:pt x="565" y="134"/>
                  </a:lnTo>
                  <a:lnTo>
                    <a:pt x="543" y="209"/>
                  </a:lnTo>
                  <a:lnTo>
                    <a:pt x="516" y="281"/>
                  </a:lnTo>
                  <a:lnTo>
                    <a:pt x="482" y="351"/>
                  </a:lnTo>
                  <a:lnTo>
                    <a:pt x="444" y="418"/>
                  </a:lnTo>
                  <a:lnTo>
                    <a:pt x="399" y="480"/>
                  </a:lnTo>
                  <a:lnTo>
                    <a:pt x="352" y="539"/>
                  </a:lnTo>
                  <a:lnTo>
                    <a:pt x="298" y="593"/>
                  </a:lnTo>
                  <a:lnTo>
                    <a:pt x="242" y="643"/>
                  </a:lnTo>
                  <a:lnTo>
                    <a:pt x="181" y="688"/>
                  </a:lnTo>
                  <a:lnTo>
                    <a:pt x="178" y="673"/>
                  </a:lnTo>
                  <a:lnTo>
                    <a:pt x="174" y="651"/>
                  </a:lnTo>
                  <a:lnTo>
                    <a:pt x="169" y="623"/>
                  </a:lnTo>
                  <a:lnTo>
                    <a:pt x="163" y="589"/>
                  </a:lnTo>
                  <a:lnTo>
                    <a:pt x="154" y="551"/>
                  </a:lnTo>
                  <a:lnTo>
                    <a:pt x="144" y="507"/>
                  </a:lnTo>
                  <a:lnTo>
                    <a:pt x="132" y="458"/>
                  </a:lnTo>
                  <a:lnTo>
                    <a:pt x="119" y="404"/>
                  </a:lnTo>
                  <a:lnTo>
                    <a:pt x="104" y="348"/>
                  </a:lnTo>
                  <a:lnTo>
                    <a:pt x="88" y="287"/>
                  </a:lnTo>
                  <a:lnTo>
                    <a:pt x="69" y="223"/>
                  </a:lnTo>
                  <a:lnTo>
                    <a:pt x="47" y="156"/>
                  </a:lnTo>
                  <a:lnTo>
                    <a:pt x="25" y="87"/>
                  </a:lnTo>
                  <a:lnTo>
                    <a:pt x="0" y="15"/>
                  </a:lnTo>
                  <a:lnTo>
                    <a:pt x="59" y="7"/>
                  </a:lnTo>
                  <a:lnTo>
                    <a:pt x="117" y="2"/>
                  </a:lnTo>
                  <a:lnTo>
                    <a:pt x="1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23" name="Freeform 123">
              <a:extLst>
                <a:ext uri="{FF2B5EF4-FFF2-40B4-BE49-F238E27FC236}">
                  <a16:creationId xmlns:a16="http://schemas.microsoft.com/office/drawing/2014/main" id="{1BDDC38E-B3B6-4446-81DB-9C2A57EF184B}"/>
                </a:ext>
              </a:extLst>
            </p:cNvPr>
            <p:cNvSpPr>
              <a:spLocks/>
            </p:cNvSpPr>
            <p:nvPr/>
          </p:nvSpPr>
          <p:spPr bwMode="auto">
            <a:xfrm>
              <a:off x="6122988" y="3338513"/>
              <a:ext cx="106363" cy="84138"/>
            </a:xfrm>
            <a:custGeom>
              <a:avLst/>
              <a:gdLst>
                <a:gd name="T0" fmla="*/ 520 w 732"/>
                <a:gd name="T1" fmla="*/ 0 h 589"/>
                <a:gd name="T2" fmla="*/ 561 w 732"/>
                <a:gd name="T3" fmla="*/ 55 h 589"/>
                <a:gd name="T4" fmla="*/ 599 w 732"/>
                <a:gd name="T5" fmla="*/ 113 h 589"/>
                <a:gd name="T6" fmla="*/ 633 w 732"/>
                <a:gd name="T7" fmla="*/ 175 h 589"/>
                <a:gd name="T8" fmla="*/ 661 w 732"/>
                <a:gd name="T9" fmla="*/ 238 h 589"/>
                <a:gd name="T10" fmla="*/ 686 w 732"/>
                <a:gd name="T11" fmla="*/ 304 h 589"/>
                <a:gd name="T12" fmla="*/ 705 w 732"/>
                <a:gd name="T13" fmla="*/ 373 h 589"/>
                <a:gd name="T14" fmla="*/ 720 w 732"/>
                <a:gd name="T15" fmla="*/ 443 h 589"/>
                <a:gd name="T16" fmla="*/ 729 w 732"/>
                <a:gd name="T17" fmla="*/ 516 h 589"/>
                <a:gd name="T18" fmla="*/ 732 w 732"/>
                <a:gd name="T19" fmla="*/ 589 h 589"/>
                <a:gd name="T20" fmla="*/ 726 w 732"/>
                <a:gd name="T21" fmla="*/ 588 h 589"/>
                <a:gd name="T22" fmla="*/ 713 w 732"/>
                <a:gd name="T23" fmla="*/ 586 h 589"/>
                <a:gd name="T24" fmla="*/ 695 w 732"/>
                <a:gd name="T25" fmla="*/ 583 h 589"/>
                <a:gd name="T26" fmla="*/ 670 w 732"/>
                <a:gd name="T27" fmla="*/ 578 h 589"/>
                <a:gd name="T28" fmla="*/ 639 w 732"/>
                <a:gd name="T29" fmla="*/ 573 h 589"/>
                <a:gd name="T30" fmla="*/ 605 w 732"/>
                <a:gd name="T31" fmla="*/ 568 h 589"/>
                <a:gd name="T32" fmla="*/ 566 w 732"/>
                <a:gd name="T33" fmla="*/ 563 h 589"/>
                <a:gd name="T34" fmla="*/ 522 w 732"/>
                <a:gd name="T35" fmla="*/ 558 h 589"/>
                <a:gd name="T36" fmla="*/ 475 w 732"/>
                <a:gd name="T37" fmla="*/ 554 h 589"/>
                <a:gd name="T38" fmla="*/ 425 w 732"/>
                <a:gd name="T39" fmla="*/ 550 h 589"/>
                <a:gd name="T40" fmla="*/ 372 w 732"/>
                <a:gd name="T41" fmla="*/ 547 h 589"/>
                <a:gd name="T42" fmla="*/ 318 w 732"/>
                <a:gd name="T43" fmla="*/ 546 h 589"/>
                <a:gd name="T44" fmla="*/ 260 w 732"/>
                <a:gd name="T45" fmla="*/ 546 h 589"/>
                <a:gd name="T46" fmla="*/ 201 w 732"/>
                <a:gd name="T47" fmla="*/ 549 h 589"/>
                <a:gd name="T48" fmla="*/ 143 w 732"/>
                <a:gd name="T49" fmla="*/ 553 h 589"/>
                <a:gd name="T50" fmla="*/ 83 w 732"/>
                <a:gd name="T51" fmla="*/ 558 h 589"/>
                <a:gd name="T52" fmla="*/ 62 w 732"/>
                <a:gd name="T53" fmla="*/ 510 h 589"/>
                <a:gd name="T54" fmla="*/ 33 w 732"/>
                <a:gd name="T55" fmla="*/ 441 h 589"/>
                <a:gd name="T56" fmla="*/ 0 w 732"/>
                <a:gd name="T57" fmla="*/ 374 h 589"/>
                <a:gd name="T58" fmla="*/ 67 w 732"/>
                <a:gd name="T59" fmla="*/ 344 h 589"/>
                <a:gd name="T60" fmla="*/ 129 w 732"/>
                <a:gd name="T61" fmla="*/ 313 h 589"/>
                <a:gd name="T62" fmla="*/ 185 w 732"/>
                <a:gd name="T63" fmla="*/ 282 h 589"/>
                <a:gd name="T64" fmla="*/ 237 w 732"/>
                <a:gd name="T65" fmla="*/ 252 h 589"/>
                <a:gd name="T66" fmla="*/ 284 w 732"/>
                <a:gd name="T67" fmla="*/ 220 h 589"/>
                <a:gd name="T68" fmla="*/ 326 w 732"/>
                <a:gd name="T69" fmla="*/ 189 h 589"/>
                <a:gd name="T70" fmla="*/ 364 w 732"/>
                <a:gd name="T71" fmla="*/ 159 h 589"/>
                <a:gd name="T72" fmla="*/ 398 w 732"/>
                <a:gd name="T73" fmla="*/ 131 h 589"/>
                <a:gd name="T74" fmla="*/ 426 w 732"/>
                <a:gd name="T75" fmla="*/ 104 h 589"/>
                <a:gd name="T76" fmla="*/ 451 w 732"/>
                <a:gd name="T77" fmla="*/ 79 h 589"/>
                <a:gd name="T78" fmla="*/ 473 w 732"/>
                <a:gd name="T79" fmla="*/ 57 h 589"/>
                <a:gd name="T80" fmla="*/ 489 w 732"/>
                <a:gd name="T81" fmla="*/ 38 h 589"/>
                <a:gd name="T82" fmla="*/ 502 w 732"/>
                <a:gd name="T83" fmla="*/ 23 h 589"/>
                <a:gd name="T84" fmla="*/ 512 w 732"/>
                <a:gd name="T85" fmla="*/ 11 h 589"/>
                <a:gd name="T86" fmla="*/ 518 w 732"/>
                <a:gd name="T87" fmla="*/ 3 h 589"/>
                <a:gd name="T88" fmla="*/ 520 w 732"/>
                <a:gd name="T8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2" h="589">
                  <a:moveTo>
                    <a:pt x="520" y="0"/>
                  </a:moveTo>
                  <a:lnTo>
                    <a:pt x="561" y="55"/>
                  </a:lnTo>
                  <a:lnTo>
                    <a:pt x="599" y="113"/>
                  </a:lnTo>
                  <a:lnTo>
                    <a:pt x="633" y="175"/>
                  </a:lnTo>
                  <a:lnTo>
                    <a:pt x="661" y="238"/>
                  </a:lnTo>
                  <a:lnTo>
                    <a:pt x="686" y="304"/>
                  </a:lnTo>
                  <a:lnTo>
                    <a:pt x="705" y="373"/>
                  </a:lnTo>
                  <a:lnTo>
                    <a:pt x="720" y="443"/>
                  </a:lnTo>
                  <a:lnTo>
                    <a:pt x="729" y="516"/>
                  </a:lnTo>
                  <a:lnTo>
                    <a:pt x="732" y="589"/>
                  </a:lnTo>
                  <a:lnTo>
                    <a:pt x="726" y="588"/>
                  </a:lnTo>
                  <a:lnTo>
                    <a:pt x="713" y="586"/>
                  </a:lnTo>
                  <a:lnTo>
                    <a:pt x="695" y="583"/>
                  </a:lnTo>
                  <a:lnTo>
                    <a:pt x="670" y="578"/>
                  </a:lnTo>
                  <a:lnTo>
                    <a:pt x="639" y="573"/>
                  </a:lnTo>
                  <a:lnTo>
                    <a:pt x="605" y="568"/>
                  </a:lnTo>
                  <a:lnTo>
                    <a:pt x="566" y="563"/>
                  </a:lnTo>
                  <a:lnTo>
                    <a:pt x="522" y="558"/>
                  </a:lnTo>
                  <a:lnTo>
                    <a:pt x="475" y="554"/>
                  </a:lnTo>
                  <a:lnTo>
                    <a:pt x="425" y="550"/>
                  </a:lnTo>
                  <a:lnTo>
                    <a:pt x="372" y="547"/>
                  </a:lnTo>
                  <a:lnTo>
                    <a:pt x="318" y="546"/>
                  </a:lnTo>
                  <a:lnTo>
                    <a:pt x="260" y="546"/>
                  </a:lnTo>
                  <a:lnTo>
                    <a:pt x="201" y="549"/>
                  </a:lnTo>
                  <a:lnTo>
                    <a:pt x="143" y="553"/>
                  </a:lnTo>
                  <a:lnTo>
                    <a:pt x="83" y="558"/>
                  </a:lnTo>
                  <a:lnTo>
                    <a:pt x="62" y="510"/>
                  </a:lnTo>
                  <a:lnTo>
                    <a:pt x="33" y="441"/>
                  </a:lnTo>
                  <a:lnTo>
                    <a:pt x="0" y="374"/>
                  </a:lnTo>
                  <a:lnTo>
                    <a:pt x="67" y="344"/>
                  </a:lnTo>
                  <a:lnTo>
                    <a:pt x="129" y="313"/>
                  </a:lnTo>
                  <a:lnTo>
                    <a:pt x="185" y="282"/>
                  </a:lnTo>
                  <a:lnTo>
                    <a:pt x="237" y="252"/>
                  </a:lnTo>
                  <a:lnTo>
                    <a:pt x="284" y="220"/>
                  </a:lnTo>
                  <a:lnTo>
                    <a:pt x="326" y="189"/>
                  </a:lnTo>
                  <a:lnTo>
                    <a:pt x="364" y="159"/>
                  </a:lnTo>
                  <a:lnTo>
                    <a:pt x="398" y="131"/>
                  </a:lnTo>
                  <a:lnTo>
                    <a:pt x="426" y="104"/>
                  </a:lnTo>
                  <a:lnTo>
                    <a:pt x="451" y="79"/>
                  </a:lnTo>
                  <a:lnTo>
                    <a:pt x="473" y="57"/>
                  </a:lnTo>
                  <a:lnTo>
                    <a:pt x="489" y="38"/>
                  </a:lnTo>
                  <a:lnTo>
                    <a:pt x="502" y="23"/>
                  </a:lnTo>
                  <a:lnTo>
                    <a:pt x="512" y="11"/>
                  </a:lnTo>
                  <a:lnTo>
                    <a:pt x="518" y="3"/>
                  </a:lnTo>
                  <a:lnTo>
                    <a:pt x="52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grpSp>
      <p:grpSp>
        <p:nvGrpSpPr>
          <p:cNvPr id="24" name="Группа 145">
            <a:extLst>
              <a:ext uri="{FF2B5EF4-FFF2-40B4-BE49-F238E27FC236}">
                <a16:creationId xmlns:a16="http://schemas.microsoft.com/office/drawing/2014/main" id="{E699E9F8-5DDB-4701-9155-2687440B13C5}"/>
              </a:ext>
            </a:extLst>
          </p:cNvPr>
          <p:cNvGrpSpPr/>
          <p:nvPr/>
        </p:nvGrpSpPr>
        <p:grpSpPr>
          <a:xfrm>
            <a:off x="5898010" y="4247676"/>
            <a:ext cx="392910" cy="397543"/>
            <a:chOff x="5843588" y="3176588"/>
            <a:chExt cx="1346200" cy="1362075"/>
          </a:xfrm>
          <a:solidFill>
            <a:schemeClr val="bg1"/>
          </a:solidFill>
        </p:grpSpPr>
        <p:sp>
          <p:nvSpPr>
            <p:cNvPr id="25" name="Freeform 128">
              <a:extLst>
                <a:ext uri="{FF2B5EF4-FFF2-40B4-BE49-F238E27FC236}">
                  <a16:creationId xmlns:a16="http://schemas.microsoft.com/office/drawing/2014/main" id="{6D1B1F84-4FC3-4CCA-8C94-A5AED8A9F353}"/>
                </a:ext>
              </a:extLst>
            </p:cNvPr>
            <p:cNvSpPr>
              <a:spLocks noEditPoints="1"/>
            </p:cNvSpPr>
            <p:nvPr/>
          </p:nvSpPr>
          <p:spPr bwMode="auto">
            <a:xfrm>
              <a:off x="5843588" y="3176588"/>
              <a:ext cx="1346200" cy="1362075"/>
            </a:xfrm>
            <a:custGeom>
              <a:avLst/>
              <a:gdLst>
                <a:gd name="T0" fmla="*/ 1462 w 3393"/>
                <a:gd name="T1" fmla="*/ 1007 h 3433"/>
                <a:gd name="T2" fmla="*/ 1187 w 3393"/>
                <a:gd name="T3" fmla="*/ 1094 h 3433"/>
                <a:gd name="T4" fmla="*/ 956 w 3393"/>
                <a:gd name="T5" fmla="*/ 1226 h 3433"/>
                <a:gd name="T6" fmla="*/ 768 w 3393"/>
                <a:gd name="T7" fmla="*/ 1379 h 3433"/>
                <a:gd name="T8" fmla="*/ 626 w 3393"/>
                <a:gd name="T9" fmla="*/ 1528 h 3433"/>
                <a:gd name="T10" fmla="*/ 531 w 3393"/>
                <a:gd name="T11" fmla="*/ 1650 h 3433"/>
                <a:gd name="T12" fmla="*/ 483 w 3393"/>
                <a:gd name="T13" fmla="*/ 1723 h 3433"/>
                <a:gd name="T14" fmla="*/ 483 w 3393"/>
                <a:gd name="T15" fmla="*/ 1744 h 3433"/>
                <a:gd name="T16" fmla="*/ 531 w 3393"/>
                <a:gd name="T17" fmla="*/ 1816 h 3433"/>
                <a:gd name="T18" fmla="*/ 626 w 3393"/>
                <a:gd name="T19" fmla="*/ 1939 h 3433"/>
                <a:gd name="T20" fmla="*/ 768 w 3393"/>
                <a:gd name="T21" fmla="*/ 2088 h 3433"/>
                <a:gd name="T22" fmla="*/ 956 w 3393"/>
                <a:gd name="T23" fmla="*/ 2240 h 3433"/>
                <a:gd name="T24" fmla="*/ 1187 w 3393"/>
                <a:gd name="T25" fmla="*/ 2372 h 3433"/>
                <a:gd name="T26" fmla="*/ 1462 w 3393"/>
                <a:gd name="T27" fmla="*/ 2459 h 3433"/>
                <a:gd name="T28" fmla="*/ 1777 w 3393"/>
                <a:gd name="T29" fmla="*/ 2479 h 3433"/>
                <a:gd name="T30" fmla="*/ 2074 w 3393"/>
                <a:gd name="T31" fmla="*/ 2422 h 3433"/>
                <a:gd name="T32" fmla="*/ 2327 w 3393"/>
                <a:gd name="T33" fmla="*/ 2310 h 3433"/>
                <a:gd name="T34" fmla="*/ 2537 w 3393"/>
                <a:gd name="T35" fmla="*/ 2166 h 3433"/>
                <a:gd name="T36" fmla="*/ 2702 w 3393"/>
                <a:gd name="T37" fmla="*/ 2011 h 3433"/>
                <a:gd name="T38" fmla="*/ 2821 w 3393"/>
                <a:gd name="T39" fmla="*/ 1873 h 3433"/>
                <a:gd name="T40" fmla="*/ 2893 w 3393"/>
                <a:gd name="T41" fmla="*/ 1772 h 3433"/>
                <a:gd name="T42" fmla="*/ 2917 w 3393"/>
                <a:gd name="T43" fmla="*/ 1733 h 3433"/>
                <a:gd name="T44" fmla="*/ 2893 w 3393"/>
                <a:gd name="T45" fmla="*/ 1694 h 3433"/>
                <a:gd name="T46" fmla="*/ 2821 w 3393"/>
                <a:gd name="T47" fmla="*/ 1593 h 3433"/>
                <a:gd name="T48" fmla="*/ 2702 w 3393"/>
                <a:gd name="T49" fmla="*/ 1455 h 3433"/>
                <a:gd name="T50" fmla="*/ 2537 w 3393"/>
                <a:gd name="T51" fmla="*/ 1301 h 3433"/>
                <a:gd name="T52" fmla="*/ 2327 w 3393"/>
                <a:gd name="T53" fmla="*/ 1156 h 3433"/>
                <a:gd name="T54" fmla="*/ 2074 w 3393"/>
                <a:gd name="T55" fmla="*/ 1043 h 3433"/>
                <a:gd name="T56" fmla="*/ 1777 w 3393"/>
                <a:gd name="T57" fmla="*/ 987 h 3433"/>
                <a:gd name="T58" fmla="*/ 1909 w 3393"/>
                <a:gd name="T59" fmla="*/ 14 h 3433"/>
                <a:gd name="T60" fmla="*/ 2309 w 3393"/>
                <a:gd name="T61" fmla="*/ 116 h 3433"/>
                <a:gd name="T62" fmla="*/ 2665 w 3393"/>
                <a:gd name="T63" fmla="*/ 308 h 3433"/>
                <a:gd name="T64" fmla="*/ 2964 w 3393"/>
                <a:gd name="T65" fmla="*/ 577 h 3433"/>
                <a:gd name="T66" fmla="*/ 3194 w 3393"/>
                <a:gd name="T67" fmla="*/ 910 h 3433"/>
                <a:gd name="T68" fmla="*/ 3342 w 3393"/>
                <a:gd name="T69" fmla="*/ 1295 h 3433"/>
                <a:gd name="T70" fmla="*/ 3393 w 3393"/>
                <a:gd name="T71" fmla="*/ 1717 h 3433"/>
                <a:gd name="T72" fmla="*/ 3342 w 3393"/>
                <a:gd name="T73" fmla="*/ 2139 h 3433"/>
                <a:gd name="T74" fmla="*/ 3194 w 3393"/>
                <a:gd name="T75" fmla="*/ 2523 h 3433"/>
                <a:gd name="T76" fmla="*/ 2964 w 3393"/>
                <a:gd name="T77" fmla="*/ 2856 h 3433"/>
                <a:gd name="T78" fmla="*/ 2665 w 3393"/>
                <a:gd name="T79" fmla="*/ 3126 h 3433"/>
                <a:gd name="T80" fmla="*/ 2309 w 3393"/>
                <a:gd name="T81" fmla="*/ 3318 h 3433"/>
                <a:gd name="T82" fmla="*/ 1909 w 3393"/>
                <a:gd name="T83" fmla="*/ 3420 h 3433"/>
                <a:gd name="T84" fmla="*/ 1483 w 3393"/>
                <a:gd name="T85" fmla="*/ 3420 h 3433"/>
                <a:gd name="T86" fmla="*/ 1084 w 3393"/>
                <a:gd name="T87" fmla="*/ 3318 h 3433"/>
                <a:gd name="T88" fmla="*/ 728 w 3393"/>
                <a:gd name="T89" fmla="*/ 3126 h 3433"/>
                <a:gd name="T90" fmla="*/ 429 w 3393"/>
                <a:gd name="T91" fmla="*/ 2856 h 3433"/>
                <a:gd name="T92" fmla="*/ 199 w 3393"/>
                <a:gd name="T93" fmla="*/ 2523 h 3433"/>
                <a:gd name="T94" fmla="*/ 52 w 3393"/>
                <a:gd name="T95" fmla="*/ 2139 h 3433"/>
                <a:gd name="T96" fmla="*/ 0 w 3393"/>
                <a:gd name="T97" fmla="*/ 1717 h 3433"/>
                <a:gd name="T98" fmla="*/ 52 w 3393"/>
                <a:gd name="T99" fmla="*/ 1295 h 3433"/>
                <a:gd name="T100" fmla="*/ 199 w 3393"/>
                <a:gd name="T101" fmla="*/ 910 h 3433"/>
                <a:gd name="T102" fmla="*/ 429 w 3393"/>
                <a:gd name="T103" fmla="*/ 577 h 3433"/>
                <a:gd name="T104" fmla="*/ 728 w 3393"/>
                <a:gd name="T105" fmla="*/ 308 h 3433"/>
                <a:gd name="T106" fmla="*/ 1084 w 3393"/>
                <a:gd name="T107" fmla="*/ 116 h 3433"/>
                <a:gd name="T108" fmla="*/ 1483 w 3393"/>
                <a:gd name="T109" fmla="*/ 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93" h="3433">
                  <a:moveTo>
                    <a:pt x="1697" y="984"/>
                  </a:moveTo>
                  <a:lnTo>
                    <a:pt x="1616" y="987"/>
                  </a:lnTo>
                  <a:lnTo>
                    <a:pt x="1538" y="995"/>
                  </a:lnTo>
                  <a:lnTo>
                    <a:pt x="1462" y="1007"/>
                  </a:lnTo>
                  <a:lnTo>
                    <a:pt x="1389" y="1023"/>
                  </a:lnTo>
                  <a:lnTo>
                    <a:pt x="1319" y="1043"/>
                  </a:lnTo>
                  <a:lnTo>
                    <a:pt x="1252" y="1067"/>
                  </a:lnTo>
                  <a:lnTo>
                    <a:pt x="1187" y="1094"/>
                  </a:lnTo>
                  <a:lnTo>
                    <a:pt x="1125" y="1124"/>
                  </a:lnTo>
                  <a:lnTo>
                    <a:pt x="1066" y="1156"/>
                  </a:lnTo>
                  <a:lnTo>
                    <a:pt x="1009" y="1191"/>
                  </a:lnTo>
                  <a:lnTo>
                    <a:pt x="956" y="1226"/>
                  </a:lnTo>
                  <a:lnTo>
                    <a:pt x="905" y="1263"/>
                  </a:lnTo>
                  <a:lnTo>
                    <a:pt x="856" y="1301"/>
                  </a:lnTo>
                  <a:lnTo>
                    <a:pt x="811" y="1340"/>
                  </a:lnTo>
                  <a:lnTo>
                    <a:pt x="768" y="1379"/>
                  </a:lnTo>
                  <a:lnTo>
                    <a:pt x="729" y="1416"/>
                  </a:lnTo>
                  <a:lnTo>
                    <a:pt x="692" y="1455"/>
                  </a:lnTo>
                  <a:lnTo>
                    <a:pt x="658" y="1491"/>
                  </a:lnTo>
                  <a:lnTo>
                    <a:pt x="626" y="1528"/>
                  </a:lnTo>
                  <a:lnTo>
                    <a:pt x="598" y="1561"/>
                  </a:lnTo>
                  <a:lnTo>
                    <a:pt x="573" y="1593"/>
                  </a:lnTo>
                  <a:lnTo>
                    <a:pt x="551" y="1623"/>
                  </a:lnTo>
                  <a:lnTo>
                    <a:pt x="531" y="1650"/>
                  </a:lnTo>
                  <a:lnTo>
                    <a:pt x="515" y="1674"/>
                  </a:lnTo>
                  <a:lnTo>
                    <a:pt x="501" y="1694"/>
                  </a:lnTo>
                  <a:lnTo>
                    <a:pt x="490" y="1710"/>
                  </a:lnTo>
                  <a:lnTo>
                    <a:pt x="483" y="1723"/>
                  </a:lnTo>
                  <a:lnTo>
                    <a:pt x="479" y="1731"/>
                  </a:lnTo>
                  <a:lnTo>
                    <a:pt x="476" y="1733"/>
                  </a:lnTo>
                  <a:lnTo>
                    <a:pt x="479" y="1736"/>
                  </a:lnTo>
                  <a:lnTo>
                    <a:pt x="483" y="1744"/>
                  </a:lnTo>
                  <a:lnTo>
                    <a:pt x="490" y="1756"/>
                  </a:lnTo>
                  <a:lnTo>
                    <a:pt x="501" y="1772"/>
                  </a:lnTo>
                  <a:lnTo>
                    <a:pt x="515" y="1792"/>
                  </a:lnTo>
                  <a:lnTo>
                    <a:pt x="531" y="1816"/>
                  </a:lnTo>
                  <a:lnTo>
                    <a:pt x="551" y="1843"/>
                  </a:lnTo>
                  <a:lnTo>
                    <a:pt x="573" y="1873"/>
                  </a:lnTo>
                  <a:lnTo>
                    <a:pt x="598" y="1905"/>
                  </a:lnTo>
                  <a:lnTo>
                    <a:pt x="626" y="1939"/>
                  </a:lnTo>
                  <a:lnTo>
                    <a:pt x="658" y="1975"/>
                  </a:lnTo>
                  <a:lnTo>
                    <a:pt x="692" y="2011"/>
                  </a:lnTo>
                  <a:lnTo>
                    <a:pt x="729" y="2050"/>
                  </a:lnTo>
                  <a:lnTo>
                    <a:pt x="768" y="2088"/>
                  </a:lnTo>
                  <a:lnTo>
                    <a:pt x="811" y="2127"/>
                  </a:lnTo>
                  <a:lnTo>
                    <a:pt x="856" y="2166"/>
                  </a:lnTo>
                  <a:lnTo>
                    <a:pt x="905" y="2203"/>
                  </a:lnTo>
                  <a:lnTo>
                    <a:pt x="956" y="2240"/>
                  </a:lnTo>
                  <a:lnTo>
                    <a:pt x="1009" y="2276"/>
                  </a:lnTo>
                  <a:lnTo>
                    <a:pt x="1066" y="2310"/>
                  </a:lnTo>
                  <a:lnTo>
                    <a:pt x="1125" y="2342"/>
                  </a:lnTo>
                  <a:lnTo>
                    <a:pt x="1187" y="2372"/>
                  </a:lnTo>
                  <a:lnTo>
                    <a:pt x="1252" y="2399"/>
                  </a:lnTo>
                  <a:lnTo>
                    <a:pt x="1319" y="2422"/>
                  </a:lnTo>
                  <a:lnTo>
                    <a:pt x="1389" y="2443"/>
                  </a:lnTo>
                  <a:lnTo>
                    <a:pt x="1462" y="2459"/>
                  </a:lnTo>
                  <a:lnTo>
                    <a:pt x="1538" y="2472"/>
                  </a:lnTo>
                  <a:lnTo>
                    <a:pt x="1616" y="2479"/>
                  </a:lnTo>
                  <a:lnTo>
                    <a:pt x="1697" y="2482"/>
                  </a:lnTo>
                  <a:lnTo>
                    <a:pt x="1777" y="2479"/>
                  </a:lnTo>
                  <a:lnTo>
                    <a:pt x="1855" y="2472"/>
                  </a:lnTo>
                  <a:lnTo>
                    <a:pt x="1930" y="2459"/>
                  </a:lnTo>
                  <a:lnTo>
                    <a:pt x="2003" y="2443"/>
                  </a:lnTo>
                  <a:lnTo>
                    <a:pt x="2074" y="2422"/>
                  </a:lnTo>
                  <a:lnTo>
                    <a:pt x="2141" y="2399"/>
                  </a:lnTo>
                  <a:lnTo>
                    <a:pt x="2206" y="2372"/>
                  </a:lnTo>
                  <a:lnTo>
                    <a:pt x="2268" y="2342"/>
                  </a:lnTo>
                  <a:lnTo>
                    <a:pt x="2327" y="2310"/>
                  </a:lnTo>
                  <a:lnTo>
                    <a:pt x="2383" y="2276"/>
                  </a:lnTo>
                  <a:lnTo>
                    <a:pt x="2438" y="2240"/>
                  </a:lnTo>
                  <a:lnTo>
                    <a:pt x="2488" y="2203"/>
                  </a:lnTo>
                  <a:lnTo>
                    <a:pt x="2537" y="2166"/>
                  </a:lnTo>
                  <a:lnTo>
                    <a:pt x="2582" y="2127"/>
                  </a:lnTo>
                  <a:lnTo>
                    <a:pt x="2624" y="2088"/>
                  </a:lnTo>
                  <a:lnTo>
                    <a:pt x="2665" y="2050"/>
                  </a:lnTo>
                  <a:lnTo>
                    <a:pt x="2702" y="2011"/>
                  </a:lnTo>
                  <a:lnTo>
                    <a:pt x="2736" y="1975"/>
                  </a:lnTo>
                  <a:lnTo>
                    <a:pt x="2766" y="1939"/>
                  </a:lnTo>
                  <a:lnTo>
                    <a:pt x="2795" y="1905"/>
                  </a:lnTo>
                  <a:lnTo>
                    <a:pt x="2821" y="1873"/>
                  </a:lnTo>
                  <a:lnTo>
                    <a:pt x="2843" y="1843"/>
                  </a:lnTo>
                  <a:lnTo>
                    <a:pt x="2862" y="1816"/>
                  </a:lnTo>
                  <a:lnTo>
                    <a:pt x="2879" y="1792"/>
                  </a:lnTo>
                  <a:lnTo>
                    <a:pt x="2893" y="1772"/>
                  </a:lnTo>
                  <a:lnTo>
                    <a:pt x="2903" y="1756"/>
                  </a:lnTo>
                  <a:lnTo>
                    <a:pt x="2911" y="1744"/>
                  </a:lnTo>
                  <a:lnTo>
                    <a:pt x="2915" y="1736"/>
                  </a:lnTo>
                  <a:lnTo>
                    <a:pt x="2917" y="1733"/>
                  </a:lnTo>
                  <a:lnTo>
                    <a:pt x="2915" y="1731"/>
                  </a:lnTo>
                  <a:lnTo>
                    <a:pt x="2911" y="1723"/>
                  </a:lnTo>
                  <a:lnTo>
                    <a:pt x="2903" y="1710"/>
                  </a:lnTo>
                  <a:lnTo>
                    <a:pt x="2893" y="1694"/>
                  </a:lnTo>
                  <a:lnTo>
                    <a:pt x="2879" y="1674"/>
                  </a:lnTo>
                  <a:lnTo>
                    <a:pt x="2862" y="1650"/>
                  </a:lnTo>
                  <a:lnTo>
                    <a:pt x="2843" y="1623"/>
                  </a:lnTo>
                  <a:lnTo>
                    <a:pt x="2821" y="1593"/>
                  </a:lnTo>
                  <a:lnTo>
                    <a:pt x="2795" y="1561"/>
                  </a:lnTo>
                  <a:lnTo>
                    <a:pt x="2766" y="1528"/>
                  </a:lnTo>
                  <a:lnTo>
                    <a:pt x="2736" y="1491"/>
                  </a:lnTo>
                  <a:lnTo>
                    <a:pt x="2702" y="1455"/>
                  </a:lnTo>
                  <a:lnTo>
                    <a:pt x="2665" y="1416"/>
                  </a:lnTo>
                  <a:lnTo>
                    <a:pt x="2624" y="1379"/>
                  </a:lnTo>
                  <a:lnTo>
                    <a:pt x="2582" y="1340"/>
                  </a:lnTo>
                  <a:lnTo>
                    <a:pt x="2537" y="1301"/>
                  </a:lnTo>
                  <a:lnTo>
                    <a:pt x="2488" y="1263"/>
                  </a:lnTo>
                  <a:lnTo>
                    <a:pt x="2438" y="1226"/>
                  </a:lnTo>
                  <a:lnTo>
                    <a:pt x="2383" y="1191"/>
                  </a:lnTo>
                  <a:lnTo>
                    <a:pt x="2327" y="1156"/>
                  </a:lnTo>
                  <a:lnTo>
                    <a:pt x="2268" y="1124"/>
                  </a:lnTo>
                  <a:lnTo>
                    <a:pt x="2206" y="1094"/>
                  </a:lnTo>
                  <a:lnTo>
                    <a:pt x="2141" y="1067"/>
                  </a:lnTo>
                  <a:lnTo>
                    <a:pt x="2074" y="1043"/>
                  </a:lnTo>
                  <a:lnTo>
                    <a:pt x="2003" y="1023"/>
                  </a:lnTo>
                  <a:lnTo>
                    <a:pt x="1930" y="1007"/>
                  </a:lnTo>
                  <a:lnTo>
                    <a:pt x="1855" y="995"/>
                  </a:lnTo>
                  <a:lnTo>
                    <a:pt x="1777" y="987"/>
                  </a:lnTo>
                  <a:lnTo>
                    <a:pt x="1697" y="984"/>
                  </a:lnTo>
                  <a:close/>
                  <a:moveTo>
                    <a:pt x="1697" y="0"/>
                  </a:moveTo>
                  <a:lnTo>
                    <a:pt x="1804" y="3"/>
                  </a:lnTo>
                  <a:lnTo>
                    <a:pt x="1909" y="14"/>
                  </a:lnTo>
                  <a:lnTo>
                    <a:pt x="2012" y="30"/>
                  </a:lnTo>
                  <a:lnTo>
                    <a:pt x="2114" y="52"/>
                  </a:lnTo>
                  <a:lnTo>
                    <a:pt x="2213" y="81"/>
                  </a:lnTo>
                  <a:lnTo>
                    <a:pt x="2309" y="116"/>
                  </a:lnTo>
                  <a:lnTo>
                    <a:pt x="2402" y="155"/>
                  </a:lnTo>
                  <a:lnTo>
                    <a:pt x="2494" y="202"/>
                  </a:lnTo>
                  <a:lnTo>
                    <a:pt x="2581" y="252"/>
                  </a:lnTo>
                  <a:lnTo>
                    <a:pt x="2665" y="308"/>
                  </a:lnTo>
                  <a:lnTo>
                    <a:pt x="2745" y="369"/>
                  </a:lnTo>
                  <a:lnTo>
                    <a:pt x="2823" y="433"/>
                  </a:lnTo>
                  <a:lnTo>
                    <a:pt x="2896" y="503"/>
                  </a:lnTo>
                  <a:lnTo>
                    <a:pt x="2964" y="577"/>
                  </a:lnTo>
                  <a:lnTo>
                    <a:pt x="3029" y="655"/>
                  </a:lnTo>
                  <a:lnTo>
                    <a:pt x="3089" y="736"/>
                  </a:lnTo>
                  <a:lnTo>
                    <a:pt x="3144" y="822"/>
                  </a:lnTo>
                  <a:lnTo>
                    <a:pt x="3194" y="910"/>
                  </a:lnTo>
                  <a:lnTo>
                    <a:pt x="3239" y="1003"/>
                  </a:lnTo>
                  <a:lnTo>
                    <a:pt x="3279" y="1097"/>
                  </a:lnTo>
                  <a:lnTo>
                    <a:pt x="3313" y="1195"/>
                  </a:lnTo>
                  <a:lnTo>
                    <a:pt x="3342" y="1295"/>
                  </a:lnTo>
                  <a:lnTo>
                    <a:pt x="3364" y="1397"/>
                  </a:lnTo>
                  <a:lnTo>
                    <a:pt x="3380" y="1502"/>
                  </a:lnTo>
                  <a:lnTo>
                    <a:pt x="3389" y="1608"/>
                  </a:lnTo>
                  <a:lnTo>
                    <a:pt x="3393" y="1717"/>
                  </a:lnTo>
                  <a:lnTo>
                    <a:pt x="3389" y="1825"/>
                  </a:lnTo>
                  <a:lnTo>
                    <a:pt x="3380" y="1932"/>
                  </a:lnTo>
                  <a:lnTo>
                    <a:pt x="3364" y="2037"/>
                  </a:lnTo>
                  <a:lnTo>
                    <a:pt x="3342" y="2139"/>
                  </a:lnTo>
                  <a:lnTo>
                    <a:pt x="3313" y="2239"/>
                  </a:lnTo>
                  <a:lnTo>
                    <a:pt x="3279" y="2337"/>
                  </a:lnTo>
                  <a:lnTo>
                    <a:pt x="3239" y="2431"/>
                  </a:lnTo>
                  <a:lnTo>
                    <a:pt x="3194" y="2523"/>
                  </a:lnTo>
                  <a:lnTo>
                    <a:pt x="3144" y="2611"/>
                  </a:lnTo>
                  <a:lnTo>
                    <a:pt x="3089" y="2697"/>
                  </a:lnTo>
                  <a:lnTo>
                    <a:pt x="3029" y="2779"/>
                  </a:lnTo>
                  <a:lnTo>
                    <a:pt x="2964" y="2856"/>
                  </a:lnTo>
                  <a:lnTo>
                    <a:pt x="2896" y="2930"/>
                  </a:lnTo>
                  <a:lnTo>
                    <a:pt x="2823" y="3000"/>
                  </a:lnTo>
                  <a:lnTo>
                    <a:pt x="2745" y="3065"/>
                  </a:lnTo>
                  <a:lnTo>
                    <a:pt x="2665" y="3126"/>
                  </a:lnTo>
                  <a:lnTo>
                    <a:pt x="2581" y="3182"/>
                  </a:lnTo>
                  <a:lnTo>
                    <a:pt x="2494" y="3232"/>
                  </a:lnTo>
                  <a:lnTo>
                    <a:pt x="2402" y="3277"/>
                  </a:lnTo>
                  <a:lnTo>
                    <a:pt x="2309" y="3318"/>
                  </a:lnTo>
                  <a:lnTo>
                    <a:pt x="2213" y="3352"/>
                  </a:lnTo>
                  <a:lnTo>
                    <a:pt x="2114" y="3381"/>
                  </a:lnTo>
                  <a:lnTo>
                    <a:pt x="2012" y="3404"/>
                  </a:lnTo>
                  <a:lnTo>
                    <a:pt x="1909" y="3420"/>
                  </a:lnTo>
                  <a:lnTo>
                    <a:pt x="1804" y="3430"/>
                  </a:lnTo>
                  <a:lnTo>
                    <a:pt x="1697" y="3433"/>
                  </a:lnTo>
                  <a:lnTo>
                    <a:pt x="1590" y="3430"/>
                  </a:lnTo>
                  <a:lnTo>
                    <a:pt x="1483" y="3420"/>
                  </a:lnTo>
                  <a:lnTo>
                    <a:pt x="1381" y="3404"/>
                  </a:lnTo>
                  <a:lnTo>
                    <a:pt x="1280" y="3381"/>
                  </a:lnTo>
                  <a:lnTo>
                    <a:pt x="1180" y="3352"/>
                  </a:lnTo>
                  <a:lnTo>
                    <a:pt x="1084" y="3318"/>
                  </a:lnTo>
                  <a:lnTo>
                    <a:pt x="990" y="3277"/>
                  </a:lnTo>
                  <a:lnTo>
                    <a:pt x="900" y="3232"/>
                  </a:lnTo>
                  <a:lnTo>
                    <a:pt x="812" y="3182"/>
                  </a:lnTo>
                  <a:lnTo>
                    <a:pt x="728" y="3126"/>
                  </a:lnTo>
                  <a:lnTo>
                    <a:pt x="647" y="3065"/>
                  </a:lnTo>
                  <a:lnTo>
                    <a:pt x="571" y="3000"/>
                  </a:lnTo>
                  <a:lnTo>
                    <a:pt x="498" y="2930"/>
                  </a:lnTo>
                  <a:lnTo>
                    <a:pt x="429" y="2856"/>
                  </a:lnTo>
                  <a:lnTo>
                    <a:pt x="364" y="2779"/>
                  </a:lnTo>
                  <a:lnTo>
                    <a:pt x="305" y="2697"/>
                  </a:lnTo>
                  <a:lnTo>
                    <a:pt x="249" y="2611"/>
                  </a:lnTo>
                  <a:lnTo>
                    <a:pt x="199" y="2523"/>
                  </a:lnTo>
                  <a:lnTo>
                    <a:pt x="154" y="2431"/>
                  </a:lnTo>
                  <a:lnTo>
                    <a:pt x="115" y="2337"/>
                  </a:lnTo>
                  <a:lnTo>
                    <a:pt x="81" y="2239"/>
                  </a:lnTo>
                  <a:lnTo>
                    <a:pt x="52" y="2139"/>
                  </a:lnTo>
                  <a:lnTo>
                    <a:pt x="30" y="2037"/>
                  </a:lnTo>
                  <a:lnTo>
                    <a:pt x="14" y="1932"/>
                  </a:lnTo>
                  <a:lnTo>
                    <a:pt x="3" y="1825"/>
                  </a:lnTo>
                  <a:lnTo>
                    <a:pt x="0" y="1717"/>
                  </a:lnTo>
                  <a:lnTo>
                    <a:pt x="3" y="1608"/>
                  </a:lnTo>
                  <a:lnTo>
                    <a:pt x="14" y="1502"/>
                  </a:lnTo>
                  <a:lnTo>
                    <a:pt x="30" y="1397"/>
                  </a:lnTo>
                  <a:lnTo>
                    <a:pt x="52" y="1295"/>
                  </a:lnTo>
                  <a:lnTo>
                    <a:pt x="81" y="1195"/>
                  </a:lnTo>
                  <a:lnTo>
                    <a:pt x="115" y="1097"/>
                  </a:lnTo>
                  <a:lnTo>
                    <a:pt x="154" y="1003"/>
                  </a:lnTo>
                  <a:lnTo>
                    <a:pt x="199" y="910"/>
                  </a:lnTo>
                  <a:lnTo>
                    <a:pt x="249" y="822"/>
                  </a:lnTo>
                  <a:lnTo>
                    <a:pt x="305" y="736"/>
                  </a:lnTo>
                  <a:lnTo>
                    <a:pt x="364" y="655"/>
                  </a:lnTo>
                  <a:lnTo>
                    <a:pt x="429" y="577"/>
                  </a:lnTo>
                  <a:lnTo>
                    <a:pt x="498" y="503"/>
                  </a:lnTo>
                  <a:lnTo>
                    <a:pt x="571" y="433"/>
                  </a:lnTo>
                  <a:lnTo>
                    <a:pt x="647" y="369"/>
                  </a:lnTo>
                  <a:lnTo>
                    <a:pt x="728" y="308"/>
                  </a:lnTo>
                  <a:lnTo>
                    <a:pt x="812" y="252"/>
                  </a:lnTo>
                  <a:lnTo>
                    <a:pt x="900" y="202"/>
                  </a:lnTo>
                  <a:lnTo>
                    <a:pt x="990" y="155"/>
                  </a:lnTo>
                  <a:lnTo>
                    <a:pt x="1084" y="116"/>
                  </a:lnTo>
                  <a:lnTo>
                    <a:pt x="1180" y="81"/>
                  </a:lnTo>
                  <a:lnTo>
                    <a:pt x="1280" y="52"/>
                  </a:lnTo>
                  <a:lnTo>
                    <a:pt x="1381" y="30"/>
                  </a:lnTo>
                  <a:lnTo>
                    <a:pt x="1483" y="14"/>
                  </a:lnTo>
                  <a:lnTo>
                    <a:pt x="1590" y="3"/>
                  </a:lnTo>
                  <a:lnTo>
                    <a:pt x="169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26" name="Freeform 129">
              <a:extLst>
                <a:ext uri="{FF2B5EF4-FFF2-40B4-BE49-F238E27FC236}">
                  <a16:creationId xmlns:a16="http://schemas.microsoft.com/office/drawing/2014/main" id="{66E5A1A4-65FB-47AD-8BB9-8B1FF2225CA2}"/>
                </a:ext>
              </a:extLst>
            </p:cNvPr>
            <p:cNvSpPr>
              <a:spLocks noEditPoints="1"/>
            </p:cNvSpPr>
            <p:nvPr/>
          </p:nvSpPr>
          <p:spPr bwMode="auto">
            <a:xfrm>
              <a:off x="6265863" y="3611563"/>
              <a:ext cx="501650" cy="506413"/>
            </a:xfrm>
            <a:custGeom>
              <a:avLst/>
              <a:gdLst>
                <a:gd name="T0" fmla="*/ 578 w 1262"/>
                <a:gd name="T1" fmla="*/ 211 h 1277"/>
                <a:gd name="T2" fmla="*/ 478 w 1262"/>
                <a:gd name="T3" fmla="*/ 236 h 1277"/>
                <a:gd name="T4" fmla="*/ 389 w 1262"/>
                <a:gd name="T5" fmla="*/ 285 h 1277"/>
                <a:gd name="T6" fmla="*/ 313 w 1262"/>
                <a:gd name="T7" fmla="*/ 352 h 1277"/>
                <a:gd name="T8" fmla="*/ 256 w 1262"/>
                <a:gd name="T9" fmla="*/ 436 h 1277"/>
                <a:gd name="T10" fmla="*/ 219 w 1262"/>
                <a:gd name="T11" fmla="*/ 532 h 1277"/>
                <a:gd name="T12" fmla="*/ 206 w 1262"/>
                <a:gd name="T13" fmla="*/ 638 h 1277"/>
                <a:gd name="T14" fmla="*/ 219 w 1262"/>
                <a:gd name="T15" fmla="*/ 744 h 1277"/>
                <a:gd name="T16" fmla="*/ 256 w 1262"/>
                <a:gd name="T17" fmla="*/ 841 h 1277"/>
                <a:gd name="T18" fmla="*/ 313 w 1262"/>
                <a:gd name="T19" fmla="*/ 924 h 1277"/>
                <a:gd name="T20" fmla="*/ 389 w 1262"/>
                <a:gd name="T21" fmla="*/ 991 h 1277"/>
                <a:gd name="T22" fmla="*/ 478 w 1262"/>
                <a:gd name="T23" fmla="*/ 1040 h 1277"/>
                <a:gd name="T24" fmla="*/ 578 w 1262"/>
                <a:gd name="T25" fmla="*/ 1065 h 1277"/>
                <a:gd name="T26" fmla="*/ 685 w 1262"/>
                <a:gd name="T27" fmla="*/ 1065 h 1277"/>
                <a:gd name="T28" fmla="*/ 786 w 1262"/>
                <a:gd name="T29" fmla="*/ 1040 h 1277"/>
                <a:gd name="T30" fmla="*/ 875 w 1262"/>
                <a:gd name="T31" fmla="*/ 991 h 1277"/>
                <a:gd name="T32" fmla="*/ 950 w 1262"/>
                <a:gd name="T33" fmla="*/ 924 h 1277"/>
                <a:gd name="T34" fmla="*/ 1007 w 1262"/>
                <a:gd name="T35" fmla="*/ 841 h 1277"/>
                <a:gd name="T36" fmla="*/ 1045 w 1262"/>
                <a:gd name="T37" fmla="*/ 744 h 1277"/>
                <a:gd name="T38" fmla="*/ 1057 w 1262"/>
                <a:gd name="T39" fmla="*/ 638 h 1277"/>
                <a:gd name="T40" fmla="*/ 1045 w 1262"/>
                <a:gd name="T41" fmla="*/ 533 h 1277"/>
                <a:gd name="T42" fmla="*/ 1007 w 1262"/>
                <a:gd name="T43" fmla="*/ 436 h 1277"/>
                <a:gd name="T44" fmla="*/ 950 w 1262"/>
                <a:gd name="T45" fmla="*/ 352 h 1277"/>
                <a:gd name="T46" fmla="*/ 875 w 1262"/>
                <a:gd name="T47" fmla="*/ 285 h 1277"/>
                <a:gd name="T48" fmla="*/ 786 w 1262"/>
                <a:gd name="T49" fmla="*/ 236 h 1277"/>
                <a:gd name="T50" fmla="*/ 685 w 1262"/>
                <a:gd name="T51" fmla="*/ 211 h 1277"/>
                <a:gd name="T52" fmla="*/ 632 w 1262"/>
                <a:gd name="T53" fmla="*/ 0 h 1277"/>
                <a:gd name="T54" fmla="*/ 758 w 1262"/>
                <a:gd name="T55" fmla="*/ 13 h 1277"/>
                <a:gd name="T56" fmla="*/ 877 w 1262"/>
                <a:gd name="T57" fmla="*/ 49 h 1277"/>
                <a:gd name="T58" fmla="*/ 984 w 1262"/>
                <a:gd name="T59" fmla="*/ 109 h 1277"/>
                <a:gd name="T60" fmla="*/ 1077 w 1262"/>
                <a:gd name="T61" fmla="*/ 187 h 1277"/>
                <a:gd name="T62" fmla="*/ 1155 w 1262"/>
                <a:gd name="T63" fmla="*/ 281 h 1277"/>
                <a:gd name="T64" fmla="*/ 1212 w 1262"/>
                <a:gd name="T65" fmla="*/ 390 h 1277"/>
                <a:gd name="T66" fmla="*/ 1249 w 1262"/>
                <a:gd name="T67" fmla="*/ 510 h 1277"/>
                <a:gd name="T68" fmla="*/ 1262 w 1262"/>
                <a:gd name="T69" fmla="*/ 638 h 1277"/>
                <a:gd name="T70" fmla="*/ 1249 w 1262"/>
                <a:gd name="T71" fmla="*/ 767 h 1277"/>
                <a:gd name="T72" fmla="*/ 1212 w 1262"/>
                <a:gd name="T73" fmla="*/ 886 h 1277"/>
                <a:gd name="T74" fmla="*/ 1155 w 1262"/>
                <a:gd name="T75" fmla="*/ 995 h 1277"/>
                <a:gd name="T76" fmla="*/ 1077 w 1262"/>
                <a:gd name="T77" fmla="*/ 1089 h 1277"/>
                <a:gd name="T78" fmla="*/ 984 w 1262"/>
                <a:gd name="T79" fmla="*/ 1167 h 1277"/>
                <a:gd name="T80" fmla="*/ 877 w 1262"/>
                <a:gd name="T81" fmla="*/ 1226 h 1277"/>
                <a:gd name="T82" fmla="*/ 758 w 1262"/>
                <a:gd name="T83" fmla="*/ 1264 h 1277"/>
                <a:gd name="T84" fmla="*/ 632 w 1262"/>
                <a:gd name="T85" fmla="*/ 1277 h 1277"/>
                <a:gd name="T86" fmla="*/ 504 w 1262"/>
                <a:gd name="T87" fmla="*/ 1264 h 1277"/>
                <a:gd name="T88" fmla="*/ 387 w 1262"/>
                <a:gd name="T89" fmla="*/ 1226 h 1277"/>
                <a:gd name="T90" fmla="*/ 279 w 1262"/>
                <a:gd name="T91" fmla="*/ 1167 h 1277"/>
                <a:gd name="T92" fmla="*/ 186 w 1262"/>
                <a:gd name="T93" fmla="*/ 1089 h 1277"/>
                <a:gd name="T94" fmla="*/ 109 w 1262"/>
                <a:gd name="T95" fmla="*/ 995 h 1277"/>
                <a:gd name="T96" fmla="*/ 50 w 1262"/>
                <a:gd name="T97" fmla="*/ 886 h 1277"/>
                <a:gd name="T98" fmla="*/ 14 w 1262"/>
                <a:gd name="T99" fmla="*/ 767 h 1277"/>
                <a:gd name="T100" fmla="*/ 0 w 1262"/>
                <a:gd name="T101" fmla="*/ 638 h 1277"/>
                <a:gd name="T102" fmla="*/ 14 w 1262"/>
                <a:gd name="T103" fmla="*/ 510 h 1277"/>
                <a:gd name="T104" fmla="*/ 50 w 1262"/>
                <a:gd name="T105" fmla="*/ 390 h 1277"/>
                <a:gd name="T106" fmla="*/ 109 w 1262"/>
                <a:gd name="T107" fmla="*/ 281 h 1277"/>
                <a:gd name="T108" fmla="*/ 186 w 1262"/>
                <a:gd name="T109" fmla="*/ 187 h 1277"/>
                <a:gd name="T110" fmla="*/ 279 w 1262"/>
                <a:gd name="T111" fmla="*/ 109 h 1277"/>
                <a:gd name="T112" fmla="*/ 387 w 1262"/>
                <a:gd name="T113" fmla="*/ 49 h 1277"/>
                <a:gd name="T114" fmla="*/ 504 w 1262"/>
                <a:gd name="T115" fmla="*/ 13 h 1277"/>
                <a:gd name="T116" fmla="*/ 632 w 1262"/>
                <a:gd name="T117" fmla="*/ 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2" h="1277">
                  <a:moveTo>
                    <a:pt x="632" y="207"/>
                  </a:moveTo>
                  <a:lnTo>
                    <a:pt x="578" y="211"/>
                  </a:lnTo>
                  <a:lnTo>
                    <a:pt x="527" y="220"/>
                  </a:lnTo>
                  <a:lnTo>
                    <a:pt x="478" y="236"/>
                  </a:lnTo>
                  <a:lnTo>
                    <a:pt x="431" y="258"/>
                  </a:lnTo>
                  <a:lnTo>
                    <a:pt x="389" y="285"/>
                  </a:lnTo>
                  <a:lnTo>
                    <a:pt x="348" y="316"/>
                  </a:lnTo>
                  <a:lnTo>
                    <a:pt x="313" y="352"/>
                  </a:lnTo>
                  <a:lnTo>
                    <a:pt x="283" y="392"/>
                  </a:lnTo>
                  <a:lnTo>
                    <a:pt x="256" y="436"/>
                  </a:lnTo>
                  <a:lnTo>
                    <a:pt x="235" y="482"/>
                  </a:lnTo>
                  <a:lnTo>
                    <a:pt x="219" y="532"/>
                  </a:lnTo>
                  <a:lnTo>
                    <a:pt x="209" y="584"/>
                  </a:lnTo>
                  <a:lnTo>
                    <a:pt x="206" y="638"/>
                  </a:lnTo>
                  <a:lnTo>
                    <a:pt x="209" y="692"/>
                  </a:lnTo>
                  <a:lnTo>
                    <a:pt x="219" y="744"/>
                  </a:lnTo>
                  <a:lnTo>
                    <a:pt x="235" y="794"/>
                  </a:lnTo>
                  <a:lnTo>
                    <a:pt x="256" y="841"/>
                  </a:lnTo>
                  <a:lnTo>
                    <a:pt x="282" y="884"/>
                  </a:lnTo>
                  <a:lnTo>
                    <a:pt x="313" y="924"/>
                  </a:lnTo>
                  <a:lnTo>
                    <a:pt x="348" y="960"/>
                  </a:lnTo>
                  <a:lnTo>
                    <a:pt x="389" y="991"/>
                  </a:lnTo>
                  <a:lnTo>
                    <a:pt x="431" y="1018"/>
                  </a:lnTo>
                  <a:lnTo>
                    <a:pt x="478" y="1040"/>
                  </a:lnTo>
                  <a:lnTo>
                    <a:pt x="527" y="1056"/>
                  </a:lnTo>
                  <a:lnTo>
                    <a:pt x="578" y="1065"/>
                  </a:lnTo>
                  <a:lnTo>
                    <a:pt x="632" y="1069"/>
                  </a:lnTo>
                  <a:lnTo>
                    <a:pt x="685" y="1065"/>
                  </a:lnTo>
                  <a:lnTo>
                    <a:pt x="736" y="1056"/>
                  </a:lnTo>
                  <a:lnTo>
                    <a:pt x="786" y="1040"/>
                  </a:lnTo>
                  <a:lnTo>
                    <a:pt x="831" y="1018"/>
                  </a:lnTo>
                  <a:lnTo>
                    <a:pt x="875" y="991"/>
                  </a:lnTo>
                  <a:lnTo>
                    <a:pt x="914" y="960"/>
                  </a:lnTo>
                  <a:lnTo>
                    <a:pt x="950" y="924"/>
                  </a:lnTo>
                  <a:lnTo>
                    <a:pt x="981" y="884"/>
                  </a:lnTo>
                  <a:lnTo>
                    <a:pt x="1007" y="841"/>
                  </a:lnTo>
                  <a:lnTo>
                    <a:pt x="1029" y="794"/>
                  </a:lnTo>
                  <a:lnTo>
                    <a:pt x="1045" y="744"/>
                  </a:lnTo>
                  <a:lnTo>
                    <a:pt x="1054" y="692"/>
                  </a:lnTo>
                  <a:lnTo>
                    <a:pt x="1057" y="638"/>
                  </a:lnTo>
                  <a:lnTo>
                    <a:pt x="1054" y="584"/>
                  </a:lnTo>
                  <a:lnTo>
                    <a:pt x="1045" y="533"/>
                  </a:lnTo>
                  <a:lnTo>
                    <a:pt x="1029" y="482"/>
                  </a:lnTo>
                  <a:lnTo>
                    <a:pt x="1007" y="436"/>
                  </a:lnTo>
                  <a:lnTo>
                    <a:pt x="981" y="392"/>
                  </a:lnTo>
                  <a:lnTo>
                    <a:pt x="950" y="352"/>
                  </a:lnTo>
                  <a:lnTo>
                    <a:pt x="914" y="316"/>
                  </a:lnTo>
                  <a:lnTo>
                    <a:pt x="875" y="285"/>
                  </a:lnTo>
                  <a:lnTo>
                    <a:pt x="831" y="258"/>
                  </a:lnTo>
                  <a:lnTo>
                    <a:pt x="786" y="236"/>
                  </a:lnTo>
                  <a:lnTo>
                    <a:pt x="736" y="220"/>
                  </a:lnTo>
                  <a:lnTo>
                    <a:pt x="685" y="211"/>
                  </a:lnTo>
                  <a:lnTo>
                    <a:pt x="632" y="207"/>
                  </a:lnTo>
                  <a:close/>
                  <a:moveTo>
                    <a:pt x="632" y="0"/>
                  </a:moveTo>
                  <a:lnTo>
                    <a:pt x="695" y="3"/>
                  </a:lnTo>
                  <a:lnTo>
                    <a:pt x="758" y="13"/>
                  </a:lnTo>
                  <a:lnTo>
                    <a:pt x="819" y="28"/>
                  </a:lnTo>
                  <a:lnTo>
                    <a:pt x="877" y="49"/>
                  </a:lnTo>
                  <a:lnTo>
                    <a:pt x="932" y="76"/>
                  </a:lnTo>
                  <a:lnTo>
                    <a:pt x="984" y="109"/>
                  </a:lnTo>
                  <a:lnTo>
                    <a:pt x="1033" y="146"/>
                  </a:lnTo>
                  <a:lnTo>
                    <a:pt x="1077" y="187"/>
                  </a:lnTo>
                  <a:lnTo>
                    <a:pt x="1118" y="232"/>
                  </a:lnTo>
                  <a:lnTo>
                    <a:pt x="1155" y="281"/>
                  </a:lnTo>
                  <a:lnTo>
                    <a:pt x="1186" y="334"/>
                  </a:lnTo>
                  <a:lnTo>
                    <a:pt x="1212" y="390"/>
                  </a:lnTo>
                  <a:lnTo>
                    <a:pt x="1233" y="449"/>
                  </a:lnTo>
                  <a:lnTo>
                    <a:pt x="1249" y="510"/>
                  </a:lnTo>
                  <a:lnTo>
                    <a:pt x="1259" y="572"/>
                  </a:lnTo>
                  <a:lnTo>
                    <a:pt x="1262" y="638"/>
                  </a:lnTo>
                  <a:lnTo>
                    <a:pt x="1259" y="703"/>
                  </a:lnTo>
                  <a:lnTo>
                    <a:pt x="1249" y="767"/>
                  </a:lnTo>
                  <a:lnTo>
                    <a:pt x="1233" y="828"/>
                  </a:lnTo>
                  <a:lnTo>
                    <a:pt x="1212" y="886"/>
                  </a:lnTo>
                  <a:lnTo>
                    <a:pt x="1186" y="942"/>
                  </a:lnTo>
                  <a:lnTo>
                    <a:pt x="1155" y="995"/>
                  </a:lnTo>
                  <a:lnTo>
                    <a:pt x="1118" y="1044"/>
                  </a:lnTo>
                  <a:lnTo>
                    <a:pt x="1077" y="1089"/>
                  </a:lnTo>
                  <a:lnTo>
                    <a:pt x="1033" y="1131"/>
                  </a:lnTo>
                  <a:lnTo>
                    <a:pt x="984" y="1167"/>
                  </a:lnTo>
                  <a:lnTo>
                    <a:pt x="932" y="1200"/>
                  </a:lnTo>
                  <a:lnTo>
                    <a:pt x="877" y="1226"/>
                  </a:lnTo>
                  <a:lnTo>
                    <a:pt x="819" y="1248"/>
                  </a:lnTo>
                  <a:lnTo>
                    <a:pt x="758" y="1264"/>
                  </a:lnTo>
                  <a:lnTo>
                    <a:pt x="695" y="1274"/>
                  </a:lnTo>
                  <a:lnTo>
                    <a:pt x="632" y="1277"/>
                  </a:lnTo>
                  <a:lnTo>
                    <a:pt x="567" y="1274"/>
                  </a:lnTo>
                  <a:lnTo>
                    <a:pt x="504" y="1264"/>
                  </a:lnTo>
                  <a:lnTo>
                    <a:pt x="444" y="1248"/>
                  </a:lnTo>
                  <a:lnTo>
                    <a:pt x="387" y="1226"/>
                  </a:lnTo>
                  <a:lnTo>
                    <a:pt x="331" y="1200"/>
                  </a:lnTo>
                  <a:lnTo>
                    <a:pt x="279" y="1167"/>
                  </a:lnTo>
                  <a:lnTo>
                    <a:pt x="231" y="1131"/>
                  </a:lnTo>
                  <a:lnTo>
                    <a:pt x="186" y="1089"/>
                  </a:lnTo>
                  <a:lnTo>
                    <a:pt x="145" y="1044"/>
                  </a:lnTo>
                  <a:lnTo>
                    <a:pt x="109" y="995"/>
                  </a:lnTo>
                  <a:lnTo>
                    <a:pt x="77" y="942"/>
                  </a:lnTo>
                  <a:lnTo>
                    <a:pt x="50" y="886"/>
                  </a:lnTo>
                  <a:lnTo>
                    <a:pt x="29" y="828"/>
                  </a:lnTo>
                  <a:lnTo>
                    <a:pt x="14" y="767"/>
                  </a:lnTo>
                  <a:lnTo>
                    <a:pt x="5" y="703"/>
                  </a:lnTo>
                  <a:lnTo>
                    <a:pt x="0" y="638"/>
                  </a:lnTo>
                  <a:lnTo>
                    <a:pt x="5" y="572"/>
                  </a:lnTo>
                  <a:lnTo>
                    <a:pt x="14" y="510"/>
                  </a:lnTo>
                  <a:lnTo>
                    <a:pt x="29" y="449"/>
                  </a:lnTo>
                  <a:lnTo>
                    <a:pt x="50" y="390"/>
                  </a:lnTo>
                  <a:lnTo>
                    <a:pt x="77" y="334"/>
                  </a:lnTo>
                  <a:lnTo>
                    <a:pt x="109" y="281"/>
                  </a:lnTo>
                  <a:lnTo>
                    <a:pt x="145" y="232"/>
                  </a:lnTo>
                  <a:lnTo>
                    <a:pt x="186" y="187"/>
                  </a:lnTo>
                  <a:lnTo>
                    <a:pt x="231" y="146"/>
                  </a:lnTo>
                  <a:lnTo>
                    <a:pt x="279" y="109"/>
                  </a:lnTo>
                  <a:lnTo>
                    <a:pt x="331" y="76"/>
                  </a:lnTo>
                  <a:lnTo>
                    <a:pt x="387" y="49"/>
                  </a:lnTo>
                  <a:lnTo>
                    <a:pt x="444" y="28"/>
                  </a:lnTo>
                  <a:lnTo>
                    <a:pt x="504" y="13"/>
                  </a:lnTo>
                  <a:lnTo>
                    <a:pt x="567" y="3"/>
                  </a:lnTo>
                  <a:lnTo>
                    <a:pt x="63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27" name="Freeform 130">
              <a:extLst>
                <a:ext uri="{FF2B5EF4-FFF2-40B4-BE49-F238E27FC236}">
                  <a16:creationId xmlns:a16="http://schemas.microsoft.com/office/drawing/2014/main" id="{44CEA032-F774-4B8C-8F6B-900FC14CF857}"/>
                </a:ext>
              </a:extLst>
            </p:cNvPr>
            <p:cNvSpPr>
              <a:spLocks/>
            </p:cNvSpPr>
            <p:nvPr/>
          </p:nvSpPr>
          <p:spPr bwMode="auto">
            <a:xfrm>
              <a:off x="6394451" y="3741738"/>
              <a:ext cx="244475" cy="246063"/>
            </a:xfrm>
            <a:custGeom>
              <a:avLst/>
              <a:gdLst>
                <a:gd name="T0" fmla="*/ 308 w 614"/>
                <a:gd name="T1" fmla="*/ 0 h 620"/>
                <a:gd name="T2" fmla="*/ 343 w 614"/>
                <a:gd name="T3" fmla="*/ 2 h 620"/>
                <a:gd name="T4" fmla="*/ 377 w 614"/>
                <a:gd name="T5" fmla="*/ 8 h 620"/>
                <a:gd name="T6" fmla="*/ 409 w 614"/>
                <a:gd name="T7" fmla="*/ 18 h 620"/>
                <a:gd name="T8" fmla="*/ 439 w 614"/>
                <a:gd name="T9" fmla="*/ 31 h 620"/>
                <a:gd name="T10" fmla="*/ 410 w 614"/>
                <a:gd name="T11" fmla="*/ 39 h 620"/>
                <a:gd name="T12" fmla="*/ 383 w 614"/>
                <a:gd name="T13" fmla="*/ 53 h 620"/>
                <a:gd name="T14" fmla="*/ 360 w 614"/>
                <a:gd name="T15" fmla="*/ 72 h 620"/>
                <a:gd name="T16" fmla="*/ 340 w 614"/>
                <a:gd name="T17" fmla="*/ 94 h 620"/>
                <a:gd name="T18" fmla="*/ 325 w 614"/>
                <a:gd name="T19" fmla="*/ 121 h 620"/>
                <a:gd name="T20" fmla="*/ 315 w 614"/>
                <a:gd name="T21" fmla="*/ 150 h 620"/>
                <a:gd name="T22" fmla="*/ 312 w 614"/>
                <a:gd name="T23" fmla="*/ 182 h 620"/>
                <a:gd name="T24" fmla="*/ 315 w 614"/>
                <a:gd name="T25" fmla="*/ 213 h 620"/>
                <a:gd name="T26" fmla="*/ 325 w 614"/>
                <a:gd name="T27" fmla="*/ 242 h 620"/>
                <a:gd name="T28" fmla="*/ 339 w 614"/>
                <a:gd name="T29" fmla="*/ 268 h 620"/>
                <a:gd name="T30" fmla="*/ 357 w 614"/>
                <a:gd name="T31" fmla="*/ 291 h 620"/>
                <a:gd name="T32" fmla="*/ 380 w 614"/>
                <a:gd name="T33" fmla="*/ 310 h 620"/>
                <a:gd name="T34" fmla="*/ 405 w 614"/>
                <a:gd name="T35" fmla="*/ 324 h 620"/>
                <a:gd name="T36" fmla="*/ 434 w 614"/>
                <a:gd name="T37" fmla="*/ 333 h 620"/>
                <a:gd name="T38" fmla="*/ 465 w 614"/>
                <a:gd name="T39" fmla="*/ 336 h 620"/>
                <a:gd name="T40" fmla="*/ 496 w 614"/>
                <a:gd name="T41" fmla="*/ 333 h 620"/>
                <a:gd name="T42" fmla="*/ 524 w 614"/>
                <a:gd name="T43" fmla="*/ 324 h 620"/>
                <a:gd name="T44" fmla="*/ 551 w 614"/>
                <a:gd name="T45" fmla="*/ 309 h 620"/>
                <a:gd name="T46" fmla="*/ 573 w 614"/>
                <a:gd name="T47" fmla="*/ 290 h 620"/>
                <a:gd name="T48" fmla="*/ 592 w 614"/>
                <a:gd name="T49" fmla="*/ 266 h 620"/>
                <a:gd name="T50" fmla="*/ 606 w 614"/>
                <a:gd name="T51" fmla="*/ 238 h 620"/>
                <a:gd name="T52" fmla="*/ 612 w 614"/>
                <a:gd name="T53" fmla="*/ 273 h 620"/>
                <a:gd name="T54" fmla="*/ 614 w 614"/>
                <a:gd name="T55" fmla="*/ 310 h 620"/>
                <a:gd name="T56" fmla="*/ 611 w 614"/>
                <a:gd name="T57" fmla="*/ 356 h 620"/>
                <a:gd name="T58" fmla="*/ 602 w 614"/>
                <a:gd name="T59" fmla="*/ 400 h 620"/>
                <a:gd name="T60" fmla="*/ 586 w 614"/>
                <a:gd name="T61" fmla="*/ 441 h 620"/>
                <a:gd name="T62" fmla="*/ 566 w 614"/>
                <a:gd name="T63" fmla="*/ 480 h 620"/>
                <a:gd name="T64" fmla="*/ 539 w 614"/>
                <a:gd name="T65" fmla="*/ 514 h 620"/>
                <a:gd name="T66" fmla="*/ 509 w 614"/>
                <a:gd name="T67" fmla="*/ 545 h 620"/>
                <a:gd name="T68" fmla="*/ 474 w 614"/>
                <a:gd name="T69" fmla="*/ 571 h 620"/>
                <a:gd name="T70" fmla="*/ 437 w 614"/>
                <a:gd name="T71" fmla="*/ 592 h 620"/>
                <a:gd name="T72" fmla="*/ 396 w 614"/>
                <a:gd name="T73" fmla="*/ 607 h 620"/>
                <a:gd name="T74" fmla="*/ 352 w 614"/>
                <a:gd name="T75" fmla="*/ 617 h 620"/>
                <a:gd name="T76" fmla="*/ 308 w 614"/>
                <a:gd name="T77" fmla="*/ 620 h 620"/>
                <a:gd name="T78" fmla="*/ 262 w 614"/>
                <a:gd name="T79" fmla="*/ 617 h 620"/>
                <a:gd name="T80" fmla="*/ 219 w 614"/>
                <a:gd name="T81" fmla="*/ 607 h 620"/>
                <a:gd name="T82" fmla="*/ 178 w 614"/>
                <a:gd name="T83" fmla="*/ 592 h 620"/>
                <a:gd name="T84" fmla="*/ 140 w 614"/>
                <a:gd name="T85" fmla="*/ 571 h 620"/>
                <a:gd name="T86" fmla="*/ 106 w 614"/>
                <a:gd name="T87" fmla="*/ 545 h 620"/>
                <a:gd name="T88" fmla="*/ 75 w 614"/>
                <a:gd name="T89" fmla="*/ 514 h 620"/>
                <a:gd name="T90" fmla="*/ 50 w 614"/>
                <a:gd name="T91" fmla="*/ 480 h 620"/>
                <a:gd name="T92" fmla="*/ 29 w 614"/>
                <a:gd name="T93" fmla="*/ 441 h 620"/>
                <a:gd name="T94" fmla="*/ 14 w 614"/>
                <a:gd name="T95" fmla="*/ 400 h 620"/>
                <a:gd name="T96" fmla="*/ 4 w 614"/>
                <a:gd name="T97" fmla="*/ 356 h 620"/>
                <a:gd name="T98" fmla="*/ 0 w 614"/>
                <a:gd name="T99" fmla="*/ 310 h 620"/>
                <a:gd name="T100" fmla="*/ 4 w 614"/>
                <a:gd name="T101" fmla="*/ 264 h 620"/>
                <a:gd name="T102" fmla="*/ 14 w 614"/>
                <a:gd name="T103" fmla="*/ 221 h 620"/>
                <a:gd name="T104" fmla="*/ 29 w 614"/>
                <a:gd name="T105" fmla="*/ 179 h 620"/>
                <a:gd name="T106" fmla="*/ 50 w 614"/>
                <a:gd name="T107" fmla="*/ 141 h 620"/>
                <a:gd name="T108" fmla="*/ 75 w 614"/>
                <a:gd name="T109" fmla="*/ 106 h 620"/>
                <a:gd name="T110" fmla="*/ 106 w 614"/>
                <a:gd name="T111" fmla="*/ 76 h 620"/>
                <a:gd name="T112" fmla="*/ 140 w 614"/>
                <a:gd name="T113" fmla="*/ 50 h 620"/>
                <a:gd name="T114" fmla="*/ 178 w 614"/>
                <a:gd name="T115" fmla="*/ 29 h 620"/>
                <a:gd name="T116" fmla="*/ 219 w 614"/>
                <a:gd name="T117" fmla="*/ 12 h 620"/>
                <a:gd name="T118" fmla="*/ 262 w 614"/>
                <a:gd name="T119" fmla="*/ 3 h 620"/>
                <a:gd name="T120" fmla="*/ 308 w 614"/>
                <a:gd name="T12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620">
                  <a:moveTo>
                    <a:pt x="308" y="0"/>
                  </a:moveTo>
                  <a:lnTo>
                    <a:pt x="343" y="2"/>
                  </a:lnTo>
                  <a:lnTo>
                    <a:pt x="377" y="8"/>
                  </a:lnTo>
                  <a:lnTo>
                    <a:pt x="409" y="18"/>
                  </a:lnTo>
                  <a:lnTo>
                    <a:pt x="439" y="31"/>
                  </a:lnTo>
                  <a:lnTo>
                    <a:pt x="410" y="39"/>
                  </a:lnTo>
                  <a:lnTo>
                    <a:pt x="383" y="53"/>
                  </a:lnTo>
                  <a:lnTo>
                    <a:pt x="360" y="72"/>
                  </a:lnTo>
                  <a:lnTo>
                    <a:pt x="340" y="94"/>
                  </a:lnTo>
                  <a:lnTo>
                    <a:pt x="325" y="121"/>
                  </a:lnTo>
                  <a:lnTo>
                    <a:pt x="315" y="150"/>
                  </a:lnTo>
                  <a:lnTo>
                    <a:pt x="312" y="182"/>
                  </a:lnTo>
                  <a:lnTo>
                    <a:pt x="315" y="213"/>
                  </a:lnTo>
                  <a:lnTo>
                    <a:pt x="325" y="242"/>
                  </a:lnTo>
                  <a:lnTo>
                    <a:pt x="339" y="268"/>
                  </a:lnTo>
                  <a:lnTo>
                    <a:pt x="357" y="291"/>
                  </a:lnTo>
                  <a:lnTo>
                    <a:pt x="380" y="310"/>
                  </a:lnTo>
                  <a:lnTo>
                    <a:pt x="405" y="324"/>
                  </a:lnTo>
                  <a:lnTo>
                    <a:pt x="434" y="333"/>
                  </a:lnTo>
                  <a:lnTo>
                    <a:pt x="465" y="336"/>
                  </a:lnTo>
                  <a:lnTo>
                    <a:pt x="496" y="333"/>
                  </a:lnTo>
                  <a:lnTo>
                    <a:pt x="524" y="324"/>
                  </a:lnTo>
                  <a:lnTo>
                    <a:pt x="551" y="309"/>
                  </a:lnTo>
                  <a:lnTo>
                    <a:pt x="573" y="290"/>
                  </a:lnTo>
                  <a:lnTo>
                    <a:pt x="592" y="266"/>
                  </a:lnTo>
                  <a:lnTo>
                    <a:pt x="606" y="238"/>
                  </a:lnTo>
                  <a:lnTo>
                    <a:pt x="612" y="273"/>
                  </a:lnTo>
                  <a:lnTo>
                    <a:pt x="614" y="310"/>
                  </a:lnTo>
                  <a:lnTo>
                    <a:pt x="611" y="356"/>
                  </a:lnTo>
                  <a:lnTo>
                    <a:pt x="602" y="400"/>
                  </a:lnTo>
                  <a:lnTo>
                    <a:pt x="586" y="441"/>
                  </a:lnTo>
                  <a:lnTo>
                    <a:pt x="566" y="480"/>
                  </a:lnTo>
                  <a:lnTo>
                    <a:pt x="539" y="514"/>
                  </a:lnTo>
                  <a:lnTo>
                    <a:pt x="509" y="545"/>
                  </a:lnTo>
                  <a:lnTo>
                    <a:pt x="474" y="571"/>
                  </a:lnTo>
                  <a:lnTo>
                    <a:pt x="437" y="592"/>
                  </a:lnTo>
                  <a:lnTo>
                    <a:pt x="396" y="607"/>
                  </a:lnTo>
                  <a:lnTo>
                    <a:pt x="352" y="617"/>
                  </a:lnTo>
                  <a:lnTo>
                    <a:pt x="308" y="620"/>
                  </a:lnTo>
                  <a:lnTo>
                    <a:pt x="262" y="617"/>
                  </a:lnTo>
                  <a:lnTo>
                    <a:pt x="219" y="607"/>
                  </a:lnTo>
                  <a:lnTo>
                    <a:pt x="178" y="592"/>
                  </a:lnTo>
                  <a:lnTo>
                    <a:pt x="140" y="571"/>
                  </a:lnTo>
                  <a:lnTo>
                    <a:pt x="106" y="545"/>
                  </a:lnTo>
                  <a:lnTo>
                    <a:pt x="75" y="514"/>
                  </a:lnTo>
                  <a:lnTo>
                    <a:pt x="50" y="480"/>
                  </a:lnTo>
                  <a:lnTo>
                    <a:pt x="29" y="441"/>
                  </a:lnTo>
                  <a:lnTo>
                    <a:pt x="14" y="400"/>
                  </a:lnTo>
                  <a:lnTo>
                    <a:pt x="4" y="356"/>
                  </a:lnTo>
                  <a:lnTo>
                    <a:pt x="0" y="310"/>
                  </a:lnTo>
                  <a:lnTo>
                    <a:pt x="4" y="264"/>
                  </a:lnTo>
                  <a:lnTo>
                    <a:pt x="14" y="221"/>
                  </a:lnTo>
                  <a:lnTo>
                    <a:pt x="29" y="179"/>
                  </a:lnTo>
                  <a:lnTo>
                    <a:pt x="50" y="141"/>
                  </a:lnTo>
                  <a:lnTo>
                    <a:pt x="75" y="106"/>
                  </a:lnTo>
                  <a:lnTo>
                    <a:pt x="106" y="76"/>
                  </a:lnTo>
                  <a:lnTo>
                    <a:pt x="140" y="50"/>
                  </a:lnTo>
                  <a:lnTo>
                    <a:pt x="178" y="29"/>
                  </a:lnTo>
                  <a:lnTo>
                    <a:pt x="219" y="12"/>
                  </a:lnTo>
                  <a:lnTo>
                    <a:pt x="262" y="3"/>
                  </a:lnTo>
                  <a:lnTo>
                    <a:pt x="30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grpSp>
      <p:sp>
        <p:nvSpPr>
          <p:cNvPr id="28" name="Freeform 135">
            <a:extLst>
              <a:ext uri="{FF2B5EF4-FFF2-40B4-BE49-F238E27FC236}">
                <a16:creationId xmlns:a16="http://schemas.microsoft.com/office/drawing/2014/main" id="{023622B1-F9E4-40A5-A22B-13024A7E6D6C}"/>
              </a:ext>
            </a:extLst>
          </p:cNvPr>
          <p:cNvSpPr>
            <a:spLocks noEditPoints="1"/>
          </p:cNvSpPr>
          <p:nvPr/>
        </p:nvSpPr>
        <p:spPr bwMode="auto">
          <a:xfrm>
            <a:off x="6605486" y="4248038"/>
            <a:ext cx="391859" cy="396819"/>
          </a:xfrm>
          <a:custGeom>
            <a:avLst/>
            <a:gdLst>
              <a:gd name="T0" fmla="*/ 2042 w 3953"/>
              <a:gd name="T1" fmla="*/ 734 h 3202"/>
              <a:gd name="T2" fmla="*/ 1910 w 3953"/>
              <a:gd name="T3" fmla="*/ 767 h 3202"/>
              <a:gd name="T4" fmla="*/ 1812 w 3953"/>
              <a:gd name="T5" fmla="*/ 821 h 3202"/>
              <a:gd name="T6" fmla="*/ 1743 w 3953"/>
              <a:gd name="T7" fmla="*/ 889 h 3202"/>
              <a:gd name="T8" fmla="*/ 1700 w 3953"/>
              <a:gd name="T9" fmla="*/ 966 h 3202"/>
              <a:gd name="T10" fmla="*/ 1676 w 3953"/>
              <a:gd name="T11" fmla="*/ 1044 h 3202"/>
              <a:gd name="T12" fmla="*/ 1670 w 3953"/>
              <a:gd name="T13" fmla="*/ 1117 h 3202"/>
              <a:gd name="T14" fmla="*/ 1444 w 3953"/>
              <a:gd name="T15" fmla="*/ 1657 h 3202"/>
              <a:gd name="T16" fmla="*/ 2146 w 3953"/>
              <a:gd name="T17" fmla="*/ 2585 h 3202"/>
              <a:gd name="T18" fmla="*/ 2510 w 3953"/>
              <a:gd name="T19" fmla="*/ 1330 h 3202"/>
              <a:gd name="T20" fmla="*/ 2149 w 3953"/>
              <a:gd name="T21" fmla="*/ 1114 h 3202"/>
              <a:gd name="T22" fmla="*/ 2175 w 3953"/>
              <a:gd name="T23" fmla="*/ 1069 h 3202"/>
              <a:gd name="T24" fmla="*/ 2218 w 3953"/>
              <a:gd name="T25" fmla="*/ 1050 h 3202"/>
              <a:gd name="T26" fmla="*/ 2503 w 3953"/>
              <a:gd name="T27" fmla="*/ 1047 h 3202"/>
              <a:gd name="T28" fmla="*/ 1977 w 3953"/>
              <a:gd name="T29" fmla="*/ 0 h 3202"/>
              <a:gd name="T30" fmla="*/ 2344 w 3953"/>
              <a:gd name="T31" fmla="*/ 28 h 3202"/>
              <a:gd name="T32" fmla="*/ 2690 w 3953"/>
              <a:gd name="T33" fmla="*/ 108 h 3202"/>
              <a:gd name="T34" fmla="*/ 3007 w 3953"/>
              <a:gd name="T35" fmla="*/ 235 h 3202"/>
              <a:gd name="T36" fmla="*/ 3289 w 3953"/>
              <a:gd name="T37" fmla="*/ 405 h 3202"/>
              <a:gd name="T38" fmla="*/ 3528 w 3953"/>
              <a:gd name="T39" fmla="*/ 611 h 3202"/>
              <a:gd name="T40" fmla="*/ 3721 w 3953"/>
              <a:gd name="T41" fmla="*/ 849 h 3202"/>
              <a:gd name="T42" fmla="*/ 3860 w 3953"/>
              <a:gd name="T43" fmla="*/ 1114 h 3202"/>
              <a:gd name="T44" fmla="*/ 3938 w 3953"/>
              <a:gd name="T45" fmla="*/ 1401 h 3202"/>
              <a:gd name="T46" fmla="*/ 3949 w 3953"/>
              <a:gd name="T47" fmla="*/ 1702 h 3202"/>
              <a:gd name="T48" fmla="*/ 3893 w 3953"/>
              <a:gd name="T49" fmla="*/ 1994 h 3202"/>
              <a:gd name="T50" fmla="*/ 3773 w 3953"/>
              <a:gd name="T51" fmla="*/ 2267 h 3202"/>
              <a:gd name="T52" fmla="*/ 3599 w 3953"/>
              <a:gd name="T53" fmla="*/ 2515 h 3202"/>
              <a:gd name="T54" fmla="*/ 3374 w 3953"/>
              <a:gd name="T55" fmla="*/ 2732 h 3202"/>
              <a:gd name="T56" fmla="*/ 3104 w 3953"/>
              <a:gd name="T57" fmla="*/ 2915 h 3202"/>
              <a:gd name="T58" fmla="*/ 2799 w 3953"/>
              <a:gd name="T59" fmla="*/ 3056 h 3202"/>
              <a:gd name="T60" fmla="*/ 2463 w 3953"/>
              <a:gd name="T61" fmla="*/ 3153 h 3202"/>
              <a:gd name="T62" fmla="*/ 2102 w 3953"/>
              <a:gd name="T63" fmla="*/ 3198 h 3202"/>
              <a:gd name="T64" fmla="*/ 1728 w 3953"/>
              <a:gd name="T65" fmla="*/ 3189 h 3202"/>
              <a:gd name="T66" fmla="*/ 1375 w 3953"/>
              <a:gd name="T67" fmla="*/ 3126 h 3202"/>
              <a:gd name="T68" fmla="*/ 1048 w 3953"/>
              <a:gd name="T69" fmla="*/ 3014 h 3202"/>
              <a:gd name="T70" fmla="*/ 754 w 3953"/>
              <a:gd name="T71" fmla="*/ 2857 h 3202"/>
              <a:gd name="T72" fmla="*/ 499 w 3953"/>
              <a:gd name="T73" fmla="*/ 2663 h 3202"/>
              <a:gd name="T74" fmla="*/ 290 w 3953"/>
              <a:gd name="T75" fmla="*/ 2435 h 3202"/>
              <a:gd name="T76" fmla="*/ 133 w 3953"/>
              <a:gd name="T77" fmla="*/ 2179 h 3202"/>
              <a:gd name="T78" fmla="*/ 34 w 3953"/>
              <a:gd name="T79" fmla="*/ 1899 h 3202"/>
              <a:gd name="T80" fmla="*/ 0 w 3953"/>
              <a:gd name="T81" fmla="*/ 1601 h 3202"/>
              <a:gd name="T82" fmla="*/ 34 w 3953"/>
              <a:gd name="T83" fmla="*/ 1303 h 3202"/>
              <a:gd name="T84" fmla="*/ 133 w 3953"/>
              <a:gd name="T85" fmla="*/ 1023 h 3202"/>
              <a:gd name="T86" fmla="*/ 290 w 3953"/>
              <a:gd name="T87" fmla="*/ 767 h 3202"/>
              <a:gd name="T88" fmla="*/ 499 w 3953"/>
              <a:gd name="T89" fmla="*/ 539 h 3202"/>
              <a:gd name="T90" fmla="*/ 754 w 3953"/>
              <a:gd name="T91" fmla="*/ 344 h 3202"/>
              <a:gd name="T92" fmla="*/ 1048 w 3953"/>
              <a:gd name="T93" fmla="*/ 188 h 3202"/>
              <a:gd name="T94" fmla="*/ 1375 w 3953"/>
              <a:gd name="T95" fmla="*/ 76 h 3202"/>
              <a:gd name="T96" fmla="*/ 1728 w 3953"/>
              <a:gd name="T97" fmla="*/ 13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3" h="3202">
                <a:moveTo>
                  <a:pt x="2151" y="728"/>
                </a:moveTo>
                <a:lnTo>
                  <a:pt x="2094" y="729"/>
                </a:lnTo>
                <a:lnTo>
                  <a:pt x="2042" y="734"/>
                </a:lnTo>
                <a:lnTo>
                  <a:pt x="1994" y="743"/>
                </a:lnTo>
                <a:lnTo>
                  <a:pt x="1951" y="754"/>
                </a:lnTo>
                <a:lnTo>
                  <a:pt x="1910" y="767"/>
                </a:lnTo>
                <a:lnTo>
                  <a:pt x="1874" y="783"/>
                </a:lnTo>
                <a:lnTo>
                  <a:pt x="1842" y="801"/>
                </a:lnTo>
                <a:lnTo>
                  <a:pt x="1812" y="821"/>
                </a:lnTo>
                <a:lnTo>
                  <a:pt x="1786" y="842"/>
                </a:lnTo>
                <a:lnTo>
                  <a:pt x="1764" y="865"/>
                </a:lnTo>
                <a:lnTo>
                  <a:pt x="1743" y="889"/>
                </a:lnTo>
                <a:lnTo>
                  <a:pt x="1727" y="914"/>
                </a:lnTo>
                <a:lnTo>
                  <a:pt x="1712" y="940"/>
                </a:lnTo>
                <a:lnTo>
                  <a:pt x="1700" y="966"/>
                </a:lnTo>
                <a:lnTo>
                  <a:pt x="1690" y="992"/>
                </a:lnTo>
                <a:lnTo>
                  <a:pt x="1683" y="1018"/>
                </a:lnTo>
                <a:lnTo>
                  <a:pt x="1676" y="1044"/>
                </a:lnTo>
                <a:lnTo>
                  <a:pt x="1673" y="1069"/>
                </a:lnTo>
                <a:lnTo>
                  <a:pt x="1670" y="1093"/>
                </a:lnTo>
                <a:lnTo>
                  <a:pt x="1670" y="1117"/>
                </a:lnTo>
                <a:lnTo>
                  <a:pt x="1670" y="1330"/>
                </a:lnTo>
                <a:lnTo>
                  <a:pt x="1444" y="1330"/>
                </a:lnTo>
                <a:lnTo>
                  <a:pt x="1444" y="1657"/>
                </a:lnTo>
                <a:lnTo>
                  <a:pt x="1670" y="1657"/>
                </a:lnTo>
                <a:lnTo>
                  <a:pt x="1670" y="2585"/>
                </a:lnTo>
                <a:lnTo>
                  <a:pt x="2146" y="2585"/>
                </a:lnTo>
                <a:lnTo>
                  <a:pt x="2146" y="1657"/>
                </a:lnTo>
                <a:lnTo>
                  <a:pt x="2468" y="1657"/>
                </a:lnTo>
                <a:lnTo>
                  <a:pt x="2510" y="1330"/>
                </a:lnTo>
                <a:lnTo>
                  <a:pt x="2146" y="1330"/>
                </a:lnTo>
                <a:lnTo>
                  <a:pt x="2146" y="1136"/>
                </a:lnTo>
                <a:lnTo>
                  <a:pt x="2149" y="1114"/>
                </a:lnTo>
                <a:lnTo>
                  <a:pt x="2155" y="1096"/>
                </a:lnTo>
                <a:lnTo>
                  <a:pt x="2163" y="1081"/>
                </a:lnTo>
                <a:lnTo>
                  <a:pt x="2175" y="1069"/>
                </a:lnTo>
                <a:lnTo>
                  <a:pt x="2188" y="1060"/>
                </a:lnTo>
                <a:lnTo>
                  <a:pt x="2203" y="1054"/>
                </a:lnTo>
                <a:lnTo>
                  <a:pt x="2218" y="1050"/>
                </a:lnTo>
                <a:lnTo>
                  <a:pt x="2233" y="1048"/>
                </a:lnTo>
                <a:lnTo>
                  <a:pt x="2248" y="1047"/>
                </a:lnTo>
                <a:lnTo>
                  <a:pt x="2503" y="1047"/>
                </a:lnTo>
                <a:lnTo>
                  <a:pt x="2503" y="729"/>
                </a:lnTo>
                <a:lnTo>
                  <a:pt x="2151" y="728"/>
                </a:lnTo>
                <a:close/>
                <a:moveTo>
                  <a:pt x="1977" y="0"/>
                </a:moveTo>
                <a:lnTo>
                  <a:pt x="2102" y="4"/>
                </a:lnTo>
                <a:lnTo>
                  <a:pt x="2224" y="13"/>
                </a:lnTo>
                <a:lnTo>
                  <a:pt x="2344" y="28"/>
                </a:lnTo>
                <a:lnTo>
                  <a:pt x="2463" y="49"/>
                </a:lnTo>
                <a:lnTo>
                  <a:pt x="2578" y="76"/>
                </a:lnTo>
                <a:lnTo>
                  <a:pt x="2690" y="108"/>
                </a:lnTo>
                <a:lnTo>
                  <a:pt x="2799" y="146"/>
                </a:lnTo>
                <a:lnTo>
                  <a:pt x="2905" y="188"/>
                </a:lnTo>
                <a:lnTo>
                  <a:pt x="3007" y="235"/>
                </a:lnTo>
                <a:lnTo>
                  <a:pt x="3104" y="287"/>
                </a:lnTo>
                <a:lnTo>
                  <a:pt x="3198" y="344"/>
                </a:lnTo>
                <a:lnTo>
                  <a:pt x="3289" y="405"/>
                </a:lnTo>
                <a:lnTo>
                  <a:pt x="3374" y="470"/>
                </a:lnTo>
                <a:lnTo>
                  <a:pt x="3453" y="539"/>
                </a:lnTo>
                <a:lnTo>
                  <a:pt x="3528" y="611"/>
                </a:lnTo>
                <a:lnTo>
                  <a:pt x="3599" y="687"/>
                </a:lnTo>
                <a:lnTo>
                  <a:pt x="3663" y="767"/>
                </a:lnTo>
                <a:lnTo>
                  <a:pt x="3721" y="849"/>
                </a:lnTo>
                <a:lnTo>
                  <a:pt x="3773" y="935"/>
                </a:lnTo>
                <a:lnTo>
                  <a:pt x="3820" y="1023"/>
                </a:lnTo>
                <a:lnTo>
                  <a:pt x="3860" y="1114"/>
                </a:lnTo>
                <a:lnTo>
                  <a:pt x="3893" y="1207"/>
                </a:lnTo>
                <a:lnTo>
                  <a:pt x="3919" y="1303"/>
                </a:lnTo>
                <a:lnTo>
                  <a:pt x="3938" y="1401"/>
                </a:lnTo>
                <a:lnTo>
                  <a:pt x="3949" y="1500"/>
                </a:lnTo>
                <a:lnTo>
                  <a:pt x="3953" y="1601"/>
                </a:lnTo>
                <a:lnTo>
                  <a:pt x="3949" y="1702"/>
                </a:lnTo>
                <a:lnTo>
                  <a:pt x="3938" y="1801"/>
                </a:lnTo>
                <a:lnTo>
                  <a:pt x="3919" y="1899"/>
                </a:lnTo>
                <a:lnTo>
                  <a:pt x="3893" y="1994"/>
                </a:lnTo>
                <a:lnTo>
                  <a:pt x="3860" y="2088"/>
                </a:lnTo>
                <a:lnTo>
                  <a:pt x="3820" y="2179"/>
                </a:lnTo>
                <a:lnTo>
                  <a:pt x="3773" y="2267"/>
                </a:lnTo>
                <a:lnTo>
                  <a:pt x="3721" y="2353"/>
                </a:lnTo>
                <a:lnTo>
                  <a:pt x="3663" y="2435"/>
                </a:lnTo>
                <a:lnTo>
                  <a:pt x="3599" y="2515"/>
                </a:lnTo>
                <a:lnTo>
                  <a:pt x="3528" y="2591"/>
                </a:lnTo>
                <a:lnTo>
                  <a:pt x="3453" y="2663"/>
                </a:lnTo>
                <a:lnTo>
                  <a:pt x="3374" y="2732"/>
                </a:lnTo>
                <a:lnTo>
                  <a:pt x="3289" y="2797"/>
                </a:lnTo>
                <a:lnTo>
                  <a:pt x="3198" y="2857"/>
                </a:lnTo>
                <a:lnTo>
                  <a:pt x="3104" y="2915"/>
                </a:lnTo>
                <a:lnTo>
                  <a:pt x="3007" y="2967"/>
                </a:lnTo>
                <a:lnTo>
                  <a:pt x="2905" y="3014"/>
                </a:lnTo>
                <a:lnTo>
                  <a:pt x="2799" y="3056"/>
                </a:lnTo>
                <a:lnTo>
                  <a:pt x="2690" y="3094"/>
                </a:lnTo>
                <a:lnTo>
                  <a:pt x="2578" y="3126"/>
                </a:lnTo>
                <a:lnTo>
                  <a:pt x="2463" y="3153"/>
                </a:lnTo>
                <a:lnTo>
                  <a:pt x="2344" y="3174"/>
                </a:lnTo>
                <a:lnTo>
                  <a:pt x="2224" y="3189"/>
                </a:lnTo>
                <a:lnTo>
                  <a:pt x="2102" y="3198"/>
                </a:lnTo>
                <a:lnTo>
                  <a:pt x="1977" y="3202"/>
                </a:lnTo>
                <a:lnTo>
                  <a:pt x="1852" y="3198"/>
                </a:lnTo>
                <a:lnTo>
                  <a:pt x="1728" y="3189"/>
                </a:lnTo>
                <a:lnTo>
                  <a:pt x="1608" y="3174"/>
                </a:lnTo>
                <a:lnTo>
                  <a:pt x="1491" y="3153"/>
                </a:lnTo>
                <a:lnTo>
                  <a:pt x="1375" y="3126"/>
                </a:lnTo>
                <a:lnTo>
                  <a:pt x="1263" y="3094"/>
                </a:lnTo>
                <a:lnTo>
                  <a:pt x="1153" y="3056"/>
                </a:lnTo>
                <a:lnTo>
                  <a:pt x="1048" y="3014"/>
                </a:lnTo>
                <a:lnTo>
                  <a:pt x="946" y="2967"/>
                </a:lnTo>
                <a:lnTo>
                  <a:pt x="848" y="2915"/>
                </a:lnTo>
                <a:lnTo>
                  <a:pt x="754" y="2857"/>
                </a:lnTo>
                <a:lnTo>
                  <a:pt x="665" y="2797"/>
                </a:lnTo>
                <a:lnTo>
                  <a:pt x="580" y="2732"/>
                </a:lnTo>
                <a:lnTo>
                  <a:pt x="499" y="2663"/>
                </a:lnTo>
                <a:lnTo>
                  <a:pt x="424" y="2591"/>
                </a:lnTo>
                <a:lnTo>
                  <a:pt x="355" y="2515"/>
                </a:lnTo>
                <a:lnTo>
                  <a:pt x="290" y="2435"/>
                </a:lnTo>
                <a:lnTo>
                  <a:pt x="232" y="2353"/>
                </a:lnTo>
                <a:lnTo>
                  <a:pt x="179" y="2267"/>
                </a:lnTo>
                <a:lnTo>
                  <a:pt x="133" y="2179"/>
                </a:lnTo>
                <a:lnTo>
                  <a:pt x="94" y="2088"/>
                </a:lnTo>
                <a:lnTo>
                  <a:pt x="60" y="1994"/>
                </a:lnTo>
                <a:lnTo>
                  <a:pt x="34" y="1899"/>
                </a:lnTo>
                <a:lnTo>
                  <a:pt x="16" y="1801"/>
                </a:lnTo>
                <a:lnTo>
                  <a:pt x="3" y="1702"/>
                </a:lnTo>
                <a:lnTo>
                  <a:pt x="0" y="1601"/>
                </a:lnTo>
                <a:lnTo>
                  <a:pt x="3" y="1500"/>
                </a:lnTo>
                <a:lnTo>
                  <a:pt x="16" y="1401"/>
                </a:lnTo>
                <a:lnTo>
                  <a:pt x="34" y="1303"/>
                </a:lnTo>
                <a:lnTo>
                  <a:pt x="60" y="1207"/>
                </a:lnTo>
                <a:lnTo>
                  <a:pt x="94" y="1114"/>
                </a:lnTo>
                <a:lnTo>
                  <a:pt x="133" y="1023"/>
                </a:lnTo>
                <a:lnTo>
                  <a:pt x="179" y="935"/>
                </a:lnTo>
                <a:lnTo>
                  <a:pt x="232" y="849"/>
                </a:lnTo>
                <a:lnTo>
                  <a:pt x="290" y="767"/>
                </a:lnTo>
                <a:lnTo>
                  <a:pt x="355" y="687"/>
                </a:lnTo>
                <a:lnTo>
                  <a:pt x="424" y="611"/>
                </a:lnTo>
                <a:lnTo>
                  <a:pt x="499" y="539"/>
                </a:lnTo>
                <a:lnTo>
                  <a:pt x="580" y="470"/>
                </a:lnTo>
                <a:lnTo>
                  <a:pt x="665" y="405"/>
                </a:lnTo>
                <a:lnTo>
                  <a:pt x="754" y="344"/>
                </a:lnTo>
                <a:lnTo>
                  <a:pt x="848" y="287"/>
                </a:lnTo>
                <a:lnTo>
                  <a:pt x="946" y="235"/>
                </a:lnTo>
                <a:lnTo>
                  <a:pt x="1048" y="188"/>
                </a:lnTo>
                <a:lnTo>
                  <a:pt x="1153" y="146"/>
                </a:lnTo>
                <a:lnTo>
                  <a:pt x="1263" y="108"/>
                </a:lnTo>
                <a:lnTo>
                  <a:pt x="1375" y="76"/>
                </a:lnTo>
                <a:lnTo>
                  <a:pt x="1491" y="49"/>
                </a:lnTo>
                <a:lnTo>
                  <a:pt x="1608" y="28"/>
                </a:lnTo>
                <a:lnTo>
                  <a:pt x="1728" y="13"/>
                </a:lnTo>
                <a:lnTo>
                  <a:pt x="1852" y="4"/>
                </a:lnTo>
                <a:lnTo>
                  <a:pt x="1977"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8055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ED62AAD7-D5B5-4788-BAE3-C9C296ED132A}"/>
              </a:ext>
            </a:extLst>
          </p:cNvPr>
          <p:cNvSpPr/>
          <p:nvPr/>
        </p:nvSpPr>
        <p:spPr>
          <a:xfrm flipV="1">
            <a:off x="7872975" y="2561690"/>
            <a:ext cx="4319024" cy="4901736"/>
          </a:xfrm>
          <a:custGeom>
            <a:avLst/>
            <a:gdLst>
              <a:gd name="connsiteX0" fmla="*/ 8639172 w 8639172"/>
              <a:gd name="connsiteY0" fmla="*/ 9804748 h 9804748"/>
              <a:gd name="connsiteX1" fmla="*/ 8639172 w 8639172"/>
              <a:gd name="connsiteY1" fmla="*/ 1642297 h 9804748"/>
              <a:gd name="connsiteX2" fmla="*/ 0 w 8639172"/>
              <a:gd name="connsiteY2" fmla="*/ 0 h 9804748"/>
              <a:gd name="connsiteX3" fmla="*/ 0 w 8639172"/>
              <a:gd name="connsiteY3" fmla="*/ 8162451 h 9804748"/>
            </a:gdLst>
            <a:ahLst/>
            <a:cxnLst>
              <a:cxn ang="0">
                <a:pos x="connsiteX0" y="connsiteY0"/>
              </a:cxn>
              <a:cxn ang="0">
                <a:pos x="connsiteX1" y="connsiteY1"/>
              </a:cxn>
              <a:cxn ang="0">
                <a:pos x="connsiteX2" y="connsiteY2"/>
              </a:cxn>
              <a:cxn ang="0">
                <a:pos x="connsiteX3" y="connsiteY3"/>
              </a:cxn>
            </a:cxnLst>
            <a:rect l="l" t="t" r="r" b="b"/>
            <a:pathLst>
              <a:path w="8639172" h="9804748">
                <a:moveTo>
                  <a:pt x="8639172" y="9804748"/>
                </a:moveTo>
                <a:lnTo>
                  <a:pt x="8639172" y="1642297"/>
                </a:lnTo>
                <a:lnTo>
                  <a:pt x="0" y="0"/>
                </a:lnTo>
                <a:lnTo>
                  <a:pt x="0" y="8162451"/>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7" name="Freeform: Shape 16">
            <a:extLst>
              <a:ext uri="{FF2B5EF4-FFF2-40B4-BE49-F238E27FC236}">
                <a16:creationId xmlns:a16="http://schemas.microsoft.com/office/drawing/2014/main" id="{81DD60A2-9F2E-415A-A60E-F6BEB6FC4157}"/>
              </a:ext>
            </a:extLst>
          </p:cNvPr>
          <p:cNvSpPr/>
          <p:nvPr/>
        </p:nvSpPr>
        <p:spPr>
          <a:xfrm>
            <a:off x="0" y="229811"/>
            <a:ext cx="12192000" cy="6398379"/>
          </a:xfrm>
          <a:custGeom>
            <a:avLst/>
            <a:gdLst>
              <a:gd name="connsiteX0" fmla="*/ 0 w 24387175"/>
              <a:gd name="connsiteY0" fmla="*/ 0 h 12798425"/>
              <a:gd name="connsiteX1" fmla="*/ 24387175 w 24387175"/>
              <a:gd name="connsiteY1" fmla="*/ 4635974 h 12798425"/>
              <a:gd name="connsiteX2" fmla="*/ 24387175 w 24387175"/>
              <a:gd name="connsiteY2" fmla="*/ 12798425 h 12798425"/>
              <a:gd name="connsiteX3" fmla="*/ 0 w 24387175"/>
              <a:gd name="connsiteY3" fmla="*/ 8162452 h 12798425"/>
            </a:gdLst>
            <a:ahLst/>
            <a:cxnLst>
              <a:cxn ang="0">
                <a:pos x="connsiteX0" y="connsiteY0"/>
              </a:cxn>
              <a:cxn ang="0">
                <a:pos x="connsiteX1" y="connsiteY1"/>
              </a:cxn>
              <a:cxn ang="0">
                <a:pos x="connsiteX2" y="connsiteY2"/>
              </a:cxn>
              <a:cxn ang="0">
                <a:pos x="connsiteX3" y="connsiteY3"/>
              </a:cxn>
            </a:cxnLst>
            <a:rect l="l" t="t" r="r" b="b"/>
            <a:pathLst>
              <a:path w="24387175" h="12798425">
                <a:moveTo>
                  <a:pt x="0" y="0"/>
                </a:moveTo>
                <a:lnTo>
                  <a:pt x="24387175" y="4635974"/>
                </a:lnTo>
                <a:lnTo>
                  <a:pt x="24387175" y="12798425"/>
                </a:lnTo>
                <a:lnTo>
                  <a:pt x="0" y="8162452"/>
                </a:lnTo>
                <a:close/>
              </a:path>
            </a:pathLst>
          </a:custGeom>
          <a:ln>
            <a:noFill/>
          </a:ln>
          <a:effectLst>
            <a:outerShdw blurRad="1270000" dist="762000" dir="54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pic>
        <p:nvPicPr>
          <p:cNvPr id="4" name="Picture Placeholder 3">
            <a:extLst>
              <a:ext uri="{FF2B5EF4-FFF2-40B4-BE49-F238E27FC236}">
                <a16:creationId xmlns:a16="http://schemas.microsoft.com/office/drawing/2014/main" id="{B82F29EF-403B-4F74-882C-065D61EF946C}"/>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10635" b="10635"/>
          <a:stretch/>
        </p:blipFill>
        <p:spPr>
          <a:xfrm>
            <a:off x="1" y="229394"/>
            <a:ext cx="12192000" cy="6399213"/>
          </a:xfrm>
        </p:spPr>
      </p:pic>
      <p:sp>
        <p:nvSpPr>
          <p:cNvPr id="19" name="Freeform: Shape 18">
            <a:extLst>
              <a:ext uri="{FF2B5EF4-FFF2-40B4-BE49-F238E27FC236}">
                <a16:creationId xmlns:a16="http://schemas.microsoft.com/office/drawing/2014/main" id="{953CB401-56E7-4168-953C-D12F8A506B9E}"/>
              </a:ext>
            </a:extLst>
          </p:cNvPr>
          <p:cNvSpPr/>
          <p:nvPr/>
        </p:nvSpPr>
        <p:spPr>
          <a:xfrm flipV="1">
            <a:off x="1" y="-826473"/>
            <a:ext cx="5481828" cy="5122784"/>
          </a:xfrm>
          <a:custGeom>
            <a:avLst/>
            <a:gdLst>
              <a:gd name="connsiteX0" fmla="*/ 10965083 w 10965083"/>
              <a:gd name="connsiteY0" fmla="*/ 10246902 h 10246902"/>
              <a:gd name="connsiteX1" fmla="*/ 10965083 w 10965083"/>
              <a:gd name="connsiteY1" fmla="*/ 2084451 h 10246902"/>
              <a:gd name="connsiteX2" fmla="*/ 0 w 10965083"/>
              <a:gd name="connsiteY2" fmla="*/ 0 h 10246902"/>
              <a:gd name="connsiteX3" fmla="*/ 0 w 10965083"/>
              <a:gd name="connsiteY3" fmla="*/ 8162452 h 10246902"/>
            </a:gdLst>
            <a:ahLst/>
            <a:cxnLst>
              <a:cxn ang="0">
                <a:pos x="connsiteX0" y="connsiteY0"/>
              </a:cxn>
              <a:cxn ang="0">
                <a:pos x="connsiteX1" y="connsiteY1"/>
              </a:cxn>
              <a:cxn ang="0">
                <a:pos x="connsiteX2" y="connsiteY2"/>
              </a:cxn>
              <a:cxn ang="0">
                <a:pos x="connsiteX3" y="connsiteY3"/>
              </a:cxn>
            </a:cxnLst>
            <a:rect l="l" t="t" r="r" b="b"/>
            <a:pathLst>
              <a:path w="10965083" h="10246902">
                <a:moveTo>
                  <a:pt x="10965083" y="10246902"/>
                </a:moveTo>
                <a:lnTo>
                  <a:pt x="10965083" y="2084451"/>
                </a:lnTo>
                <a:lnTo>
                  <a:pt x="0" y="0"/>
                </a:lnTo>
                <a:lnTo>
                  <a:pt x="0" y="8162452"/>
                </a:lnTo>
                <a:close/>
              </a:path>
            </a:pathLst>
          </a:custGeom>
          <a:gradFill>
            <a:gsLst>
              <a:gs pos="0">
                <a:schemeClr val="accent1">
                  <a:lumMod val="100000"/>
                </a:schemeClr>
              </a:gs>
              <a:gs pos="100000">
                <a:schemeClr val="accent4"/>
              </a:gs>
            </a:gsLst>
            <a:lin ang="2700000" scaled="0"/>
          </a:gradFill>
          <a:ln>
            <a:noFill/>
          </a:ln>
          <a:effectLst>
            <a:outerShdw blurRad="1270000" dist="457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4" name="TextBox 23">
            <a:extLst>
              <a:ext uri="{FF2B5EF4-FFF2-40B4-BE49-F238E27FC236}">
                <a16:creationId xmlns:a16="http://schemas.microsoft.com/office/drawing/2014/main" id="{E6AD88E1-92FD-44E7-926A-1EE26BF0FB63}"/>
              </a:ext>
            </a:extLst>
          </p:cNvPr>
          <p:cNvSpPr txBox="1"/>
          <p:nvPr/>
        </p:nvSpPr>
        <p:spPr>
          <a:xfrm flipH="1">
            <a:off x="7253320" y="545249"/>
            <a:ext cx="4265058" cy="735522"/>
          </a:xfrm>
          <a:prstGeom prst="rect">
            <a:avLst/>
          </a:prstGeom>
          <a:noFill/>
        </p:spPr>
        <p:txBody>
          <a:bodyPr wrap="square" lIns="0" tIns="0" rIns="0" bIns="0" rtlCol="0">
            <a:spAutoFit/>
          </a:bodyPr>
          <a:lstStyle/>
          <a:p>
            <a:pPr algn="just">
              <a:lnSpc>
                <a:spcPct val="150000"/>
              </a:lnSpc>
            </a:pPr>
            <a:r>
              <a:rPr lang="en-US" sz="1100">
                <a:latin typeface="+mj-lt"/>
                <a:ea typeface="Lato Medium" panose="020F0502020204030203" pitchFamily="34" charset="0"/>
                <a:cs typeface="Poppins" panose="00000500000000000000" pitchFamily="2" charset="0"/>
              </a:rPr>
              <a:t>Lorem ipsum dolor sit amet, consectetur adipiscing elit, sed do eiusmod tempor incididunt ut labore et dolore magna aliqua. Ut enim ad minim veniam, quis nostrud exercitation</a:t>
            </a:r>
            <a:endParaRPr lang="en-US" sz="1100" dirty="0">
              <a:latin typeface="+mj-lt"/>
              <a:ea typeface="Lato Medium" panose="020F0502020204030203" pitchFamily="34" charset="0"/>
              <a:cs typeface="Poppins" panose="00000500000000000000" pitchFamily="2" charset="0"/>
            </a:endParaRPr>
          </a:p>
        </p:txBody>
      </p:sp>
      <p:grpSp>
        <p:nvGrpSpPr>
          <p:cNvPr id="13" name="Group 12">
            <a:extLst>
              <a:ext uri="{FF2B5EF4-FFF2-40B4-BE49-F238E27FC236}">
                <a16:creationId xmlns:a16="http://schemas.microsoft.com/office/drawing/2014/main" id="{2B1A8A71-C325-4227-A9B6-988C53BC7451}"/>
              </a:ext>
            </a:extLst>
          </p:cNvPr>
          <p:cNvGrpSpPr/>
          <p:nvPr/>
        </p:nvGrpSpPr>
        <p:grpSpPr>
          <a:xfrm>
            <a:off x="642228" y="545249"/>
            <a:ext cx="3226401" cy="1033231"/>
            <a:chOff x="1366103" y="5469607"/>
            <a:chExt cx="6453642" cy="2066731"/>
          </a:xfrm>
        </p:grpSpPr>
        <p:sp>
          <p:nvSpPr>
            <p:cNvPr id="14" name="TextBox 13">
              <a:extLst>
                <a:ext uri="{FF2B5EF4-FFF2-40B4-BE49-F238E27FC236}">
                  <a16:creationId xmlns:a16="http://schemas.microsoft.com/office/drawing/2014/main" id="{B5F15CB3-A1F1-4679-B780-EFC680B6BA34}"/>
                </a:ext>
              </a:extLst>
            </p:cNvPr>
            <p:cNvSpPr txBox="1"/>
            <p:nvPr/>
          </p:nvSpPr>
          <p:spPr>
            <a:xfrm flipH="1">
              <a:off x="1366103" y="5931331"/>
              <a:ext cx="6453642" cy="1605007"/>
            </a:xfrm>
            <a:prstGeom prst="rect">
              <a:avLst/>
            </a:prstGeom>
            <a:noFill/>
          </p:spPr>
          <p:txBody>
            <a:bodyPr wrap="square" lIns="0" tIns="0" rIns="0" bIns="0" rtlCol="0">
              <a:spAutoFit/>
            </a:bodyPr>
            <a:lstStyle/>
            <a:p>
              <a:pPr algn="just">
                <a:lnSpc>
                  <a:spcPct val="150000"/>
                </a:lnSpc>
              </a:pP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amet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consectetur</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adipiscing</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elit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sed do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eiusmod</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tempor</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incididunt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ut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labore</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et dolore magna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aliqua</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Ut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enim</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ad</a:t>
              </a:r>
            </a:p>
          </p:txBody>
        </p:sp>
        <p:sp>
          <p:nvSpPr>
            <p:cNvPr id="15" name="TextBox 14">
              <a:extLst>
                <a:ext uri="{FF2B5EF4-FFF2-40B4-BE49-F238E27FC236}">
                  <a16:creationId xmlns:a16="http://schemas.microsoft.com/office/drawing/2014/main" id="{CB3E6568-47BF-4CD4-859A-90BEEA16C51A}"/>
                </a:ext>
              </a:extLst>
            </p:cNvPr>
            <p:cNvSpPr txBox="1"/>
            <p:nvPr/>
          </p:nvSpPr>
          <p:spPr>
            <a:xfrm>
              <a:off x="1381257" y="5469607"/>
              <a:ext cx="1929241" cy="461724"/>
            </a:xfrm>
            <a:prstGeom prst="rect">
              <a:avLst/>
            </a:prstGeom>
            <a:noFill/>
          </p:spPr>
          <p:txBody>
            <a:bodyPr wrap="none" lIns="0" tIns="0" rIns="0" bIns="0" rtlCol="0">
              <a:spAutoFit/>
            </a:bodyPr>
            <a:lstStyle/>
            <a:p>
              <a:pPr algn="l"/>
              <a:r>
                <a:rPr lang="en-US" sz="1500" b="1" dirty="0">
                  <a:solidFill>
                    <a:schemeClr val="bg1"/>
                  </a:solidFill>
                  <a:latin typeface="Calibri Light" panose="020F0302020204030204" pitchFamily="34" charset="0"/>
                  <a:cs typeface="Calibri Light" panose="020F0302020204030204" pitchFamily="34" charset="0"/>
                </a:rPr>
                <a:t>Samples text</a:t>
              </a:r>
              <a:endParaRPr lang="vi-VN" sz="1500" b="1" dirty="0">
                <a:solidFill>
                  <a:schemeClr val="bg1"/>
                </a:solidFill>
                <a:latin typeface="Calibri Light" panose="020F0302020204030204" pitchFamily="34" charset="0"/>
                <a:cs typeface="Calibri Light" panose="020F0302020204030204" pitchFamily="34" charset="0"/>
              </a:endParaRPr>
            </a:p>
          </p:txBody>
        </p:sp>
      </p:grpSp>
      <p:grpSp>
        <p:nvGrpSpPr>
          <p:cNvPr id="18" name="Group 17">
            <a:extLst>
              <a:ext uri="{FF2B5EF4-FFF2-40B4-BE49-F238E27FC236}">
                <a16:creationId xmlns:a16="http://schemas.microsoft.com/office/drawing/2014/main" id="{219773AA-674F-4147-87ED-BF8699569873}"/>
              </a:ext>
            </a:extLst>
          </p:cNvPr>
          <p:cNvGrpSpPr/>
          <p:nvPr/>
        </p:nvGrpSpPr>
        <p:grpSpPr>
          <a:xfrm>
            <a:off x="1837801" y="2045074"/>
            <a:ext cx="3226401" cy="1033231"/>
            <a:chOff x="1366103" y="5469607"/>
            <a:chExt cx="6453642" cy="2066731"/>
          </a:xfrm>
        </p:grpSpPr>
        <p:sp>
          <p:nvSpPr>
            <p:cNvPr id="22" name="TextBox 21">
              <a:extLst>
                <a:ext uri="{FF2B5EF4-FFF2-40B4-BE49-F238E27FC236}">
                  <a16:creationId xmlns:a16="http://schemas.microsoft.com/office/drawing/2014/main" id="{B13F7A1D-A9CA-4081-8AF1-307668712435}"/>
                </a:ext>
              </a:extLst>
            </p:cNvPr>
            <p:cNvSpPr txBox="1"/>
            <p:nvPr/>
          </p:nvSpPr>
          <p:spPr>
            <a:xfrm flipH="1">
              <a:off x="1366103" y="5931331"/>
              <a:ext cx="6453642" cy="1605007"/>
            </a:xfrm>
            <a:prstGeom prst="rect">
              <a:avLst/>
            </a:prstGeom>
            <a:noFill/>
          </p:spPr>
          <p:txBody>
            <a:bodyPr wrap="square" lIns="0" tIns="0" rIns="0" bIns="0" rtlCol="0">
              <a:spAutoFit/>
            </a:bodyPr>
            <a:lstStyle/>
            <a:p>
              <a:pPr algn="just">
                <a:lnSpc>
                  <a:spcPct val="150000"/>
                </a:lnSpc>
              </a:pP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amet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consectetur</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adipiscing</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elit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sed do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eiusmod</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tempor</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incididunt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ut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labore</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et dolore magna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aliqua</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Ut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enim</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ad</a:t>
              </a:r>
            </a:p>
          </p:txBody>
        </p:sp>
        <p:sp>
          <p:nvSpPr>
            <p:cNvPr id="25" name="TextBox 24">
              <a:extLst>
                <a:ext uri="{FF2B5EF4-FFF2-40B4-BE49-F238E27FC236}">
                  <a16:creationId xmlns:a16="http://schemas.microsoft.com/office/drawing/2014/main" id="{04D29C17-F8D5-47EA-B419-E61BE7423250}"/>
                </a:ext>
              </a:extLst>
            </p:cNvPr>
            <p:cNvSpPr txBox="1"/>
            <p:nvPr/>
          </p:nvSpPr>
          <p:spPr>
            <a:xfrm>
              <a:off x="1381257" y="5469607"/>
              <a:ext cx="1929241" cy="461724"/>
            </a:xfrm>
            <a:prstGeom prst="rect">
              <a:avLst/>
            </a:prstGeom>
            <a:noFill/>
          </p:spPr>
          <p:txBody>
            <a:bodyPr wrap="none" lIns="0" tIns="0" rIns="0" bIns="0" rtlCol="0">
              <a:spAutoFit/>
            </a:bodyPr>
            <a:lstStyle/>
            <a:p>
              <a:pPr algn="l"/>
              <a:r>
                <a:rPr lang="en-US" sz="1500" b="1" dirty="0">
                  <a:solidFill>
                    <a:schemeClr val="bg1"/>
                  </a:solidFill>
                  <a:latin typeface="Calibri Light" panose="020F0302020204030204" pitchFamily="34" charset="0"/>
                  <a:cs typeface="Calibri Light" panose="020F0302020204030204" pitchFamily="34" charset="0"/>
                </a:rPr>
                <a:t>Samples text</a:t>
              </a:r>
              <a:endParaRPr lang="vi-VN" sz="1500" b="1" dirty="0">
                <a:solidFill>
                  <a:schemeClr val="bg1"/>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451556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A7EA148-1C43-47CF-845B-59E034C6DDF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08" r="2008"/>
          <a:stretch>
            <a:fillRect/>
          </a:stretch>
        </p:blipFill>
        <p:spPr/>
      </p:pic>
      <p:sp>
        <p:nvSpPr>
          <p:cNvPr id="14" name="Freeform: Shape 13">
            <a:extLst>
              <a:ext uri="{FF2B5EF4-FFF2-40B4-BE49-F238E27FC236}">
                <a16:creationId xmlns:a16="http://schemas.microsoft.com/office/drawing/2014/main" id="{C03A6A0C-3E2B-474A-9E95-11212ECBB859}"/>
              </a:ext>
            </a:extLst>
          </p:cNvPr>
          <p:cNvSpPr/>
          <p:nvPr/>
        </p:nvSpPr>
        <p:spPr>
          <a:xfrm>
            <a:off x="36281" y="1935921"/>
            <a:ext cx="7664111" cy="2359435"/>
          </a:xfrm>
          <a:custGeom>
            <a:avLst/>
            <a:gdLst>
              <a:gd name="connsiteX0" fmla="*/ 0 w 15330218"/>
              <a:gd name="connsiteY0" fmla="*/ 0 h 4719485"/>
              <a:gd name="connsiteX1" fmla="*/ 3136631 w 15330218"/>
              <a:gd name="connsiteY1" fmla="*/ 0 h 4719485"/>
              <a:gd name="connsiteX2" fmla="*/ 5715001 w 15330218"/>
              <a:gd name="connsiteY2" fmla="*/ 0 h 4719485"/>
              <a:gd name="connsiteX3" fmla="*/ 7372747 w 15330218"/>
              <a:gd name="connsiteY3" fmla="*/ 0 h 4719485"/>
              <a:gd name="connsiteX4" fmla="*/ 9324295 w 15330218"/>
              <a:gd name="connsiteY4" fmla="*/ 0 h 4719485"/>
              <a:gd name="connsiteX5" fmla="*/ 10610733 w 15330218"/>
              <a:gd name="connsiteY5" fmla="*/ 0 h 4719485"/>
              <a:gd name="connsiteX6" fmla="*/ 15330218 w 15330218"/>
              <a:gd name="connsiteY6" fmla="*/ 4719484 h 4719485"/>
              <a:gd name="connsiteX7" fmla="*/ 9324295 w 15330218"/>
              <a:gd name="connsiteY7" fmla="*/ 4719484 h 4719485"/>
              <a:gd name="connsiteX8" fmla="*/ 7372747 w 15330218"/>
              <a:gd name="connsiteY8" fmla="*/ 4719484 h 4719485"/>
              <a:gd name="connsiteX9" fmla="*/ 5715001 w 15330218"/>
              <a:gd name="connsiteY9" fmla="*/ 4719484 h 4719485"/>
              <a:gd name="connsiteX10" fmla="*/ 5715001 w 15330218"/>
              <a:gd name="connsiteY10" fmla="*/ 4719485 h 4719485"/>
              <a:gd name="connsiteX11" fmla="*/ 0 w 15330218"/>
              <a:gd name="connsiteY11" fmla="*/ 4719485 h 471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30218" h="4719485">
                <a:moveTo>
                  <a:pt x="0" y="0"/>
                </a:moveTo>
                <a:lnTo>
                  <a:pt x="3136631" y="0"/>
                </a:lnTo>
                <a:lnTo>
                  <a:pt x="5715001" y="0"/>
                </a:lnTo>
                <a:lnTo>
                  <a:pt x="7372747" y="0"/>
                </a:lnTo>
                <a:lnTo>
                  <a:pt x="9324295" y="0"/>
                </a:lnTo>
                <a:lnTo>
                  <a:pt x="10610733" y="0"/>
                </a:lnTo>
                <a:lnTo>
                  <a:pt x="15330218" y="4719484"/>
                </a:lnTo>
                <a:lnTo>
                  <a:pt x="9324295" y="4719484"/>
                </a:lnTo>
                <a:lnTo>
                  <a:pt x="7372747" y="4719484"/>
                </a:lnTo>
                <a:lnTo>
                  <a:pt x="5715001" y="4719484"/>
                </a:lnTo>
                <a:lnTo>
                  <a:pt x="5715001" y="4719485"/>
                </a:lnTo>
                <a:lnTo>
                  <a:pt x="0" y="471948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pic>
        <p:nvPicPr>
          <p:cNvPr id="5" name="Picture 345" descr="shadow_1_m">
            <a:extLst>
              <a:ext uri="{FF2B5EF4-FFF2-40B4-BE49-F238E27FC236}">
                <a16:creationId xmlns:a16="http://schemas.microsoft.com/office/drawing/2014/main" id="{9C9E7D30-B4BD-464D-89D2-99F893A58A15}"/>
              </a:ext>
            </a:extLst>
          </p:cNvPr>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l="61411"/>
          <a:stretch>
            <a:fillRect/>
          </a:stretch>
        </p:blipFill>
        <p:spPr bwMode="gray">
          <a:xfrm rot="8100000">
            <a:off x="6616905" y="-28282"/>
            <a:ext cx="303689" cy="719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Shape 10">
            <a:extLst>
              <a:ext uri="{FF2B5EF4-FFF2-40B4-BE49-F238E27FC236}">
                <a16:creationId xmlns:a16="http://schemas.microsoft.com/office/drawing/2014/main" id="{B15337B6-F522-49D2-B572-AA7CEF428F32}"/>
              </a:ext>
            </a:extLst>
          </p:cNvPr>
          <p:cNvSpPr/>
          <p:nvPr/>
        </p:nvSpPr>
        <p:spPr>
          <a:xfrm>
            <a:off x="6096000" y="2684303"/>
            <a:ext cx="6096000" cy="2359435"/>
          </a:xfrm>
          <a:custGeom>
            <a:avLst/>
            <a:gdLst>
              <a:gd name="connsiteX0" fmla="*/ 0 w 12193587"/>
              <a:gd name="connsiteY0" fmla="*/ 0 h 4719484"/>
              <a:gd name="connsiteX1" fmla="*/ 6005923 w 12193587"/>
              <a:gd name="connsiteY1" fmla="*/ 0 h 4719484"/>
              <a:gd name="connsiteX2" fmla="*/ 7957471 w 12193587"/>
              <a:gd name="connsiteY2" fmla="*/ 0 h 4719484"/>
              <a:gd name="connsiteX3" fmla="*/ 12193587 w 12193587"/>
              <a:gd name="connsiteY3" fmla="*/ 0 h 4719484"/>
              <a:gd name="connsiteX4" fmla="*/ 12193587 w 12193587"/>
              <a:gd name="connsiteY4" fmla="*/ 4719484 h 4719484"/>
              <a:gd name="connsiteX5" fmla="*/ 7957471 w 12193587"/>
              <a:gd name="connsiteY5" fmla="*/ 4719484 h 4719484"/>
              <a:gd name="connsiteX6" fmla="*/ 6005923 w 12193587"/>
              <a:gd name="connsiteY6" fmla="*/ 4719484 h 4719484"/>
              <a:gd name="connsiteX7" fmla="*/ 4719485 w 12193587"/>
              <a:gd name="connsiteY7" fmla="*/ 4719484 h 471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587" h="4719484">
                <a:moveTo>
                  <a:pt x="0" y="0"/>
                </a:moveTo>
                <a:lnTo>
                  <a:pt x="6005923" y="0"/>
                </a:lnTo>
                <a:lnTo>
                  <a:pt x="7957471" y="0"/>
                </a:lnTo>
                <a:lnTo>
                  <a:pt x="12193587" y="0"/>
                </a:lnTo>
                <a:lnTo>
                  <a:pt x="12193587" y="4719484"/>
                </a:lnTo>
                <a:lnTo>
                  <a:pt x="7957471" y="4719484"/>
                </a:lnTo>
                <a:lnTo>
                  <a:pt x="6005923" y="4719484"/>
                </a:lnTo>
                <a:lnTo>
                  <a:pt x="4719485" y="471948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sp>
        <p:nvSpPr>
          <p:cNvPr id="16" name="TextBox 15">
            <a:extLst>
              <a:ext uri="{FF2B5EF4-FFF2-40B4-BE49-F238E27FC236}">
                <a16:creationId xmlns:a16="http://schemas.microsoft.com/office/drawing/2014/main" id="{D3204765-C839-4272-A7C7-1D3924EE7453}"/>
              </a:ext>
            </a:extLst>
          </p:cNvPr>
          <p:cNvSpPr txBox="1"/>
          <p:nvPr/>
        </p:nvSpPr>
        <p:spPr>
          <a:xfrm flipH="1">
            <a:off x="8250542" y="3965860"/>
            <a:ext cx="3672221" cy="665439"/>
          </a:xfrm>
          <a:prstGeom prst="rect">
            <a:avLst/>
          </a:prstGeom>
          <a:noFill/>
        </p:spPr>
        <p:txBody>
          <a:bodyPr wrap="square" lIns="0" tIns="0" rIns="0" bIns="0" rtlCol="0">
            <a:spAutoFit/>
          </a:bodyPr>
          <a:lstStyle/>
          <a:p>
            <a:pPr>
              <a:lnSpc>
                <a:spcPct val="150000"/>
              </a:lnSpc>
            </a:pP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0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amet</a:t>
            </a: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0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consectetur</a:t>
            </a: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0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adipiscing</a:t>
            </a: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0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elit</a:t>
            </a: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sed do </a:t>
            </a:r>
            <a:r>
              <a:rPr lang="en-US" sz="10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eiusmod</a:t>
            </a: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0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tempor</a:t>
            </a: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0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incididunt</a:t>
            </a: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0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ut</a:t>
            </a: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0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labore</a:t>
            </a: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et dolore magna </a:t>
            </a:r>
            <a:r>
              <a:rPr lang="en-US" sz="10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aliqua</a:t>
            </a: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Ut </a:t>
            </a:r>
            <a:r>
              <a:rPr lang="en-US" sz="10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enim</a:t>
            </a: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ad minim</a:t>
            </a:r>
          </a:p>
        </p:txBody>
      </p:sp>
      <p:sp>
        <p:nvSpPr>
          <p:cNvPr id="20" name="TextBox 19">
            <a:extLst>
              <a:ext uri="{FF2B5EF4-FFF2-40B4-BE49-F238E27FC236}">
                <a16:creationId xmlns:a16="http://schemas.microsoft.com/office/drawing/2014/main" id="{1C6B8CF9-0EE5-4925-B346-AB6907C381ED}"/>
              </a:ext>
            </a:extLst>
          </p:cNvPr>
          <p:cNvSpPr txBox="1"/>
          <p:nvPr/>
        </p:nvSpPr>
        <p:spPr>
          <a:xfrm flipH="1">
            <a:off x="1001197" y="5275093"/>
            <a:ext cx="5965659" cy="936090"/>
          </a:xfrm>
          <a:prstGeom prst="rect">
            <a:avLst/>
          </a:prstGeom>
          <a:noFill/>
        </p:spPr>
        <p:txBody>
          <a:bodyPr wrap="square" lIns="0" tIns="0" rIns="0" bIns="0" rtlCol="0">
            <a:spAutoFit/>
          </a:bodyPr>
          <a:lstStyle/>
          <a:p>
            <a:pPr algn="just">
              <a:lnSpc>
                <a:spcPct val="150000"/>
              </a:lnSpc>
            </a:pPr>
            <a:r>
              <a:rPr lang="en-US" sz="1400" dirty="0">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amet</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consectetur</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adipiscing</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elit</a:t>
            </a:r>
            <a:r>
              <a:rPr lang="en-US" sz="1400" dirty="0">
                <a:latin typeface="Calibri Light" panose="020F0302020204030204" pitchFamily="34" charset="0"/>
                <a:ea typeface="Lato Medium" panose="020F0502020204030203" pitchFamily="34" charset="0"/>
                <a:cs typeface="Calibri Light" panose="020F0302020204030204" pitchFamily="34" charset="0"/>
              </a:rPr>
              <a:t>, sed do </a:t>
            </a:r>
            <a:r>
              <a:rPr lang="en-US" sz="1400" dirty="0" err="1">
                <a:latin typeface="Calibri Light" panose="020F0302020204030204" pitchFamily="34" charset="0"/>
                <a:ea typeface="Lato Medium" panose="020F0502020204030203" pitchFamily="34" charset="0"/>
                <a:cs typeface="Calibri Light" panose="020F0302020204030204" pitchFamily="34" charset="0"/>
              </a:rPr>
              <a:t>eiusmod</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tempor</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incididunt</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ut</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labore</a:t>
            </a:r>
            <a:r>
              <a:rPr lang="en-US" sz="1400" dirty="0">
                <a:latin typeface="Calibri Light" panose="020F0302020204030204" pitchFamily="34" charset="0"/>
                <a:ea typeface="Lato Medium" panose="020F0502020204030203" pitchFamily="34" charset="0"/>
                <a:cs typeface="Calibri Light" panose="020F0302020204030204" pitchFamily="34" charset="0"/>
              </a:rPr>
              <a:t> et dolore magna </a:t>
            </a:r>
            <a:r>
              <a:rPr lang="en-US" sz="1400" dirty="0" err="1">
                <a:latin typeface="Calibri Light" panose="020F0302020204030204" pitchFamily="34" charset="0"/>
                <a:ea typeface="Lato Medium" panose="020F0502020204030203" pitchFamily="34" charset="0"/>
                <a:cs typeface="Calibri Light" panose="020F0302020204030204" pitchFamily="34" charset="0"/>
              </a:rPr>
              <a:t>aliqua</a:t>
            </a:r>
            <a:r>
              <a:rPr lang="en-US" sz="1400" dirty="0">
                <a:latin typeface="Calibri Light" panose="020F0302020204030204" pitchFamily="34" charset="0"/>
                <a:ea typeface="Lato Medium" panose="020F0502020204030203" pitchFamily="34" charset="0"/>
                <a:cs typeface="Calibri Light" panose="020F0302020204030204" pitchFamily="34" charset="0"/>
              </a:rPr>
              <a:t>. Ut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enim</a:t>
            </a:r>
            <a:r>
              <a:rPr lang="en-US" sz="1400" dirty="0">
                <a:latin typeface="Calibri Light" panose="020F0302020204030204" pitchFamily="34" charset="0"/>
                <a:ea typeface="Lato Medium" panose="020F0502020204030203" pitchFamily="34" charset="0"/>
                <a:cs typeface="Calibri Light" panose="020F0302020204030204" pitchFamily="34" charset="0"/>
              </a:rPr>
              <a:t> ad minim </a:t>
            </a:r>
            <a:r>
              <a:rPr lang="en-US" sz="1400" dirty="0" err="1">
                <a:latin typeface="Calibri Light" panose="020F0302020204030204" pitchFamily="34" charset="0"/>
                <a:ea typeface="Lato Medium" panose="020F0502020204030203" pitchFamily="34" charset="0"/>
                <a:cs typeface="Calibri Light" panose="020F0302020204030204" pitchFamily="34" charset="0"/>
              </a:rPr>
              <a:t>veniam</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quis</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nostrud</a:t>
            </a:r>
            <a:r>
              <a:rPr lang="en-US" sz="1400" dirty="0">
                <a:latin typeface="Calibri Light" panose="020F0302020204030204" pitchFamily="34" charset="0"/>
                <a:ea typeface="Lato Medium" panose="020F0502020204030203" pitchFamily="34" charset="0"/>
                <a:cs typeface="Calibri Light" panose="020F0302020204030204" pitchFamily="34" charset="0"/>
              </a:rPr>
              <a:t> exercitation </a:t>
            </a:r>
            <a:r>
              <a:rPr lang="en-US" sz="1400" dirty="0" err="1">
                <a:latin typeface="Calibri Light" panose="020F0302020204030204" pitchFamily="34" charset="0"/>
                <a:ea typeface="Lato Medium" panose="020F0502020204030203" pitchFamily="34" charset="0"/>
                <a:cs typeface="Calibri Light" panose="020F0302020204030204" pitchFamily="34" charset="0"/>
              </a:rPr>
              <a:t>ullamco</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laboris</a:t>
            </a:r>
            <a:r>
              <a:rPr lang="en-US" sz="1400" dirty="0">
                <a:latin typeface="Calibri Light" panose="020F0302020204030204" pitchFamily="34" charset="0"/>
                <a:ea typeface="Lato Medium" panose="020F0502020204030203" pitchFamily="34" charset="0"/>
                <a:cs typeface="Calibri Light" panose="020F0302020204030204" pitchFamily="34" charset="0"/>
              </a:rPr>
              <a:t> nisi </a:t>
            </a:r>
            <a:r>
              <a:rPr lang="en-US" sz="1400" dirty="0" err="1">
                <a:latin typeface="Calibri Light" panose="020F0302020204030204" pitchFamily="34" charset="0"/>
                <a:ea typeface="Lato Medium" panose="020F0502020204030203" pitchFamily="34" charset="0"/>
                <a:cs typeface="Calibri Light" panose="020F0302020204030204" pitchFamily="34" charset="0"/>
              </a:rPr>
              <a:t>ut</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aliquip</a:t>
            </a:r>
            <a:r>
              <a:rPr lang="en-US" sz="1400" dirty="0">
                <a:latin typeface="Calibri Light" panose="020F0302020204030204" pitchFamily="34" charset="0"/>
                <a:ea typeface="Lato Medium" panose="020F0502020204030203" pitchFamily="34" charset="0"/>
                <a:cs typeface="Calibri Light" panose="020F0302020204030204" pitchFamily="34" charset="0"/>
              </a:rPr>
              <a:t> ex </a:t>
            </a:r>
            <a:r>
              <a:rPr lang="en-US" sz="1400" dirty="0" err="1">
                <a:latin typeface="Calibri Light" panose="020F0302020204030204" pitchFamily="34" charset="0"/>
                <a:ea typeface="Lato Medium" panose="020F0502020204030203" pitchFamily="34" charset="0"/>
                <a:cs typeface="Calibri Light" panose="020F0302020204030204" pitchFamily="34" charset="0"/>
              </a:rPr>
              <a:t>ea</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commodo</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consequat</a:t>
            </a:r>
            <a:r>
              <a:rPr lang="en-US" sz="1400" dirty="0">
                <a:latin typeface="Calibri Light" panose="020F0302020204030204" pitchFamily="34" charset="0"/>
                <a:ea typeface="Lato Medium" panose="020F0502020204030203" pitchFamily="34" charset="0"/>
                <a:cs typeface="Calibri Light" panose="020F0302020204030204" pitchFamily="34" charset="0"/>
              </a:rPr>
              <a:t>.</a:t>
            </a:r>
          </a:p>
        </p:txBody>
      </p:sp>
      <p:grpSp>
        <p:nvGrpSpPr>
          <p:cNvPr id="12" name="Group 11">
            <a:extLst>
              <a:ext uri="{FF2B5EF4-FFF2-40B4-BE49-F238E27FC236}">
                <a16:creationId xmlns:a16="http://schemas.microsoft.com/office/drawing/2014/main" id="{E5D66911-EE6E-43BD-9E02-2079F457B1C7}"/>
              </a:ext>
            </a:extLst>
          </p:cNvPr>
          <p:cNvGrpSpPr/>
          <p:nvPr/>
        </p:nvGrpSpPr>
        <p:grpSpPr>
          <a:xfrm>
            <a:off x="713020" y="2586838"/>
            <a:ext cx="4460754" cy="1033231"/>
            <a:chOff x="1366103" y="5469607"/>
            <a:chExt cx="6453642" cy="2066731"/>
          </a:xfrm>
        </p:grpSpPr>
        <p:sp>
          <p:nvSpPr>
            <p:cNvPr id="13" name="TextBox 12">
              <a:extLst>
                <a:ext uri="{FF2B5EF4-FFF2-40B4-BE49-F238E27FC236}">
                  <a16:creationId xmlns:a16="http://schemas.microsoft.com/office/drawing/2014/main" id="{9D7EE267-B23E-43A6-9683-93FDEDFCCA3F}"/>
                </a:ext>
              </a:extLst>
            </p:cNvPr>
            <p:cNvSpPr txBox="1"/>
            <p:nvPr/>
          </p:nvSpPr>
          <p:spPr>
            <a:xfrm flipH="1">
              <a:off x="1366103" y="5931331"/>
              <a:ext cx="6453642" cy="1605007"/>
            </a:xfrm>
            <a:prstGeom prst="rect">
              <a:avLst/>
            </a:prstGeom>
            <a:noFill/>
          </p:spPr>
          <p:txBody>
            <a:bodyPr wrap="square" lIns="0" tIns="0" rIns="0" bIns="0" rtlCol="0">
              <a:spAutoFit/>
            </a:bodyPr>
            <a:lstStyle/>
            <a:p>
              <a:pPr algn="just">
                <a:lnSpc>
                  <a:spcPct val="150000"/>
                </a:lnSpc>
              </a:pP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amet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consectetur</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adipiscing</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elit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sed do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eiusmod</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tempor</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incididunt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ut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labore</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et dolore magna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aliqua</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Ut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enim</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ad</a:t>
              </a:r>
            </a:p>
          </p:txBody>
        </p:sp>
        <p:sp>
          <p:nvSpPr>
            <p:cNvPr id="17" name="TextBox 16">
              <a:extLst>
                <a:ext uri="{FF2B5EF4-FFF2-40B4-BE49-F238E27FC236}">
                  <a16:creationId xmlns:a16="http://schemas.microsoft.com/office/drawing/2014/main" id="{B9F5827A-231C-4D0C-AC8B-E31C3AF336F1}"/>
                </a:ext>
              </a:extLst>
            </p:cNvPr>
            <p:cNvSpPr txBox="1"/>
            <p:nvPr/>
          </p:nvSpPr>
          <p:spPr>
            <a:xfrm>
              <a:off x="1381257" y="5469607"/>
              <a:ext cx="1929241" cy="461724"/>
            </a:xfrm>
            <a:prstGeom prst="rect">
              <a:avLst/>
            </a:prstGeom>
            <a:noFill/>
          </p:spPr>
          <p:txBody>
            <a:bodyPr wrap="none" lIns="0" tIns="0" rIns="0" bIns="0" rtlCol="0">
              <a:spAutoFit/>
            </a:bodyPr>
            <a:lstStyle/>
            <a:p>
              <a:pPr algn="l"/>
              <a:r>
                <a:rPr lang="en-US" sz="1500" b="1">
                  <a:solidFill>
                    <a:schemeClr val="bg1"/>
                  </a:solidFill>
                  <a:latin typeface="Calibri Light" panose="020F0302020204030204" pitchFamily="34" charset="0"/>
                  <a:cs typeface="Calibri Light" panose="020F0302020204030204" pitchFamily="34" charset="0"/>
                </a:rPr>
                <a:t>Samples text</a:t>
              </a:r>
              <a:endParaRPr lang="vi-VN" sz="1500" b="1">
                <a:solidFill>
                  <a:schemeClr val="bg1"/>
                </a:solidFill>
                <a:latin typeface="Calibri Light" panose="020F0302020204030204" pitchFamily="34" charset="0"/>
                <a:cs typeface="Calibri Light" panose="020F0302020204030204" pitchFamily="34" charset="0"/>
              </a:endParaRPr>
            </a:p>
          </p:txBody>
        </p:sp>
      </p:grpSp>
      <p:sp>
        <p:nvSpPr>
          <p:cNvPr id="21" name="TextBox 20">
            <a:extLst>
              <a:ext uri="{FF2B5EF4-FFF2-40B4-BE49-F238E27FC236}">
                <a16:creationId xmlns:a16="http://schemas.microsoft.com/office/drawing/2014/main" id="{E73121ED-A141-45E5-B78A-45EAD23E24D7}"/>
              </a:ext>
            </a:extLst>
          </p:cNvPr>
          <p:cNvSpPr txBox="1"/>
          <p:nvPr/>
        </p:nvSpPr>
        <p:spPr>
          <a:xfrm flipH="1">
            <a:off x="8244007" y="3115638"/>
            <a:ext cx="3672221" cy="665439"/>
          </a:xfrm>
          <a:prstGeom prst="rect">
            <a:avLst/>
          </a:prstGeom>
          <a:noFill/>
        </p:spPr>
        <p:txBody>
          <a:bodyPr wrap="square" lIns="0" tIns="0" rIns="0" bIns="0" rtlCol="0">
            <a:spAutoFit/>
          </a:bodyPr>
          <a:lstStyle/>
          <a:p>
            <a:pPr>
              <a:lnSpc>
                <a:spcPct val="150000"/>
              </a:lnSpc>
            </a:pP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0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amet</a:t>
            </a: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0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consectetur</a:t>
            </a: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0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adipiscing</a:t>
            </a: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0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elit</a:t>
            </a: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sed do </a:t>
            </a:r>
            <a:r>
              <a:rPr lang="en-US" sz="10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eiusmod</a:t>
            </a: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0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tempor</a:t>
            </a: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0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incididunt</a:t>
            </a: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0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ut</a:t>
            </a: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0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labore</a:t>
            </a: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et dolore magna </a:t>
            </a:r>
            <a:r>
              <a:rPr lang="en-US" sz="10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aliqua</a:t>
            </a: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Ut </a:t>
            </a:r>
            <a:r>
              <a:rPr lang="en-US" sz="10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enim</a:t>
            </a:r>
            <a:r>
              <a:rPr lang="en-US" sz="10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ad minim</a:t>
            </a:r>
          </a:p>
        </p:txBody>
      </p:sp>
    </p:spTree>
    <p:extLst>
      <p:ext uri="{BB962C8B-B14F-4D97-AF65-F5344CB8AC3E}">
        <p14:creationId xmlns:p14="http://schemas.microsoft.com/office/powerpoint/2010/main" val="841010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3DCE776-34C9-48FE-B368-1C481F4B701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648" r="10648"/>
          <a:stretch>
            <a:fillRect/>
          </a:stretch>
        </p:blipFill>
        <p:spPr/>
      </p:pic>
      <p:sp>
        <p:nvSpPr>
          <p:cNvPr id="10" name="Isosceles Triangle 9">
            <a:extLst>
              <a:ext uri="{FF2B5EF4-FFF2-40B4-BE49-F238E27FC236}">
                <a16:creationId xmlns:a16="http://schemas.microsoft.com/office/drawing/2014/main" id="{D2C2F0B9-F58E-4117-8AE2-AC0CEDDFCF59}"/>
              </a:ext>
            </a:extLst>
          </p:cNvPr>
          <p:cNvSpPr/>
          <p:nvPr/>
        </p:nvSpPr>
        <p:spPr>
          <a:xfrm rot="5400000">
            <a:off x="6077730" y="145466"/>
            <a:ext cx="3291486" cy="283748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1" name="Isosceles Triangle 10">
            <a:extLst>
              <a:ext uri="{FF2B5EF4-FFF2-40B4-BE49-F238E27FC236}">
                <a16:creationId xmlns:a16="http://schemas.microsoft.com/office/drawing/2014/main" id="{C2938FBF-BE14-4DC0-9BAA-25D67D9E3927}"/>
              </a:ext>
            </a:extLst>
          </p:cNvPr>
          <p:cNvSpPr/>
          <p:nvPr/>
        </p:nvSpPr>
        <p:spPr>
          <a:xfrm rot="16200000">
            <a:off x="2653498" y="188929"/>
            <a:ext cx="3921693" cy="3380770"/>
          </a:xfrm>
          <a:prstGeom prst="triangle">
            <a:avLst/>
          </a:prstGeom>
          <a:solidFill>
            <a:schemeClr val="accent1">
              <a:lumMod val="75000"/>
            </a:schemeClr>
          </a:solidFill>
          <a:ln>
            <a:noFill/>
          </a:ln>
          <a:effectLst>
            <a:outerShdw blurRad="1270000" dist="292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9" name="Isosceles Triangle 8">
            <a:extLst>
              <a:ext uri="{FF2B5EF4-FFF2-40B4-BE49-F238E27FC236}">
                <a16:creationId xmlns:a16="http://schemas.microsoft.com/office/drawing/2014/main" id="{4F3D5A5C-46EB-44DB-9E7D-F9182A4939AC}"/>
              </a:ext>
            </a:extLst>
          </p:cNvPr>
          <p:cNvSpPr/>
          <p:nvPr/>
        </p:nvSpPr>
        <p:spPr>
          <a:xfrm rot="5400000">
            <a:off x="-504378" y="687797"/>
            <a:ext cx="7313486" cy="6304729"/>
          </a:xfrm>
          <a:prstGeom prst="triangle">
            <a:avLst/>
          </a:prstGeom>
          <a:gradFill>
            <a:gsLst>
              <a:gs pos="0">
                <a:schemeClr val="accent1">
                  <a:lumMod val="100000"/>
                </a:schemeClr>
              </a:gs>
              <a:gs pos="100000">
                <a:schemeClr val="accent4"/>
              </a:gs>
            </a:gsLst>
            <a:lin ang="2700000" scaled="0"/>
          </a:gradFill>
          <a:ln>
            <a:noFill/>
          </a:ln>
          <a:effectLst>
            <a:outerShdw blurRad="1270000" dist="546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4" name="TextBox 13">
            <a:extLst>
              <a:ext uri="{FF2B5EF4-FFF2-40B4-BE49-F238E27FC236}">
                <a16:creationId xmlns:a16="http://schemas.microsoft.com/office/drawing/2014/main" id="{71A2017D-D701-4C17-B6EA-AE4BCDC76688}"/>
              </a:ext>
            </a:extLst>
          </p:cNvPr>
          <p:cNvSpPr txBox="1"/>
          <p:nvPr/>
        </p:nvSpPr>
        <p:spPr>
          <a:xfrm flipH="1">
            <a:off x="3479813" y="1611261"/>
            <a:ext cx="2837489" cy="734625"/>
          </a:xfrm>
          <a:prstGeom prst="rect">
            <a:avLst/>
          </a:prstGeom>
          <a:noFill/>
        </p:spPr>
        <p:txBody>
          <a:bodyPr wrap="square" lIns="0" tIns="0" rIns="0" bIns="0" rtlCol="0">
            <a:spAutoFit/>
          </a:bodyPr>
          <a:lstStyle/>
          <a:p>
            <a:pPr algn="ctr">
              <a:lnSpc>
                <a:spcPct val="150000"/>
              </a:lnSpc>
            </a:pPr>
            <a:r>
              <a:rPr lang="en-US" sz="1100" dirty="0" err="1">
                <a:solidFill>
                  <a:schemeClr val="bg1"/>
                </a:solidFill>
                <a:latin typeface="+mj-lt"/>
                <a:ea typeface="Lato Medium" panose="020F0502020204030203" pitchFamily="34" charset="0"/>
                <a:cs typeface="Poppins" panose="00000500000000000000" pitchFamily="2" charset="0"/>
              </a:rPr>
              <a:t>Lorum</a:t>
            </a:r>
            <a:r>
              <a:rPr lang="en-US" sz="1100" dirty="0">
                <a:solidFill>
                  <a:schemeClr val="bg1"/>
                </a:solidFill>
                <a:latin typeface="+mj-lt"/>
                <a:ea typeface="Lato Medium" panose="020F0502020204030203" pitchFamily="34" charset="0"/>
                <a:cs typeface="Poppins" panose="00000500000000000000" pitchFamily="2" charset="0"/>
              </a:rPr>
              <a:t> ipsum dolor sit </a:t>
            </a:r>
            <a:r>
              <a:rPr lang="en-US" sz="1100" dirty="0" err="1">
                <a:solidFill>
                  <a:schemeClr val="bg1"/>
                </a:solidFill>
                <a:latin typeface="+mj-lt"/>
                <a:ea typeface="Lato Medium" panose="020F0502020204030203" pitchFamily="34" charset="0"/>
                <a:cs typeface="Poppins" panose="00000500000000000000" pitchFamily="2" charset="0"/>
              </a:rPr>
              <a:t>amet</a:t>
            </a:r>
            <a:r>
              <a:rPr lang="en-US" sz="1100" dirty="0">
                <a:solidFill>
                  <a:schemeClr val="bg1"/>
                </a:solidFill>
                <a:latin typeface="+mj-lt"/>
                <a:ea typeface="Lato Medium" panose="020F0502020204030203" pitchFamily="34" charset="0"/>
                <a:cs typeface="Poppins" panose="00000500000000000000" pitchFamily="2" charset="0"/>
              </a:rPr>
              <a:t>, </a:t>
            </a:r>
            <a:r>
              <a:rPr lang="en-US" sz="1100" dirty="0" err="1">
                <a:solidFill>
                  <a:schemeClr val="bg1"/>
                </a:solidFill>
                <a:latin typeface="+mj-lt"/>
                <a:ea typeface="Lato Medium" panose="020F0502020204030203" pitchFamily="34" charset="0"/>
                <a:cs typeface="Poppins" panose="00000500000000000000" pitchFamily="2" charset="0"/>
              </a:rPr>
              <a:t>consectetur</a:t>
            </a:r>
            <a:r>
              <a:rPr lang="en-US" sz="1100" dirty="0">
                <a:solidFill>
                  <a:schemeClr val="bg1"/>
                </a:solidFill>
                <a:latin typeface="+mj-lt"/>
                <a:ea typeface="Lato Medium" panose="020F0502020204030203" pitchFamily="34" charset="0"/>
                <a:cs typeface="Poppins" panose="00000500000000000000" pitchFamily="2" charset="0"/>
              </a:rPr>
              <a:t> </a:t>
            </a:r>
            <a:r>
              <a:rPr lang="en-US" sz="1100" dirty="0" err="1">
                <a:solidFill>
                  <a:schemeClr val="bg1"/>
                </a:solidFill>
                <a:latin typeface="+mj-lt"/>
                <a:ea typeface="Lato Medium" panose="020F0502020204030203" pitchFamily="34" charset="0"/>
                <a:cs typeface="Poppins" panose="00000500000000000000" pitchFamily="2" charset="0"/>
              </a:rPr>
              <a:t>adipiscing</a:t>
            </a:r>
            <a:r>
              <a:rPr lang="en-US" sz="1100" dirty="0">
                <a:solidFill>
                  <a:schemeClr val="bg1"/>
                </a:solidFill>
                <a:latin typeface="+mj-lt"/>
                <a:ea typeface="Lato Medium" panose="020F0502020204030203" pitchFamily="34" charset="0"/>
                <a:cs typeface="Poppins" panose="00000500000000000000" pitchFamily="2" charset="0"/>
              </a:rPr>
              <a:t> </a:t>
            </a:r>
            <a:r>
              <a:rPr lang="en-US" sz="1100" dirty="0" err="1">
                <a:solidFill>
                  <a:schemeClr val="bg1"/>
                </a:solidFill>
                <a:latin typeface="+mj-lt"/>
                <a:ea typeface="Lato Medium" panose="020F0502020204030203" pitchFamily="34" charset="0"/>
                <a:cs typeface="Poppins" panose="00000500000000000000" pitchFamily="2" charset="0"/>
              </a:rPr>
              <a:t>elit</a:t>
            </a:r>
            <a:r>
              <a:rPr lang="en-US" sz="1100" dirty="0">
                <a:solidFill>
                  <a:schemeClr val="bg1"/>
                </a:solidFill>
                <a:latin typeface="+mj-lt"/>
                <a:ea typeface="Lato Medium" panose="020F0502020204030203" pitchFamily="34" charset="0"/>
                <a:cs typeface="Poppins" panose="00000500000000000000" pitchFamily="2" charset="0"/>
              </a:rPr>
              <a:t>, sed do </a:t>
            </a:r>
            <a:r>
              <a:rPr lang="en-US" sz="1100" dirty="0" err="1">
                <a:solidFill>
                  <a:schemeClr val="bg1"/>
                </a:solidFill>
                <a:latin typeface="+mj-lt"/>
                <a:ea typeface="Lato Medium" panose="020F0502020204030203" pitchFamily="34" charset="0"/>
                <a:cs typeface="Poppins" panose="00000500000000000000" pitchFamily="2" charset="0"/>
              </a:rPr>
              <a:t>eiusmod</a:t>
            </a:r>
            <a:r>
              <a:rPr lang="en-US" sz="1100" dirty="0">
                <a:solidFill>
                  <a:schemeClr val="bg1"/>
                </a:solidFill>
                <a:latin typeface="+mj-lt"/>
                <a:ea typeface="Lato Medium" panose="020F0502020204030203" pitchFamily="34" charset="0"/>
                <a:cs typeface="Poppins" panose="00000500000000000000" pitchFamily="2" charset="0"/>
              </a:rPr>
              <a:t> </a:t>
            </a:r>
            <a:r>
              <a:rPr lang="en-US" sz="1100" dirty="0" err="1">
                <a:solidFill>
                  <a:schemeClr val="bg1"/>
                </a:solidFill>
                <a:latin typeface="+mj-lt"/>
                <a:ea typeface="Lato Medium" panose="020F0502020204030203" pitchFamily="34" charset="0"/>
                <a:cs typeface="Poppins" panose="00000500000000000000" pitchFamily="2" charset="0"/>
              </a:rPr>
              <a:t>tempor</a:t>
            </a:r>
            <a:r>
              <a:rPr lang="en-US" sz="1100" dirty="0">
                <a:solidFill>
                  <a:schemeClr val="bg1"/>
                </a:solidFill>
                <a:latin typeface="+mj-lt"/>
                <a:ea typeface="Lato Medium" panose="020F0502020204030203" pitchFamily="34" charset="0"/>
                <a:cs typeface="Poppins" panose="00000500000000000000" pitchFamily="2" charset="0"/>
              </a:rPr>
              <a:t> </a:t>
            </a:r>
            <a:r>
              <a:rPr lang="en-US" sz="1100" dirty="0" err="1">
                <a:solidFill>
                  <a:schemeClr val="bg1"/>
                </a:solidFill>
                <a:latin typeface="+mj-lt"/>
                <a:ea typeface="Lato Medium" panose="020F0502020204030203" pitchFamily="34" charset="0"/>
                <a:cs typeface="Poppins" panose="00000500000000000000" pitchFamily="2" charset="0"/>
              </a:rPr>
              <a:t>incididunt</a:t>
            </a:r>
            <a:r>
              <a:rPr lang="en-US" sz="1100" dirty="0">
                <a:solidFill>
                  <a:schemeClr val="bg1"/>
                </a:solidFill>
                <a:latin typeface="+mj-lt"/>
                <a:ea typeface="Lato Medium" panose="020F0502020204030203" pitchFamily="34" charset="0"/>
                <a:cs typeface="Poppins" panose="00000500000000000000" pitchFamily="2" charset="0"/>
              </a:rPr>
              <a:t> </a:t>
            </a:r>
            <a:r>
              <a:rPr lang="en-US" sz="1100" dirty="0" err="1">
                <a:solidFill>
                  <a:schemeClr val="bg1"/>
                </a:solidFill>
                <a:latin typeface="+mj-lt"/>
                <a:ea typeface="Lato Medium" panose="020F0502020204030203" pitchFamily="34" charset="0"/>
                <a:cs typeface="Poppins" panose="00000500000000000000" pitchFamily="2" charset="0"/>
              </a:rPr>
              <a:t>ut</a:t>
            </a:r>
            <a:r>
              <a:rPr lang="en-US" sz="1100" dirty="0">
                <a:solidFill>
                  <a:schemeClr val="bg1"/>
                </a:solidFill>
                <a:latin typeface="+mj-lt"/>
                <a:ea typeface="Lato Medium" panose="020F0502020204030203" pitchFamily="34" charset="0"/>
                <a:cs typeface="Poppins" panose="00000500000000000000" pitchFamily="2" charset="0"/>
              </a:rPr>
              <a:t> </a:t>
            </a:r>
            <a:r>
              <a:rPr lang="en-US" sz="1100" dirty="0" err="1">
                <a:solidFill>
                  <a:schemeClr val="bg1"/>
                </a:solidFill>
                <a:latin typeface="+mj-lt"/>
                <a:ea typeface="Lato Medium" panose="020F0502020204030203" pitchFamily="34" charset="0"/>
                <a:cs typeface="Poppins" panose="00000500000000000000" pitchFamily="2" charset="0"/>
              </a:rPr>
              <a:t>labore</a:t>
            </a:r>
            <a:r>
              <a:rPr lang="en-US" sz="1100" dirty="0">
                <a:solidFill>
                  <a:schemeClr val="bg1"/>
                </a:solidFill>
                <a:latin typeface="+mj-lt"/>
                <a:ea typeface="Lato Medium" panose="020F0502020204030203" pitchFamily="34" charset="0"/>
                <a:cs typeface="Poppins" panose="00000500000000000000" pitchFamily="2" charset="0"/>
              </a:rPr>
              <a:t> et dolore magna </a:t>
            </a:r>
            <a:r>
              <a:rPr lang="en-US" sz="1100" dirty="0" err="1">
                <a:solidFill>
                  <a:schemeClr val="bg1"/>
                </a:solidFill>
                <a:latin typeface="+mj-lt"/>
                <a:ea typeface="Lato Medium" panose="020F0502020204030203" pitchFamily="34" charset="0"/>
                <a:cs typeface="Poppins" panose="00000500000000000000" pitchFamily="2" charset="0"/>
              </a:rPr>
              <a:t>aliqua</a:t>
            </a:r>
            <a:r>
              <a:rPr lang="vi-VN" sz="1100" dirty="0">
                <a:solidFill>
                  <a:schemeClr val="bg1"/>
                </a:solidFill>
                <a:latin typeface="+mj-lt"/>
                <a:ea typeface="Lato Medium" panose="020F0502020204030203" pitchFamily="34" charset="0"/>
                <a:cs typeface="Poppins" panose="00000500000000000000" pitchFamily="2" charset="0"/>
              </a:rPr>
              <a:t>.</a:t>
            </a:r>
            <a:r>
              <a:rPr lang="en-US" sz="1100" dirty="0">
                <a:solidFill>
                  <a:schemeClr val="bg1"/>
                </a:solidFill>
                <a:latin typeface="+mj-lt"/>
                <a:ea typeface="Lato Medium" panose="020F0502020204030203" pitchFamily="34" charset="0"/>
                <a:cs typeface="Poppins" panose="00000500000000000000" pitchFamily="2" charset="0"/>
              </a:rPr>
              <a:t>rem</a:t>
            </a:r>
          </a:p>
        </p:txBody>
      </p:sp>
      <p:grpSp>
        <p:nvGrpSpPr>
          <p:cNvPr id="16" name="Group 15">
            <a:extLst>
              <a:ext uri="{FF2B5EF4-FFF2-40B4-BE49-F238E27FC236}">
                <a16:creationId xmlns:a16="http://schemas.microsoft.com/office/drawing/2014/main" id="{9DE81B56-0A38-4E85-BAF1-A22BAEAFC304}"/>
              </a:ext>
            </a:extLst>
          </p:cNvPr>
          <p:cNvGrpSpPr/>
          <p:nvPr/>
        </p:nvGrpSpPr>
        <p:grpSpPr>
          <a:xfrm>
            <a:off x="310804" y="2176722"/>
            <a:ext cx="3226401" cy="1033231"/>
            <a:chOff x="1366103" y="5469607"/>
            <a:chExt cx="6453642" cy="2066731"/>
          </a:xfrm>
        </p:grpSpPr>
        <p:sp>
          <p:nvSpPr>
            <p:cNvPr id="17" name="TextBox 16">
              <a:extLst>
                <a:ext uri="{FF2B5EF4-FFF2-40B4-BE49-F238E27FC236}">
                  <a16:creationId xmlns:a16="http://schemas.microsoft.com/office/drawing/2014/main" id="{DC2CE1DB-5B78-4218-B570-ECE639E75A56}"/>
                </a:ext>
              </a:extLst>
            </p:cNvPr>
            <p:cNvSpPr txBox="1"/>
            <p:nvPr/>
          </p:nvSpPr>
          <p:spPr>
            <a:xfrm flipH="1">
              <a:off x="1366103" y="5931331"/>
              <a:ext cx="6453642" cy="1605007"/>
            </a:xfrm>
            <a:prstGeom prst="rect">
              <a:avLst/>
            </a:prstGeom>
            <a:noFill/>
          </p:spPr>
          <p:txBody>
            <a:bodyPr wrap="square" lIns="0" tIns="0" rIns="0" bIns="0" rtlCol="0">
              <a:spAutoFit/>
            </a:bodyPr>
            <a:lstStyle/>
            <a:p>
              <a:pPr algn="just">
                <a:lnSpc>
                  <a:spcPct val="150000"/>
                </a:lnSpc>
              </a:pP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amet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consectetur</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adipiscing</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elit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sed do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eiusmod</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tempor</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incididunt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ut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labore</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et dolore magna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aliqua</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Ut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enim</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ad</a:t>
              </a:r>
            </a:p>
          </p:txBody>
        </p:sp>
        <p:sp>
          <p:nvSpPr>
            <p:cNvPr id="18" name="TextBox 17">
              <a:extLst>
                <a:ext uri="{FF2B5EF4-FFF2-40B4-BE49-F238E27FC236}">
                  <a16:creationId xmlns:a16="http://schemas.microsoft.com/office/drawing/2014/main" id="{20ABE046-5D02-4B07-B568-52A2642F609E}"/>
                </a:ext>
              </a:extLst>
            </p:cNvPr>
            <p:cNvSpPr txBox="1"/>
            <p:nvPr/>
          </p:nvSpPr>
          <p:spPr>
            <a:xfrm>
              <a:off x="1381257" y="5469607"/>
              <a:ext cx="1929241" cy="461724"/>
            </a:xfrm>
            <a:prstGeom prst="rect">
              <a:avLst/>
            </a:prstGeom>
            <a:noFill/>
          </p:spPr>
          <p:txBody>
            <a:bodyPr wrap="none" lIns="0" tIns="0" rIns="0" bIns="0" rtlCol="0">
              <a:spAutoFit/>
            </a:bodyPr>
            <a:lstStyle/>
            <a:p>
              <a:pPr algn="l"/>
              <a:r>
                <a:rPr lang="en-US" sz="1500" b="1">
                  <a:solidFill>
                    <a:schemeClr val="bg1"/>
                  </a:solidFill>
                  <a:latin typeface="Calibri Light" panose="020F0302020204030204" pitchFamily="34" charset="0"/>
                  <a:cs typeface="Calibri Light" panose="020F0302020204030204" pitchFamily="34" charset="0"/>
                </a:rPr>
                <a:t>Samples text</a:t>
              </a:r>
              <a:endParaRPr lang="vi-VN" sz="1500" b="1">
                <a:solidFill>
                  <a:schemeClr val="bg1"/>
                </a:solidFill>
                <a:latin typeface="Calibri Light" panose="020F0302020204030204" pitchFamily="34" charset="0"/>
                <a:cs typeface="Calibri Light" panose="020F0302020204030204" pitchFamily="34" charset="0"/>
              </a:endParaRPr>
            </a:p>
          </p:txBody>
        </p:sp>
      </p:grpSp>
      <p:grpSp>
        <p:nvGrpSpPr>
          <p:cNvPr id="19" name="Group 18">
            <a:extLst>
              <a:ext uri="{FF2B5EF4-FFF2-40B4-BE49-F238E27FC236}">
                <a16:creationId xmlns:a16="http://schemas.microsoft.com/office/drawing/2014/main" id="{5BADA048-EE1A-403D-9D40-1D335BC61A0A}"/>
              </a:ext>
            </a:extLst>
          </p:cNvPr>
          <p:cNvGrpSpPr/>
          <p:nvPr/>
        </p:nvGrpSpPr>
        <p:grpSpPr>
          <a:xfrm>
            <a:off x="310804" y="3323545"/>
            <a:ext cx="3226401" cy="1033231"/>
            <a:chOff x="1366103" y="5469607"/>
            <a:chExt cx="6453642" cy="2066731"/>
          </a:xfrm>
        </p:grpSpPr>
        <p:sp>
          <p:nvSpPr>
            <p:cNvPr id="20" name="TextBox 19">
              <a:extLst>
                <a:ext uri="{FF2B5EF4-FFF2-40B4-BE49-F238E27FC236}">
                  <a16:creationId xmlns:a16="http://schemas.microsoft.com/office/drawing/2014/main" id="{84ABCF8A-47EF-4ECB-9883-489F7988BA0D}"/>
                </a:ext>
              </a:extLst>
            </p:cNvPr>
            <p:cNvSpPr txBox="1"/>
            <p:nvPr/>
          </p:nvSpPr>
          <p:spPr>
            <a:xfrm flipH="1">
              <a:off x="1366103" y="5931331"/>
              <a:ext cx="6453642" cy="1605007"/>
            </a:xfrm>
            <a:prstGeom prst="rect">
              <a:avLst/>
            </a:prstGeom>
            <a:noFill/>
          </p:spPr>
          <p:txBody>
            <a:bodyPr wrap="square" lIns="0" tIns="0" rIns="0" bIns="0" rtlCol="0">
              <a:spAutoFit/>
            </a:bodyPr>
            <a:lstStyle/>
            <a:p>
              <a:pPr algn="just">
                <a:lnSpc>
                  <a:spcPct val="150000"/>
                </a:lnSpc>
              </a:pP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amet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consectetur</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adipiscing</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elit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sed do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eiusmod</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tempor</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incididunt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ut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labore</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et dolore magna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aliqua</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Ut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enim</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ad</a:t>
              </a:r>
            </a:p>
          </p:txBody>
        </p:sp>
        <p:sp>
          <p:nvSpPr>
            <p:cNvPr id="21" name="TextBox 20">
              <a:extLst>
                <a:ext uri="{FF2B5EF4-FFF2-40B4-BE49-F238E27FC236}">
                  <a16:creationId xmlns:a16="http://schemas.microsoft.com/office/drawing/2014/main" id="{D45143A8-C422-4755-9CCD-472AD5FD8D40}"/>
                </a:ext>
              </a:extLst>
            </p:cNvPr>
            <p:cNvSpPr txBox="1"/>
            <p:nvPr/>
          </p:nvSpPr>
          <p:spPr>
            <a:xfrm>
              <a:off x="1381257" y="5469607"/>
              <a:ext cx="1929241" cy="461724"/>
            </a:xfrm>
            <a:prstGeom prst="rect">
              <a:avLst/>
            </a:prstGeom>
            <a:noFill/>
          </p:spPr>
          <p:txBody>
            <a:bodyPr wrap="none" lIns="0" tIns="0" rIns="0" bIns="0" rtlCol="0">
              <a:spAutoFit/>
            </a:bodyPr>
            <a:lstStyle/>
            <a:p>
              <a:pPr algn="l"/>
              <a:r>
                <a:rPr lang="en-US" sz="1500" b="1" dirty="0">
                  <a:solidFill>
                    <a:schemeClr val="bg1"/>
                  </a:solidFill>
                  <a:latin typeface="Calibri Light" panose="020F0302020204030204" pitchFamily="34" charset="0"/>
                  <a:cs typeface="Calibri Light" panose="020F0302020204030204" pitchFamily="34" charset="0"/>
                </a:rPr>
                <a:t>Samples text</a:t>
              </a:r>
              <a:endParaRPr lang="vi-VN" sz="1500" b="1" dirty="0">
                <a:solidFill>
                  <a:schemeClr val="bg1"/>
                </a:solidFill>
                <a:latin typeface="Calibri Light" panose="020F0302020204030204" pitchFamily="34" charset="0"/>
                <a:cs typeface="Calibri Light" panose="020F0302020204030204" pitchFamily="34" charset="0"/>
              </a:endParaRPr>
            </a:p>
          </p:txBody>
        </p:sp>
      </p:grpSp>
      <p:grpSp>
        <p:nvGrpSpPr>
          <p:cNvPr id="22" name="Group 21">
            <a:extLst>
              <a:ext uri="{FF2B5EF4-FFF2-40B4-BE49-F238E27FC236}">
                <a16:creationId xmlns:a16="http://schemas.microsoft.com/office/drawing/2014/main" id="{16017ED6-AEA4-423C-BDE5-0385868114DC}"/>
              </a:ext>
            </a:extLst>
          </p:cNvPr>
          <p:cNvGrpSpPr/>
          <p:nvPr/>
        </p:nvGrpSpPr>
        <p:grpSpPr>
          <a:xfrm>
            <a:off x="310804" y="4535508"/>
            <a:ext cx="3226401" cy="1033231"/>
            <a:chOff x="1366103" y="5469607"/>
            <a:chExt cx="6453642" cy="2066731"/>
          </a:xfrm>
        </p:grpSpPr>
        <p:sp>
          <p:nvSpPr>
            <p:cNvPr id="23" name="TextBox 22">
              <a:extLst>
                <a:ext uri="{FF2B5EF4-FFF2-40B4-BE49-F238E27FC236}">
                  <a16:creationId xmlns:a16="http://schemas.microsoft.com/office/drawing/2014/main" id="{D34847E5-CA01-4020-A8B9-538E37033E61}"/>
                </a:ext>
              </a:extLst>
            </p:cNvPr>
            <p:cNvSpPr txBox="1"/>
            <p:nvPr/>
          </p:nvSpPr>
          <p:spPr>
            <a:xfrm flipH="1">
              <a:off x="1366103" y="5931331"/>
              <a:ext cx="6453642" cy="1605007"/>
            </a:xfrm>
            <a:prstGeom prst="rect">
              <a:avLst/>
            </a:prstGeom>
            <a:noFill/>
          </p:spPr>
          <p:txBody>
            <a:bodyPr wrap="square" lIns="0" tIns="0" rIns="0" bIns="0" rtlCol="0">
              <a:spAutoFit/>
            </a:bodyPr>
            <a:lstStyle/>
            <a:p>
              <a:pPr algn="just">
                <a:lnSpc>
                  <a:spcPct val="150000"/>
                </a:lnSpc>
              </a:pP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amet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consectetur</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adipiscing</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elit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sed do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eiusmod</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tempor</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incididunt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ut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labore</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et dolore magna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aliqua</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Ut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enim</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ad</a:t>
              </a:r>
            </a:p>
          </p:txBody>
        </p:sp>
        <p:sp>
          <p:nvSpPr>
            <p:cNvPr id="24" name="TextBox 23">
              <a:extLst>
                <a:ext uri="{FF2B5EF4-FFF2-40B4-BE49-F238E27FC236}">
                  <a16:creationId xmlns:a16="http://schemas.microsoft.com/office/drawing/2014/main" id="{E537EC57-AC2F-453D-830E-6CF164994E42}"/>
                </a:ext>
              </a:extLst>
            </p:cNvPr>
            <p:cNvSpPr txBox="1"/>
            <p:nvPr/>
          </p:nvSpPr>
          <p:spPr>
            <a:xfrm>
              <a:off x="1381257" y="5469607"/>
              <a:ext cx="1929241" cy="461724"/>
            </a:xfrm>
            <a:prstGeom prst="rect">
              <a:avLst/>
            </a:prstGeom>
            <a:noFill/>
          </p:spPr>
          <p:txBody>
            <a:bodyPr wrap="none" lIns="0" tIns="0" rIns="0" bIns="0" rtlCol="0">
              <a:spAutoFit/>
            </a:bodyPr>
            <a:lstStyle/>
            <a:p>
              <a:pPr algn="l"/>
              <a:r>
                <a:rPr lang="en-US" sz="1500" b="1">
                  <a:solidFill>
                    <a:schemeClr val="bg1"/>
                  </a:solidFill>
                  <a:latin typeface="Calibri Light" panose="020F0302020204030204" pitchFamily="34" charset="0"/>
                  <a:cs typeface="Calibri Light" panose="020F0302020204030204" pitchFamily="34" charset="0"/>
                </a:rPr>
                <a:t>Samples text</a:t>
              </a:r>
              <a:endParaRPr lang="vi-VN" sz="1500" b="1">
                <a:solidFill>
                  <a:schemeClr val="bg1"/>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935581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6510C9D-6AC7-4DA8-A618-55D9E684C29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5183" b="15183"/>
          <a:stretch>
            <a:fillRect/>
          </a:stretch>
        </p:blipFill>
        <p:spPr/>
      </p:pic>
      <p:sp>
        <p:nvSpPr>
          <p:cNvPr id="14" name="Freeform: Shape 13">
            <a:extLst>
              <a:ext uri="{FF2B5EF4-FFF2-40B4-BE49-F238E27FC236}">
                <a16:creationId xmlns:a16="http://schemas.microsoft.com/office/drawing/2014/main" id="{8D9D24E9-C8F1-44EC-A8C9-351FDF1C7603}"/>
              </a:ext>
            </a:extLst>
          </p:cNvPr>
          <p:cNvSpPr/>
          <p:nvPr/>
        </p:nvSpPr>
        <p:spPr>
          <a:xfrm>
            <a:off x="739024" y="2211988"/>
            <a:ext cx="3605129" cy="4293855"/>
          </a:xfrm>
          <a:custGeom>
            <a:avLst/>
            <a:gdLst>
              <a:gd name="connsiteX0" fmla="*/ 4294417 w 7211197"/>
              <a:gd name="connsiteY0" fmla="*/ 0 h 8588828"/>
              <a:gd name="connsiteX1" fmla="*/ 7026061 w 7211197"/>
              <a:gd name="connsiteY1" fmla="*/ 980635 h 8588828"/>
              <a:gd name="connsiteX2" fmla="*/ 7211197 w 7211197"/>
              <a:gd name="connsiteY2" fmla="*/ 1148898 h 8588828"/>
              <a:gd name="connsiteX3" fmla="*/ 7196065 w 7211197"/>
              <a:gd name="connsiteY3" fmla="*/ 1142930 h 8588828"/>
              <a:gd name="connsiteX4" fmla="*/ 6042481 w 7211197"/>
              <a:gd name="connsiteY4" fmla="*/ 939347 h 8588828"/>
              <a:gd name="connsiteX5" fmla="*/ 2687412 w 7211197"/>
              <a:gd name="connsiteY5" fmla="*/ 4294413 h 8588828"/>
              <a:gd name="connsiteX6" fmla="*/ 6042481 w 7211197"/>
              <a:gd name="connsiteY6" fmla="*/ 7649481 h 8588828"/>
              <a:gd name="connsiteX7" fmla="*/ 7196065 w 7211197"/>
              <a:gd name="connsiteY7" fmla="*/ 7445896 h 8588828"/>
              <a:gd name="connsiteX8" fmla="*/ 7211197 w 7211197"/>
              <a:gd name="connsiteY8" fmla="*/ 7439929 h 8588828"/>
              <a:gd name="connsiteX9" fmla="*/ 7026061 w 7211197"/>
              <a:gd name="connsiteY9" fmla="*/ 7608192 h 8588828"/>
              <a:gd name="connsiteX10" fmla="*/ 4294417 w 7211197"/>
              <a:gd name="connsiteY10" fmla="*/ 8588828 h 8588828"/>
              <a:gd name="connsiteX11" fmla="*/ 0 w 7211197"/>
              <a:gd name="connsiteY11" fmla="*/ 4294413 h 8588828"/>
              <a:gd name="connsiteX12" fmla="*/ 4294417 w 7211197"/>
              <a:gd name="connsiteY12" fmla="*/ 0 h 858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11197" h="8588828">
                <a:moveTo>
                  <a:pt x="4294417" y="0"/>
                </a:moveTo>
                <a:cubicBezTo>
                  <a:pt x="5332053" y="0"/>
                  <a:pt x="6283733" y="368010"/>
                  <a:pt x="7026061" y="980635"/>
                </a:cubicBezTo>
                <a:lnTo>
                  <a:pt x="7211197" y="1148898"/>
                </a:lnTo>
                <a:lnTo>
                  <a:pt x="7196065" y="1142930"/>
                </a:lnTo>
                <a:cubicBezTo>
                  <a:pt x="6836359" y="1011226"/>
                  <a:pt x="6447813" y="939347"/>
                  <a:pt x="6042481" y="939347"/>
                </a:cubicBezTo>
                <a:cubicBezTo>
                  <a:pt x="4189529" y="939347"/>
                  <a:pt x="2687412" y="2441460"/>
                  <a:pt x="2687412" y="4294413"/>
                </a:cubicBezTo>
                <a:cubicBezTo>
                  <a:pt x="2687412" y="6147366"/>
                  <a:pt x="4189529" y="7649481"/>
                  <a:pt x="6042481" y="7649481"/>
                </a:cubicBezTo>
                <a:cubicBezTo>
                  <a:pt x="6447813" y="7649481"/>
                  <a:pt x="6836359" y="7577602"/>
                  <a:pt x="7196065" y="7445896"/>
                </a:cubicBezTo>
                <a:lnTo>
                  <a:pt x="7211197" y="7439929"/>
                </a:lnTo>
                <a:lnTo>
                  <a:pt x="7026061" y="7608192"/>
                </a:lnTo>
                <a:cubicBezTo>
                  <a:pt x="6283733" y="8220816"/>
                  <a:pt x="5332053" y="8588828"/>
                  <a:pt x="4294417" y="8588828"/>
                </a:cubicBezTo>
                <a:cubicBezTo>
                  <a:pt x="1922676" y="8588828"/>
                  <a:pt x="0" y="6666153"/>
                  <a:pt x="0" y="4294413"/>
                </a:cubicBezTo>
                <a:cubicBezTo>
                  <a:pt x="0" y="1922674"/>
                  <a:pt x="1922676" y="0"/>
                  <a:pt x="4294417" y="0"/>
                </a:cubicBezTo>
                <a:close/>
              </a:path>
            </a:pathLst>
          </a:custGeom>
          <a:gradFill>
            <a:gsLst>
              <a:gs pos="0">
                <a:schemeClr val="accent1">
                  <a:lumMod val="100000"/>
                  <a:alpha val="70000"/>
                </a:schemeClr>
              </a:gs>
              <a:gs pos="100000">
                <a:schemeClr val="accent4">
                  <a:alpha val="7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7" name="TextBox 16">
            <a:extLst>
              <a:ext uri="{FF2B5EF4-FFF2-40B4-BE49-F238E27FC236}">
                <a16:creationId xmlns:a16="http://schemas.microsoft.com/office/drawing/2014/main" id="{3822FE5E-4837-4657-811D-1D68FFE66EFF}"/>
              </a:ext>
            </a:extLst>
          </p:cNvPr>
          <p:cNvSpPr txBox="1"/>
          <p:nvPr/>
        </p:nvSpPr>
        <p:spPr>
          <a:xfrm>
            <a:off x="7105533" y="1820653"/>
            <a:ext cx="2432361" cy="923073"/>
          </a:xfrm>
          <a:prstGeom prst="rect">
            <a:avLst/>
          </a:prstGeom>
          <a:noFill/>
        </p:spPr>
        <p:txBody>
          <a:bodyPr wrap="square" lIns="0" tIns="0" rIns="0" bIns="0" rtlCol="0">
            <a:spAutoFit/>
          </a:bodyPr>
          <a:lstStyle/>
          <a:p>
            <a:pPr algn="l"/>
            <a:r>
              <a:rPr lang="en-US" sz="2999" b="1" dirty="0">
                <a:gradFill>
                  <a:gsLst>
                    <a:gs pos="0">
                      <a:schemeClr val="accent1">
                        <a:lumMod val="100000"/>
                      </a:schemeClr>
                    </a:gs>
                    <a:gs pos="100000">
                      <a:schemeClr val="accent4"/>
                    </a:gs>
                  </a:gsLst>
                  <a:lin ang="2700000" scaled="0"/>
                </a:gradFill>
              </a:rPr>
              <a:t>ADD YOUR TITLE HERE</a:t>
            </a:r>
            <a:endParaRPr lang="vi-VN" sz="2999" b="1" dirty="0">
              <a:gradFill>
                <a:gsLst>
                  <a:gs pos="0">
                    <a:schemeClr val="accent1">
                      <a:lumMod val="100000"/>
                    </a:schemeClr>
                  </a:gs>
                  <a:gs pos="100000">
                    <a:schemeClr val="accent4"/>
                  </a:gs>
                </a:gsLst>
                <a:lin ang="2700000" scaled="0"/>
              </a:gradFill>
            </a:endParaRPr>
          </a:p>
        </p:txBody>
      </p:sp>
      <p:sp>
        <p:nvSpPr>
          <p:cNvPr id="18" name="TextBox 17">
            <a:extLst>
              <a:ext uri="{FF2B5EF4-FFF2-40B4-BE49-F238E27FC236}">
                <a16:creationId xmlns:a16="http://schemas.microsoft.com/office/drawing/2014/main" id="{9EE1AE94-59F6-49E7-91AB-12DBFB00ABF4}"/>
              </a:ext>
            </a:extLst>
          </p:cNvPr>
          <p:cNvSpPr txBox="1"/>
          <p:nvPr/>
        </p:nvSpPr>
        <p:spPr>
          <a:xfrm>
            <a:off x="7105533" y="2972151"/>
            <a:ext cx="732573" cy="507703"/>
          </a:xfrm>
          <a:prstGeom prst="rect">
            <a:avLst/>
          </a:prstGeom>
          <a:noFill/>
        </p:spPr>
        <p:txBody>
          <a:bodyPr wrap="none" lIns="0" tIns="0" rIns="0" bIns="0" rtlCol="0">
            <a:spAutoFit/>
          </a:bodyPr>
          <a:lstStyle/>
          <a:p>
            <a:pPr algn="l"/>
            <a:r>
              <a:rPr lang="en-US" sz="3299">
                <a:solidFill>
                  <a:schemeClr val="accent2"/>
                </a:solidFill>
              </a:rPr>
              <a:t>50%</a:t>
            </a:r>
            <a:endParaRPr lang="vi-VN" sz="3299">
              <a:solidFill>
                <a:schemeClr val="accent2"/>
              </a:solidFill>
            </a:endParaRPr>
          </a:p>
        </p:txBody>
      </p:sp>
      <p:sp>
        <p:nvSpPr>
          <p:cNvPr id="19" name="TextBox 18">
            <a:extLst>
              <a:ext uri="{FF2B5EF4-FFF2-40B4-BE49-F238E27FC236}">
                <a16:creationId xmlns:a16="http://schemas.microsoft.com/office/drawing/2014/main" id="{818206DC-0B3E-4FDE-82F0-C333CD70B49B}"/>
              </a:ext>
            </a:extLst>
          </p:cNvPr>
          <p:cNvSpPr txBox="1"/>
          <p:nvPr/>
        </p:nvSpPr>
        <p:spPr>
          <a:xfrm>
            <a:off x="7951561" y="3213585"/>
            <a:ext cx="953594" cy="215444"/>
          </a:xfrm>
          <a:prstGeom prst="rect">
            <a:avLst/>
          </a:prstGeom>
          <a:noFill/>
        </p:spPr>
        <p:txBody>
          <a:bodyPr wrap="none" lIns="0" tIns="0" rIns="0" bIns="0" rtlCol="0">
            <a:spAutoFit/>
          </a:bodyPr>
          <a:lstStyle/>
          <a:p>
            <a:pPr algn="l"/>
            <a:r>
              <a:rPr lang="en-US" sz="1400" b="1"/>
              <a:t>Samples text</a:t>
            </a:r>
            <a:endParaRPr lang="vi-VN" sz="1400" b="1"/>
          </a:p>
        </p:txBody>
      </p:sp>
      <p:sp>
        <p:nvSpPr>
          <p:cNvPr id="20" name="TextBox 19">
            <a:extLst>
              <a:ext uri="{FF2B5EF4-FFF2-40B4-BE49-F238E27FC236}">
                <a16:creationId xmlns:a16="http://schemas.microsoft.com/office/drawing/2014/main" id="{591BAD2F-2CF3-43DE-B58E-19F3BB862214}"/>
              </a:ext>
            </a:extLst>
          </p:cNvPr>
          <p:cNvSpPr txBox="1"/>
          <p:nvPr/>
        </p:nvSpPr>
        <p:spPr>
          <a:xfrm flipH="1">
            <a:off x="7105533" y="3429000"/>
            <a:ext cx="3569173" cy="525400"/>
          </a:xfrm>
          <a:prstGeom prst="rect">
            <a:avLst/>
          </a:prstGeom>
          <a:noFill/>
        </p:spPr>
        <p:txBody>
          <a:bodyPr wrap="square" lIns="0" tIns="0" rIns="0" bIns="0" rtlCol="0">
            <a:spAutoFit/>
          </a:bodyPr>
          <a:lstStyle/>
          <a:p>
            <a:pPr algn="just">
              <a:lnSpc>
                <a:spcPct val="150000"/>
              </a:lnSpc>
            </a:pPr>
            <a:r>
              <a:rPr lang="en-US" sz="1200" dirty="0">
                <a:ea typeface="Lato Medium" panose="020F0502020204030203" pitchFamily="34" charset="0"/>
                <a:cs typeface="Poppins" panose="00000500000000000000" pitchFamily="2" charset="0"/>
              </a:rPr>
              <a:t>Lorem ipsum dolor sit </a:t>
            </a:r>
            <a:r>
              <a:rPr lang="en-US" sz="1200" dirty="0" err="1">
                <a:ea typeface="Lato Medium" panose="020F0502020204030203" pitchFamily="34" charset="0"/>
                <a:cs typeface="Poppins" panose="00000500000000000000" pitchFamily="2" charset="0"/>
              </a:rPr>
              <a:t>amet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consec</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tetur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adipiscing</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elit</a:t>
            </a:r>
            <a:r>
              <a:rPr lang="en-US" sz="1200" dirty="0">
                <a:ea typeface="Lato Medium" panose="020F0502020204030203" pitchFamily="34" charset="0"/>
                <a:cs typeface="Poppins" panose="00000500000000000000" pitchFamily="2" charset="0"/>
              </a:rPr>
              <a:t>, sed do </a:t>
            </a:r>
            <a:r>
              <a:rPr lang="en-US" sz="1200" dirty="0" err="1">
                <a:ea typeface="Lato Medium" panose="020F0502020204030203" pitchFamily="34" charset="0"/>
                <a:cs typeface="Poppins" panose="00000500000000000000" pitchFamily="2" charset="0"/>
              </a:rPr>
              <a:t>eiusmod</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tempor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incididunt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ut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labore</a:t>
            </a:r>
            <a:r>
              <a:rPr lang="en-US" sz="1200" dirty="0">
                <a:ea typeface="Lato Medium" panose="020F0502020204030203" pitchFamily="34" charset="0"/>
                <a:cs typeface="Poppins" panose="00000500000000000000" pitchFamily="2" charset="0"/>
              </a:rPr>
              <a:t> et</a:t>
            </a:r>
          </a:p>
        </p:txBody>
      </p:sp>
      <p:sp>
        <p:nvSpPr>
          <p:cNvPr id="21" name="TextBox 20">
            <a:extLst>
              <a:ext uri="{FF2B5EF4-FFF2-40B4-BE49-F238E27FC236}">
                <a16:creationId xmlns:a16="http://schemas.microsoft.com/office/drawing/2014/main" id="{51300E9F-E0F3-486E-AB4B-F648015FEFA6}"/>
              </a:ext>
            </a:extLst>
          </p:cNvPr>
          <p:cNvSpPr txBox="1"/>
          <p:nvPr/>
        </p:nvSpPr>
        <p:spPr>
          <a:xfrm>
            <a:off x="7105533" y="4641515"/>
            <a:ext cx="732573" cy="507703"/>
          </a:xfrm>
          <a:prstGeom prst="rect">
            <a:avLst/>
          </a:prstGeom>
          <a:noFill/>
        </p:spPr>
        <p:txBody>
          <a:bodyPr wrap="none" lIns="0" tIns="0" rIns="0" bIns="0" rtlCol="0">
            <a:spAutoFit/>
          </a:bodyPr>
          <a:lstStyle/>
          <a:p>
            <a:pPr algn="l"/>
            <a:r>
              <a:rPr lang="en-US" sz="3299">
                <a:solidFill>
                  <a:schemeClr val="accent1"/>
                </a:solidFill>
              </a:rPr>
              <a:t>50%</a:t>
            </a:r>
            <a:endParaRPr lang="vi-VN" sz="3299">
              <a:solidFill>
                <a:schemeClr val="accent1"/>
              </a:solidFill>
            </a:endParaRPr>
          </a:p>
        </p:txBody>
      </p:sp>
      <p:sp>
        <p:nvSpPr>
          <p:cNvPr id="22" name="TextBox 21">
            <a:extLst>
              <a:ext uri="{FF2B5EF4-FFF2-40B4-BE49-F238E27FC236}">
                <a16:creationId xmlns:a16="http://schemas.microsoft.com/office/drawing/2014/main" id="{0FDB750B-A3C9-4A26-9D4B-88E5364B3A40}"/>
              </a:ext>
            </a:extLst>
          </p:cNvPr>
          <p:cNvSpPr txBox="1"/>
          <p:nvPr/>
        </p:nvSpPr>
        <p:spPr>
          <a:xfrm>
            <a:off x="7951561" y="4882948"/>
            <a:ext cx="953594" cy="215444"/>
          </a:xfrm>
          <a:prstGeom prst="rect">
            <a:avLst/>
          </a:prstGeom>
          <a:noFill/>
        </p:spPr>
        <p:txBody>
          <a:bodyPr wrap="none" lIns="0" tIns="0" rIns="0" bIns="0" rtlCol="0">
            <a:spAutoFit/>
          </a:bodyPr>
          <a:lstStyle/>
          <a:p>
            <a:pPr algn="l"/>
            <a:r>
              <a:rPr lang="en-US" sz="1400" b="1"/>
              <a:t>Samples text</a:t>
            </a:r>
            <a:endParaRPr lang="vi-VN" sz="1400" b="1"/>
          </a:p>
        </p:txBody>
      </p:sp>
      <p:sp>
        <p:nvSpPr>
          <p:cNvPr id="23" name="TextBox 22">
            <a:extLst>
              <a:ext uri="{FF2B5EF4-FFF2-40B4-BE49-F238E27FC236}">
                <a16:creationId xmlns:a16="http://schemas.microsoft.com/office/drawing/2014/main" id="{6EA2D7F0-93B0-4815-94DB-E84842251E31}"/>
              </a:ext>
            </a:extLst>
          </p:cNvPr>
          <p:cNvSpPr txBox="1"/>
          <p:nvPr/>
        </p:nvSpPr>
        <p:spPr>
          <a:xfrm flipH="1">
            <a:off x="7105533" y="5098364"/>
            <a:ext cx="3569173" cy="525400"/>
          </a:xfrm>
          <a:prstGeom prst="rect">
            <a:avLst/>
          </a:prstGeom>
          <a:noFill/>
        </p:spPr>
        <p:txBody>
          <a:bodyPr wrap="square" lIns="0" tIns="0" rIns="0" bIns="0" rtlCol="0">
            <a:spAutoFit/>
          </a:bodyPr>
          <a:lstStyle/>
          <a:p>
            <a:pPr algn="just">
              <a:lnSpc>
                <a:spcPct val="150000"/>
              </a:lnSpc>
            </a:pPr>
            <a:r>
              <a:rPr lang="en-US" sz="1200" dirty="0">
                <a:ea typeface="Lato Medium" panose="020F0502020204030203" pitchFamily="34" charset="0"/>
                <a:cs typeface="Poppins" panose="00000500000000000000" pitchFamily="2" charset="0"/>
              </a:rPr>
              <a:t>Lorem ipsum dolor sit </a:t>
            </a:r>
            <a:r>
              <a:rPr lang="en-US" sz="1200" dirty="0" err="1">
                <a:ea typeface="Lato Medium" panose="020F0502020204030203" pitchFamily="34" charset="0"/>
                <a:cs typeface="Poppins" panose="00000500000000000000" pitchFamily="2" charset="0"/>
              </a:rPr>
              <a:t>amet</a:t>
            </a:r>
            <a:r>
              <a:rPr lang="en-US" sz="1200">
                <a:ea typeface="Lato Medium" panose="020F0502020204030203" pitchFamily="34" charset="0"/>
                <a:cs typeface="Poppins" panose="00000500000000000000" pitchFamily="2" charset="0"/>
              </a:rPr>
              <a:t>, consec tetur </a:t>
            </a:r>
            <a:r>
              <a:rPr lang="en-US" sz="1200" dirty="0" err="1">
                <a:ea typeface="Lato Medium" panose="020F0502020204030203" pitchFamily="34" charset="0"/>
                <a:cs typeface="Poppins" panose="00000500000000000000" pitchFamily="2" charset="0"/>
              </a:rPr>
              <a:t>adipiscing</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elit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sed</a:t>
            </a:r>
            <a:r>
              <a:rPr lang="en-US" sz="1200" dirty="0">
                <a:ea typeface="Lato Medium" panose="020F0502020204030203" pitchFamily="34" charset="0"/>
                <a:cs typeface="Poppins" panose="00000500000000000000" pitchFamily="2" charset="0"/>
              </a:rPr>
              <a:t> do </a:t>
            </a:r>
            <a:r>
              <a:rPr lang="en-US" sz="1200" dirty="0" err="1">
                <a:ea typeface="Lato Medium" panose="020F0502020204030203" pitchFamily="34" charset="0"/>
                <a:cs typeface="Poppins" panose="00000500000000000000" pitchFamily="2" charset="0"/>
              </a:rPr>
              <a:t>eiusmod</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tempor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incididunt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ut</a:t>
            </a:r>
            <a:r>
              <a:rPr lang="en-US" sz="1200" dirty="0">
                <a:ea typeface="Lato Medium" panose="020F0502020204030203" pitchFamily="34" charset="0"/>
                <a:cs typeface="Poppins" panose="00000500000000000000" pitchFamily="2" charset="0"/>
              </a:rPr>
              <a:t> </a:t>
            </a:r>
            <a:r>
              <a:rPr lang="en-US" sz="1200" err="1">
                <a:ea typeface="Lato Medium" panose="020F0502020204030203" pitchFamily="34" charset="0"/>
                <a:cs typeface="Poppins" panose="00000500000000000000" pitchFamily="2" charset="0"/>
              </a:rPr>
              <a:t>labore</a:t>
            </a:r>
            <a:r>
              <a:rPr lang="en-US" sz="1200">
                <a:ea typeface="Lato Medium" panose="020F0502020204030203" pitchFamily="34" charset="0"/>
                <a:cs typeface="Poppins" panose="00000500000000000000" pitchFamily="2" charset="0"/>
              </a:rPr>
              <a:t> et</a:t>
            </a:r>
            <a:endParaRPr lang="en-US" sz="1200" dirty="0">
              <a:ea typeface="Lato Medium" panose="020F0502020204030203" pitchFamily="34" charset="0"/>
              <a:cs typeface="Poppins" panose="00000500000000000000" pitchFamily="2" charset="0"/>
            </a:endParaRPr>
          </a:p>
        </p:txBody>
      </p:sp>
    </p:spTree>
    <p:extLst>
      <p:ext uri="{BB962C8B-B14F-4D97-AF65-F5344CB8AC3E}">
        <p14:creationId xmlns:p14="http://schemas.microsoft.com/office/powerpoint/2010/main" val="3219700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9584B7A-9C46-4182-9536-C237DCA57E7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3456" b="23456"/>
          <a:stretch>
            <a:fillRect/>
          </a:stretch>
        </p:blipFill>
        <p:spPr/>
      </p:pic>
      <p:sp>
        <p:nvSpPr>
          <p:cNvPr id="12" name="TextBox 11">
            <a:extLst>
              <a:ext uri="{FF2B5EF4-FFF2-40B4-BE49-F238E27FC236}">
                <a16:creationId xmlns:a16="http://schemas.microsoft.com/office/drawing/2014/main" id="{B0B68C0D-EED0-420D-A9C9-0ED0D070192A}"/>
              </a:ext>
            </a:extLst>
          </p:cNvPr>
          <p:cNvSpPr txBox="1"/>
          <p:nvPr/>
        </p:nvSpPr>
        <p:spPr>
          <a:xfrm>
            <a:off x="7478533" y="1840195"/>
            <a:ext cx="4287279" cy="923073"/>
          </a:xfrm>
          <a:prstGeom prst="rect">
            <a:avLst/>
          </a:prstGeom>
          <a:noFill/>
        </p:spPr>
        <p:txBody>
          <a:bodyPr wrap="square" lIns="0" tIns="0" rIns="0" bIns="0" rtlCol="0">
            <a:spAutoFit/>
          </a:bodyPr>
          <a:lstStyle/>
          <a:p>
            <a:pPr algn="l"/>
            <a:r>
              <a:rPr lang="en-US" sz="2999" b="1" dirty="0">
                <a:latin typeface="Calibri Light" panose="020F0302020204030204" pitchFamily="34" charset="0"/>
                <a:cs typeface="Calibri Light" panose="020F0302020204030204" pitchFamily="34" charset="0"/>
              </a:rPr>
              <a:t>Let’s look at our target this year</a:t>
            </a:r>
            <a:endParaRPr lang="vi-VN" sz="2999" b="1" dirty="0">
              <a:latin typeface="Calibri Light" panose="020F0302020204030204" pitchFamily="34" charset="0"/>
              <a:cs typeface="Calibri Light" panose="020F0302020204030204" pitchFamily="34" charset="0"/>
            </a:endParaRPr>
          </a:p>
        </p:txBody>
      </p:sp>
      <p:grpSp>
        <p:nvGrpSpPr>
          <p:cNvPr id="13" name="Группа 29">
            <a:extLst>
              <a:ext uri="{FF2B5EF4-FFF2-40B4-BE49-F238E27FC236}">
                <a16:creationId xmlns:a16="http://schemas.microsoft.com/office/drawing/2014/main" id="{0EFEBD4E-6AE2-419D-86C2-78F6B5468454}"/>
              </a:ext>
            </a:extLst>
          </p:cNvPr>
          <p:cNvGrpSpPr/>
          <p:nvPr/>
        </p:nvGrpSpPr>
        <p:grpSpPr>
          <a:xfrm>
            <a:off x="7478534" y="3119790"/>
            <a:ext cx="367514" cy="297883"/>
            <a:chOff x="5834063" y="3214688"/>
            <a:chExt cx="1868487" cy="1514474"/>
          </a:xfrm>
          <a:solidFill>
            <a:schemeClr val="bg2">
              <a:lumMod val="25000"/>
            </a:schemeClr>
          </a:solidFill>
        </p:grpSpPr>
        <p:sp>
          <p:nvSpPr>
            <p:cNvPr id="14" name="Freeform 25">
              <a:extLst>
                <a:ext uri="{FF2B5EF4-FFF2-40B4-BE49-F238E27FC236}">
                  <a16:creationId xmlns:a16="http://schemas.microsoft.com/office/drawing/2014/main" id="{62B1E97A-1A82-445C-AE13-AD6EFA23B5F2}"/>
                </a:ext>
              </a:extLst>
            </p:cNvPr>
            <p:cNvSpPr>
              <a:spLocks/>
            </p:cNvSpPr>
            <p:nvPr/>
          </p:nvSpPr>
          <p:spPr bwMode="auto">
            <a:xfrm>
              <a:off x="6677025" y="4013200"/>
              <a:ext cx="182562" cy="220662"/>
            </a:xfrm>
            <a:custGeom>
              <a:avLst/>
              <a:gdLst>
                <a:gd name="T0" fmla="*/ 174 w 346"/>
                <a:gd name="T1" fmla="*/ 0 h 418"/>
                <a:gd name="T2" fmla="*/ 204 w 346"/>
                <a:gd name="T3" fmla="*/ 2 h 418"/>
                <a:gd name="T4" fmla="*/ 234 w 346"/>
                <a:gd name="T5" fmla="*/ 10 h 418"/>
                <a:gd name="T6" fmla="*/ 261 w 346"/>
                <a:gd name="T7" fmla="*/ 23 h 418"/>
                <a:gd name="T8" fmla="*/ 285 w 346"/>
                <a:gd name="T9" fmla="*/ 40 h 418"/>
                <a:gd name="T10" fmla="*/ 306 w 346"/>
                <a:gd name="T11" fmla="*/ 60 h 418"/>
                <a:gd name="T12" fmla="*/ 323 w 346"/>
                <a:gd name="T13" fmla="*/ 84 h 418"/>
                <a:gd name="T14" fmla="*/ 335 w 346"/>
                <a:gd name="T15" fmla="*/ 111 h 418"/>
                <a:gd name="T16" fmla="*/ 344 w 346"/>
                <a:gd name="T17" fmla="*/ 139 h 418"/>
                <a:gd name="T18" fmla="*/ 346 w 346"/>
                <a:gd name="T19" fmla="*/ 170 h 418"/>
                <a:gd name="T20" fmla="*/ 346 w 346"/>
                <a:gd name="T21" fmla="*/ 248 h 418"/>
                <a:gd name="T22" fmla="*/ 344 w 346"/>
                <a:gd name="T23" fmla="*/ 278 h 418"/>
                <a:gd name="T24" fmla="*/ 335 w 346"/>
                <a:gd name="T25" fmla="*/ 307 h 418"/>
                <a:gd name="T26" fmla="*/ 323 w 346"/>
                <a:gd name="T27" fmla="*/ 334 h 418"/>
                <a:gd name="T28" fmla="*/ 306 w 346"/>
                <a:gd name="T29" fmla="*/ 358 h 418"/>
                <a:gd name="T30" fmla="*/ 285 w 346"/>
                <a:gd name="T31" fmla="*/ 378 h 418"/>
                <a:gd name="T32" fmla="*/ 261 w 346"/>
                <a:gd name="T33" fmla="*/ 395 h 418"/>
                <a:gd name="T34" fmla="*/ 234 w 346"/>
                <a:gd name="T35" fmla="*/ 407 h 418"/>
                <a:gd name="T36" fmla="*/ 204 w 346"/>
                <a:gd name="T37" fmla="*/ 416 h 418"/>
                <a:gd name="T38" fmla="*/ 174 w 346"/>
                <a:gd name="T39" fmla="*/ 418 h 418"/>
                <a:gd name="T40" fmla="*/ 142 w 346"/>
                <a:gd name="T41" fmla="*/ 416 h 418"/>
                <a:gd name="T42" fmla="*/ 112 w 346"/>
                <a:gd name="T43" fmla="*/ 407 h 418"/>
                <a:gd name="T44" fmla="*/ 86 w 346"/>
                <a:gd name="T45" fmla="*/ 395 h 418"/>
                <a:gd name="T46" fmla="*/ 61 w 346"/>
                <a:gd name="T47" fmla="*/ 378 h 418"/>
                <a:gd name="T48" fmla="*/ 40 w 346"/>
                <a:gd name="T49" fmla="*/ 358 h 418"/>
                <a:gd name="T50" fmla="*/ 24 w 346"/>
                <a:gd name="T51" fmla="*/ 334 h 418"/>
                <a:gd name="T52" fmla="*/ 11 w 346"/>
                <a:gd name="T53" fmla="*/ 307 h 418"/>
                <a:gd name="T54" fmla="*/ 3 w 346"/>
                <a:gd name="T55" fmla="*/ 278 h 418"/>
                <a:gd name="T56" fmla="*/ 0 w 346"/>
                <a:gd name="T57" fmla="*/ 248 h 418"/>
                <a:gd name="T58" fmla="*/ 0 w 346"/>
                <a:gd name="T59" fmla="*/ 170 h 418"/>
                <a:gd name="T60" fmla="*/ 3 w 346"/>
                <a:gd name="T61" fmla="*/ 139 h 418"/>
                <a:gd name="T62" fmla="*/ 11 w 346"/>
                <a:gd name="T63" fmla="*/ 111 h 418"/>
                <a:gd name="T64" fmla="*/ 24 w 346"/>
                <a:gd name="T65" fmla="*/ 84 h 418"/>
                <a:gd name="T66" fmla="*/ 40 w 346"/>
                <a:gd name="T67" fmla="*/ 60 h 418"/>
                <a:gd name="T68" fmla="*/ 61 w 346"/>
                <a:gd name="T69" fmla="*/ 40 h 418"/>
                <a:gd name="T70" fmla="*/ 86 w 346"/>
                <a:gd name="T71" fmla="*/ 23 h 418"/>
                <a:gd name="T72" fmla="*/ 112 w 346"/>
                <a:gd name="T73" fmla="*/ 10 h 418"/>
                <a:gd name="T74" fmla="*/ 142 w 346"/>
                <a:gd name="T75" fmla="*/ 2 h 418"/>
                <a:gd name="T76" fmla="*/ 174 w 346"/>
                <a:gd name="T77"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6" h="418">
                  <a:moveTo>
                    <a:pt x="174" y="0"/>
                  </a:moveTo>
                  <a:lnTo>
                    <a:pt x="204" y="2"/>
                  </a:lnTo>
                  <a:lnTo>
                    <a:pt x="234" y="10"/>
                  </a:lnTo>
                  <a:lnTo>
                    <a:pt x="261" y="23"/>
                  </a:lnTo>
                  <a:lnTo>
                    <a:pt x="285" y="40"/>
                  </a:lnTo>
                  <a:lnTo>
                    <a:pt x="306" y="60"/>
                  </a:lnTo>
                  <a:lnTo>
                    <a:pt x="323" y="84"/>
                  </a:lnTo>
                  <a:lnTo>
                    <a:pt x="335" y="111"/>
                  </a:lnTo>
                  <a:lnTo>
                    <a:pt x="344" y="139"/>
                  </a:lnTo>
                  <a:lnTo>
                    <a:pt x="346" y="170"/>
                  </a:lnTo>
                  <a:lnTo>
                    <a:pt x="346" y="248"/>
                  </a:lnTo>
                  <a:lnTo>
                    <a:pt x="344" y="278"/>
                  </a:lnTo>
                  <a:lnTo>
                    <a:pt x="335" y="307"/>
                  </a:lnTo>
                  <a:lnTo>
                    <a:pt x="323" y="334"/>
                  </a:lnTo>
                  <a:lnTo>
                    <a:pt x="306" y="358"/>
                  </a:lnTo>
                  <a:lnTo>
                    <a:pt x="285" y="378"/>
                  </a:lnTo>
                  <a:lnTo>
                    <a:pt x="261" y="395"/>
                  </a:lnTo>
                  <a:lnTo>
                    <a:pt x="234" y="407"/>
                  </a:lnTo>
                  <a:lnTo>
                    <a:pt x="204" y="416"/>
                  </a:lnTo>
                  <a:lnTo>
                    <a:pt x="174" y="418"/>
                  </a:lnTo>
                  <a:lnTo>
                    <a:pt x="142" y="416"/>
                  </a:lnTo>
                  <a:lnTo>
                    <a:pt x="112" y="407"/>
                  </a:lnTo>
                  <a:lnTo>
                    <a:pt x="86" y="395"/>
                  </a:lnTo>
                  <a:lnTo>
                    <a:pt x="61" y="378"/>
                  </a:lnTo>
                  <a:lnTo>
                    <a:pt x="40" y="358"/>
                  </a:lnTo>
                  <a:lnTo>
                    <a:pt x="24" y="334"/>
                  </a:lnTo>
                  <a:lnTo>
                    <a:pt x="11" y="307"/>
                  </a:lnTo>
                  <a:lnTo>
                    <a:pt x="3" y="278"/>
                  </a:lnTo>
                  <a:lnTo>
                    <a:pt x="0" y="248"/>
                  </a:lnTo>
                  <a:lnTo>
                    <a:pt x="0" y="170"/>
                  </a:lnTo>
                  <a:lnTo>
                    <a:pt x="3" y="139"/>
                  </a:lnTo>
                  <a:lnTo>
                    <a:pt x="11" y="111"/>
                  </a:lnTo>
                  <a:lnTo>
                    <a:pt x="24" y="84"/>
                  </a:lnTo>
                  <a:lnTo>
                    <a:pt x="40" y="60"/>
                  </a:lnTo>
                  <a:lnTo>
                    <a:pt x="61" y="40"/>
                  </a:lnTo>
                  <a:lnTo>
                    <a:pt x="86" y="23"/>
                  </a:lnTo>
                  <a:lnTo>
                    <a:pt x="112" y="10"/>
                  </a:lnTo>
                  <a:lnTo>
                    <a:pt x="142" y="2"/>
                  </a:lnTo>
                  <a:lnTo>
                    <a:pt x="17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15" name="Freeform 26">
              <a:extLst>
                <a:ext uri="{FF2B5EF4-FFF2-40B4-BE49-F238E27FC236}">
                  <a16:creationId xmlns:a16="http://schemas.microsoft.com/office/drawing/2014/main" id="{EC425975-D003-4492-8F48-B63B9DB922EC}"/>
                </a:ext>
              </a:extLst>
            </p:cNvPr>
            <p:cNvSpPr>
              <a:spLocks/>
            </p:cNvSpPr>
            <p:nvPr/>
          </p:nvSpPr>
          <p:spPr bwMode="auto">
            <a:xfrm>
              <a:off x="5872163" y="4168775"/>
              <a:ext cx="1793875" cy="560387"/>
            </a:xfrm>
            <a:custGeom>
              <a:avLst/>
              <a:gdLst>
                <a:gd name="T0" fmla="*/ 0 w 3390"/>
                <a:gd name="T1" fmla="*/ 0 h 1060"/>
                <a:gd name="T2" fmla="*/ 49 w 3390"/>
                <a:gd name="T3" fmla="*/ 20 h 1060"/>
                <a:gd name="T4" fmla="*/ 100 w 3390"/>
                <a:gd name="T5" fmla="*/ 35 h 1060"/>
                <a:gd name="T6" fmla="*/ 155 w 3390"/>
                <a:gd name="T7" fmla="*/ 44 h 1060"/>
                <a:gd name="T8" fmla="*/ 210 w 3390"/>
                <a:gd name="T9" fmla="*/ 48 h 1060"/>
                <a:gd name="T10" fmla="*/ 1403 w 3390"/>
                <a:gd name="T11" fmla="*/ 48 h 1060"/>
                <a:gd name="T12" fmla="*/ 1418 w 3390"/>
                <a:gd name="T13" fmla="*/ 88 h 1060"/>
                <a:gd name="T14" fmla="*/ 1439 w 3390"/>
                <a:gd name="T15" fmla="*/ 124 h 1060"/>
                <a:gd name="T16" fmla="*/ 1465 w 3390"/>
                <a:gd name="T17" fmla="*/ 159 h 1060"/>
                <a:gd name="T18" fmla="*/ 1496 w 3390"/>
                <a:gd name="T19" fmla="*/ 188 h 1060"/>
                <a:gd name="T20" fmla="*/ 1530 w 3390"/>
                <a:gd name="T21" fmla="*/ 214 h 1060"/>
                <a:gd name="T22" fmla="*/ 1567 w 3390"/>
                <a:gd name="T23" fmla="*/ 234 h 1060"/>
                <a:gd name="T24" fmla="*/ 1607 w 3390"/>
                <a:gd name="T25" fmla="*/ 249 h 1060"/>
                <a:gd name="T26" fmla="*/ 1650 w 3390"/>
                <a:gd name="T27" fmla="*/ 259 h 1060"/>
                <a:gd name="T28" fmla="*/ 1696 w 3390"/>
                <a:gd name="T29" fmla="*/ 262 h 1060"/>
                <a:gd name="T30" fmla="*/ 1740 w 3390"/>
                <a:gd name="T31" fmla="*/ 259 h 1060"/>
                <a:gd name="T32" fmla="*/ 1783 w 3390"/>
                <a:gd name="T33" fmla="*/ 249 h 1060"/>
                <a:gd name="T34" fmla="*/ 1823 w 3390"/>
                <a:gd name="T35" fmla="*/ 234 h 1060"/>
                <a:gd name="T36" fmla="*/ 1862 w 3390"/>
                <a:gd name="T37" fmla="*/ 214 h 1060"/>
                <a:gd name="T38" fmla="*/ 1895 w 3390"/>
                <a:gd name="T39" fmla="*/ 188 h 1060"/>
                <a:gd name="T40" fmla="*/ 1925 w 3390"/>
                <a:gd name="T41" fmla="*/ 159 h 1060"/>
                <a:gd name="T42" fmla="*/ 1951 w 3390"/>
                <a:gd name="T43" fmla="*/ 124 h 1060"/>
                <a:gd name="T44" fmla="*/ 1972 w 3390"/>
                <a:gd name="T45" fmla="*/ 88 h 1060"/>
                <a:gd name="T46" fmla="*/ 1987 w 3390"/>
                <a:gd name="T47" fmla="*/ 48 h 1060"/>
                <a:gd name="T48" fmla="*/ 3180 w 3390"/>
                <a:gd name="T49" fmla="*/ 48 h 1060"/>
                <a:gd name="T50" fmla="*/ 3236 w 3390"/>
                <a:gd name="T51" fmla="*/ 44 h 1060"/>
                <a:gd name="T52" fmla="*/ 3290 w 3390"/>
                <a:gd name="T53" fmla="*/ 35 h 1060"/>
                <a:gd name="T54" fmla="*/ 3341 w 3390"/>
                <a:gd name="T55" fmla="*/ 20 h 1060"/>
                <a:gd name="T56" fmla="*/ 3390 w 3390"/>
                <a:gd name="T57" fmla="*/ 0 h 1060"/>
                <a:gd name="T58" fmla="*/ 3390 w 3390"/>
                <a:gd name="T59" fmla="*/ 782 h 1060"/>
                <a:gd name="T60" fmla="*/ 3387 w 3390"/>
                <a:gd name="T61" fmla="*/ 823 h 1060"/>
                <a:gd name="T62" fmla="*/ 3378 w 3390"/>
                <a:gd name="T63" fmla="*/ 861 h 1060"/>
                <a:gd name="T64" fmla="*/ 3364 w 3390"/>
                <a:gd name="T65" fmla="*/ 899 h 1060"/>
                <a:gd name="T66" fmla="*/ 3345 w 3390"/>
                <a:gd name="T67" fmla="*/ 933 h 1060"/>
                <a:gd name="T68" fmla="*/ 3321 w 3390"/>
                <a:gd name="T69" fmla="*/ 964 h 1060"/>
                <a:gd name="T70" fmla="*/ 3293 w 3390"/>
                <a:gd name="T71" fmla="*/ 991 h 1060"/>
                <a:gd name="T72" fmla="*/ 3262 w 3390"/>
                <a:gd name="T73" fmla="*/ 1015 h 1060"/>
                <a:gd name="T74" fmla="*/ 3227 w 3390"/>
                <a:gd name="T75" fmla="*/ 1034 h 1060"/>
                <a:gd name="T76" fmla="*/ 3190 w 3390"/>
                <a:gd name="T77" fmla="*/ 1048 h 1060"/>
                <a:gd name="T78" fmla="*/ 3151 w 3390"/>
                <a:gd name="T79" fmla="*/ 1057 h 1060"/>
                <a:gd name="T80" fmla="*/ 3109 w 3390"/>
                <a:gd name="T81" fmla="*/ 1060 h 1060"/>
                <a:gd name="T82" fmla="*/ 282 w 3390"/>
                <a:gd name="T83" fmla="*/ 1060 h 1060"/>
                <a:gd name="T84" fmla="*/ 240 w 3390"/>
                <a:gd name="T85" fmla="*/ 1057 h 1060"/>
                <a:gd name="T86" fmla="*/ 200 w 3390"/>
                <a:gd name="T87" fmla="*/ 1048 h 1060"/>
                <a:gd name="T88" fmla="*/ 163 w 3390"/>
                <a:gd name="T89" fmla="*/ 1034 h 1060"/>
                <a:gd name="T90" fmla="*/ 129 w 3390"/>
                <a:gd name="T91" fmla="*/ 1015 h 1060"/>
                <a:gd name="T92" fmla="*/ 97 w 3390"/>
                <a:gd name="T93" fmla="*/ 991 h 1060"/>
                <a:gd name="T94" fmla="*/ 69 w 3390"/>
                <a:gd name="T95" fmla="*/ 964 h 1060"/>
                <a:gd name="T96" fmla="*/ 46 w 3390"/>
                <a:gd name="T97" fmla="*/ 933 h 1060"/>
                <a:gd name="T98" fmla="*/ 26 w 3390"/>
                <a:gd name="T99" fmla="*/ 899 h 1060"/>
                <a:gd name="T100" fmla="*/ 12 w 3390"/>
                <a:gd name="T101" fmla="*/ 861 h 1060"/>
                <a:gd name="T102" fmla="*/ 3 w 3390"/>
                <a:gd name="T103" fmla="*/ 823 h 1060"/>
                <a:gd name="T104" fmla="*/ 0 w 3390"/>
                <a:gd name="T105" fmla="*/ 782 h 1060"/>
                <a:gd name="T106" fmla="*/ 0 w 3390"/>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0" h="1060">
                  <a:moveTo>
                    <a:pt x="0" y="0"/>
                  </a:moveTo>
                  <a:lnTo>
                    <a:pt x="49" y="20"/>
                  </a:lnTo>
                  <a:lnTo>
                    <a:pt x="100" y="35"/>
                  </a:lnTo>
                  <a:lnTo>
                    <a:pt x="155" y="44"/>
                  </a:lnTo>
                  <a:lnTo>
                    <a:pt x="210" y="48"/>
                  </a:lnTo>
                  <a:lnTo>
                    <a:pt x="1403" y="48"/>
                  </a:lnTo>
                  <a:lnTo>
                    <a:pt x="1418" y="88"/>
                  </a:lnTo>
                  <a:lnTo>
                    <a:pt x="1439" y="124"/>
                  </a:lnTo>
                  <a:lnTo>
                    <a:pt x="1465" y="159"/>
                  </a:lnTo>
                  <a:lnTo>
                    <a:pt x="1496" y="188"/>
                  </a:lnTo>
                  <a:lnTo>
                    <a:pt x="1530" y="214"/>
                  </a:lnTo>
                  <a:lnTo>
                    <a:pt x="1567" y="234"/>
                  </a:lnTo>
                  <a:lnTo>
                    <a:pt x="1607" y="249"/>
                  </a:lnTo>
                  <a:lnTo>
                    <a:pt x="1650" y="259"/>
                  </a:lnTo>
                  <a:lnTo>
                    <a:pt x="1696" y="262"/>
                  </a:lnTo>
                  <a:lnTo>
                    <a:pt x="1740" y="259"/>
                  </a:lnTo>
                  <a:lnTo>
                    <a:pt x="1783" y="249"/>
                  </a:lnTo>
                  <a:lnTo>
                    <a:pt x="1823" y="234"/>
                  </a:lnTo>
                  <a:lnTo>
                    <a:pt x="1862" y="214"/>
                  </a:lnTo>
                  <a:lnTo>
                    <a:pt x="1895" y="188"/>
                  </a:lnTo>
                  <a:lnTo>
                    <a:pt x="1925" y="159"/>
                  </a:lnTo>
                  <a:lnTo>
                    <a:pt x="1951" y="124"/>
                  </a:lnTo>
                  <a:lnTo>
                    <a:pt x="1972" y="88"/>
                  </a:lnTo>
                  <a:lnTo>
                    <a:pt x="1987" y="48"/>
                  </a:lnTo>
                  <a:lnTo>
                    <a:pt x="3180" y="48"/>
                  </a:lnTo>
                  <a:lnTo>
                    <a:pt x="3236" y="44"/>
                  </a:lnTo>
                  <a:lnTo>
                    <a:pt x="3290" y="35"/>
                  </a:lnTo>
                  <a:lnTo>
                    <a:pt x="3341" y="20"/>
                  </a:lnTo>
                  <a:lnTo>
                    <a:pt x="3390" y="0"/>
                  </a:lnTo>
                  <a:lnTo>
                    <a:pt x="3390" y="782"/>
                  </a:lnTo>
                  <a:lnTo>
                    <a:pt x="3387" y="823"/>
                  </a:lnTo>
                  <a:lnTo>
                    <a:pt x="3378" y="861"/>
                  </a:lnTo>
                  <a:lnTo>
                    <a:pt x="3364" y="899"/>
                  </a:lnTo>
                  <a:lnTo>
                    <a:pt x="3345" y="933"/>
                  </a:lnTo>
                  <a:lnTo>
                    <a:pt x="3321" y="964"/>
                  </a:lnTo>
                  <a:lnTo>
                    <a:pt x="3293" y="991"/>
                  </a:lnTo>
                  <a:lnTo>
                    <a:pt x="3262" y="1015"/>
                  </a:lnTo>
                  <a:lnTo>
                    <a:pt x="3227" y="1034"/>
                  </a:lnTo>
                  <a:lnTo>
                    <a:pt x="3190" y="1048"/>
                  </a:lnTo>
                  <a:lnTo>
                    <a:pt x="3151" y="1057"/>
                  </a:lnTo>
                  <a:lnTo>
                    <a:pt x="3109" y="1060"/>
                  </a:lnTo>
                  <a:lnTo>
                    <a:pt x="282" y="1060"/>
                  </a:lnTo>
                  <a:lnTo>
                    <a:pt x="240" y="1057"/>
                  </a:lnTo>
                  <a:lnTo>
                    <a:pt x="200" y="1048"/>
                  </a:lnTo>
                  <a:lnTo>
                    <a:pt x="163" y="1034"/>
                  </a:lnTo>
                  <a:lnTo>
                    <a:pt x="129" y="1015"/>
                  </a:lnTo>
                  <a:lnTo>
                    <a:pt x="97" y="991"/>
                  </a:lnTo>
                  <a:lnTo>
                    <a:pt x="69" y="964"/>
                  </a:lnTo>
                  <a:lnTo>
                    <a:pt x="46" y="933"/>
                  </a:lnTo>
                  <a:lnTo>
                    <a:pt x="26" y="899"/>
                  </a:lnTo>
                  <a:lnTo>
                    <a:pt x="12" y="861"/>
                  </a:lnTo>
                  <a:lnTo>
                    <a:pt x="3" y="823"/>
                  </a:lnTo>
                  <a:lnTo>
                    <a:pt x="0" y="782"/>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16" name="Freeform 27">
              <a:extLst>
                <a:ext uri="{FF2B5EF4-FFF2-40B4-BE49-F238E27FC236}">
                  <a16:creationId xmlns:a16="http://schemas.microsoft.com/office/drawing/2014/main" id="{9208688E-F915-496D-9DFA-2843E1EC3E0C}"/>
                </a:ext>
              </a:extLst>
            </p:cNvPr>
            <p:cNvSpPr>
              <a:spLocks noEditPoints="1"/>
            </p:cNvSpPr>
            <p:nvPr/>
          </p:nvSpPr>
          <p:spPr bwMode="auto">
            <a:xfrm>
              <a:off x="5834063" y="3214688"/>
              <a:ext cx="1868487" cy="869950"/>
            </a:xfrm>
            <a:custGeom>
              <a:avLst/>
              <a:gdLst>
                <a:gd name="T0" fmla="*/ 1419 w 3532"/>
                <a:gd name="T1" fmla="*/ 272 h 1642"/>
                <a:gd name="T2" fmla="*/ 1321 w 3532"/>
                <a:gd name="T3" fmla="*/ 325 h 1642"/>
                <a:gd name="T4" fmla="*/ 1253 w 3532"/>
                <a:gd name="T5" fmla="*/ 411 h 1642"/>
                <a:gd name="T6" fmla="*/ 2280 w 3532"/>
                <a:gd name="T7" fmla="*/ 411 h 1642"/>
                <a:gd name="T8" fmla="*/ 2211 w 3532"/>
                <a:gd name="T9" fmla="*/ 325 h 1642"/>
                <a:gd name="T10" fmla="*/ 2114 w 3532"/>
                <a:gd name="T11" fmla="*/ 272 h 1642"/>
                <a:gd name="T12" fmla="*/ 1496 w 3532"/>
                <a:gd name="T13" fmla="*/ 260 h 1642"/>
                <a:gd name="T14" fmla="*/ 2097 w 3532"/>
                <a:gd name="T15" fmla="*/ 3 h 1642"/>
                <a:gd name="T16" fmla="*/ 2266 w 3532"/>
                <a:gd name="T17" fmla="*/ 51 h 1642"/>
                <a:gd name="T18" fmla="*/ 2406 w 3532"/>
                <a:gd name="T19" fmla="*/ 148 h 1642"/>
                <a:gd name="T20" fmla="*/ 2509 w 3532"/>
                <a:gd name="T21" fmla="*/ 281 h 1642"/>
                <a:gd name="T22" fmla="*/ 2565 w 3532"/>
                <a:gd name="T23" fmla="*/ 445 h 1642"/>
                <a:gd name="T24" fmla="*/ 3323 w 3532"/>
                <a:gd name="T25" fmla="*/ 457 h 1642"/>
                <a:gd name="T26" fmla="*/ 3432 w 3532"/>
                <a:gd name="T27" fmla="*/ 513 h 1642"/>
                <a:gd name="T28" fmla="*/ 3505 w 3532"/>
                <a:gd name="T29" fmla="*/ 606 h 1642"/>
                <a:gd name="T30" fmla="*/ 3532 w 3532"/>
                <a:gd name="T31" fmla="*/ 723 h 1642"/>
                <a:gd name="T32" fmla="*/ 3520 w 3532"/>
                <a:gd name="T33" fmla="*/ 1443 h 1642"/>
                <a:gd name="T34" fmla="*/ 3463 w 3532"/>
                <a:gd name="T35" fmla="*/ 1546 h 1642"/>
                <a:gd name="T36" fmla="*/ 3369 w 3532"/>
                <a:gd name="T37" fmla="*/ 1616 h 1642"/>
                <a:gd name="T38" fmla="*/ 3251 w 3532"/>
                <a:gd name="T39" fmla="*/ 1642 h 1642"/>
                <a:gd name="T40" fmla="*/ 2057 w 3532"/>
                <a:gd name="T41" fmla="*/ 1564 h 1642"/>
                <a:gd name="T42" fmla="*/ 2003 w 3532"/>
                <a:gd name="T43" fmla="*/ 1465 h 1642"/>
                <a:gd name="T44" fmla="*/ 1972 w 3532"/>
                <a:gd name="T45" fmla="*/ 1434 h 1642"/>
                <a:gd name="T46" fmla="*/ 1918 w 3532"/>
                <a:gd name="T47" fmla="*/ 1394 h 1642"/>
                <a:gd name="T48" fmla="*/ 1868 w 3532"/>
                <a:gd name="T49" fmla="*/ 1371 h 1642"/>
                <a:gd name="T50" fmla="*/ 1827 w 3532"/>
                <a:gd name="T51" fmla="*/ 1359 h 1642"/>
                <a:gd name="T52" fmla="*/ 1735 w 3532"/>
                <a:gd name="T53" fmla="*/ 1355 h 1642"/>
                <a:gd name="T54" fmla="*/ 1679 w 3532"/>
                <a:gd name="T55" fmla="*/ 1367 h 1642"/>
                <a:gd name="T56" fmla="*/ 1631 w 3532"/>
                <a:gd name="T57" fmla="*/ 1384 h 1642"/>
                <a:gd name="T58" fmla="*/ 1604 w 3532"/>
                <a:gd name="T59" fmla="*/ 1400 h 1642"/>
                <a:gd name="T60" fmla="*/ 1560 w 3532"/>
                <a:gd name="T61" fmla="*/ 1434 h 1642"/>
                <a:gd name="T62" fmla="*/ 1529 w 3532"/>
                <a:gd name="T63" fmla="*/ 1465 h 1642"/>
                <a:gd name="T64" fmla="*/ 1475 w 3532"/>
                <a:gd name="T65" fmla="*/ 1564 h 1642"/>
                <a:gd name="T66" fmla="*/ 281 w 3532"/>
                <a:gd name="T67" fmla="*/ 1642 h 1642"/>
                <a:gd name="T68" fmla="*/ 163 w 3532"/>
                <a:gd name="T69" fmla="*/ 1616 h 1642"/>
                <a:gd name="T70" fmla="*/ 69 w 3532"/>
                <a:gd name="T71" fmla="*/ 1546 h 1642"/>
                <a:gd name="T72" fmla="*/ 12 w 3532"/>
                <a:gd name="T73" fmla="*/ 1443 h 1642"/>
                <a:gd name="T74" fmla="*/ 0 w 3532"/>
                <a:gd name="T75" fmla="*/ 723 h 1642"/>
                <a:gd name="T76" fmla="*/ 27 w 3532"/>
                <a:gd name="T77" fmla="*/ 606 h 1642"/>
                <a:gd name="T78" fmla="*/ 102 w 3532"/>
                <a:gd name="T79" fmla="*/ 513 h 1642"/>
                <a:gd name="T80" fmla="*/ 209 w 3532"/>
                <a:gd name="T81" fmla="*/ 457 h 1642"/>
                <a:gd name="T82" fmla="*/ 967 w 3532"/>
                <a:gd name="T83" fmla="*/ 445 h 1642"/>
                <a:gd name="T84" fmla="*/ 1023 w 3532"/>
                <a:gd name="T85" fmla="*/ 281 h 1642"/>
                <a:gd name="T86" fmla="*/ 1126 w 3532"/>
                <a:gd name="T87" fmla="*/ 148 h 1642"/>
                <a:gd name="T88" fmla="*/ 1267 w 3532"/>
                <a:gd name="T89" fmla="*/ 51 h 1642"/>
                <a:gd name="T90" fmla="*/ 1435 w 3532"/>
                <a:gd name="T91" fmla="*/ 3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32" h="1642">
                  <a:moveTo>
                    <a:pt x="1496" y="260"/>
                  </a:moveTo>
                  <a:lnTo>
                    <a:pt x="1456" y="263"/>
                  </a:lnTo>
                  <a:lnTo>
                    <a:pt x="1419" y="272"/>
                  </a:lnTo>
                  <a:lnTo>
                    <a:pt x="1383" y="285"/>
                  </a:lnTo>
                  <a:lnTo>
                    <a:pt x="1351" y="302"/>
                  </a:lnTo>
                  <a:lnTo>
                    <a:pt x="1321" y="325"/>
                  </a:lnTo>
                  <a:lnTo>
                    <a:pt x="1295" y="349"/>
                  </a:lnTo>
                  <a:lnTo>
                    <a:pt x="1272" y="378"/>
                  </a:lnTo>
                  <a:lnTo>
                    <a:pt x="1253" y="411"/>
                  </a:lnTo>
                  <a:lnTo>
                    <a:pt x="1238" y="445"/>
                  </a:lnTo>
                  <a:lnTo>
                    <a:pt x="2294" y="445"/>
                  </a:lnTo>
                  <a:lnTo>
                    <a:pt x="2280" y="411"/>
                  </a:lnTo>
                  <a:lnTo>
                    <a:pt x="2261" y="378"/>
                  </a:lnTo>
                  <a:lnTo>
                    <a:pt x="2238" y="349"/>
                  </a:lnTo>
                  <a:lnTo>
                    <a:pt x="2211" y="325"/>
                  </a:lnTo>
                  <a:lnTo>
                    <a:pt x="2181" y="302"/>
                  </a:lnTo>
                  <a:lnTo>
                    <a:pt x="2149" y="285"/>
                  </a:lnTo>
                  <a:lnTo>
                    <a:pt x="2114" y="272"/>
                  </a:lnTo>
                  <a:lnTo>
                    <a:pt x="2076" y="263"/>
                  </a:lnTo>
                  <a:lnTo>
                    <a:pt x="2036" y="260"/>
                  </a:lnTo>
                  <a:lnTo>
                    <a:pt x="1496" y="260"/>
                  </a:lnTo>
                  <a:close/>
                  <a:moveTo>
                    <a:pt x="1496" y="0"/>
                  </a:moveTo>
                  <a:lnTo>
                    <a:pt x="2036" y="0"/>
                  </a:lnTo>
                  <a:lnTo>
                    <a:pt x="2097" y="3"/>
                  </a:lnTo>
                  <a:lnTo>
                    <a:pt x="2155" y="14"/>
                  </a:lnTo>
                  <a:lnTo>
                    <a:pt x="2212" y="29"/>
                  </a:lnTo>
                  <a:lnTo>
                    <a:pt x="2266" y="51"/>
                  </a:lnTo>
                  <a:lnTo>
                    <a:pt x="2316" y="79"/>
                  </a:lnTo>
                  <a:lnTo>
                    <a:pt x="2363" y="110"/>
                  </a:lnTo>
                  <a:lnTo>
                    <a:pt x="2406" y="148"/>
                  </a:lnTo>
                  <a:lnTo>
                    <a:pt x="2445" y="189"/>
                  </a:lnTo>
                  <a:lnTo>
                    <a:pt x="2480" y="233"/>
                  </a:lnTo>
                  <a:lnTo>
                    <a:pt x="2509" y="281"/>
                  </a:lnTo>
                  <a:lnTo>
                    <a:pt x="2533" y="333"/>
                  </a:lnTo>
                  <a:lnTo>
                    <a:pt x="2552" y="388"/>
                  </a:lnTo>
                  <a:lnTo>
                    <a:pt x="2565" y="445"/>
                  </a:lnTo>
                  <a:lnTo>
                    <a:pt x="3239" y="445"/>
                  </a:lnTo>
                  <a:lnTo>
                    <a:pt x="3283" y="448"/>
                  </a:lnTo>
                  <a:lnTo>
                    <a:pt x="3323" y="457"/>
                  </a:lnTo>
                  <a:lnTo>
                    <a:pt x="3363" y="471"/>
                  </a:lnTo>
                  <a:lnTo>
                    <a:pt x="3399" y="489"/>
                  </a:lnTo>
                  <a:lnTo>
                    <a:pt x="3432" y="513"/>
                  </a:lnTo>
                  <a:lnTo>
                    <a:pt x="3460" y="541"/>
                  </a:lnTo>
                  <a:lnTo>
                    <a:pt x="3485" y="571"/>
                  </a:lnTo>
                  <a:lnTo>
                    <a:pt x="3505" y="606"/>
                  </a:lnTo>
                  <a:lnTo>
                    <a:pt x="3520" y="642"/>
                  </a:lnTo>
                  <a:lnTo>
                    <a:pt x="3529" y="682"/>
                  </a:lnTo>
                  <a:lnTo>
                    <a:pt x="3532" y="723"/>
                  </a:lnTo>
                  <a:lnTo>
                    <a:pt x="3532" y="1364"/>
                  </a:lnTo>
                  <a:lnTo>
                    <a:pt x="3529" y="1405"/>
                  </a:lnTo>
                  <a:lnTo>
                    <a:pt x="3520" y="1443"/>
                  </a:lnTo>
                  <a:lnTo>
                    <a:pt x="3506" y="1481"/>
                  </a:lnTo>
                  <a:lnTo>
                    <a:pt x="3487" y="1514"/>
                  </a:lnTo>
                  <a:lnTo>
                    <a:pt x="3463" y="1546"/>
                  </a:lnTo>
                  <a:lnTo>
                    <a:pt x="3436" y="1573"/>
                  </a:lnTo>
                  <a:lnTo>
                    <a:pt x="3404" y="1596"/>
                  </a:lnTo>
                  <a:lnTo>
                    <a:pt x="3369" y="1616"/>
                  </a:lnTo>
                  <a:lnTo>
                    <a:pt x="3332" y="1630"/>
                  </a:lnTo>
                  <a:lnTo>
                    <a:pt x="3293" y="1638"/>
                  </a:lnTo>
                  <a:lnTo>
                    <a:pt x="3251" y="1642"/>
                  </a:lnTo>
                  <a:lnTo>
                    <a:pt x="2071" y="1642"/>
                  </a:lnTo>
                  <a:lnTo>
                    <a:pt x="2067" y="1602"/>
                  </a:lnTo>
                  <a:lnTo>
                    <a:pt x="2057" y="1564"/>
                  </a:lnTo>
                  <a:lnTo>
                    <a:pt x="2044" y="1528"/>
                  </a:lnTo>
                  <a:lnTo>
                    <a:pt x="2025" y="1496"/>
                  </a:lnTo>
                  <a:lnTo>
                    <a:pt x="2003" y="1465"/>
                  </a:lnTo>
                  <a:lnTo>
                    <a:pt x="1977" y="1438"/>
                  </a:lnTo>
                  <a:lnTo>
                    <a:pt x="1975" y="1436"/>
                  </a:lnTo>
                  <a:lnTo>
                    <a:pt x="1972" y="1434"/>
                  </a:lnTo>
                  <a:lnTo>
                    <a:pt x="1953" y="1417"/>
                  </a:lnTo>
                  <a:lnTo>
                    <a:pt x="1934" y="1402"/>
                  </a:lnTo>
                  <a:lnTo>
                    <a:pt x="1918" y="1394"/>
                  </a:lnTo>
                  <a:lnTo>
                    <a:pt x="1901" y="1385"/>
                  </a:lnTo>
                  <a:lnTo>
                    <a:pt x="1883" y="1376"/>
                  </a:lnTo>
                  <a:lnTo>
                    <a:pt x="1868" y="1371"/>
                  </a:lnTo>
                  <a:lnTo>
                    <a:pt x="1853" y="1367"/>
                  </a:lnTo>
                  <a:lnTo>
                    <a:pt x="1840" y="1362"/>
                  </a:lnTo>
                  <a:lnTo>
                    <a:pt x="1827" y="1359"/>
                  </a:lnTo>
                  <a:lnTo>
                    <a:pt x="1797" y="1355"/>
                  </a:lnTo>
                  <a:lnTo>
                    <a:pt x="1767" y="1353"/>
                  </a:lnTo>
                  <a:lnTo>
                    <a:pt x="1735" y="1355"/>
                  </a:lnTo>
                  <a:lnTo>
                    <a:pt x="1705" y="1359"/>
                  </a:lnTo>
                  <a:lnTo>
                    <a:pt x="1692" y="1362"/>
                  </a:lnTo>
                  <a:lnTo>
                    <a:pt x="1679" y="1367"/>
                  </a:lnTo>
                  <a:lnTo>
                    <a:pt x="1664" y="1371"/>
                  </a:lnTo>
                  <a:lnTo>
                    <a:pt x="1649" y="1376"/>
                  </a:lnTo>
                  <a:lnTo>
                    <a:pt x="1631" y="1384"/>
                  </a:lnTo>
                  <a:lnTo>
                    <a:pt x="1615" y="1394"/>
                  </a:lnTo>
                  <a:lnTo>
                    <a:pt x="1609" y="1397"/>
                  </a:lnTo>
                  <a:lnTo>
                    <a:pt x="1604" y="1400"/>
                  </a:lnTo>
                  <a:lnTo>
                    <a:pt x="1598" y="1402"/>
                  </a:lnTo>
                  <a:lnTo>
                    <a:pt x="1579" y="1417"/>
                  </a:lnTo>
                  <a:lnTo>
                    <a:pt x="1560" y="1434"/>
                  </a:lnTo>
                  <a:lnTo>
                    <a:pt x="1557" y="1436"/>
                  </a:lnTo>
                  <a:lnTo>
                    <a:pt x="1555" y="1438"/>
                  </a:lnTo>
                  <a:lnTo>
                    <a:pt x="1529" y="1465"/>
                  </a:lnTo>
                  <a:lnTo>
                    <a:pt x="1507" y="1496"/>
                  </a:lnTo>
                  <a:lnTo>
                    <a:pt x="1488" y="1528"/>
                  </a:lnTo>
                  <a:lnTo>
                    <a:pt x="1475" y="1564"/>
                  </a:lnTo>
                  <a:lnTo>
                    <a:pt x="1465" y="1602"/>
                  </a:lnTo>
                  <a:lnTo>
                    <a:pt x="1461" y="1642"/>
                  </a:lnTo>
                  <a:lnTo>
                    <a:pt x="281" y="1642"/>
                  </a:lnTo>
                  <a:lnTo>
                    <a:pt x="239" y="1638"/>
                  </a:lnTo>
                  <a:lnTo>
                    <a:pt x="200" y="1630"/>
                  </a:lnTo>
                  <a:lnTo>
                    <a:pt x="163" y="1616"/>
                  </a:lnTo>
                  <a:lnTo>
                    <a:pt x="128" y="1596"/>
                  </a:lnTo>
                  <a:lnTo>
                    <a:pt x="97" y="1573"/>
                  </a:lnTo>
                  <a:lnTo>
                    <a:pt x="69" y="1546"/>
                  </a:lnTo>
                  <a:lnTo>
                    <a:pt x="46" y="1514"/>
                  </a:lnTo>
                  <a:lnTo>
                    <a:pt x="26" y="1480"/>
                  </a:lnTo>
                  <a:lnTo>
                    <a:pt x="12" y="1443"/>
                  </a:lnTo>
                  <a:lnTo>
                    <a:pt x="3" y="1405"/>
                  </a:lnTo>
                  <a:lnTo>
                    <a:pt x="0" y="1364"/>
                  </a:lnTo>
                  <a:lnTo>
                    <a:pt x="0" y="723"/>
                  </a:lnTo>
                  <a:lnTo>
                    <a:pt x="3" y="682"/>
                  </a:lnTo>
                  <a:lnTo>
                    <a:pt x="12" y="642"/>
                  </a:lnTo>
                  <a:lnTo>
                    <a:pt x="27" y="606"/>
                  </a:lnTo>
                  <a:lnTo>
                    <a:pt x="47" y="571"/>
                  </a:lnTo>
                  <a:lnTo>
                    <a:pt x="72" y="541"/>
                  </a:lnTo>
                  <a:lnTo>
                    <a:pt x="102" y="513"/>
                  </a:lnTo>
                  <a:lnTo>
                    <a:pt x="133" y="489"/>
                  </a:lnTo>
                  <a:lnTo>
                    <a:pt x="169" y="471"/>
                  </a:lnTo>
                  <a:lnTo>
                    <a:pt x="209" y="457"/>
                  </a:lnTo>
                  <a:lnTo>
                    <a:pt x="250" y="448"/>
                  </a:lnTo>
                  <a:lnTo>
                    <a:pt x="293" y="445"/>
                  </a:lnTo>
                  <a:lnTo>
                    <a:pt x="967" y="445"/>
                  </a:lnTo>
                  <a:lnTo>
                    <a:pt x="980" y="388"/>
                  </a:lnTo>
                  <a:lnTo>
                    <a:pt x="999" y="333"/>
                  </a:lnTo>
                  <a:lnTo>
                    <a:pt x="1023" y="281"/>
                  </a:lnTo>
                  <a:lnTo>
                    <a:pt x="1053" y="233"/>
                  </a:lnTo>
                  <a:lnTo>
                    <a:pt x="1087" y="189"/>
                  </a:lnTo>
                  <a:lnTo>
                    <a:pt x="1126" y="148"/>
                  </a:lnTo>
                  <a:lnTo>
                    <a:pt x="1169" y="110"/>
                  </a:lnTo>
                  <a:lnTo>
                    <a:pt x="1216" y="79"/>
                  </a:lnTo>
                  <a:lnTo>
                    <a:pt x="1267" y="51"/>
                  </a:lnTo>
                  <a:lnTo>
                    <a:pt x="1320" y="29"/>
                  </a:lnTo>
                  <a:lnTo>
                    <a:pt x="1377" y="14"/>
                  </a:lnTo>
                  <a:lnTo>
                    <a:pt x="1435" y="3"/>
                  </a:lnTo>
                  <a:lnTo>
                    <a:pt x="149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grpSp>
      <p:grpSp>
        <p:nvGrpSpPr>
          <p:cNvPr id="17" name="Группа 40">
            <a:extLst>
              <a:ext uri="{FF2B5EF4-FFF2-40B4-BE49-F238E27FC236}">
                <a16:creationId xmlns:a16="http://schemas.microsoft.com/office/drawing/2014/main" id="{A89E4F1D-FF71-4B2C-86EA-C37BF8C3B926}"/>
              </a:ext>
            </a:extLst>
          </p:cNvPr>
          <p:cNvGrpSpPr/>
          <p:nvPr/>
        </p:nvGrpSpPr>
        <p:grpSpPr>
          <a:xfrm>
            <a:off x="7478534" y="3885702"/>
            <a:ext cx="367514" cy="372186"/>
            <a:chOff x="5842001" y="3197226"/>
            <a:chExt cx="4371974" cy="4427537"/>
          </a:xfrm>
          <a:solidFill>
            <a:schemeClr val="bg2">
              <a:lumMod val="25000"/>
            </a:schemeClr>
          </a:solidFill>
        </p:grpSpPr>
        <p:sp>
          <p:nvSpPr>
            <p:cNvPr id="18" name="Freeform 32">
              <a:extLst>
                <a:ext uri="{FF2B5EF4-FFF2-40B4-BE49-F238E27FC236}">
                  <a16:creationId xmlns:a16="http://schemas.microsoft.com/office/drawing/2014/main" id="{66CF0267-B809-4586-BF5D-AA5DA70C96C1}"/>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19" name="Freeform 33">
              <a:extLst>
                <a:ext uri="{FF2B5EF4-FFF2-40B4-BE49-F238E27FC236}">
                  <a16:creationId xmlns:a16="http://schemas.microsoft.com/office/drawing/2014/main" id="{B57D6D4B-2EB4-48D9-BE3C-B2208FBFE7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20" name="Freeform 34">
              <a:extLst>
                <a:ext uri="{FF2B5EF4-FFF2-40B4-BE49-F238E27FC236}">
                  <a16:creationId xmlns:a16="http://schemas.microsoft.com/office/drawing/2014/main" id="{E81BF787-D0DD-4A03-B1FC-26FDB97AF73E}"/>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21" name="Freeform 35">
              <a:extLst>
                <a:ext uri="{FF2B5EF4-FFF2-40B4-BE49-F238E27FC236}">
                  <a16:creationId xmlns:a16="http://schemas.microsoft.com/office/drawing/2014/main" id="{3ABF813E-B3E2-41C7-8826-DC120E3211C5}"/>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22" name="Freeform 36">
              <a:extLst>
                <a:ext uri="{FF2B5EF4-FFF2-40B4-BE49-F238E27FC236}">
                  <a16:creationId xmlns:a16="http://schemas.microsoft.com/office/drawing/2014/main" id="{0D2E1DBE-6420-4A9C-A329-D2853A2705CB}"/>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23" name="Freeform 37">
              <a:extLst>
                <a:ext uri="{FF2B5EF4-FFF2-40B4-BE49-F238E27FC236}">
                  <a16:creationId xmlns:a16="http://schemas.microsoft.com/office/drawing/2014/main" id="{B5E972E5-5F70-4172-A039-B113F2603963}"/>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grpSp>
      <p:sp>
        <p:nvSpPr>
          <p:cNvPr id="24" name="TextBox 23">
            <a:extLst>
              <a:ext uri="{FF2B5EF4-FFF2-40B4-BE49-F238E27FC236}">
                <a16:creationId xmlns:a16="http://schemas.microsoft.com/office/drawing/2014/main" id="{D6C17186-DDC5-410F-BDE0-7E50751324C8}"/>
              </a:ext>
            </a:extLst>
          </p:cNvPr>
          <p:cNvSpPr txBox="1"/>
          <p:nvPr/>
        </p:nvSpPr>
        <p:spPr>
          <a:xfrm>
            <a:off x="7997175" y="3175499"/>
            <a:ext cx="3133487" cy="230832"/>
          </a:xfrm>
          <a:prstGeom prst="rect">
            <a:avLst/>
          </a:prstGeom>
          <a:noFill/>
        </p:spPr>
        <p:txBody>
          <a:bodyPr wrap="none" lIns="0" tIns="0" rIns="0" bIns="0" rtlCol="0">
            <a:spAutoFit/>
          </a:bodyPr>
          <a:lstStyle/>
          <a:p>
            <a:r>
              <a:rPr lang="en-US" sz="1500">
                <a:latin typeface="Calibri Light" panose="020F0302020204030204" pitchFamily="34" charset="0"/>
                <a:cs typeface="Calibri Light" panose="020F0302020204030204" pitchFamily="34" charset="0"/>
              </a:rPr>
              <a:t>160 Broadway, New York, NY 10038, USA</a:t>
            </a:r>
            <a:endParaRPr lang="vi-VN" sz="1500" b="1">
              <a:latin typeface="Calibri Light" panose="020F0302020204030204" pitchFamily="34" charset="0"/>
              <a:cs typeface="Calibri Light" panose="020F0302020204030204" pitchFamily="34" charset="0"/>
            </a:endParaRPr>
          </a:p>
        </p:txBody>
      </p:sp>
      <p:sp>
        <p:nvSpPr>
          <p:cNvPr id="25" name="TextBox 24">
            <a:extLst>
              <a:ext uri="{FF2B5EF4-FFF2-40B4-BE49-F238E27FC236}">
                <a16:creationId xmlns:a16="http://schemas.microsoft.com/office/drawing/2014/main" id="{D9BBE3EE-5DF1-47A6-893D-074F17421AAA}"/>
              </a:ext>
            </a:extLst>
          </p:cNvPr>
          <p:cNvSpPr txBox="1"/>
          <p:nvPr/>
        </p:nvSpPr>
        <p:spPr>
          <a:xfrm>
            <a:off x="7997175" y="3981615"/>
            <a:ext cx="2975430" cy="230832"/>
          </a:xfrm>
          <a:prstGeom prst="rect">
            <a:avLst/>
          </a:prstGeom>
          <a:noFill/>
        </p:spPr>
        <p:txBody>
          <a:bodyPr wrap="none" lIns="0" tIns="0" rIns="0" bIns="0" rtlCol="0">
            <a:spAutoFit/>
          </a:bodyPr>
          <a:lstStyle/>
          <a:p>
            <a:r>
              <a:rPr lang="en-US" sz="1500">
                <a:latin typeface="Calibri Light" panose="020F0302020204030204" pitchFamily="34" charset="0"/>
                <a:cs typeface="Calibri Light" panose="020F0302020204030204" pitchFamily="34" charset="0"/>
              </a:rPr>
              <a:t>52 Fulton St, New York, NY 10038, USA</a:t>
            </a:r>
            <a:endParaRPr lang="vi-VN" sz="1500" b="1">
              <a:latin typeface="Calibri Light" panose="020F0302020204030204" pitchFamily="34" charset="0"/>
              <a:cs typeface="Calibri Light" panose="020F0302020204030204" pitchFamily="34" charset="0"/>
            </a:endParaRPr>
          </a:p>
        </p:txBody>
      </p:sp>
      <p:sp>
        <p:nvSpPr>
          <p:cNvPr id="26" name="TextBox 25">
            <a:extLst>
              <a:ext uri="{FF2B5EF4-FFF2-40B4-BE49-F238E27FC236}">
                <a16:creationId xmlns:a16="http://schemas.microsoft.com/office/drawing/2014/main" id="{13C2501E-B0DA-4743-A656-D9A4E4BD5F87}"/>
              </a:ext>
            </a:extLst>
          </p:cNvPr>
          <p:cNvSpPr txBox="1"/>
          <p:nvPr/>
        </p:nvSpPr>
        <p:spPr>
          <a:xfrm flipH="1">
            <a:off x="7478534" y="4696138"/>
            <a:ext cx="3847223" cy="802399"/>
          </a:xfrm>
          <a:prstGeom prst="rect">
            <a:avLst/>
          </a:prstGeom>
          <a:noFill/>
        </p:spPr>
        <p:txBody>
          <a:bodyPr wrap="square" lIns="0" tIns="0" rIns="0" bIns="0" rtlCol="0">
            <a:spAutoFit/>
          </a:bodyPr>
          <a:lstStyle/>
          <a:p>
            <a:pPr algn="just">
              <a:lnSpc>
                <a:spcPct val="150000"/>
              </a:lnSpc>
            </a:pPr>
            <a:r>
              <a:rPr lang="en-US" sz="1200" dirty="0">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200" dirty="0" err="1">
                <a:latin typeface="Calibri Light" panose="020F0302020204030204" pitchFamily="34" charset="0"/>
                <a:ea typeface="Lato Medium" panose="020F0502020204030203" pitchFamily="34" charset="0"/>
                <a:cs typeface="Calibri Light" panose="020F0302020204030204" pitchFamily="34" charset="0"/>
              </a:rPr>
              <a:t>amet</a:t>
            </a:r>
            <a:r>
              <a:rPr lang="en-US" sz="1200" dirty="0">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latin typeface="Calibri Light" panose="020F0302020204030204" pitchFamily="34" charset="0"/>
                <a:ea typeface="Lato Medium" panose="020F0502020204030203" pitchFamily="34" charset="0"/>
                <a:cs typeface="Calibri Light" panose="020F0302020204030204" pitchFamily="34" charset="0"/>
              </a:rPr>
              <a:t>consectetur</a:t>
            </a:r>
            <a:r>
              <a:rPr lang="en-US" sz="1200" dirty="0">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latin typeface="Calibri Light" panose="020F0302020204030204" pitchFamily="34" charset="0"/>
                <a:ea typeface="Lato Medium" panose="020F0502020204030203" pitchFamily="34" charset="0"/>
                <a:cs typeface="Calibri Light" panose="020F0302020204030204" pitchFamily="34" charset="0"/>
              </a:rPr>
              <a:t>adipiscing</a:t>
            </a:r>
            <a:r>
              <a:rPr lang="en-US" sz="1200" dirty="0">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latin typeface="Calibri Light" panose="020F0302020204030204" pitchFamily="34" charset="0"/>
                <a:ea typeface="Lato Medium" panose="020F0502020204030203" pitchFamily="34" charset="0"/>
                <a:cs typeface="Calibri Light" panose="020F0302020204030204" pitchFamily="34" charset="0"/>
              </a:rPr>
              <a:t>elit</a:t>
            </a:r>
            <a:r>
              <a:rPr lang="en-US" sz="1200" dirty="0">
                <a:latin typeface="Calibri Light" panose="020F0302020204030204" pitchFamily="34" charset="0"/>
                <a:ea typeface="Lato Medium" panose="020F0502020204030203" pitchFamily="34" charset="0"/>
                <a:cs typeface="Calibri Light" panose="020F0302020204030204" pitchFamily="34" charset="0"/>
              </a:rPr>
              <a:t>, sed do </a:t>
            </a:r>
            <a:r>
              <a:rPr lang="en-US" sz="1200" dirty="0" err="1">
                <a:latin typeface="Calibri Light" panose="020F0302020204030204" pitchFamily="34" charset="0"/>
                <a:ea typeface="Lato Medium" panose="020F0502020204030203" pitchFamily="34" charset="0"/>
                <a:cs typeface="Calibri Light" panose="020F0302020204030204" pitchFamily="34" charset="0"/>
              </a:rPr>
              <a:t>eiusmod</a:t>
            </a:r>
            <a:r>
              <a:rPr lang="en-US" sz="1200" dirty="0">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latin typeface="Calibri Light" panose="020F0302020204030204" pitchFamily="34" charset="0"/>
                <a:ea typeface="Lato Medium" panose="020F0502020204030203" pitchFamily="34" charset="0"/>
                <a:cs typeface="Calibri Light" panose="020F0302020204030204" pitchFamily="34" charset="0"/>
              </a:rPr>
              <a:t>tempor</a:t>
            </a:r>
            <a:r>
              <a:rPr lang="en-US" sz="1200" dirty="0">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latin typeface="Calibri Light" panose="020F0302020204030204" pitchFamily="34" charset="0"/>
                <a:ea typeface="Lato Medium" panose="020F0502020204030203" pitchFamily="34" charset="0"/>
                <a:cs typeface="Calibri Light" panose="020F0302020204030204" pitchFamily="34" charset="0"/>
              </a:rPr>
              <a:t>incididunt</a:t>
            </a:r>
            <a:r>
              <a:rPr lang="en-US" sz="1200" dirty="0">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latin typeface="Calibri Light" panose="020F0302020204030204" pitchFamily="34" charset="0"/>
                <a:ea typeface="Lato Medium" panose="020F0502020204030203" pitchFamily="34" charset="0"/>
                <a:cs typeface="Calibri Light" panose="020F0302020204030204" pitchFamily="34" charset="0"/>
              </a:rPr>
              <a:t>ut</a:t>
            </a:r>
            <a:r>
              <a:rPr lang="en-US" sz="1200" dirty="0">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latin typeface="Calibri Light" panose="020F0302020204030204" pitchFamily="34" charset="0"/>
                <a:ea typeface="Lato Medium" panose="020F0502020204030203" pitchFamily="34" charset="0"/>
                <a:cs typeface="Calibri Light" panose="020F0302020204030204" pitchFamily="34" charset="0"/>
              </a:rPr>
              <a:t>labore</a:t>
            </a:r>
            <a:r>
              <a:rPr lang="en-US" sz="1200" dirty="0">
                <a:latin typeface="Calibri Light" panose="020F0302020204030204" pitchFamily="34" charset="0"/>
                <a:ea typeface="Lato Medium" panose="020F0502020204030203" pitchFamily="34" charset="0"/>
                <a:cs typeface="Calibri Light" panose="020F0302020204030204" pitchFamily="34" charset="0"/>
              </a:rPr>
              <a:t> et dolore magna </a:t>
            </a:r>
            <a:r>
              <a:rPr lang="en-US" sz="1200" dirty="0" err="1">
                <a:latin typeface="Calibri Light" panose="020F0302020204030204" pitchFamily="34" charset="0"/>
                <a:ea typeface="Lato Medium" panose="020F0502020204030203" pitchFamily="34" charset="0"/>
                <a:cs typeface="Calibri Light" panose="020F0302020204030204" pitchFamily="34" charset="0"/>
              </a:rPr>
              <a:t>aliqua</a:t>
            </a:r>
            <a:r>
              <a:rPr lang="en-US" sz="1200" dirty="0">
                <a:latin typeface="Calibri Light" panose="020F0302020204030204" pitchFamily="34" charset="0"/>
                <a:ea typeface="Lato Medium" panose="020F0502020204030203" pitchFamily="34" charset="0"/>
                <a:cs typeface="Calibri Light" panose="020F0302020204030204" pitchFamily="34" charset="0"/>
              </a:rPr>
              <a:t>. Ut </a:t>
            </a:r>
            <a:r>
              <a:rPr lang="en-US" sz="1200" dirty="0" err="1">
                <a:latin typeface="Calibri Light" panose="020F0302020204030204" pitchFamily="34" charset="0"/>
                <a:ea typeface="Lato Medium" panose="020F0502020204030203" pitchFamily="34" charset="0"/>
                <a:cs typeface="Calibri Light" panose="020F0302020204030204" pitchFamily="34" charset="0"/>
              </a:rPr>
              <a:t>enim</a:t>
            </a:r>
            <a:r>
              <a:rPr lang="en-US" sz="1200" dirty="0">
                <a:latin typeface="Calibri Light" panose="020F0302020204030204" pitchFamily="34" charset="0"/>
                <a:ea typeface="Lato Medium" panose="020F0502020204030203" pitchFamily="34" charset="0"/>
                <a:cs typeface="Calibri Light" panose="020F0302020204030204" pitchFamily="34" charset="0"/>
              </a:rPr>
              <a:t> ad minim </a:t>
            </a:r>
            <a:r>
              <a:rPr lang="en-US" sz="1200" dirty="0" err="1">
                <a:latin typeface="Calibri Light" panose="020F0302020204030204" pitchFamily="34" charset="0"/>
                <a:ea typeface="Lato Medium" panose="020F0502020204030203" pitchFamily="34" charset="0"/>
                <a:cs typeface="Calibri Light" panose="020F0302020204030204" pitchFamily="34" charset="0"/>
              </a:rPr>
              <a:t>veniam</a:t>
            </a:r>
            <a:r>
              <a:rPr lang="en-US" sz="1200" dirty="0">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latin typeface="Calibri Light" panose="020F0302020204030204" pitchFamily="34" charset="0"/>
                <a:ea typeface="Lato Medium" panose="020F0502020204030203" pitchFamily="34" charset="0"/>
                <a:cs typeface="Calibri Light" panose="020F0302020204030204" pitchFamily="34" charset="0"/>
              </a:rPr>
              <a:t>quis</a:t>
            </a:r>
            <a:r>
              <a:rPr lang="en-US" sz="1200" dirty="0">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latin typeface="Calibri Light" panose="020F0302020204030204" pitchFamily="34" charset="0"/>
                <a:ea typeface="Lato Medium" panose="020F0502020204030203" pitchFamily="34" charset="0"/>
                <a:cs typeface="Calibri Light" panose="020F0302020204030204" pitchFamily="34" charset="0"/>
              </a:rPr>
              <a:t>nostrud</a:t>
            </a:r>
            <a:r>
              <a:rPr lang="en-US" sz="1200" dirty="0">
                <a:latin typeface="Calibri Light" panose="020F0302020204030204" pitchFamily="34" charset="0"/>
                <a:ea typeface="Lato Medium" panose="020F0502020204030203" pitchFamily="34" charset="0"/>
                <a:cs typeface="Calibri Light" panose="020F0302020204030204" pitchFamily="34" charset="0"/>
              </a:rPr>
              <a:t> exercitation</a:t>
            </a:r>
          </a:p>
        </p:txBody>
      </p:sp>
      <p:sp>
        <p:nvSpPr>
          <p:cNvPr id="5" name="Oval 4">
            <a:extLst>
              <a:ext uri="{FF2B5EF4-FFF2-40B4-BE49-F238E27FC236}">
                <a16:creationId xmlns:a16="http://schemas.microsoft.com/office/drawing/2014/main" id="{3EC61F27-BD60-46D4-B26A-07215C330ECE}"/>
              </a:ext>
            </a:extLst>
          </p:cNvPr>
          <p:cNvSpPr/>
          <p:nvPr/>
        </p:nvSpPr>
        <p:spPr>
          <a:xfrm>
            <a:off x="2681725" y="1170675"/>
            <a:ext cx="3794433" cy="3794433"/>
          </a:xfrm>
          <a:prstGeom prst="ellipse">
            <a:avLst/>
          </a:prstGeom>
          <a:gradFill>
            <a:gsLst>
              <a:gs pos="0">
                <a:schemeClr val="accent1">
                  <a:lumMod val="100000"/>
                </a:schemeClr>
              </a:gs>
              <a:gs pos="100000">
                <a:schemeClr val="accent4"/>
              </a:gs>
            </a:gsLst>
            <a:lin ang="2700000" scaled="0"/>
          </a:gradFill>
          <a:ln>
            <a:noFill/>
          </a:ln>
          <a:effectLst>
            <a:outerShdw blurRad="1270000" dist="635000" dir="72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238C8701-556A-47B2-832D-31594DAC6893}"/>
              </a:ext>
            </a:extLst>
          </p:cNvPr>
          <p:cNvSpPr txBox="1"/>
          <p:nvPr/>
        </p:nvSpPr>
        <p:spPr>
          <a:xfrm>
            <a:off x="3630893" y="3259745"/>
            <a:ext cx="1896096" cy="338554"/>
          </a:xfrm>
          <a:prstGeom prst="rect">
            <a:avLst/>
          </a:prstGeom>
          <a:noFill/>
        </p:spPr>
        <p:txBody>
          <a:bodyPr wrap="none" lIns="0" tIns="0" rIns="0" bIns="0" rtlCol="0">
            <a:spAutoFit/>
          </a:bodyPr>
          <a:lstStyle/>
          <a:p>
            <a:pPr algn="ctr"/>
            <a:r>
              <a:rPr lang="en-US" sz="2200" b="1">
                <a:solidFill>
                  <a:schemeClr val="bg1"/>
                </a:solidFill>
                <a:latin typeface="Calibri Light" panose="020F0302020204030204" pitchFamily="34" charset="0"/>
                <a:cs typeface="Calibri Light" panose="020F0302020204030204" pitchFamily="34" charset="0"/>
              </a:rPr>
              <a:t>ANNUAL REPORT</a:t>
            </a:r>
            <a:endParaRPr lang="vi-VN" sz="2200" b="1">
              <a:solidFill>
                <a:schemeClr val="bg1"/>
              </a:solidFill>
              <a:latin typeface="Calibri Light" panose="020F0302020204030204" pitchFamily="34" charset="0"/>
              <a:cs typeface="Calibri Light" panose="020F0302020204030204" pitchFamily="34" charset="0"/>
            </a:endParaRPr>
          </a:p>
        </p:txBody>
      </p:sp>
      <p:sp>
        <p:nvSpPr>
          <p:cNvPr id="11" name="TextBox 10">
            <a:extLst>
              <a:ext uri="{FF2B5EF4-FFF2-40B4-BE49-F238E27FC236}">
                <a16:creationId xmlns:a16="http://schemas.microsoft.com/office/drawing/2014/main" id="{7DDD2673-A84F-483B-8BF8-CE725975871F}"/>
              </a:ext>
            </a:extLst>
          </p:cNvPr>
          <p:cNvSpPr txBox="1"/>
          <p:nvPr/>
        </p:nvSpPr>
        <p:spPr>
          <a:xfrm>
            <a:off x="3488258" y="2301731"/>
            <a:ext cx="2181366" cy="830997"/>
          </a:xfrm>
          <a:prstGeom prst="rect">
            <a:avLst/>
          </a:prstGeom>
          <a:noFill/>
        </p:spPr>
        <p:txBody>
          <a:bodyPr wrap="none" lIns="0" tIns="0" rIns="0" bIns="0" rtlCol="0">
            <a:spAutoFit/>
          </a:bodyPr>
          <a:lstStyle/>
          <a:p>
            <a:pPr algn="ctr"/>
            <a:r>
              <a:rPr lang="en-US" sz="5400" b="1" dirty="0">
                <a:solidFill>
                  <a:schemeClr val="bg1"/>
                </a:solidFill>
                <a:latin typeface="Calibri Light" panose="020F0302020204030204" pitchFamily="34" charset="0"/>
                <a:cs typeface="Calibri Light" panose="020F0302020204030204" pitchFamily="34" charset="0"/>
              </a:rPr>
              <a:t>FITNESS</a:t>
            </a:r>
            <a:endParaRPr lang="vi-VN" sz="5400" b="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75093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0E341E8-78D5-45EF-AECE-CE12EBA690B8}"/>
              </a:ext>
            </a:extLst>
          </p:cNvPr>
          <p:cNvSpPr/>
          <p:nvPr/>
        </p:nvSpPr>
        <p:spPr>
          <a:xfrm rot="18900000">
            <a:off x="5481539" y="2764898"/>
            <a:ext cx="2079496" cy="395555"/>
          </a:xfrm>
          <a:prstGeom prst="roundRect">
            <a:avLst>
              <a:gd name="adj" fmla="val 50000"/>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sp>
        <p:nvSpPr>
          <p:cNvPr id="10" name="Rectangle: Rounded Corners 9">
            <a:extLst>
              <a:ext uri="{FF2B5EF4-FFF2-40B4-BE49-F238E27FC236}">
                <a16:creationId xmlns:a16="http://schemas.microsoft.com/office/drawing/2014/main" id="{9CFDDD7C-EA54-4BD7-A732-75161D8BFCEB}"/>
              </a:ext>
            </a:extLst>
          </p:cNvPr>
          <p:cNvSpPr/>
          <p:nvPr/>
        </p:nvSpPr>
        <p:spPr>
          <a:xfrm rot="18900000">
            <a:off x="6050009" y="3639961"/>
            <a:ext cx="4173038" cy="395555"/>
          </a:xfrm>
          <a:prstGeom prst="roundRect">
            <a:avLst>
              <a:gd name="adj" fmla="val 50000"/>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1" name="Rectangle: Rounded Corners 10">
            <a:extLst>
              <a:ext uri="{FF2B5EF4-FFF2-40B4-BE49-F238E27FC236}">
                <a16:creationId xmlns:a16="http://schemas.microsoft.com/office/drawing/2014/main" id="{E74F1641-A31D-408F-89E7-300F3B198EC2}"/>
              </a:ext>
            </a:extLst>
          </p:cNvPr>
          <p:cNvSpPr/>
          <p:nvPr/>
        </p:nvSpPr>
        <p:spPr>
          <a:xfrm rot="18900000">
            <a:off x="8720758" y="4886070"/>
            <a:ext cx="3128972" cy="395555"/>
          </a:xfrm>
          <a:prstGeom prst="roundRect">
            <a:avLst>
              <a:gd name="adj" fmla="val 50000"/>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2" name="Rectangle: Rounded Corners 11">
            <a:extLst>
              <a:ext uri="{FF2B5EF4-FFF2-40B4-BE49-F238E27FC236}">
                <a16:creationId xmlns:a16="http://schemas.microsoft.com/office/drawing/2014/main" id="{2861DCC7-EE3D-46C5-A65A-7D03904D5B86}"/>
              </a:ext>
            </a:extLst>
          </p:cNvPr>
          <p:cNvSpPr/>
          <p:nvPr/>
        </p:nvSpPr>
        <p:spPr>
          <a:xfrm rot="18900000">
            <a:off x="8161290" y="3498737"/>
            <a:ext cx="3128972" cy="395555"/>
          </a:xfrm>
          <a:prstGeom prst="roundRect">
            <a:avLst>
              <a:gd name="adj" fmla="val 50000"/>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5" name="TextBox 14">
            <a:extLst>
              <a:ext uri="{FF2B5EF4-FFF2-40B4-BE49-F238E27FC236}">
                <a16:creationId xmlns:a16="http://schemas.microsoft.com/office/drawing/2014/main" id="{476B822E-462C-4F14-AC3E-823541F52E72}"/>
              </a:ext>
            </a:extLst>
          </p:cNvPr>
          <p:cNvSpPr txBox="1"/>
          <p:nvPr/>
        </p:nvSpPr>
        <p:spPr>
          <a:xfrm flipH="1">
            <a:off x="771425" y="2763615"/>
            <a:ext cx="3696012" cy="665439"/>
          </a:xfrm>
          <a:prstGeom prst="rect">
            <a:avLst/>
          </a:prstGeom>
          <a:noFill/>
        </p:spPr>
        <p:txBody>
          <a:bodyPr wrap="square" lIns="0" tIns="0" rIns="0" bIns="0" rtlCol="0">
            <a:spAutoFit/>
          </a:bodyPr>
          <a:lstStyle/>
          <a:p>
            <a:pPr algn="just">
              <a:lnSpc>
                <a:spcPct val="150000"/>
              </a:lnSpc>
            </a:pPr>
            <a:r>
              <a:rPr lang="en-US" sz="1000">
                <a:latin typeface="Calibri Light" panose="020F0302020204030204" pitchFamily="34" charset="0"/>
                <a:ea typeface="Lato Medium" panose="020F0502020204030203" pitchFamily="34" charset="0"/>
                <a:cs typeface="Calibri Light" panose="020F0302020204030204" pitchFamily="34" charset="0"/>
              </a:rPr>
              <a:t>Lorem ipsum dolor sit amet, consectetur adipiscing elit, sed do eiusmod tempor incididunt ut labore et dolore magna aliqua. Ut enim ad minim veniam, quis</a:t>
            </a:r>
            <a:endParaRPr lang="en-US" sz="1000" dirty="0">
              <a:latin typeface="Calibri Light" panose="020F0302020204030204" pitchFamily="34" charset="0"/>
              <a:ea typeface="Lato Medium" panose="020F0502020204030203" pitchFamily="34" charset="0"/>
              <a:cs typeface="Calibri Light" panose="020F0302020204030204" pitchFamily="34" charset="0"/>
            </a:endParaRPr>
          </a:p>
        </p:txBody>
      </p:sp>
      <p:grpSp>
        <p:nvGrpSpPr>
          <p:cNvPr id="17" name="Group 16">
            <a:extLst>
              <a:ext uri="{FF2B5EF4-FFF2-40B4-BE49-F238E27FC236}">
                <a16:creationId xmlns:a16="http://schemas.microsoft.com/office/drawing/2014/main" id="{38208694-40A3-4594-83B9-6008BF0AC0F3}"/>
              </a:ext>
            </a:extLst>
          </p:cNvPr>
          <p:cNvGrpSpPr/>
          <p:nvPr/>
        </p:nvGrpSpPr>
        <p:grpSpPr>
          <a:xfrm>
            <a:off x="771425" y="5522055"/>
            <a:ext cx="1123788" cy="360634"/>
            <a:chOff x="20955032" y="11059078"/>
            <a:chExt cx="2247868" cy="721362"/>
          </a:xfrm>
        </p:grpSpPr>
        <p:grpSp>
          <p:nvGrpSpPr>
            <p:cNvPr id="18" name="Group 17">
              <a:extLst>
                <a:ext uri="{FF2B5EF4-FFF2-40B4-BE49-F238E27FC236}">
                  <a16:creationId xmlns:a16="http://schemas.microsoft.com/office/drawing/2014/main" id="{ABC9A3F2-B3A5-4505-8E72-DE4E8BBE6E04}"/>
                </a:ext>
              </a:extLst>
            </p:cNvPr>
            <p:cNvGrpSpPr/>
            <p:nvPr/>
          </p:nvGrpSpPr>
          <p:grpSpPr>
            <a:xfrm>
              <a:off x="20955032" y="11059078"/>
              <a:ext cx="2247868" cy="721362"/>
              <a:chOff x="20643687" y="11059078"/>
              <a:chExt cx="2870558" cy="721362"/>
            </a:xfrm>
          </p:grpSpPr>
          <p:sp>
            <p:nvSpPr>
              <p:cNvPr id="20" name="Rectangle: Rounded Corners 19">
                <a:extLst>
                  <a:ext uri="{FF2B5EF4-FFF2-40B4-BE49-F238E27FC236}">
                    <a16:creationId xmlns:a16="http://schemas.microsoft.com/office/drawing/2014/main" id="{44A8F0C7-25A6-4238-A555-47200AE36C27}"/>
                  </a:ext>
                </a:extLst>
              </p:cNvPr>
              <p:cNvSpPr/>
              <p:nvPr/>
            </p:nvSpPr>
            <p:spPr>
              <a:xfrm>
                <a:off x="20643687" y="11165909"/>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sp>
            <p:nvSpPr>
              <p:cNvPr id="21" name="Rectangle: Rounded Corners 20">
                <a:extLst>
                  <a:ext uri="{FF2B5EF4-FFF2-40B4-BE49-F238E27FC236}">
                    <a16:creationId xmlns:a16="http://schemas.microsoft.com/office/drawing/2014/main" id="{8C11F742-CD22-4B36-8E70-7D2ED78BE24C}"/>
                  </a:ext>
                </a:extLst>
              </p:cNvPr>
              <p:cNvSpPr/>
              <p:nvPr/>
            </p:nvSpPr>
            <p:spPr>
              <a:xfrm>
                <a:off x="20745287" y="11059078"/>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grpSp>
        <p:sp>
          <p:nvSpPr>
            <p:cNvPr id="19" name="TextBox 18">
              <a:extLst>
                <a:ext uri="{FF2B5EF4-FFF2-40B4-BE49-F238E27FC236}">
                  <a16:creationId xmlns:a16="http://schemas.microsoft.com/office/drawing/2014/main" id="{72570580-CE59-47F7-A9CD-6CB0BEA09C80}"/>
                </a:ext>
              </a:extLst>
            </p:cNvPr>
            <p:cNvSpPr txBox="1"/>
            <p:nvPr/>
          </p:nvSpPr>
          <p:spPr>
            <a:xfrm>
              <a:off x="21470131" y="11150900"/>
              <a:ext cx="1070049" cy="430944"/>
            </a:xfrm>
            <a:prstGeom prst="rect">
              <a:avLst/>
            </a:prstGeom>
            <a:noFill/>
          </p:spPr>
          <p:txBody>
            <a:bodyPr wrap="none" lIns="0" tIns="0" rIns="0" bIns="0" rtlCol="0">
              <a:spAutoFit/>
            </a:bodyPr>
            <a:lstStyle/>
            <a:p>
              <a:pPr algn="l"/>
              <a:r>
                <a:rPr lang="en-US" sz="1400">
                  <a:latin typeface="Calibri Light" panose="020F0302020204030204" pitchFamily="34" charset="0"/>
                  <a:cs typeface="Calibri Light" panose="020F0302020204030204" pitchFamily="34" charset="0"/>
                </a:rPr>
                <a:t>explore</a:t>
              </a:r>
              <a:endParaRPr lang="vi-VN" sz="1400">
                <a:latin typeface="Calibri Light" panose="020F0302020204030204" pitchFamily="34" charset="0"/>
                <a:cs typeface="Calibri Light" panose="020F0302020204030204" pitchFamily="34" charset="0"/>
              </a:endParaRPr>
            </a:p>
          </p:txBody>
        </p:sp>
      </p:grpSp>
      <p:grpSp>
        <p:nvGrpSpPr>
          <p:cNvPr id="22" name="Group 21">
            <a:extLst>
              <a:ext uri="{FF2B5EF4-FFF2-40B4-BE49-F238E27FC236}">
                <a16:creationId xmlns:a16="http://schemas.microsoft.com/office/drawing/2014/main" id="{F943B66E-2ED1-4CB8-8C29-1E70EFF074E7}"/>
              </a:ext>
            </a:extLst>
          </p:cNvPr>
          <p:cNvGrpSpPr/>
          <p:nvPr/>
        </p:nvGrpSpPr>
        <p:grpSpPr>
          <a:xfrm>
            <a:off x="771425" y="4122101"/>
            <a:ext cx="1964224" cy="665408"/>
            <a:chOff x="15512163" y="9153729"/>
            <a:chExt cx="3928960" cy="1330990"/>
          </a:xfrm>
        </p:grpSpPr>
        <p:sp>
          <p:nvSpPr>
            <p:cNvPr id="23" name="TextBox 22">
              <a:extLst>
                <a:ext uri="{FF2B5EF4-FFF2-40B4-BE49-F238E27FC236}">
                  <a16:creationId xmlns:a16="http://schemas.microsoft.com/office/drawing/2014/main" id="{F1D9DE6F-DC6D-486E-872E-B125B7A187CD}"/>
                </a:ext>
              </a:extLst>
            </p:cNvPr>
            <p:cNvSpPr txBox="1"/>
            <p:nvPr/>
          </p:nvSpPr>
          <p:spPr>
            <a:xfrm>
              <a:off x="15512163" y="9153729"/>
              <a:ext cx="1929241" cy="461724"/>
            </a:xfrm>
            <a:prstGeom prst="rect">
              <a:avLst/>
            </a:prstGeom>
            <a:noFill/>
          </p:spPr>
          <p:txBody>
            <a:bodyPr wrap="none" lIns="0" tIns="0" rIns="0" bIns="0" rtlCol="0">
              <a:spAutoFit/>
            </a:bodyPr>
            <a:lstStyle/>
            <a:p>
              <a:pPr algn="just"/>
              <a:r>
                <a:rPr lang="en-US" sz="1500" b="1">
                  <a:latin typeface="Calibri Light" panose="020F0302020204030204" pitchFamily="34" charset="0"/>
                  <a:cs typeface="Calibri Light" panose="020F0302020204030204" pitchFamily="34" charset="0"/>
                </a:rPr>
                <a:t>Samples text</a:t>
              </a:r>
              <a:endParaRPr lang="vi-VN" sz="1500" b="1">
                <a:latin typeface="Calibri Light" panose="020F0302020204030204" pitchFamily="34" charset="0"/>
                <a:cs typeface="Calibri Light" panose="020F0302020204030204" pitchFamily="34" charset="0"/>
              </a:endParaRPr>
            </a:p>
          </p:txBody>
        </p:sp>
        <p:sp>
          <p:nvSpPr>
            <p:cNvPr id="24" name="TextBox 23">
              <a:extLst>
                <a:ext uri="{FF2B5EF4-FFF2-40B4-BE49-F238E27FC236}">
                  <a16:creationId xmlns:a16="http://schemas.microsoft.com/office/drawing/2014/main" id="{3C8EFF6F-366D-4921-A3F0-E0D4D982F9D7}"/>
                </a:ext>
              </a:extLst>
            </p:cNvPr>
            <p:cNvSpPr txBox="1"/>
            <p:nvPr/>
          </p:nvSpPr>
          <p:spPr>
            <a:xfrm flipH="1">
              <a:off x="15512163" y="9615393"/>
              <a:ext cx="3928960" cy="869326"/>
            </a:xfrm>
            <a:prstGeom prst="rect">
              <a:avLst/>
            </a:prstGeom>
            <a:noFill/>
          </p:spPr>
          <p:txBody>
            <a:bodyPr wrap="square" lIns="0" tIns="0" rIns="0" bIns="0" rtlCol="0">
              <a:spAutoFit/>
            </a:bodyPr>
            <a:lstStyle/>
            <a:p>
              <a:pPr algn="just">
                <a:lnSpc>
                  <a:spcPct val="150000"/>
                </a:lnSpc>
              </a:pPr>
              <a:r>
                <a:rPr lang="en-US" sz="1000" dirty="0">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000" dirty="0" err="1">
                  <a:latin typeface="Calibri Light" panose="020F0302020204030204" pitchFamily="34" charset="0"/>
                  <a:ea typeface="Lato Medium" panose="020F0502020204030203" pitchFamily="34" charset="0"/>
                  <a:cs typeface="Calibri Light" panose="020F0302020204030204" pitchFamily="34" charset="0"/>
                </a:rPr>
                <a:t>amet</a:t>
              </a:r>
              <a:r>
                <a:rPr lang="en-US" sz="1000">
                  <a:latin typeface="Calibri Light" panose="020F0302020204030204" pitchFamily="34" charset="0"/>
                  <a:ea typeface="Lato Medium" panose="020F0502020204030203" pitchFamily="34" charset="0"/>
                  <a:cs typeface="Calibri Light" panose="020F0302020204030204" pitchFamily="34" charset="0"/>
                </a:rPr>
                <a:t>, cons ectetur </a:t>
              </a:r>
              <a:r>
                <a:rPr lang="en-US" sz="1000" dirty="0" err="1">
                  <a:latin typeface="Calibri Light" panose="020F0302020204030204" pitchFamily="34" charset="0"/>
                  <a:ea typeface="Lato Medium" panose="020F0502020204030203" pitchFamily="34" charset="0"/>
                  <a:cs typeface="Calibri Light" panose="020F0302020204030204" pitchFamily="34" charset="0"/>
                </a:rPr>
                <a:t>adipiscing</a:t>
              </a:r>
              <a:r>
                <a:rPr lang="en-US" sz="1000" dirty="0">
                  <a:latin typeface="Calibri Light" panose="020F0302020204030204" pitchFamily="34" charset="0"/>
                  <a:ea typeface="Lato Medium" panose="020F0502020204030203" pitchFamily="34" charset="0"/>
                  <a:cs typeface="Calibri Light" panose="020F0302020204030204" pitchFamily="34" charset="0"/>
                </a:rPr>
                <a:t> </a:t>
              </a:r>
              <a:r>
                <a:rPr lang="en-US" sz="1000" dirty="0" err="1">
                  <a:latin typeface="Calibri Light" panose="020F0302020204030204" pitchFamily="34" charset="0"/>
                  <a:ea typeface="Lato Medium" panose="020F0502020204030203" pitchFamily="34" charset="0"/>
                  <a:cs typeface="Calibri Light" panose="020F0302020204030204" pitchFamily="34" charset="0"/>
                </a:rPr>
                <a:t>elit</a:t>
              </a:r>
              <a:r>
                <a:rPr lang="en-US" sz="1000">
                  <a:latin typeface="Calibri Light" panose="020F0302020204030204" pitchFamily="34" charset="0"/>
                  <a:ea typeface="Lato Medium" panose="020F0502020204030203" pitchFamily="34" charset="0"/>
                  <a:cs typeface="Calibri Light" panose="020F0302020204030204" pitchFamily="34" charset="0"/>
                </a:rPr>
                <a:t>, </a:t>
              </a:r>
              <a:endParaRPr lang="en-US" sz="1000" dirty="0">
                <a:latin typeface="Calibri Light" panose="020F0302020204030204" pitchFamily="34" charset="0"/>
                <a:ea typeface="Lato Medium" panose="020F0502020204030203" pitchFamily="34" charset="0"/>
                <a:cs typeface="Calibri Light" panose="020F0302020204030204" pitchFamily="34" charset="0"/>
              </a:endParaRPr>
            </a:p>
          </p:txBody>
        </p:sp>
      </p:grpSp>
      <p:grpSp>
        <p:nvGrpSpPr>
          <p:cNvPr id="25" name="Group 24">
            <a:extLst>
              <a:ext uri="{FF2B5EF4-FFF2-40B4-BE49-F238E27FC236}">
                <a16:creationId xmlns:a16="http://schemas.microsoft.com/office/drawing/2014/main" id="{D064E800-3916-4DF2-A942-22F4D88008B6}"/>
              </a:ext>
            </a:extLst>
          </p:cNvPr>
          <p:cNvGrpSpPr/>
          <p:nvPr/>
        </p:nvGrpSpPr>
        <p:grpSpPr>
          <a:xfrm>
            <a:off x="3924869" y="4122101"/>
            <a:ext cx="1964224" cy="665408"/>
            <a:chOff x="15512163" y="9153729"/>
            <a:chExt cx="3928960" cy="1330990"/>
          </a:xfrm>
        </p:grpSpPr>
        <p:sp>
          <p:nvSpPr>
            <p:cNvPr id="26" name="TextBox 25">
              <a:extLst>
                <a:ext uri="{FF2B5EF4-FFF2-40B4-BE49-F238E27FC236}">
                  <a16:creationId xmlns:a16="http://schemas.microsoft.com/office/drawing/2014/main" id="{2532288C-8C72-4252-8B8D-0DD672D3E564}"/>
                </a:ext>
              </a:extLst>
            </p:cNvPr>
            <p:cNvSpPr txBox="1"/>
            <p:nvPr/>
          </p:nvSpPr>
          <p:spPr>
            <a:xfrm>
              <a:off x="15512163" y="9153729"/>
              <a:ext cx="1929241" cy="461724"/>
            </a:xfrm>
            <a:prstGeom prst="rect">
              <a:avLst/>
            </a:prstGeom>
            <a:noFill/>
          </p:spPr>
          <p:txBody>
            <a:bodyPr wrap="none" lIns="0" tIns="0" rIns="0" bIns="0" rtlCol="0">
              <a:spAutoFit/>
            </a:bodyPr>
            <a:lstStyle/>
            <a:p>
              <a:pPr algn="just"/>
              <a:r>
                <a:rPr lang="en-US" sz="1500" b="1">
                  <a:latin typeface="Calibri Light" panose="020F0302020204030204" pitchFamily="34" charset="0"/>
                  <a:cs typeface="Calibri Light" panose="020F0302020204030204" pitchFamily="34" charset="0"/>
                </a:rPr>
                <a:t>Samples text</a:t>
              </a:r>
              <a:endParaRPr lang="vi-VN" sz="1500" b="1">
                <a:latin typeface="Calibri Light" panose="020F0302020204030204" pitchFamily="34" charset="0"/>
                <a:cs typeface="Calibri Light" panose="020F0302020204030204" pitchFamily="34" charset="0"/>
              </a:endParaRPr>
            </a:p>
          </p:txBody>
        </p:sp>
        <p:sp>
          <p:nvSpPr>
            <p:cNvPr id="27" name="TextBox 26">
              <a:extLst>
                <a:ext uri="{FF2B5EF4-FFF2-40B4-BE49-F238E27FC236}">
                  <a16:creationId xmlns:a16="http://schemas.microsoft.com/office/drawing/2014/main" id="{94C26F3B-251A-4988-8115-646C01A8E28D}"/>
                </a:ext>
              </a:extLst>
            </p:cNvPr>
            <p:cNvSpPr txBox="1"/>
            <p:nvPr/>
          </p:nvSpPr>
          <p:spPr>
            <a:xfrm flipH="1">
              <a:off x="15512163" y="9615393"/>
              <a:ext cx="3928960" cy="869326"/>
            </a:xfrm>
            <a:prstGeom prst="rect">
              <a:avLst/>
            </a:prstGeom>
            <a:noFill/>
          </p:spPr>
          <p:txBody>
            <a:bodyPr wrap="square" lIns="0" tIns="0" rIns="0" bIns="0" rtlCol="0">
              <a:spAutoFit/>
            </a:bodyPr>
            <a:lstStyle/>
            <a:p>
              <a:pPr algn="just">
                <a:lnSpc>
                  <a:spcPct val="150000"/>
                </a:lnSpc>
              </a:pPr>
              <a:r>
                <a:rPr lang="en-US" sz="1000" dirty="0">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000" dirty="0" err="1">
                  <a:latin typeface="Calibri Light" panose="020F0302020204030204" pitchFamily="34" charset="0"/>
                  <a:ea typeface="Lato Medium" panose="020F0502020204030203" pitchFamily="34" charset="0"/>
                  <a:cs typeface="Calibri Light" panose="020F0302020204030204" pitchFamily="34" charset="0"/>
                </a:rPr>
                <a:t>amet</a:t>
              </a:r>
              <a:r>
                <a:rPr lang="en-US" sz="1000" dirty="0">
                  <a:latin typeface="Calibri Light" panose="020F0302020204030204" pitchFamily="34" charset="0"/>
                  <a:ea typeface="Lato Medium" panose="020F0502020204030203" pitchFamily="34" charset="0"/>
                  <a:cs typeface="Calibri Light" panose="020F0302020204030204" pitchFamily="34" charset="0"/>
                </a:rPr>
                <a:t>, cons </a:t>
              </a:r>
              <a:r>
                <a:rPr lang="en-US" sz="1000" dirty="0" err="1">
                  <a:latin typeface="Calibri Light" panose="020F0302020204030204" pitchFamily="34" charset="0"/>
                  <a:ea typeface="Lato Medium" panose="020F0502020204030203" pitchFamily="34" charset="0"/>
                  <a:cs typeface="Calibri Light" panose="020F0302020204030204" pitchFamily="34" charset="0"/>
                </a:rPr>
                <a:t>ectetur</a:t>
              </a:r>
              <a:r>
                <a:rPr lang="en-US" sz="1000" dirty="0">
                  <a:latin typeface="Calibri Light" panose="020F0302020204030204" pitchFamily="34" charset="0"/>
                  <a:ea typeface="Lato Medium" panose="020F0502020204030203" pitchFamily="34" charset="0"/>
                  <a:cs typeface="Calibri Light" panose="020F0302020204030204" pitchFamily="34" charset="0"/>
                </a:rPr>
                <a:t> </a:t>
              </a:r>
              <a:r>
                <a:rPr lang="en-US" sz="1000" dirty="0" err="1">
                  <a:latin typeface="Calibri Light" panose="020F0302020204030204" pitchFamily="34" charset="0"/>
                  <a:ea typeface="Lato Medium" panose="020F0502020204030203" pitchFamily="34" charset="0"/>
                  <a:cs typeface="Calibri Light" panose="020F0302020204030204" pitchFamily="34" charset="0"/>
                </a:rPr>
                <a:t>adipiscing</a:t>
              </a:r>
              <a:r>
                <a:rPr lang="en-US" sz="1000" dirty="0">
                  <a:latin typeface="Calibri Light" panose="020F0302020204030204" pitchFamily="34" charset="0"/>
                  <a:ea typeface="Lato Medium" panose="020F0502020204030203" pitchFamily="34" charset="0"/>
                  <a:cs typeface="Calibri Light" panose="020F0302020204030204" pitchFamily="34" charset="0"/>
                </a:rPr>
                <a:t> </a:t>
              </a:r>
              <a:r>
                <a:rPr lang="en-US" sz="1000" dirty="0" err="1">
                  <a:latin typeface="Calibri Light" panose="020F0302020204030204" pitchFamily="34" charset="0"/>
                  <a:ea typeface="Lato Medium" panose="020F0502020204030203" pitchFamily="34" charset="0"/>
                  <a:cs typeface="Calibri Light" panose="020F0302020204030204" pitchFamily="34" charset="0"/>
                </a:rPr>
                <a:t>elit</a:t>
              </a:r>
              <a:r>
                <a:rPr lang="en-US" sz="1000" dirty="0">
                  <a:latin typeface="Calibri Light" panose="020F0302020204030204" pitchFamily="34" charset="0"/>
                  <a:ea typeface="Lato Medium" panose="020F0502020204030203" pitchFamily="34" charset="0"/>
                  <a:cs typeface="Calibri Light" panose="020F0302020204030204" pitchFamily="34" charset="0"/>
                </a:rPr>
                <a:t>, </a:t>
              </a:r>
            </a:p>
          </p:txBody>
        </p:sp>
      </p:grpSp>
      <p:grpSp>
        <p:nvGrpSpPr>
          <p:cNvPr id="34" name="Группа 16">
            <a:extLst>
              <a:ext uri="{FF2B5EF4-FFF2-40B4-BE49-F238E27FC236}">
                <a16:creationId xmlns:a16="http://schemas.microsoft.com/office/drawing/2014/main" id="{989729BB-0425-4360-8C3C-2F3727A27C22}"/>
              </a:ext>
            </a:extLst>
          </p:cNvPr>
          <p:cNvGrpSpPr/>
          <p:nvPr/>
        </p:nvGrpSpPr>
        <p:grpSpPr>
          <a:xfrm>
            <a:off x="769606" y="3744395"/>
            <a:ext cx="295428" cy="299136"/>
            <a:chOff x="5842001" y="3186113"/>
            <a:chExt cx="2655888" cy="2689225"/>
          </a:xfrm>
          <a:solidFill>
            <a:schemeClr val="accent1"/>
          </a:solidFill>
        </p:grpSpPr>
        <p:sp>
          <p:nvSpPr>
            <p:cNvPr id="35" name="Freeform 12">
              <a:extLst>
                <a:ext uri="{FF2B5EF4-FFF2-40B4-BE49-F238E27FC236}">
                  <a16:creationId xmlns:a16="http://schemas.microsoft.com/office/drawing/2014/main" id="{7305E75F-27CE-46C8-8619-E7BDC6232ABC}"/>
                </a:ext>
              </a:extLst>
            </p:cNvPr>
            <p:cNvSpPr>
              <a:spLocks/>
            </p:cNvSpPr>
            <p:nvPr/>
          </p:nvSpPr>
          <p:spPr bwMode="auto">
            <a:xfrm>
              <a:off x="6607176" y="4203701"/>
              <a:ext cx="354013" cy="220663"/>
            </a:xfrm>
            <a:custGeom>
              <a:avLst/>
              <a:gdLst>
                <a:gd name="T0" fmla="*/ 0 w 445"/>
                <a:gd name="T1" fmla="*/ 0 h 279"/>
                <a:gd name="T2" fmla="*/ 357 w 445"/>
                <a:gd name="T3" fmla="*/ 0 h 279"/>
                <a:gd name="T4" fmla="*/ 359 w 445"/>
                <a:gd name="T5" fmla="*/ 0 h 279"/>
                <a:gd name="T6" fmla="*/ 364 w 445"/>
                <a:gd name="T7" fmla="*/ 0 h 279"/>
                <a:gd name="T8" fmla="*/ 370 w 445"/>
                <a:gd name="T9" fmla="*/ 1 h 279"/>
                <a:gd name="T10" fmla="*/ 377 w 445"/>
                <a:gd name="T11" fmla="*/ 4 h 279"/>
                <a:gd name="T12" fmla="*/ 387 w 445"/>
                <a:gd name="T13" fmla="*/ 8 h 279"/>
                <a:gd name="T14" fmla="*/ 396 w 445"/>
                <a:gd name="T15" fmla="*/ 13 h 279"/>
                <a:gd name="T16" fmla="*/ 407 w 445"/>
                <a:gd name="T17" fmla="*/ 20 h 279"/>
                <a:gd name="T18" fmla="*/ 416 w 445"/>
                <a:gd name="T19" fmla="*/ 30 h 279"/>
                <a:gd name="T20" fmla="*/ 425 w 445"/>
                <a:gd name="T21" fmla="*/ 44 h 279"/>
                <a:gd name="T22" fmla="*/ 433 w 445"/>
                <a:gd name="T23" fmla="*/ 59 h 279"/>
                <a:gd name="T24" fmla="*/ 439 w 445"/>
                <a:gd name="T25" fmla="*/ 79 h 279"/>
                <a:gd name="T26" fmla="*/ 443 w 445"/>
                <a:gd name="T27" fmla="*/ 102 h 279"/>
                <a:gd name="T28" fmla="*/ 445 w 445"/>
                <a:gd name="T29" fmla="*/ 129 h 279"/>
                <a:gd name="T30" fmla="*/ 443 w 445"/>
                <a:gd name="T31" fmla="*/ 162 h 279"/>
                <a:gd name="T32" fmla="*/ 440 w 445"/>
                <a:gd name="T33" fmla="*/ 190 h 279"/>
                <a:gd name="T34" fmla="*/ 435 w 445"/>
                <a:gd name="T35" fmla="*/ 213 h 279"/>
                <a:gd name="T36" fmla="*/ 426 w 445"/>
                <a:gd name="T37" fmla="*/ 232 h 279"/>
                <a:gd name="T38" fmla="*/ 417 w 445"/>
                <a:gd name="T39" fmla="*/ 247 h 279"/>
                <a:gd name="T40" fmla="*/ 407 w 445"/>
                <a:gd name="T41" fmla="*/ 258 h 279"/>
                <a:gd name="T42" fmla="*/ 394 w 445"/>
                <a:gd name="T43" fmla="*/ 266 h 279"/>
                <a:gd name="T44" fmla="*/ 380 w 445"/>
                <a:gd name="T45" fmla="*/ 272 h 279"/>
                <a:gd name="T46" fmla="*/ 366 w 445"/>
                <a:gd name="T47" fmla="*/ 276 h 279"/>
                <a:gd name="T48" fmla="*/ 351 w 445"/>
                <a:gd name="T49" fmla="*/ 278 h 279"/>
                <a:gd name="T50" fmla="*/ 335 w 445"/>
                <a:gd name="T51" fmla="*/ 279 h 279"/>
                <a:gd name="T52" fmla="*/ 0 w 445"/>
                <a:gd name="T53" fmla="*/ 279 h 279"/>
                <a:gd name="T54" fmla="*/ 0 w 445"/>
                <a:gd name="T55"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279">
                  <a:moveTo>
                    <a:pt x="0" y="0"/>
                  </a:moveTo>
                  <a:lnTo>
                    <a:pt x="357" y="0"/>
                  </a:lnTo>
                  <a:lnTo>
                    <a:pt x="359" y="0"/>
                  </a:lnTo>
                  <a:lnTo>
                    <a:pt x="364" y="0"/>
                  </a:lnTo>
                  <a:lnTo>
                    <a:pt x="370" y="1"/>
                  </a:lnTo>
                  <a:lnTo>
                    <a:pt x="377" y="4"/>
                  </a:lnTo>
                  <a:lnTo>
                    <a:pt x="387" y="8"/>
                  </a:lnTo>
                  <a:lnTo>
                    <a:pt x="396" y="13"/>
                  </a:lnTo>
                  <a:lnTo>
                    <a:pt x="407" y="20"/>
                  </a:lnTo>
                  <a:lnTo>
                    <a:pt x="416" y="30"/>
                  </a:lnTo>
                  <a:lnTo>
                    <a:pt x="425" y="44"/>
                  </a:lnTo>
                  <a:lnTo>
                    <a:pt x="433" y="59"/>
                  </a:lnTo>
                  <a:lnTo>
                    <a:pt x="439" y="79"/>
                  </a:lnTo>
                  <a:lnTo>
                    <a:pt x="443" y="102"/>
                  </a:lnTo>
                  <a:lnTo>
                    <a:pt x="445" y="129"/>
                  </a:lnTo>
                  <a:lnTo>
                    <a:pt x="443" y="162"/>
                  </a:lnTo>
                  <a:lnTo>
                    <a:pt x="440" y="190"/>
                  </a:lnTo>
                  <a:lnTo>
                    <a:pt x="435" y="213"/>
                  </a:lnTo>
                  <a:lnTo>
                    <a:pt x="426" y="232"/>
                  </a:lnTo>
                  <a:lnTo>
                    <a:pt x="417" y="247"/>
                  </a:lnTo>
                  <a:lnTo>
                    <a:pt x="407" y="258"/>
                  </a:lnTo>
                  <a:lnTo>
                    <a:pt x="394" y="266"/>
                  </a:lnTo>
                  <a:lnTo>
                    <a:pt x="380" y="272"/>
                  </a:lnTo>
                  <a:lnTo>
                    <a:pt x="366" y="276"/>
                  </a:lnTo>
                  <a:lnTo>
                    <a:pt x="351" y="278"/>
                  </a:lnTo>
                  <a:lnTo>
                    <a:pt x="335" y="279"/>
                  </a:lnTo>
                  <a:lnTo>
                    <a:pt x="0" y="279"/>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36" name="Freeform 13">
              <a:extLst>
                <a:ext uri="{FF2B5EF4-FFF2-40B4-BE49-F238E27FC236}">
                  <a16:creationId xmlns:a16="http://schemas.microsoft.com/office/drawing/2014/main" id="{48B2D4B2-0578-4402-B3F9-CC15E9E7B6EF}"/>
                </a:ext>
              </a:extLst>
            </p:cNvPr>
            <p:cNvSpPr>
              <a:spLocks/>
            </p:cNvSpPr>
            <p:nvPr/>
          </p:nvSpPr>
          <p:spPr bwMode="auto">
            <a:xfrm>
              <a:off x="7446963" y="4424363"/>
              <a:ext cx="322263" cy="152400"/>
            </a:xfrm>
            <a:custGeom>
              <a:avLst/>
              <a:gdLst>
                <a:gd name="T0" fmla="*/ 217 w 405"/>
                <a:gd name="T1" fmla="*/ 0 h 192"/>
                <a:gd name="T2" fmla="*/ 248 w 405"/>
                <a:gd name="T3" fmla="*/ 2 h 192"/>
                <a:gd name="T4" fmla="*/ 277 w 405"/>
                <a:gd name="T5" fmla="*/ 7 h 192"/>
                <a:gd name="T6" fmla="*/ 301 w 405"/>
                <a:gd name="T7" fmla="*/ 16 h 192"/>
                <a:gd name="T8" fmla="*/ 322 w 405"/>
                <a:gd name="T9" fmla="*/ 26 h 192"/>
                <a:gd name="T10" fmla="*/ 340 w 405"/>
                <a:gd name="T11" fmla="*/ 40 h 192"/>
                <a:gd name="T12" fmla="*/ 355 w 405"/>
                <a:gd name="T13" fmla="*/ 54 h 192"/>
                <a:gd name="T14" fmla="*/ 368 w 405"/>
                <a:gd name="T15" fmla="*/ 71 h 192"/>
                <a:gd name="T16" fmla="*/ 378 w 405"/>
                <a:gd name="T17" fmla="*/ 87 h 192"/>
                <a:gd name="T18" fmla="*/ 386 w 405"/>
                <a:gd name="T19" fmla="*/ 104 h 192"/>
                <a:gd name="T20" fmla="*/ 393 w 405"/>
                <a:gd name="T21" fmla="*/ 121 h 192"/>
                <a:gd name="T22" fmla="*/ 397 w 405"/>
                <a:gd name="T23" fmla="*/ 136 h 192"/>
                <a:gd name="T24" fmla="*/ 401 w 405"/>
                <a:gd name="T25" fmla="*/ 151 h 192"/>
                <a:gd name="T26" fmla="*/ 403 w 405"/>
                <a:gd name="T27" fmla="*/ 164 h 192"/>
                <a:gd name="T28" fmla="*/ 404 w 405"/>
                <a:gd name="T29" fmla="*/ 176 h 192"/>
                <a:gd name="T30" fmla="*/ 404 w 405"/>
                <a:gd name="T31" fmla="*/ 184 h 192"/>
                <a:gd name="T32" fmla="*/ 405 w 405"/>
                <a:gd name="T33" fmla="*/ 189 h 192"/>
                <a:gd name="T34" fmla="*/ 405 w 405"/>
                <a:gd name="T35" fmla="*/ 192 h 192"/>
                <a:gd name="T36" fmla="*/ 0 w 405"/>
                <a:gd name="T37" fmla="*/ 192 h 192"/>
                <a:gd name="T38" fmla="*/ 1 w 405"/>
                <a:gd name="T39" fmla="*/ 189 h 192"/>
                <a:gd name="T40" fmla="*/ 2 w 405"/>
                <a:gd name="T41" fmla="*/ 183 h 192"/>
                <a:gd name="T42" fmla="*/ 5 w 405"/>
                <a:gd name="T43" fmla="*/ 174 h 192"/>
                <a:gd name="T44" fmla="*/ 8 w 405"/>
                <a:gd name="T45" fmla="*/ 162 h 192"/>
                <a:gd name="T46" fmla="*/ 13 w 405"/>
                <a:gd name="T47" fmla="*/ 147 h 192"/>
                <a:gd name="T48" fmla="*/ 19 w 405"/>
                <a:gd name="T49" fmla="*/ 131 h 192"/>
                <a:gd name="T50" fmla="*/ 28 w 405"/>
                <a:gd name="T51" fmla="*/ 113 h 192"/>
                <a:gd name="T52" fmla="*/ 38 w 405"/>
                <a:gd name="T53" fmla="*/ 95 h 192"/>
                <a:gd name="T54" fmla="*/ 51 w 405"/>
                <a:gd name="T55" fmla="*/ 77 h 192"/>
                <a:gd name="T56" fmla="*/ 65 w 405"/>
                <a:gd name="T57" fmla="*/ 60 h 192"/>
                <a:gd name="T58" fmla="*/ 83 w 405"/>
                <a:gd name="T59" fmla="*/ 44 h 192"/>
                <a:gd name="T60" fmla="*/ 103 w 405"/>
                <a:gd name="T61" fmla="*/ 29 h 192"/>
                <a:gd name="T62" fmla="*/ 127 w 405"/>
                <a:gd name="T63" fmla="*/ 17 h 192"/>
                <a:gd name="T64" fmla="*/ 153 w 405"/>
                <a:gd name="T65" fmla="*/ 8 h 192"/>
                <a:gd name="T66" fmla="*/ 183 w 405"/>
                <a:gd name="T67" fmla="*/ 2 h 192"/>
                <a:gd name="T68" fmla="*/ 217 w 405"/>
                <a:gd name="T6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192">
                  <a:moveTo>
                    <a:pt x="217" y="0"/>
                  </a:moveTo>
                  <a:lnTo>
                    <a:pt x="248" y="2"/>
                  </a:lnTo>
                  <a:lnTo>
                    <a:pt x="277" y="7"/>
                  </a:lnTo>
                  <a:lnTo>
                    <a:pt x="301" y="16"/>
                  </a:lnTo>
                  <a:lnTo>
                    <a:pt x="322" y="26"/>
                  </a:lnTo>
                  <a:lnTo>
                    <a:pt x="340" y="40"/>
                  </a:lnTo>
                  <a:lnTo>
                    <a:pt x="355" y="54"/>
                  </a:lnTo>
                  <a:lnTo>
                    <a:pt x="368" y="71"/>
                  </a:lnTo>
                  <a:lnTo>
                    <a:pt x="378" y="87"/>
                  </a:lnTo>
                  <a:lnTo>
                    <a:pt x="386" y="104"/>
                  </a:lnTo>
                  <a:lnTo>
                    <a:pt x="393" y="121"/>
                  </a:lnTo>
                  <a:lnTo>
                    <a:pt x="397" y="136"/>
                  </a:lnTo>
                  <a:lnTo>
                    <a:pt x="401" y="151"/>
                  </a:lnTo>
                  <a:lnTo>
                    <a:pt x="403" y="164"/>
                  </a:lnTo>
                  <a:lnTo>
                    <a:pt x="404" y="176"/>
                  </a:lnTo>
                  <a:lnTo>
                    <a:pt x="404" y="184"/>
                  </a:lnTo>
                  <a:lnTo>
                    <a:pt x="405" y="189"/>
                  </a:lnTo>
                  <a:lnTo>
                    <a:pt x="405" y="192"/>
                  </a:lnTo>
                  <a:lnTo>
                    <a:pt x="0" y="192"/>
                  </a:lnTo>
                  <a:lnTo>
                    <a:pt x="1" y="189"/>
                  </a:lnTo>
                  <a:lnTo>
                    <a:pt x="2" y="183"/>
                  </a:lnTo>
                  <a:lnTo>
                    <a:pt x="5" y="174"/>
                  </a:lnTo>
                  <a:lnTo>
                    <a:pt x="8" y="162"/>
                  </a:lnTo>
                  <a:lnTo>
                    <a:pt x="13" y="147"/>
                  </a:lnTo>
                  <a:lnTo>
                    <a:pt x="19" y="131"/>
                  </a:lnTo>
                  <a:lnTo>
                    <a:pt x="28" y="113"/>
                  </a:lnTo>
                  <a:lnTo>
                    <a:pt x="38" y="95"/>
                  </a:lnTo>
                  <a:lnTo>
                    <a:pt x="51" y="77"/>
                  </a:lnTo>
                  <a:lnTo>
                    <a:pt x="65" y="60"/>
                  </a:lnTo>
                  <a:lnTo>
                    <a:pt x="83" y="44"/>
                  </a:lnTo>
                  <a:lnTo>
                    <a:pt x="103" y="29"/>
                  </a:lnTo>
                  <a:lnTo>
                    <a:pt x="127" y="17"/>
                  </a:lnTo>
                  <a:lnTo>
                    <a:pt x="153" y="8"/>
                  </a:lnTo>
                  <a:lnTo>
                    <a:pt x="183" y="2"/>
                  </a:lnTo>
                  <a:lnTo>
                    <a:pt x="21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37" name="Freeform 14">
              <a:extLst>
                <a:ext uri="{FF2B5EF4-FFF2-40B4-BE49-F238E27FC236}">
                  <a16:creationId xmlns:a16="http://schemas.microsoft.com/office/drawing/2014/main" id="{50F0C9C4-F4EB-4202-89E4-83D5157A5B23}"/>
                </a:ext>
              </a:extLst>
            </p:cNvPr>
            <p:cNvSpPr>
              <a:spLocks/>
            </p:cNvSpPr>
            <p:nvPr/>
          </p:nvSpPr>
          <p:spPr bwMode="auto">
            <a:xfrm>
              <a:off x="6607176" y="4576763"/>
              <a:ext cx="387350" cy="265113"/>
            </a:xfrm>
            <a:custGeom>
              <a:avLst/>
              <a:gdLst>
                <a:gd name="T0" fmla="*/ 0 w 487"/>
                <a:gd name="T1" fmla="*/ 0 h 333"/>
                <a:gd name="T2" fmla="*/ 357 w 487"/>
                <a:gd name="T3" fmla="*/ 0 h 333"/>
                <a:gd name="T4" fmla="*/ 359 w 487"/>
                <a:gd name="T5" fmla="*/ 0 h 333"/>
                <a:gd name="T6" fmla="*/ 364 w 487"/>
                <a:gd name="T7" fmla="*/ 0 h 333"/>
                <a:gd name="T8" fmla="*/ 371 w 487"/>
                <a:gd name="T9" fmla="*/ 1 h 333"/>
                <a:gd name="T10" fmla="*/ 380 w 487"/>
                <a:gd name="T11" fmla="*/ 3 h 333"/>
                <a:gd name="T12" fmla="*/ 391 w 487"/>
                <a:gd name="T13" fmla="*/ 5 h 333"/>
                <a:gd name="T14" fmla="*/ 403 w 487"/>
                <a:gd name="T15" fmla="*/ 10 h 333"/>
                <a:gd name="T16" fmla="*/ 416 w 487"/>
                <a:gd name="T17" fmla="*/ 16 h 333"/>
                <a:gd name="T18" fmla="*/ 430 w 487"/>
                <a:gd name="T19" fmla="*/ 25 h 333"/>
                <a:gd name="T20" fmla="*/ 442 w 487"/>
                <a:gd name="T21" fmla="*/ 36 h 333"/>
                <a:gd name="T22" fmla="*/ 454 w 487"/>
                <a:gd name="T23" fmla="*/ 49 h 333"/>
                <a:gd name="T24" fmla="*/ 465 w 487"/>
                <a:gd name="T25" fmla="*/ 66 h 333"/>
                <a:gd name="T26" fmla="*/ 475 w 487"/>
                <a:gd name="T27" fmla="*/ 86 h 333"/>
                <a:gd name="T28" fmla="*/ 481 w 487"/>
                <a:gd name="T29" fmla="*/ 111 h 333"/>
                <a:gd name="T30" fmla="*/ 486 w 487"/>
                <a:gd name="T31" fmla="*/ 138 h 333"/>
                <a:gd name="T32" fmla="*/ 487 w 487"/>
                <a:gd name="T33" fmla="*/ 170 h 333"/>
                <a:gd name="T34" fmla="*/ 486 w 487"/>
                <a:gd name="T35" fmla="*/ 202 h 333"/>
                <a:gd name="T36" fmla="*/ 481 w 487"/>
                <a:gd name="T37" fmla="*/ 229 h 333"/>
                <a:gd name="T38" fmla="*/ 474 w 487"/>
                <a:gd name="T39" fmla="*/ 252 h 333"/>
                <a:gd name="T40" fmla="*/ 464 w 487"/>
                <a:gd name="T41" fmla="*/ 272 h 333"/>
                <a:gd name="T42" fmla="*/ 453 w 487"/>
                <a:gd name="T43" fmla="*/ 288 h 333"/>
                <a:gd name="T44" fmla="*/ 440 w 487"/>
                <a:gd name="T45" fmla="*/ 300 h 333"/>
                <a:gd name="T46" fmla="*/ 425 w 487"/>
                <a:gd name="T47" fmla="*/ 311 h 333"/>
                <a:gd name="T48" fmla="*/ 411 w 487"/>
                <a:gd name="T49" fmla="*/ 318 h 333"/>
                <a:gd name="T50" fmla="*/ 395 w 487"/>
                <a:gd name="T51" fmla="*/ 325 h 333"/>
                <a:gd name="T52" fmla="*/ 380 w 487"/>
                <a:gd name="T53" fmla="*/ 328 h 333"/>
                <a:gd name="T54" fmla="*/ 366 w 487"/>
                <a:gd name="T55" fmla="*/ 331 h 333"/>
                <a:gd name="T56" fmla="*/ 352 w 487"/>
                <a:gd name="T57" fmla="*/ 332 h 333"/>
                <a:gd name="T58" fmla="*/ 340 w 487"/>
                <a:gd name="T59" fmla="*/ 333 h 333"/>
                <a:gd name="T60" fmla="*/ 0 w 487"/>
                <a:gd name="T61" fmla="*/ 333 h 333"/>
                <a:gd name="T62" fmla="*/ 0 w 487"/>
                <a:gd name="T6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7" h="333">
                  <a:moveTo>
                    <a:pt x="0" y="0"/>
                  </a:moveTo>
                  <a:lnTo>
                    <a:pt x="357" y="0"/>
                  </a:lnTo>
                  <a:lnTo>
                    <a:pt x="359" y="0"/>
                  </a:lnTo>
                  <a:lnTo>
                    <a:pt x="364" y="0"/>
                  </a:lnTo>
                  <a:lnTo>
                    <a:pt x="371" y="1"/>
                  </a:lnTo>
                  <a:lnTo>
                    <a:pt x="380" y="3"/>
                  </a:lnTo>
                  <a:lnTo>
                    <a:pt x="391" y="5"/>
                  </a:lnTo>
                  <a:lnTo>
                    <a:pt x="403" y="10"/>
                  </a:lnTo>
                  <a:lnTo>
                    <a:pt x="416" y="16"/>
                  </a:lnTo>
                  <a:lnTo>
                    <a:pt x="430" y="25"/>
                  </a:lnTo>
                  <a:lnTo>
                    <a:pt x="442" y="36"/>
                  </a:lnTo>
                  <a:lnTo>
                    <a:pt x="454" y="49"/>
                  </a:lnTo>
                  <a:lnTo>
                    <a:pt x="465" y="66"/>
                  </a:lnTo>
                  <a:lnTo>
                    <a:pt x="475" y="86"/>
                  </a:lnTo>
                  <a:lnTo>
                    <a:pt x="481" y="111"/>
                  </a:lnTo>
                  <a:lnTo>
                    <a:pt x="486" y="138"/>
                  </a:lnTo>
                  <a:lnTo>
                    <a:pt x="487" y="170"/>
                  </a:lnTo>
                  <a:lnTo>
                    <a:pt x="486" y="202"/>
                  </a:lnTo>
                  <a:lnTo>
                    <a:pt x="481" y="229"/>
                  </a:lnTo>
                  <a:lnTo>
                    <a:pt x="474" y="252"/>
                  </a:lnTo>
                  <a:lnTo>
                    <a:pt x="464" y="272"/>
                  </a:lnTo>
                  <a:lnTo>
                    <a:pt x="453" y="288"/>
                  </a:lnTo>
                  <a:lnTo>
                    <a:pt x="440" y="300"/>
                  </a:lnTo>
                  <a:lnTo>
                    <a:pt x="425" y="311"/>
                  </a:lnTo>
                  <a:lnTo>
                    <a:pt x="411" y="318"/>
                  </a:lnTo>
                  <a:lnTo>
                    <a:pt x="395" y="325"/>
                  </a:lnTo>
                  <a:lnTo>
                    <a:pt x="380" y="328"/>
                  </a:lnTo>
                  <a:lnTo>
                    <a:pt x="366" y="331"/>
                  </a:lnTo>
                  <a:lnTo>
                    <a:pt x="352" y="332"/>
                  </a:lnTo>
                  <a:lnTo>
                    <a:pt x="340" y="333"/>
                  </a:lnTo>
                  <a:lnTo>
                    <a:pt x="0" y="333"/>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38" name="Freeform 15">
              <a:extLst>
                <a:ext uri="{FF2B5EF4-FFF2-40B4-BE49-F238E27FC236}">
                  <a16:creationId xmlns:a16="http://schemas.microsoft.com/office/drawing/2014/main" id="{40BF0A37-0248-49FE-8D19-3405161906B0}"/>
                </a:ext>
              </a:extLst>
            </p:cNvPr>
            <p:cNvSpPr>
              <a:spLocks noEditPoints="1"/>
            </p:cNvSpPr>
            <p:nvPr/>
          </p:nvSpPr>
          <p:spPr bwMode="auto">
            <a:xfrm>
              <a:off x="5842001" y="3186113"/>
              <a:ext cx="2655888" cy="2689225"/>
            </a:xfrm>
            <a:custGeom>
              <a:avLst/>
              <a:gdLst>
                <a:gd name="T0" fmla="*/ 2016 w 3345"/>
                <a:gd name="T1" fmla="*/ 1421 h 3388"/>
                <a:gd name="T2" fmla="*/ 1859 w 3345"/>
                <a:gd name="T3" fmla="*/ 1551 h 3388"/>
                <a:gd name="T4" fmla="*/ 1784 w 3345"/>
                <a:gd name="T5" fmla="*/ 1708 h 3388"/>
                <a:gd name="T6" fmla="*/ 1762 w 3345"/>
                <a:gd name="T7" fmla="*/ 1828 h 3388"/>
                <a:gd name="T8" fmla="*/ 1760 w 3345"/>
                <a:gd name="T9" fmla="*/ 1864 h 3388"/>
                <a:gd name="T10" fmla="*/ 1767 w 3345"/>
                <a:gd name="T11" fmla="*/ 1957 h 3388"/>
                <a:gd name="T12" fmla="*/ 1814 w 3345"/>
                <a:gd name="T13" fmla="*/ 2109 h 3388"/>
                <a:gd name="T14" fmla="*/ 1939 w 3345"/>
                <a:gd name="T15" fmla="*/ 2254 h 3388"/>
                <a:gd name="T16" fmla="*/ 2179 w 3345"/>
                <a:gd name="T17" fmla="*/ 2331 h 3388"/>
                <a:gd name="T18" fmla="*/ 2281 w 3345"/>
                <a:gd name="T19" fmla="*/ 2333 h 3388"/>
                <a:gd name="T20" fmla="*/ 2418 w 3345"/>
                <a:gd name="T21" fmla="*/ 2310 h 3388"/>
                <a:gd name="T22" fmla="*/ 2569 w 3345"/>
                <a:gd name="T23" fmla="*/ 2226 h 3388"/>
                <a:gd name="T24" fmla="*/ 2652 w 3345"/>
                <a:gd name="T25" fmla="*/ 2044 h 3388"/>
                <a:gd name="T26" fmla="*/ 2436 w 3345"/>
                <a:gd name="T27" fmla="*/ 2023 h 3388"/>
                <a:gd name="T28" fmla="*/ 2393 w 3345"/>
                <a:gd name="T29" fmla="*/ 2094 h 3388"/>
                <a:gd name="T30" fmla="*/ 2241 w 3345"/>
                <a:gd name="T31" fmla="*/ 2136 h 3388"/>
                <a:gd name="T32" fmla="*/ 2190 w 3345"/>
                <a:gd name="T33" fmla="*/ 2132 h 3388"/>
                <a:gd name="T34" fmla="*/ 2090 w 3345"/>
                <a:gd name="T35" fmla="*/ 2087 h 3388"/>
                <a:gd name="T36" fmla="*/ 2026 w 3345"/>
                <a:gd name="T37" fmla="*/ 1954 h 3388"/>
                <a:gd name="T38" fmla="*/ 2665 w 3345"/>
                <a:gd name="T39" fmla="*/ 1891 h 3388"/>
                <a:gd name="T40" fmla="*/ 2661 w 3345"/>
                <a:gd name="T41" fmla="*/ 1771 h 3388"/>
                <a:gd name="T42" fmla="*/ 2619 w 3345"/>
                <a:gd name="T43" fmla="*/ 1606 h 3388"/>
                <a:gd name="T44" fmla="*/ 2504 w 3345"/>
                <a:gd name="T45" fmla="*/ 1457 h 3388"/>
                <a:gd name="T46" fmla="*/ 2283 w 3345"/>
                <a:gd name="T47" fmla="*/ 1380 h 3388"/>
                <a:gd name="T48" fmla="*/ 1969 w 3345"/>
                <a:gd name="T49" fmla="*/ 1134 h 3388"/>
                <a:gd name="T50" fmla="*/ 1337 w 3345"/>
                <a:gd name="T51" fmla="*/ 2307 h 3388"/>
                <a:gd name="T52" fmla="*/ 1445 w 3345"/>
                <a:gd name="T53" fmla="*/ 2291 h 3388"/>
                <a:gd name="T54" fmla="*/ 1588 w 3345"/>
                <a:gd name="T55" fmla="*/ 2223 h 3388"/>
                <a:gd name="T56" fmla="*/ 1695 w 3345"/>
                <a:gd name="T57" fmla="*/ 2064 h 3388"/>
                <a:gd name="T58" fmla="*/ 1712 w 3345"/>
                <a:gd name="T59" fmla="*/ 1922 h 3388"/>
                <a:gd name="T60" fmla="*/ 1699 w 3345"/>
                <a:gd name="T61" fmla="*/ 1817 h 3388"/>
                <a:gd name="T62" fmla="*/ 1635 w 3345"/>
                <a:gd name="T63" fmla="*/ 1691 h 3388"/>
                <a:gd name="T64" fmla="*/ 1481 w 3345"/>
                <a:gd name="T65" fmla="*/ 1630 h 3388"/>
                <a:gd name="T66" fmla="*/ 1535 w 3345"/>
                <a:gd name="T67" fmla="*/ 1616 h 3388"/>
                <a:gd name="T68" fmla="*/ 1630 w 3345"/>
                <a:gd name="T69" fmla="*/ 1541 h 3388"/>
                <a:gd name="T70" fmla="*/ 1667 w 3345"/>
                <a:gd name="T71" fmla="*/ 1347 h 3388"/>
                <a:gd name="T72" fmla="*/ 1568 w 3345"/>
                <a:gd name="T73" fmla="*/ 1143 h 3388"/>
                <a:gd name="T74" fmla="*/ 1362 w 3345"/>
                <a:gd name="T75" fmla="*/ 1062 h 3388"/>
                <a:gd name="T76" fmla="*/ 1984 w 3345"/>
                <a:gd name="T77" fmla="*/ 30 h 3388"/>
                <a:gd name="T78" fmla="*/ 2545 w 3345"/>
                <a:gd name="T79" fmla="*/ 249 h 3388"/>
                <a:gd name="T80" fmla="*/ 2986 w 3345"/>
                <a:gd name="T81" fmla="*/ 647 h 3388"/>
                <a:gd name="T82" fmla="*/ 3266 w 3345"/>
                <a:gd name="T83" fmla="*/ 1179 h 3388"/>
                <a:gd name="T84" fmla="*/ 3342 w 3345"/>
                <a:gd name="T85" fmla="*/ 1801 h 3388"/>
                <a:gd name="T86" fmla="*/ 3193 w 3345"/>
                <a:gd name="T87" fmla="*/ 2399 h 3388"/>
                <a:gd name="T88" fmla="*/ 2855 w 3345"/>
                <a:gd name="T89" fmla="*/ 2891 h 3388"/>
                <a:gd name="T90" fmla="*/ 2369 w 3345"/>
                <a:gd name="T91" fmla="*/ 3234 h 3388"/>
                <a:gd name="T92" fmla="*/ 1779 w 3345"/>
                <a:gd name="T93" fmla="*/ 3384 h 3388"/>
                <a:gd name="T94" fmla="*/ 1163 w 3345"/>
                <a:gd name="T95" fmla="*/ 3308 h 3388"/>
                <a:gd name="T96" fmla="*/ 638 w 3345"/>
                <a:gd name="T97" fmla="*/ 3024 h 3388"/>
                <a:gd name="T98" fmla="*/ 246 w 3345"/>
                <a:gd name="T99" fmla="*/ 2577 h 3388"/>
                <a:gd name="T100" fmla="*/ 29 w 3345"/>
                <a:gd name="T101" fmla="*/ 2010 h 3388"/>
                <a:gd name="T102" fmla="*/ 29 w 3345"/>
                <a:gd name="T103" fmla="*/ 1379 h 3388"/>
                <a:gd name="T104" fmla="*/ 246 w 3345"/>
                <a:gd name="T105" fmla="*/ 812 h 3388"/>
                <a:gd name="T106" fmla="*/ 638 w 3345"/>
                <a:gd name="T107" fmla="*/ 365 h 3388"/>
                <a:gd name="T108" fmla="*/ 1163 w 3345"/>
                <a:gd name="T109" fmla="*/ 81 h 3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45" h="3388">
                  <a:moveTo>
                    <a:pt x="2234" y="1378"/>
                  </a:moveTo>
                  <a:lnTo>
                    <a:pt x="2183" y="1380"/>
                  </a:lnTo>
                  <a:lnTo>
                    <a:pt x="2135" y="1385"/>
                  </a:lnTo>
                  <a:lnTo>
                    <a:pt x="2093" y="1394"/>
                  </a:lnTo>
                  <a:lnTo>
                    <a:pt x="2053" y="1406"/>
                  </a:lnTo>
                  <a:lnTo>
                    <a:pt x="2016" y="1421"/>
                  </a:lnTo>
                  <a:lnTo>
                    <a:pt x="1983" y="1438"/>
                  </a:lnTo>
                  <a:lnTo>
                    <a:pt x="1952" y="1458"/>
                  </a:lnTo>
                  <a:lnTo>
                    <a:pt x="1925" y="1479"/>
                  </a:lnTo>
                  <a:lnTo>
                    <a:pt x="1900" y="1501"/>
                  </a:lnTo>
                  <a:lnTo>
                    <a:pt x="1878" y="1526"/>
                  </a:lnTo>
                  <a:lnTo>
                    <a:pt x="1859" y="1551"/>
                  </a:lnTo>
                  <a:lnTo>
                    <a:pt x="1841" y="1578"/>
                  </a:lnTo>
                  <a:lnTo>
                    <a:pt x="1827" y="1604"/>
                  </a:lnTo>
                  <a:lnTo>
                    <a:pt x="1813" y="1631"/>
                  </a:lnTo>
                  <a:lnTo>
                    <a:pt x="1802" y="1657"/>
                  </a:lnTo>
                  <a:lnTo>
                    <a:pt x="1792" y="1683"/>
                  </a:lnTo>
                  <a:lnTo>
                    <a:pt x="1784" y="1708"/>
                  </a:lnTo>
                  <a:lnTo>
                    <a:pt x="1778" y="1732"/>
                  </a:lnTo>
                  <a:lnTo>
                    <a:pt x="1772" y="1756"/>
                  </a:lnTo>
                  <a:lnTo>
                    <a:pt x="1768" y="1777"/>
                  </a:lnTo>
                  <a:lnTo>
                    <a:pt x="1766" y="1796"/>
                  </a:lnTo>
                  <a:lnTo>
                    <a:pt x="1763" y="1814"/>
                  </a:lnTo>
                  <a:lnTo>
                    <a:pt x="1762" y="1828"/>
                  </a:lnTo>
                  <a:lnTo>
                    <a:pt x="1761" y="1840"/>
                  </a:lnTo>
                  <a:lnTo>
                    <a:pt x="1761" y="1849"/>
                  </a:lnTo>
                  <a:lnTo>
                    <a:pt x="1761" y="1854"/>
                  </a:lnTo>
                  <a:lnTo>
                    <a:pt x="1761" y="1856"/>
                  </a:lnTo>
                  <a:lnTo>
                    <a:pt x="1761" y="1858"/>
                  </a:lnTo>
                  <a:lnTo>
                    <a:pt x="1760" y="1864"/>
                  </a:lnTo>
                  <a:lnTo>
                    <a:pt x="1760" y="1873"/>
                  </a:lnTo>
                  <a:lnTo>
                    <a:pt x="1760" y="1885"/>
                  </a:lnTo>
                  <a:lnTo>
                    <a:pt x="1761" y="1900"/>
                  </a:lnTo>
                  <a:lnTo>
                    <a:pt x="1762" y="1917"/>
                  </a:lnTo>
                  <a:lnTo>
                    <a:pt x="1764" y="1936"/>
                  </a:lnTo>
                  <a:lnTo>
                    <a:pt x="1767" y="1957"/>
                  </a:lnTo>
                  <a:lnTo>
                    <a:pt x="1771" y="1980"/>
                  </a:lnTo>
                  <a:lnTo>
                    <a:pt x="1777" y="2005"/>
                  </a:lnTo>
                  <a:lnTo>
                    <a:pt x="1783" y="2029"/>
                  </a:lnTo>
                  <a:lnTo>
                    <a:pt x="1791" y="2056"/>
                  </a:lnTo>
                  <a:lnTo>
                    <a:pt x="1802" y="2082"/>
                  </a:lnTo>
                  <a:lnTo>
                    <a:pt x="1814" y="2109"/>
                  </a:lnTo>
                  <a:lnTo>
                    <a:pt x="1828" y="2135"/>
                  </a:lnTo>
                  <a:lnTo>
                    <a:pt x="1846" y="2160"/>
                  </a:lnTo>
                  <a:lnTo>
                    <a:pt x="1864" y="2186"/>
                  </a:lnTo>
                  <a:lnTo>
                    <a:pt x="1886" y="2210"/>
                  </a:lnTo>
                  <a:lnTo>
                    <a:pt x="1912" y="2232"/>
                  </a:lnTo>
                  <a:lnTo>
                    <a:pt x="1939" y="2254"/>
                  </a:lnTo>
                  <a:lnTo>
                    <a:pt x="1970" y="2273"/>
                  </a:lnTo>
                  <a:lnTo>
                    <a:pt x="2005" y="2291"/>
                  </a:lnTo>
                  <a:lnTo>
                    <a:pt x="2042" y="2306"/>
                  </a:lnTo>
                  <a:lnTo>
                    <a:pt x="2084" y="2317"/>
                  </a:lnTo>
                  <a:lnTo>
                    <a:pt x="2130" y="2326"/>
                  </a:lnTo>
                  <a:lnTo>
                    <a:pt x="2179" y="2331"/>
                  </a:lnTo>
                  <a:lnTo>
                    <a:pt x="2234" y="2333"/>
                  </a:lnTo>
                  <a:lnTo>
                    <a:pt x="2236" y="2333"/>
                  </a:lnTo>
                  <a:lnTo>
                    <a:pt x="2242" y="2333"/>
                  </a:lnTo>
                  <a:lnTo>
                    <a:pt x="2252" y="2334"/>
                  </a:lnTo>
                  <a:lnTo>
                    <a:pt x="2265" y="2333"/>
                  </a:lnTo>
                  <a:lnTo>
                    <a:pt x="2281" y="2333"/>
                  </a:lnTo>
                  <a:lnTo>
                    <a:pt x="2300" y="2332"/>
                  </a:lnTo>
                  <a:lnTo>
                    <a:pt x="2321" y="2330"/>
                  </a:lnTo>
                  <a:lnTo>
                    <a:pt x="2343" y="2327"/>
                  </a:lnTo>
                  <a:lnTo>
                    <a:pt x="2367" y="2322"/>
                  </a:lnTo>
                  <a:lnTo>
                    <a:pt x="2392" y="2317"/>
                  </a:lnTo>
                  <a:lnTo>
                    <a:pt x="2418" y="2310"/>
                  </a:lnTo>
                  <a:lnTo>
                    <a:pt x="2444" y="2301"/>
                  </a:lnTo>
                  <a:lnTo>
                    <a:pt x="2470" y="2291"/>
                  </a:lnTo>
                  <a:lnTo>
                    <a:pt x="2496" y="2278"/>
                  </a:lnTo>
                  <a:lnTo>
                    <a:pt x="2522" y="2263"/>
                  </a:lnTo>
                  <a:lnTo>
                    <a:pt x="2546" y="2246"/>
                  </a:lnTo>
                  <a:lnTo>
                    <a:pt x="2569" y="2226"/>
                  </a:lnTo>
                  <a:lnTo>
                    <a:pt x="2590" y="2204"/>
                  </a:lnTo>
                  <a:lnTo>
                    <a:pt x="2607" y="2178"/>
                  </a:lnTo>
                  <a:lnTo>
                    <a:pt x="2624" y="2150"/>
                  </a:lnTo>
                  <a:lnTo>
                    <a:pt x="2637" y="2118"/>
                  </a:lnTo>
                  <a:lnTo>
                    <a:pt x="2647" y="2083"/>
                  </a:lnTo>
                  <a:lnTo>
                    <a:pt x="2652" y="2044"/>
                  </a:lnTo>
                  <a:lnTo>
                    <a:pt x="2654" y="2002"/>
                  </a:lnTo>
                  <a:lnTo>
                    <a:pt x="2438" y="2002"/>
                  </a:lnTo>
                  <a:lnTo>
                    <a:pt x="2438" y="2004"/>
                  </a:lnTo>
                  <a:lnTo>
                    <a:pt x="2438" y="2008"/>
                  </a:lnTo>
                  <a:lnTo>
                    <a:pt x="2438" y="2014"/>
                  </a:lnTo>
                  <a:lnTo>
                    <a:pt x="2436" y="2023"/>
                  </a:lnTo>
                  <a:lnTo>
                    <a:pt x="2434" y="2033"/>
                  </a:lnTo>
                  <a:lnTo>
                    <a:pt x="2429" y="2044"/>
                  </a:lnTo>
                  <a:lnTo>
                    <a:pt x="2424" y="2057"/>
                  </a:lnTo>
                  <a:lnTo>
                    <a:pt x="2416" y="2069"/>
                  </a:lnTo>
                  <a:lnTo>
                    <a:pt x="2406" y="2081"/>
                  </a:lnTo>
                  <a:lnTo>
                    <a:pt x="2393" y="2094"/>
                  </a:lnTo>
                  <a:lnTo>
                    <a:pt x="2377" y="2104"/>
                  </a:lnTo>
                  <a:lnTo>
                    <a:pt x="2358" y="2115"/>
                  </a:lnTo>
                  <a:lnTo>
                    <a:pt x="2335" y="2123"/>
                  </a:lnTo>
                  <a:lnTo>
                    <a:pt x="2308" y="2130"/>
                  </a:lnTo>
                  <a:lnTo>
                    <a:pt x="2277" y="2134"/>
                  </a:lnTo>
                  <a:lnTo>
                    <a:pt x="2241" y="2136"/>
                  </a:lnTo>
                  <a:lnTo>
                    <a:pt x="2239" y="2136"/>
                  </a:lnTo>
                  <a:lnTo>
                    <a:pt x="2234" y="2136"/>
                  </a:lnTo>
                  <a:lnTo>
                    <a:pt x="2226" y="2136"/>
                  </a:lnTo>
                  <a:lnTo>
                    <a:pt x="2216" y="2135"/>
                  </a:lnTo>
                  <a:lnTo>
                    <a:pt x="2203" y="2134"/>
                  </a:lnTo>
                  <a:lnTo>
                    <a:pt x="2190" y="2132"/>
                  </a:lnTo>
                  <a:lnTo>
                    <a:pt x="2174" y="2129"/>
                  </a:lnTo>
                  <a:lnTo>
                    <a:pt x="2157" y="2124"/>
                  </a:lnTo>
                  <a:lnTo>
                    <a:pt x="2141" y="2118"/>
                  </a:lnTo>
                  <a:lnTo>
                    <a:pt x="2124" y="2110"/>
                  </a:lnTo>
                  <a:lnTo>
                    <a:pt x="2107" y="2100"/>
                  </a:lnTo>
                  <a:lnTo>
                    <a:pt x="2090" y="2087"/>
                  </a:lnTo>
                  <a:lnTo>
                    <a:pt x="2075" y="2072"/>
                  </a:lnTo>
                  <a:lnTo>
                    <a:pt x="2061" y="2056"/>
                  </a:lnTo>
                  <a:lnTo>
                    <a:pt x="2049" y="2034"/>
                  </a:lnTo>
                  <a:lnTo>
                    <a:pt x="2038" y="2011"/>
                  </a:lnTo>
                  <a:lnTo>
                    <a:pt x="2031" y="1985"/>
                  </a:lnTo>
                  <a:lnTo>
                    <a:pt x="2026" y="1954"/>
                  </a:lnTo>
                  <a:lnTo>
                    <a:pt x="2023" y="1919"/>
                  </a:lnTo>
                  <a:lnTo>
                    <a:pt x="2662" y="1919"/>
                  </a:lnTo>
                  <a:lnTo>
                    <a:pt x="2663" y="1917"/>
                  </a:lnTo>
                  <a:lnTo>
                    <a:pt x="2663" y="1911"/>
                  </a:lnTo>
                  <a:lnTo>
                    <a:pt x="2664" y="1903"/>
                  </a:lnTo>
                  <a:lnTo>
                    <a:pt x="2665" y="1891"/>
                  </a:lnTo>
                  <a:lnTo>
                    <a:pt x="2665" y="1876"/>
                  </a:lnTo>
                  <a:lnTo>
                    <a:pt x="2666" y="1858"/>
                  </a:lnTo>
                  <a:lnTo>
                    <a:pt x="2665" y="1839"/>
                  </a:lnTo>
                  <a:lnTo>
                    <a:pt x="2665" y="1818"/>
                  </a:lnTo>
                  <a:lnTo>
                    <a:pt x="2663" y="1795"/>
                  </a:lnTo>
                  <a:lnTo>
                    <a:pt x="2661" y="1771"/>
                  </a:lnTo>
                  <a:lnTo>
                    <a:pt x="2658" y="1744"/>
                  </a:lnTo>
                  <a:lnTo>
                    <a:pt x="2652" y="1718"/>
                  </a:lnTo>
                  <a:lnTo>
                    <a:pt x="2647" y="1690"/>
                  </a:lnTo>
                  <a:lnTo>
                    <a:pt x="2639" y="1662"/>
                  </a:lnTo>
                  <a:lnTo>
                    <a:pt x="2630" y="1634"/>
                  </a:lnTo>
                  <a:lnTo>
                    <a:pt x="2619" y="1606"/>
                  </a:lnTo>
                  <a:lnTo>
                    <a:pt x="2605" y="1579"/>
                  </a:lnTo>
                  <a:lnTo>
                    <a:pt x="2591" y="1552"/>
                  </a:lnTo>
                  <a:lnTo>
                    <a:pt x="2573" y="1527"/>
                  </a:lnTo>
                  <a:lnTo>
                    <a:pt x="2553" y="1501"/>
                  </a:lnTo>
                  <a:lnTo>
                    <a:pt x="2530" y="1478"/>
                  </a:lnTo>
                  <a:lnTo>
                    <a:pt x="2504" y="1457"/>
                  </a:lnTo>
                  <a:lnTo>
                    <a:pt x="2475" y="1438"/>
                  </a:lnTo>
                  <a:lnTo>
                    <a:pt x="2444" y="1420"/>
                  </a:lnTo>
                  <a:lnTo>
                    <a:pt x="2409" y="1406"/>
                  </a:lnTo>
                  <a:lnTo>
                    <a:pt x="2371" y="1393"/>
                  </a:lnTo>
                  <a:lnTo>
                    <a:pt x="2329" y="1385"/>
                  </a:lnTo>
                  <a:lnTo>
                    <a:pt x="2283" y="1380"/>
                  </a:lnTo>
                  <a:lnTo>
                    <a:pt x="2234" y="1378"/>
                  </a:lnTo>
                  <a:close/>
                  <a:moveTo>
                    <a:pt x="1969" y="1134"/>
                  </a:moveTo>
                  <a:lnTo>
                    <a:pt x="1969" y="1287"/>
                  </a:lnTo>
                  <a:lnTo>
                    <a:pt x="2477" y="1287"/>
                  </a:lnTo>
                  <a:lnTo>
                    <a:pt x="2477" y="1134"/>
                  </a:lnTo>
                  <a:lnTo>
                    <a:pt x="1969" y="1134"/>
                  </a:lnTo>
                  <a:close/>
                  <a:moveTo>
                    <a:pt x="680" y="1061"/>
                  </a:moveTo>
                  <a:lnTo>
                    <a:pt x="680" y="2308"/>
                  </a:lnTo>
                  <a:lnTo>
                    <a:pt x="1320" y="2308"/>
                  </a:lnTo>
                  <a:lnTo>
                    <a:pt x="1322" y="2308"/>
                  </a:lnTo>
                  <a:lnTo>
                    <a:pt x="1329" y="2308"/>
                  </a:lnTo>
                  <a:lnTo>
                    <a:pt x="1337" y="2307"/>
                  </a:lnTo>
                  <a:lnTo>
                    <a:pt x="1350" y="2307"/>
                  </a:lnTo>
                  <a:lnTo>
                    <a:pt x="1364" y="2306"/>
                  </a:lnTo>
                  <a:lnTo>
                    <a:pt x="1382" y="2303"/>
                  </a:lnTo>
                  <a:lnTo>
                    <a:pt x="1401" y="2300"/>
                  </a:lnTo>
                  <a:lnTo>
                    <a:pt x="1422" y="2296"/>
                  </a:lnTo>
                  <a:lnTo>
                    <a:pt x="1445" y="2291"/>
                  </a:lnTo>
                  <a:lnTo>
                    <a:pt x="1468" y="2284"/>
                  </a:lnTo>
                  <a:lnTo>
                    <a:pt x="1492" y="2276"/>
                  </a:lnTo>
                  <a:lnTo>
                    <a:pt x="1516" y="2266"/>
                  </a:lnTo>
                  <a:lnTo>
                    <a:pt x="1540" y="2254"/>
                  </a:lnTo>
                  <a:lnTo>
                    <a:pt x="1564" y="2240"/>
                  </a:lnTo>
                  <a:lnTo>
                    <a:pt x="1588" y="2223"/>
                  </a:lnTo>
                  <a:lnTo>
                    <a:pt x="1610" y="2204"/>
                  </a:lnTo>
                  <a:lnTo>
                    <a:pt x="1631" y="2182"/>
                  </a:lnTo>
                  <a:lnTo>
                    <a:pt x="1651" y="2157"/>
                  </a:lnTo>
                  <a:lnTo>
                    <a:pt x="1668" y="2130"/>
                  </a:lnTo>
                  <a:lnTo>
                    <a:pt x="1682" y="2099"/>
                  </a:lnTo>
                  <a:lnTo>
                    <a:pt x="1695" y="2064"/>
                  </a:lnTo>
                  <a:lnTo>
                    <a:pt x="1704" y="2027"/>
                  </a:lnTo>
                  <a:lnTo>
                    <a:pt x="1710" y="1985"/>
                  </a:lnTo>
                  <a:lnTo>
                    <a:pt x="1712" y="1939"/>
                  </a:lnTo>
                  <a:lnTo>
                    <a:pt x="1712" y="1937"/>
                  </a:lnTo>
                  <a:lnTo>
                    <a:pt x="1712" y="1932"/>
                  </a:lnTo>
                  <a:lnTo>
                    <a:pt x="1712" y="1922"/>
                  </a:lnTo>
                  <a:lnTo>
                    <a:pt x="1712" y="1910"/>
                  </a:lnTo>
                  <a:lnTo>
                    <a:pt x="1711" y="1895"/>
                  </a:lnTo>
                  <a:lnTo>
                    <a:pt x="1710" y="1878"/>
                  </a:lnTo>
                  <a:lnTo>
                    <a:pt x="1707" y="1860"/>
                  </a:lnTo>
                  <a:lnTo>
                    <a:pt x="1703" y="1838"/>
                  </a:lnTo>
                  <a:lnTo>
                    <a:pt x="1699" y="1817"/>
                  </a:lnTo>
                  <a:lnTo>
                    <a:pt x="1693" y="1796"/>
                  </a:lnTo>
                  <a:lnTo>
                    <a:pt x="1686" y="1774"/>
                  </a:lnTo>
                  <a:lnTo>
                    <a:pt x="1676" y="1751"/>
                  </a:lnTo>
                  <a:lnTo>
                    <a:pt x="1665" y="1730"/>
                  </a:lnTo>
                  <a:lnTo>
                    <a:pt x="1651" y="1710"/>
                  </a:lnTo>
                  <a:lnTo>
                    <a:pt x="1635" y="1691"/>
                  </a:lnTo>
                  <a:lnTo>
                    <a:pt x="1618" y="1674"/>
                  </a:lnTo>
                  <a:lnTo>
                    <a:pt x="1596" y="1659"/>
                  </a:lnTo>
                  <a:lnTo>
                    <a:pt x="1573" y="1647"/>
                  </a:lnTo>
                  <a:lnTo>
                    <a:pt x="1545" y="1638"/>
                  </a:lnTo>
                  <a:lnTo>
                    <a:pt x="1515" y="1632"/>
                  </a:lnTo>
                  <a:lnTo>
                    <a:pt x="1481" y="1630"/>
                  </a:lnTo>
                  <a:lnTo>
                    <a:pt x="1484" y="1630"/>
                  </a:lnTo>
                  <a:lnTo>
                    <a:pt x="1489" y="1629"/>
                  </a:lnTo>
                  <a:lnTo>
                    <a:pt x="1497" y="1628"/>
                  </a:lnTo>
                  <a:lnTo>
                    <a:pt x="1508" y="1625"/>
                  </a:lnTo>
                  <a:lnTo>
                    <a:pt x="1520" y="1621"/>
                  </a:lnTo>
                  <a:lnTo>
                    <a:pt x="1535" y="1616"/>
                  </a:lnTo>
                  <a:lnTo>
                    <a:pt x="1551" y="1610"/>
                  </a:lnTo>
                  <a:lnTo>
                    <a:pt x="1567" y="1600"/>
                  </a:lnTo>
                  <a:lnTo>
                    <a:pt x="1584" y="1589"/>
                  </a:lnTo>
                  <a:lnTo>
                    <a:pt x="1600" y="1576"/>
                  </a:lnTo>
                  <a:lnTo>
                    <a:pt x="1615" y="1560"/>
                  </a:lnTo>
                  <a:lnTo>
                    <a:pt x="1630" y="1541"/>
                  </a:lnTo>
                  <a:lnTo>
                    <a:pt x="1643" y="1517"/>
                  </a:lnTo>
                  <a:lnTo>
                    <a:pt x="1654" y="1492"/>
                  </a:lnTo>
                  <a:lnTo>
                    <a:pt x="1663" y="1463"/>
                  </a:lnTo>
                  <a:lnTo>
                    <a:pt x="1668" y="1429"/>
                  </a:lnTo>
                  <a:lnTo>
                    <a:pt x="1670" y="1392"/>
                  </a:lnTo>
                  <a:lnTo>
                    <a:pt x="1667" y="1347"/>
                  </a:lnTo>
                  <a:lnTo>
                    <a:pt x="1660" y="1304"/>
                  </a:lnTo>
                  <a:lnTo>
                    <a:pt x="1649" y="1265"/>
                  </a:lnTo>
                  <a:lnTo>
                    <a:pt x="1634" y="1229"/>
                  </a:lnTo>
                  <a:lnTo>
                    <a:pt x="1615" y="1197"/>
                  </a:lnTo>
                  <a:lnTo>
                    <a:pt x="1593" y="1168"/>
                  </a:lnTo>
                  <a:lnTo>
                    <a:pt x="1568" y="1143"/>
                  </a:lnTo>
                  <a:lnTo>
                    <a:pt x="1540" y="1121"/>
                  </a:lnTo>
                  <a:lnTo>
                    <a:pt x="1509" y="1102"/>
                  </a:lnTo>
                  <a:lnTo>
                    <a:pt x="1475" y="1087"/>
                  </a:lnTo>
                  <a:lnTo>
                    <a:pt x="1439" y="1076"/>
                  </a:lnTo>
                  <a:lnTo>
                    <a:pt x="1401" y="1067"/>
                  </a:lnTo>
                  <a:lnTo>
                    <a:pt x="1362" y="1062"/>
                  </a:lnTo>
                  <a:lnTo>
                    <a:pt x="1320" y="1061"/>
                  </a:lnTo>
                  <a:lnTo>
                    <a:pt x="680" y="1061"/>
                  </a:lnTo>
                  <a:close/>
                  <a:moveTo>
                    <a:pt x="1673" y="0"/>
                  </a:moveTo>
                  <a:lnTo>
                    <a:pt x="1779" y="5"/>
                  </a:lnTo>
                  <a:lnTo>
                    <a:pt x="1882" y="14"/>
                  </a:lnTo>
                  <a:lnTo>
                    <a:pt x="1984" y="30"/>
                  </a:lnTo>
                  <a:lnTo>
                    <a:pt x="2084" y="52"/>
                  </a:lnTo>
                  <a:lnTo>
                    <a:pt x="2181" y="81"/>
                  </a:lnTo>
                  <a:lnTo>
                    <a:pt x="2277" y="115"/>
                  </a:lnTo>
                  <a:lnTo>
                    <a:pt x="2369" y="155"/>
                  </a:lnTo>
                  <a:lnTo>
                    <a:pt x="2459" y="199"/>
                  </a:lnTo>
                  <a:lnTo>
                    <a:pt x="2545" y="249"/>
                  </a:lnTo>
                  <a:lnTo>
                    <a:pt x="2627" y="304"/>
                  </a:lnTo>
                  <a:lnTo>
                    <a:pt x="2707" y="365"/>
                  </a:lnTo>
                  <a:lnTo>
                    <a:pt x="2783" y="428"/>
                  </a:lnTo>
                  <a:lnTo>
                    <a:pt x="2855" y="497"/>
                  </a:lnTo>
                  <a:lnTo>
                    <a:pt x="2922" y="570"/>
                  </a:lnTo>
                  <a:lnTo>
                    <a:pt x="2986" y="647"/>
                  </a:lnTo>
                  <a:lnTo>
                    <a:pt x="3046" y="727"/>
                  </a:lnTo>
                  <a:lnTo>
                    <a:pt x="3100" y="812"/>
                  </a:lnTo>
                  <a:lnTo>
                    <a:pt x="3149" y="899"/>
                  </a:lnTo>
                  <a:lnTo>
                    <a:pt x="3193" y="990"/>
                  </a:lnTo>
                  <a:lnTo>
                    <a:pt x="3233" y="1083"/>
                  </a:lnTo>
                  <a:lnTo>
                    <a:pt x="3266" y="1179"/>
                  </a:lnTo>
                  <a:lnTo>
                    <a:pt x="3295" y="1278"/>
                  </a:lnTo>
                  <a:lnTo>
                    <a:pt x="3317" y="1379"/>
                  </a:lnTo>
                  <a:lnTo>
                    <a:pt x="3332" y="1482"/>
                  </a:lnTo>
                  <a:lnTo>
                    <a:pt x="3342" y="1587"/>
                  </a:lnTo>
                  <a:lnTo>
                    <a:pt x="3345" y="1694"/>
                  </a:lnTo>
                  <a:lnTo>
                    <a:pt x="3342" y="1801"/>
                  </a:lnTo>
                  <a:lnTo>
                    <a:pt x="3332" y="1906"/>
                  </a:lnTo>
                  <a:lnTo>
                    <a:pt x="3317" y="2010"/>
                  </a:lnTo>
                  <a:lnTo>
                    <a:pt x="3295" y="2111"/>
                  </a:lnTo>
                  <a:lnTo>
                    <a:pt x="3266" y="2209"/>
                  </a:lnTo>
                  <a:lnTo>
                    <a:pt x="3233" y="2306"/>
                  </a:lnTo>
                  <a:lnTo>
                    <a:pt x="3193" y="2399"/>
                  </a:lnTo>
                  <a:lnTo>
                    <a:pt x="3149" y="2490"/>
                  </a:lnTo>
                  <a:lnTo>
                    <a:pt x="3100" y="2577"/>
                  </a:lnTo>
                  <a:lnTo>
                    <a:pt x="3046" y="2662"/>
                  </a:lnTo>
                  <a:lnTo>
                    <a:pt x="2986" y="2742"/>
                  </a:lnTo>
                  <a:lnTo>
                    <a:pt x="2922" y="2818"/>
                  </a:lnTo>
                  <a:lnTo>
                    <a:pt x="2855" y="2891"/>
                  </a:lnTo>
                  <a:lnTo>
                    <a:pt x="2783" y="2960"/>
                  </a:lnTo>
                  <a:lnTo>
                    <a:pt x="2707" y="3024"/>
                  </a:lnTo>
                  <a:lnTo>
                    <a:pt x="2627" y="3084"/>
                  </a:lnTo>
                  <a:lnTo>
                    <a:pt x="2545" y="3139"/>
                  </a:lnTo>
                  <a:lnTo>
                    <a:pt x="2459" y="3189"/>
                  </a:lnTo>
                  <a:lnTo>
                    <a:pt x="2369" y="3234"/>
                  </a:lnTo>
                  <a:lnTo>
                    <a:pt x="2277" y="3274"/>
                  </a:lnTo>
                  <a:lnTo>
                    <a:pt x="2181" y="3308"/>
                  </a:lnTo>
                  <a:lnTo>
                    <a:pt x="2084" y="3336"/>
                  </a:lnTo>
                  <a:lnTo>
                    <a:pt x="1984" y="3359"/>
                  </a:lnTo>
                  <a:lnTo>
                    <a:pt x="1882" y="3374"/>
                  </a:lnTo>
                  <a:lnTo>
                    <a:pt x="1779" y="3384"/>
                  </a:lnTo>
                  <a:lnTo>
                    <a:pt x="1673" y="3388"/>
                  </a:lnTo>
                  <a:lnTo>
                    <a:pt x="1567" y="3384"/>
                  </a:lnTo>
                  <a:lnTo>
                    <a:pt x="1463" y="3374"/>
                  </a:lnTo>
                  <a:lnTo>
                    <a:pt x="1361" y="3359"/>
                  </a:lnTo>
                  <a:lnTo>
                    <a:pt x="1262" y="3336"/>
                  </a:lnTo>
                  <a:lnTo>
                    <a:pt x="1163" y="3308"/>
                  </a:lnTo>
                  <a:lnTo>
                    <a:pt x="1069" y="3274"/>
                  </a:lnTo>
                  <a:lnTo>
                    <a:pt x="976" y="3234"/>
                  </a:lnTo>
                  <a:lnTo>
                    <a:pt x="887" y="3189"/>
                  </a:lnTo>
                  <a:lnTo>
                    <a:pt x="800" y="3139"/>
                  </a:lnTo>
                  <a:lnTo>
                    <a:pt x="718" y="3084"/>
                  </a:lnTo>
                  <a:lnTo>
                    <a:pt x="638" y="3024"/>
                  </a:lnTo>
                  <a:lnTo>
                    <a:pt x="563" y="2960"/>
                  </a:lnTo>
                  <a:lnTo>
                    <a:pt x="491" y="2891"/>
                  </a:lnTo>
                  <a:lnTo>
                    <a:pt x="423" y="2818"/>
                  </a:lnTo>
                  <a:lnTo>
                    <a:pt x="359" y="2742"/>
                  </a:lnTo>
                  <a:lnTo>
                    <a:pt x="300" y="2662"/>
                  </a:lnTo>
                  <a:lnTo>
                    <a:pt x="246" y="2577"/>
                  </a:lnTo>
                  <a:lnTo>
                    <a:pt x="197" y="2490"/>
                  </a:lnTo>
                  <a:lnTo>
                    <a:pt x="152" y="2399"/>
                  </a:lnTo>
                  <a:lnTo>
                    <a:pt x="113" y="2306"/>
                  </a:lnTo>
                  <a:lnTo>
                    <a:pt x="79" y="2209"/>
                  </a:lnTo>
                  <a:lnTo>
                    <a:pt x="51" y="2111"/>
                  </a:lnTo>
                  <a:lnTo>
                    <a:pt x="29" y="2010"/>
                  </a:lnTo>
                  <a:lnTo>
                    <a:pt x="14" y="1906"/>
                  </a:lnTo>
                  <a:lnTo>
                    <a:pt x="3" y="1801"/>
                  </a:lnTo>
                  <a:lnTo>
                    <a:pt x="0" y="1694"/>
                  </a:lnTo>
                  <a:lnTo>
                    <a:pt x="3" y="1587"/>
                  </a:lnTo>
                  <a:lnTo>
                    <a:pt x="14" y="1482"/>
                  </a:lnTo>
                  <a:lnTo>
                    <a:pt x="29" y="1379"/>
                  </a:lnTo>
                  <a:lnTo>
                    <a:pt x="51" y="1278"/>
                  </a:lnTo>
                  <a:lnTo>
                    <a:pt x="79" y="1179"/>
                  </a:lnTo>
                  <a:lnTo>
                    <a:pt x="113" y="1083"/>
                  </a:lnTo>
                  <a:lnTo>
                    <a:pt x="152" y="990"/>
                  </a:lnTo>
                  <a:lnTo>
                    <a:pt x="197" y="899"/>
                  </a:lnTo>
                  <a:lnTo>
                    <a:pt x="246" y="812"/>
                  </a:lnTo>
                  <a:lnTo>
                    <a:pt x="300" y="727"/>
                  </a:lnTo>
                  <a:lnTo>
                    <a:pt x="359" y="647"/>
                  </a:lnTo>
                  <a:lnTo>
                    <a:pt x="423" y="570"/>
                  </a:lnTo>
                  <a:lnTo>
                    <a:pt x="491" y="497"/>
                  </a:lnTo>
                  <a:lnTo>
                    <a:pt x="563" y="428"/>
                  </a:lnTo>
                  <a:lnTo>
                    <a:pt x="638" y="365"/>
                  </a:lnTo>
                  <a:lnTo>
                    <a:pt x="718" y="304"/>
                  </a:lnTo>
                  <a:lnTo>
                    <a:pt x="800" y="249"/>
                  </a:lnTo>
                  <a:lnTo>
                    <a:pt x="887" y="199"/>
                  </a:lnTo>
                  <a:lnTo>
                    <a:pt x="976" y="155"/>
                  </a:lnTo>
                  <a:lnTo>
                    <a:pt x="1069" y="115"/>
                  </a:lnTo>
                  <a:lnTo>
                    <a:pt x="1163" y="81"/>
                  </a:lnTo>
                  <a:lnTo>
                    <a:pt x="1262" y="52"/>
                  </a:lnTo>
                  <a:lnTo>
                    <a:pt x="1361" y="30"/>
                  </a:lnTo>
                  <a:lnTo>
                    <a:pt x="1463" y="14"/>
                  </a:lnTo>
                  <a:lnTo>
                    <a:pt x="1567" y="5"/>
                  </a:lnTo>
                  <a:lnTo>
                    <a:pt x="16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grpSp>
      <p:sp>
        <p:nvSpPr>
          <p:cNvPr id="52" name="Freeform 135">
            <a:extLst>
              <a:ext uri="{FF2B5EF4-FFF2-40B4-BE49-F238E27FC236}">
                <a16:creationId xmlns:a16="http://schemas.microsoft.com/office/drawing/2014/main" id="{5CE3A421-FE03-45B9-B2A0-BB7E34A810A6}"/>
              </a:ext>
            </a:extLst>
          </p:cNvPr>
          <p:cNvSpPr>
            <a:spLocks noEditPoints="1"/>
          </p:cNvSpPr>
          <p:nvPr/>
        </p:nvSpPr>
        <p:spPr bwMode="auto">
          <a:xfrm>
            <a:off x="3924869" y="3737431"/>
            <a:ext cx="313715" cy="317686"/>
          </a:xfrm>
          <a:custGeom>
            <a:avLst/>
            <a:gdLst>
              <a:gd name="T0" fmla="*/ 2042 w 3953"/>
              <a:gd name="T1" fmla="*/ 734 h 3202"/>
              <a:gd name="T2" fmla="*/ 1910 w 3953"/>
              <a:gd name="T3" fmla="*/ 767 h 3202"/>
              <a:gd name="T4" fmla="*/ 1812 w 3953"/>
              <a:gd name="T5" fmla="*/ 821 h 3202"/>
              <a:gd name="T6" fmla="*/ 1743 w 3953"/>
              <a:gd name="T7" fmla="*/ 889 h 3202"/>
              <a:gd name="T8" fmla="*/ 1700 w 3953"/>
              <a:gd name="T9" fmla="*/ 966 h 3202"/>
              <a:gd name="T10" fmla="*/ 1676 w 3953"/>
              <a:gd name="T11" fmla="*/ 1044 h 3202"/>
              <a:gd name="T12" fmla="*/ 1670 w 3953"/>
              <a:gd name="T13" fmla="*/ 1117 h 3202"/>
              <a:gd name="T14" fmla="*/ 1444 w 3953"/>
              <a:gd name="T15" fmla="*/ 1657 h 3202"/>
              <a:gd name="T16" fmla="*/ 2146 w 3953"/>
              <a:gd name="T17" fmla="*/ 2585 h 3202"/>
              <a:gd name="T18" fmla="*/ 2510 w 3953"/>
              <a:gd name="T19" fmla="*/ 1330 h 3202"/>
              <a:gd name="T20" fmla="*/ 2149 w 3953"/>
              <a:gd name="T21" fmla="*/ 1114 h 3202"/>
              <a:gd name="T22" fmla="*/ 2175 w 3953"/>
              <a:gd name="T23" fmla="*/ 1069 h 3202"/>
              <a:gd name="T24" fmla="*/ 2218 w 3953"/>
              <a:gd name="T25" fmla="*/ 1050 h 3202"/>
              <a:gd name="T26" fmla="*/ 2503 w 3953"/>
              <a:gd name="T27" fmla="*/ 1047 h 3202"/>
              <a:gd name="T28" fmla="*/ 1977 w 3953"/>
              <a:gd name="T29" fmla="*/ 0 h 3202"/>
              <a:gd name="T30" fmla="*/ 2344 w 3953"/>
              <a:gd name="T31" fmla="*/ 28 h 3202"/>
              <a:gd name="T32" fmla="*/ 2690 w 3953"/>
              <a:gd name="T33" fmla="*/ 108 h 3202"/>
              <a:gd name="T34" fmla="*/ 3007 w 3953"/>
              <a:gd name="T35" fmla="*/ 235 h 3202"/>
              <a:gd name="T36" fmla="*/ 3289 w 3953"/>
              <a:gd name="T37" fmla="*/ 405 h 3202"/>
              <a:gd name="T38" fmla="*/ 3528 w 3953"/>
              <a:gd name="T39" fmla="*/ 611 h 3202"/>
              <a:gd name="T40" fmla="*/ 3721 w 3953"/>
              <a:gd name="T41" fmla="*/ 849 h 3202"/>
              <a:gd name="T42" fmla="*/ 3860 w 3953"/>
              <a:gd name="T43" fmla="*/ 1114 h 3202"/>
              <a:gd name="T44" fmla="*/ 3938 w 3953"/>
              <a:gd name="T45" fmla="*/ 1401 h 3202"/>
              <a:gd name="T46" fmla="*/ 3949 w 3953"/>
              <a:gd name="T47" fmla="*/ 1702 h 3202"/>
              <a:gd name="T48" fmla="*/ 3893 w 3953"/>
              <a:gd name="T49" fmla="*/ 1994 h 3202"/>
              <a:gd name="T50" fmla="*/ 3773 w 3953"/>
              <a:gd name="T51" fmla="*/ 2267 h 3202"/>
              <a:gd name="T52" fmla="*/ 3599 w 3953"/>
              <a:gd name="T53" fmla="*/ 2515 h 3202"/>
              <a:gd name="T54" fmla="*/ 3374 w 3953"/>
              <a:gd name="T55" fmla="*/ 2732 h 3202"/>
              <a:gd name="T56" fmla="*/ 3104 w 3953"/>
              <a:gd name="T57" fmla="*/ 2915 h 3202"/>
              <a:gd name="T58" fmla="*/ 2799 w 3953"/>
              <a:gd name="T59" fmla="*/ 3056 h 3202"/>
              <a:gd name="T60" fmla="*/ 2463 w 3953"/>
              <a:gd name="T61" fmla="*/ 3153 h 3202"/>
              <a:gd name="T62" fmla="*/ 2102 w 3953"/>
              <a:gd name="T63" fmla="*/ 3198 h 3202"/>
              <a:gd name="T64" fmla="*/ 1728 w 3953"/>
              <a:gd name="T65" fmla="*/ 3189 h 3202"/>
              <a:gd name="T66" fmla="*/ 1375 w 3953"/>
              <a:gd name="T67" fmla="*/ 3126 h 3202"/>
              <a:gd name="T68" fmla="*/ 1048 w 3953"/>
              <a:gd name="T69" fmla="*/ 3014 h 3202"/>
              <a:gd name="T70" fmla="*/ 754 w 3953"/>
              <a:gd name="T71" fmla="*/ 2857 h 3202"/>
              <a:gd name="T72" fmla="*/ 499 w 3953"/>
              <a:gd name="T73" fmla="*/ 2663 h 3202"/>
              <a:gd name="T74" fmla="*/ 290 w 3953"/>
              <a:gd name="T75" fmla="*/ 2435 h 3202"/>
              <a:gd name="T76" fmla="*/ 133 w 3953"/>
              <a:gd name="T77" fmla="*/ 2179 h 3202"/>
              <a:gd name="T78" fmla="*/ 34 w 3953"/>
              <a:gd name="T79" fmla="*/ 1899 h 3202"/>
              <a:gd name="T80" fmla="*/ 0 w 3953"/>
              <a:gd name="T81" fmla="*/ 1601 h 3202"/>
              <a:gd name="T82" fmla="*/ 34 w 3953"/>
              <a:gd name="T83" fmla="*/ 1303 h 3202"/>
              <a:gd name="T84" fmla="*/ 133 w 3953"/>
              <a:gd name="T85" fmla="*/ 1023 h 3202"/>
              <a:gd name="T86" fmla="*/ 290 w 3953"/>
              <a:gd name="T87" fmla="*/ 767 h 3202"/>
              <a:gd name="T88" fmla="*/ 499 w 3953"/>
              <a:gd name="T89" fmla="*/ 539 h 3202"/>
              <a:gd name="T90" fmla="*/ 754 w 3953"/>
              <a:gd name="T91" fmla="*/ 344 h 3202"/>
              <a:gd name="T92" fmla="*/ 1048 w 3953"/>
              <a:gd name="T93" fmla="*/ 188 h 3202"/>
              <a:gd name="T94" fmla="*/ 1375 w 3953"/>
              <a:gd name="T95" fmla="*/ 76 h 3202"/>
              <a:gd name="T96" fmla="*/ 1728 w 3953"/>
              <a:gd name="T97" fmla="*/ 13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3" h="3202">
                <a:moveTo>
                  <a:pt x="2151" y="728"/>
                </a:moveTo>
                <a:lnTo>
                  <a:pt x="2094" y="729"/>
                </a:lnTo>
                <a:lnTo>
                  <a:pt x="2042" y="734"/>
                </a:lnTo>
                <a:lnTo>
                  <a:pt x="1994" y="743"/>
                </a:lnTo>
                <a:lnTo>
                  <a:pt x="1951" y="754"/>
                </a:lnTo>
                <a:lnTo>
                  <a:pt x="1910" y="767"/>
                </a:lnTo>
                <a:lnTo>
                  <a:pt x="1874" y="783"/>
                </a:lnTo>
                <a:lnTo>
                  <a:pt x="1842" y="801"/>
                </a:lnTo>
                <a:lnTo>
                  <a:pt x="1812" y="821"/>
                </a:lnTo>
                <a:lnTo>
                  <a:pt x="1786" y="842"/>
                </a:lnTo>
                <a:lnTo>
                  <a:pt x="1764" y="865"/>
                </a:lnTo>
                <a:lnTo>
                  <a:pt x="1743" y="889"/>
                </a:lnTo>
                <a:lnTo>
                  <a:pt x="1727" y="914"/>
                </a:lnTo>
                <a:lnTo>
                  <a:pt x="1712" y="940"/>
                </a:lnTo>
                <a:lnTo>
                  <a:pt x="1700" y="966"/>
                </a:lnTo>
                <a:lnTo>
                  <a:pt x="1690" y="992"/>
                </a:lnTo>
                <a:lnTo>
                  <a:pt x="1683" y="1018"/>
                </a:lnTo>
                <a:lnTo>
                  <a:pt x="1676" y="1044"/>
                </a:lnTo>
                <a:lnTo>
                  <a:pt x="1673" y="1069"/>
                </a:lnTo>
                <a:lnTo>
                  <a:pt x="1670" y="1093"/>
                </a:lnTo>
                <a:lnTo>
                  <a:pt x="1670" y="1117"/>
                </a:lnTo>
                <a:lnTo>
                  <a:pt x="1670" y="1330"/>
                </a:lnTo>
                <a:lnTo>
                  <a:pt x="1444" y="1330"/>
                </a:lnTo>
                <a:lnTo>
                  <a:pt x="1444" y="1657"/>
                </a:lnTo>
                <a:lnTo>
                  <a:pt x="1670" y="1657"/>
                </a:lnTo>
                <a:lnTo>
                  <a:pt x="1670" y="2585"/>
                </a:lnTo>
                <a:lnTo>
                  <a:pt x="2146" y="2585"/>
                </a:lnTo>
                <a:lnTo>
                  <a:pt x="2146" y="1657"/>
                </a:lnTo>
                <a:lnTo>
                  <a:pt x="2468" y="1657"/>
                </a:lnTo>
                <a:lnTo>
                  <a:pt x="2510" y="1330"/>
                </a:lnTo>
                <a:lnTo>
                  <a:pt x="2146" y="1330"/>
                </a:lnTo>
                <a:lnTo>
                  <a:pt x="2146" y="1136"/>
                </a:lnTo>
                <a:lnTo>
                  <a:pt x="2149" y="1114"/>
                </a:lnTo>
                <a:lnTo>
                  <a:pt x="2155" y="1096"/>
                </a:lnTo>
                <a:lnTo>
                  <a:pt x="2163" y="1081"/>
                </a:lnTo>
                <a:lnTo>
                  <a:pt x="2175" y="1069"/>
                </a:lnTo>
                <a:lnTo>
                  <a:pt x="2188" y="1060"/>
                </a:lnTo>
                <a:lnTo>
                  <a:pt x="2203" y="1054"/>
                </a:lnTo>
                <a:lnTo>
                  <a:pt x="2218" y="1050"/>
                </a:lnTo>
                <a:lnTo>
                  <a:pt x="2233" y="1048"/>
                </a:lnTo>
                <a:lnTo>
                  <a:pt x="2248" y="1047"/>
                </a:lnTo>
                <a:lnTo>
                  <a:pt x="2503" y="1047"/>
                </a:lnTo>
                <a:lnTo>
                  <a:pt x="2503" y="729"/>
                </a:lnTo>
                <a:lnTo>
                  <a:pt x="2151" y="728"/>
                </a:lnTo>
                <a:close/>
                <a:moveTo>
                  <a:pt x="1977" y="0"/>
                </a:moveTo>
                <a:lnTo>
                  <a:pt x="2102" y="4"/>
                </a:lnTo>
                <a:lnTo>
                  <a:pt x="2224" y="13"/>
                </a:lnTo>
                <a:lnTo>
                  <a:pt x="2344" y="28"/>
                </a:lnTo>
                <a:lnTo>
                  <a:pt x="2463" y="49"/>
                </a:lnTo>
                <a:lnTo>
                  <a:pt x="2578" y="76"/>
                </a:lnTo>
                <a:lnTo>
                  <a:pt x="2690" y="108"/>
                </a:lnTo>
                <a:lnTo>
                  <a:pt x="2799" y="146"/>
                </a:lnTo>
                <a:lnTo>
                  <a:pt x="2905" y="188"/>
                </a:lnTo>
                <a:lnTo>
                  <a:pt x="3007" y="235"/>
                </a:lnTo>
                <a:lnTo>
                  <a:pt x="3104" y="287"/>
                </a:lnTo>
                <a:lnTo>
                  <a:pt x="3198" y="344"/>
                </a:lnTo>
                <a:lnTo>
                  <a:pt x="3289" y="405"/>
                </a:lnTo>
                <a:lnTo>
                  <a:pt x="3374" y="470"/>
                </a:lnTo>
                <a:lnTo>
                  <a:pt x="3453" y="539"/>
                </a:lnTo>
                <a:lnTo>
                  <a:pt x="3528" y="611"/>
                </a:lnTo>
                <a:lnTo>
                  <a:pt x="3599" y="687"/>
                </a:lnTo>
                <a:lnTo>
                  <a:pt x="3663" y="767"/>
                </a:lnTo>
                <a:lnTo>
                  <a:pt x="3721" y="849"/>
                </a:lnTo>
                <a:lnTo>
                  <a:pt x="3773" y="935"/>
                </a:lnTo>
                <a:lnTo>
                  <a:pt x="3820" y="1023"/>
                </a:lnTo>
                <a:lnTo>
                  <a:pt x="3860" y="1114"/>
                </a:lnTo>
                <a:lnTo>
                  <a:pt x="3893" y="1207"/>
                </a:lnTo>
                <a:lnTo>
                  <a:pt x="3919" y="1303"/>
                </a:lnTo>
                <a:lnTo>
                  <a:pt x="3938" y="1401"/>
                </a:lnTo>
                <a:lnTo>
                  <a:pt x="3949" y="1500"/>
                </a:lnTo>
                <a:lnTo>
                  <a:pt x="3953" y="1601"/>
                </a:lnTo>
                <a:lnTo>
                  <a:pt x="3949" y="1702"/>
                </a:lnTo>
                <a:lnTo>
                  <a:pt x="3938" y="1801"/>
                </a:lnTo>
                <a:lnTo>
                  <a:pt x="3919" y="1899"/>
                </a:lnTo>
                <a:lnTo>
                  <a:pt x="3893" y="1994"/>
                </a:lnTo>
                <a:lnTo>
                  <a:pt x="3860" y="2088"/>
                </a:lnTo>
                <a:lnTo>
                  <a:pt x="3820" y="2179"/>
                </a:lnTo>
                <a:lnTo>
                  <a:pt x="3773" y="2267"/>
                </a:lnTo>
                <a:lnTo>
                  <a:pt x="3721" y="2353"/>
                </a:lnTo>
                <a:lnTo>
                  <a:pt x="3663" y="2435"/>
                </a:lnTo>
                <a:lnTo>
                  <a:pt x="3599" y="2515"/>
                </a:lnTo>
                <a:lnTo>
                  <a:pt x="3528" y="2591"/>
                </a:lnTo>
                <a:lnTo>
                  <a:pt x="3453" y="2663"/>
                </a:lnTo>
                <a:lnTo>
                  <a:pt x="3374" y="2732"/>
                </a:lnTo>
                <a:lnTo>
                  <a:pt x="3289" y="2797"/>
                </a:lnTo>
                <a:lnTo>
                  <a:pt x="3198" y="2857"/>
                </a:lnTo>
                <a:lnTo>
                  <a:pt x="3104" y="2915"/>
                </a:lnTo>
                <a:lnTo>
                  <a:pt x="3007" y="2967"/>
                </a:lnTo>
                <a:lnTo>
                  <a:pt x="2905" y="3014"/>
                </a:lnTo>
                <a:lnTo>
                  <a:pt x="2799" y="3056"/>
                </a:lnTo>
                <a:lnTo>
                  <a:pt x="2690" y="3094"/>
                </a:lnTo>
                <a:lnTo>
                  <a:pt x="2578" y="3126"/>
                </a:lnTo>
                <a:lnTo>
                  <a:pt x="2463" y="3153"/>
                </a:lnTo>
                <a:lnTo>
                  <a:pt x="2344" y="3174"/>
                </a:lnTo>
                <a:lnTo>
                  <a:pt x="2224" y="3189"/>
                </a:lnTo>
                <a:lnTo>
                  <a:pt x="2102" y="3198"/>
                </a:lnTo>
                <a:lnTo>
                  <a:pt x="1977" y="3202"/>
                </a:lnTo>
                <a:lnTo>
                  <a:pt x="1852" y="3198"/>
                </a:lnTo>
                <a:lnTo>
                  <a:pt x="1728" y="3189"/>
                </a:lnTo>
                <a:lnTo>
                  <a:pt x="1608" y="3174"/>
                </a:lnTo>
                <a:lnTo>
                  <a:pt x="1491" y="3153"/>
                </a:lnTo>
                <a:lnTo>
                  <a:pt x="1375" y="3126"/>
                </a:lnTo>
                <a:lnTo>
                  <a:pt x="1263" y="3094"/>
                </a:lnTo>
                <a:lnTo>
                  <a:pt x="1153" y="3056"/>
                </a:lnTo>
                <a:lnTo>
                  <a:pt x="1048" y="3014"/>
                </a:lnTo>
                <a:lnTo>
                  <a:pt x="946" y="2967"/>
                </a:lnTo>
                <a:lnTo>
                  <a:pt x="848" y="2915"/>
                </a:lnTo>
                <a:lnTo>
                  <a:pt x="754" y="2857"/>
                </a:lnTo>
                <a:lnTo>
                  <a:pt x="665" y="2797"/>
                </a:lnTo>
                <a:lnTo>
                  <a:pt x="580" y="2732"/>
                </a:lnTo>
                <a:lnTo>
                  <a:pt x="499" y="2663"/>
                </a:lnTo>
                <a:lnTo>
                  <a:pt x="424" y="2591"/>
                </a:lnTo>
                <a:lnTo>
                  <a:pt x="355" y="2515"/>
                </a:lnTo>
                <a:lnTo>
                  <a:pt x="290" y="2435"/>
                </a:lnTo>
                <a:lnTo>
                  <a:pt x="232" y="2353"/>
                </a:lnTo>
                <a:lnTo>
                  <a:pt x="179" y="2267"/>
                </a:lnTo>
                <a:lnTo>
                  <a:pt x="133" y="2179"/>
                </a:lnTo>
                <a:lnTo>
                  <a:pt x="94" y="2088"/>
                </a:lnTo>
                <a:lnTo>
                  <a:pt x="60" y="1994"/>
                </a:lnTo>
                <a:lnTo>
                  <a:pt x="34" y="1899"/>
                </a:lnTo>
                <a:lnTo>
                  <a:pt x="16" y="1801"/>
                </a:lnTo>
                <a:lnTo>
                  <a:pt x="3" y="1702"/>
                </a:lnTo>
                <a:lnTo>
                  <a:pt x="0" y="1601"/>
                </a:lnTo>
                <a:lnTo>
                  <a:pt x="3" y="1500"/>
                </a:lnTo>
                <a:lnTo>
                  <a:pt x="16" y="1401"/>
                </a:lnTo>
                <a:lnTo>
                  <a:pt x="34" y="1303"/>
                </a:lnTo>
                <a:lnTo>
                  <a:pt x="60" y="1207"/>
                </a:lnTo>
                <a:lnTo>
                  <a:pt x="94" y="1114"/>
                </a:lnTo>
                <a:lnTo>
                  <a:pt x="133" y="1023"/>
                </a:lnTo>
                <a:lnTo>
                  <a:pt x="179" y="935"/>
                </a:lnTo>
                <a:lnTo>
                  <a:pt x="232" y="849"/>
                </a:lnTo>
                <a:lnTo>
                  <a:pt x="290" y="767"/>
                </a:lnTo>
                <a:lnTo>
                  <a:pt x="355" y="687"/>
                </a:lnTo>
                <a:lnTo>
                  <a:pt x="424" y="611"/>
                </a:lnTo>
                <a:lnTo>
                  <a:pt x="499" y="539"/>
                </a:lnTo>
                <a:lnTo>
                  <a:pt x="580" y="470"/>
                </a:lnTo>
                <a:lnTo>
                  <a:pt x="665" y="405"/>
                </a:lnTo>
                <a:lnTo>
                  <a:pt x="754" y="344"/>
                </a:lnTo>
                <a:lnTo>
                  <a:pt x="848" y="287"/>
                </a:lnTo>
                <a:lnTo>
                  <a:pt x="946" y="235"/>
                </a:lnTo>
                <a:lnTo>
                  <a:pt x="1048" y="188"/>
                </a:lnTo>
                <a:lnTo>
                  <a:pt x="1153" y="146"/>
                </a:lnTo>
                <a:lnTo>
                  <a:pt x="1263" y="108"/>
                </a:lnTo>
                <a:lnTo>
                  <a:pt x="1375" y="76"/>
                </a:lnTo>
                <a:lnTo>
                  <a:pt x="1491" y="49"/>
                </a:lnTo>
                <a:lnTo>
                  <a:pt x="1608" y="28"/>
                </a:lnTo>
                <a:lnTo>
                  <a:pt x="1728" y="13"/>
                </a:lnTo>
                <a:lnTo>
                  <a:pt x="1852" y="4"/>
                </a:lnTo>
                <a:lnTo>
                  <a:pt x="1977" y="0"/>
                </a:lnTo>
                <a:close/>
              </a:path>
            </a:pathLst>
          </a:custGeom>
          <a:solidFill>
            <a:schemeClr val="accent2"/>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pic>
        <p:nvPicPr>
          <p:cNvPr id="4" name="Picture Placeholder 3">
            <a:extLst>
              <a:ext uri="{FF2B5EF4-FFF2-40B4-BE49-F238E27FC236}">
                <a16:creationId xmlns:a16="http://schemas.microsoft.com/office/drawing/2014/main" id="{00CA4629-4040-461A-913B-D5CA4A4AA753}"/>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9152" r="19152"/>
          <a:stretch>
            <a:fillRect/>
          </a:stretch>
        </p:blipFill>
        <p:spPr/>
      </p:pic>
      <p:sp>
        <p:nvSpPr>
          <p:cNvPr id="30" name="TextBox 29">
            <a:extLst>
              <a:ext uri="{FF2B5EF4-FFF2-40B4-BE49-F238E27FC236}">
                <a16:creationId xmlns:a16="http://schemas.microsoft.com/office/drawing/2014/main" id="{548A728E-D90F-40FF-A2A6-ADC0CCAB17FE}"/>
              </a:ext>
            </a:extLst>
          </p:cNvPr>
          <p:cNvSpPr txBox="1"/>
          <p:nvPr/>
        </p:nvSpPr>
        <p:spPr>
          <a:xfrm>
            <a:off x="769606" y="1567532"/>
            <a:ext cx="2432361" cy="923073"/>
          </a:xfrm>
          <a:prstGeom prst="rect">
            <a:avLst/>
          </a:prstGeom>
          <a:noFill/>
        </p:spPr>
        <p:txBody>
          <a:bodyPr wrap="square" lIns="0" tIns="0" rIns="0" bIns="0" rtlCol="0">
            <a:spAutoFit/>
          </a:bodyPr>
          <a:lstStyle/>
          <a:p>
            <a:pPr algn="l"/>
            <a:r>
              <a:rPr lang="en-US" sz="2999" b="1" dirty="0">
                <a:gradFill>
                  <a:gsLst>
                    <a:gs pos="0">
                      <a:schemeClr val="accent1">
                        <a:lumMod val="100000"/>
                      </a:schemeClr>
                    </a:gs>
                    <a:gs pos="100000">
                      <a:schemeClr val="accent4"/>
                    </a:gs>
                  </a:gsLst>
                  <a:lin ang="2700000" scaled="0"/>
                </a:gradFill>
                <a:latin typeface="Calibri Light" panose="020F0302020204030204" pitchFamily="34" charset="0"/>
                <a:cs typeface="Calibri Light" panose="020F0302020204030204" pitchFamily="34" charset="0"/>
              </a:rPr>
              <a:t>ADD YOUR TITLE HERE</a:t>
            </a:r>
            <a:endParaRPr lang="vi-VN" sz="2999" b="1" dirty="0">
              <a:gradFill>
                <a:gsLst>
                  <a:gs pos="0">
                    <a:schemeClr val="accent1">
                      <a:lumMod val="100000"/>
                    </a:schemeClr>
                  </a:gs>
                  <a:gs pos="100000">
                    <a:schemeClr val="accent4"/>
                  </a:gs>
                </a:gsLst>
                <a:lin ang="2700000" scaled="0"/>
              </a:gra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3876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Triangle 16">
            <a:extLst>
              <a:ext uri="{FF2B5EF4-FFF2-40B4-BE49-F238E27FC236}">
                <a16:creationId xmlns:a16="http://schemas.microsoft.com/office/drawing/2014/main" id="{3B2B7323-E33D-4315-856B-4F6868ACDA99}"/>
              </a:ext>
            </a:extLst>
          </p:cNvPr>
          <p:cNvSpPr/>
          <p:nvPr/>
        </p:nvSpPr>
        <p:spPr>
          <a:xfrm>
            <a:off x="0" y="447"/>
            <a:ext cx="9061177" cy="6857107"/>
          </a:xfrm>
          <a:custGeom>
            <a:avLst/>
            <a:gdLst>
              <a:gd name="connsiteX0" fmla="*/ 0 w 18124714"/>
              <a:gd name="connsiteY0" fmla="*/ 13716000 h 13716000"/>
              <a:gd name="connsiteX1" fmla="*/ 0 w 18124714"/>
              <a:gd name="connsiteY1" fmla="*/ 0 h 13716000"/>
              <a:gd name="connsiteX2" fmla="*/ 18124714 w 18124714"/>
              <a:gd name="connsiteY2" fmla="*/ 13716000 h 13716000"/>
              <a:gd name="connsiteX3" fmla="*/ 0 w 18124714"/>
              <a:gd name="connsiteY3" fmla="*/ 13716000 h 13716000"/>
              <a:gd name="connsiteX0" fmla="*/ 0 w 18124714"/>
              <a:gd name="connsiteY0" fmla="*/ 13716000 h 13716000"/>
              <a:gd name="connsiteX1" fmla="*/ 0 w 18124714"/>
              <a:gd name="connsiteY1" fmla="*/ 0 h 13716000"/>
              <a:gd name="connsiteX2" fmla="*/ 5159829 w 18124714"/>
              <a:gd name="connsiteY2" fmla="*/ 2155371 h 13716000"/>
              <a:gd name="connsiteX3" fmla="*/ 18124714 w 18124714"/>
              <a:gd name="connsiteY3" fmla="*/ 13716000 h 13716000"/>
              <a:gd name="connsiteX4" fmla="*/ 0 w 18124714"/>
              <a:gd name="connsiteY4" fmla="*/ 13716000 h 13716000"/>
              <a:gd name="connsiteX0" fmla="*/ 0 w 18124714"/>
              <a:gd name="connsiteY0" fmla="*/ 13716000 h 13716000"/>
              <a:gd name="connsiteX1" fmla="*/ 0 w 18124714"/>
              <a:gd name="connsiteY1" fmla="*/ 0 h 13716000"/>
              <a:gd name="connsiteX2" fmla="*/ 5159829 w 18124714"/>
              <a:gd name="connsiteY2" fmla="*/ 2155371 h 13716000"/>
              <a:gd name="connsiteX3" fmla="*/ 18124714 w 18124714"/>
              <a:gd name="connsiteY3" fmla="*/ 13716000 h 13716000"/>
              <a:gd name="connsiteX4" fmla="*/ 0 w 18124714"/>
              <a:gd name="connsiteY4" fmla="*/ 13716000 h 13716000"/>
              <a:gd name="connsiteX0" fmla="*/ 0 w 18124714"/>
              <a:gd name="connsiteY0" fmla="*/ 13716000 h 13716000"/>
              <a:gd name="connsiteX1" fmla="*/ 0 w 18124714"/>
              <a:gd name="connsiteY1" fmla="*/ 0 h 13716000"/>
              <a:gd name="connsiteX2" fmla="*/ 5159829 w 18124714"/>
              <a:gd name="connsiteY2" fmla="*/ 2155371 h 13716000"/>
              <a:gd name="connsiteX3" fmla="*/ 18124714 w 18124714"/>
              <a:gd name="connsiteY3" fmla="*/ 13716000 h 13716000"/>
              <a:gd name="connsiteX4" fmla="*/ 0 w 18124714"/>
              <a:gd name="connsiteY4" fmla="*/ 13716000 h 13716000"/>
              <a:gd name="connsiteX0" fmla="*/ 0 w 18124714"/>
              <a:gd name="connsiteY0" fmla="*/ 13716000 h 13716000"/>
              <a:gd name="connsiteX1" fmla="*/ 0 w 18124714"/>
              <a:gd name="connsiteY1" fmla="*/ 0 h 13716000"/>
              <a:gd name="connsiteX2" fmla="*/ 5159829 w 18124714"/>
              <a:gd name="connsiteY2" fmla="*/ 2155371 h 13716000"/>
              <a:gd name="connsiteX3" fmla="*/ 18124714 w 18124714"/>
              <a:gd name="connsiteY3" fmla="*/ 13716000 h 13716000"/>
              <a:gd name="connsiteX4" fmla="*/ 0 w 18124714"/>
              <a:gd name="connsiteY4" fmla="*/ 13716000 h 13716000"/>
              <a:gd name="connsiteX0" fmla="*/ 0 w 18318644"/>
              <a:gd name="connsiteY0" fmla="*/ 13716000 h 13716000"/>
              <a:gd name="connsiteX1" fmla="*/ 0 w 18318644"/>
              <a:gd name="connsiteY1" fmla="*/ 0 h 13716000"/>
              <a:gd name="connsiteX2" fmla="*/ 5159829 w 18318644"/>
              <a:gd name="connsiteY2" fmla="*/ 2155371 h 13716000"/>
              <a:gd name="connsiteX3" fmla="*/ 8915400 w 18318644"/>
              <a:gd name="connsiteY3" fmla="*/ 7021286 h 13716000"/>
              <a:gd name="connsiteX4" fmla="*/ 18124714 w 18318644"/>
              <a:gd name="connsiteY4" fmla="*/ 13716000 h 13716000"/>
              <a:gd name="connsiteX5" fmla="*/ 0 w 18318644"/>
              <a:gd name="connsiteY5" fmla="*/ 13716000 h 13716000"/>
              <a:gd name="connsiteX0" fmla="*/ 0 w 18848747"/>
              <a:gd name="connsiteY0" fmla="*/ 13716000 h 13716000"/>
              <a:gd name="connsiteX1" fmla="*/ 0 w 18848747"/>
              <a:gd name="connsiteY1" fmla="*/ 0 h 13716000"/>
              <a:gd name="connsiteX2" fmla="*/ 5159829 w 18848747"/>
              <a:gd name="connsiteY2" fmla="*/ 2155371 h 13716000"/>
              <a:gd name="connsiteX3" fmla="*/ 8915400 w 18848747"/>
              <a:gd name="connsiteY3" fmla="*/ 7021286 h 13716000"/>
              <a:gd name="connsiteX4" fmla="*/ 14499771 w 18848747"/>
              <a:gd name="connsiteY4" fmla="*/ 9633857 h 13716000"/>
              <a:gd name="connsiteX5" fmla="*/ 18124714 w 18848747"/>
              <a:gd name="connsiteY5" fmla="*/ 13716000 h 13716000"/>
              <a:gd name="connsiteX6" fmla="*/ 0 w 18848747"/>
              <a:gd name="connsiteY6" fmla="*/ 13716000 h 13716000"/>
              <a:gd name="connsiteX0" fmla="*/ 0 w 18124714"/>
              <a:gd name="connsiteY0" fmla="*/ 13716000 h 13716000"/>
              <a:gd name="connsiteX1" fmla="*/ 0 w 18124714"/>
              <a:gd name="connsiteY1" fmla="*/ 0 h 13716000"/>
              <a:gd name="connsiteX2" fmla="*/ 5159829 w 18124714"/>
              <a:gd name="connsiteY2" fmla="*/ 2155371 h 13716000"/>
              <a:gd name="connsiteX3" fmla="*/ 8915400 w 18124714"/>
              <a:gd name="connsiteY3" fmla="*/ 7021286 h 13716000"/>
              <a:gd name="connsiteX4" fmla="*/ 14499771 w 18124714"/>
              <a:gd name="connsiteY4" fmla="*/ 9633857 h 13716000"/>
              <a:gd name="connsiteX5" fmla="*/ 18124714 w 18124714"/>
              <a:gd name="connsiteY5" fmla="*/ 13716000 h 13716000"/>
              <a:gd name="connsiteX6" fmla="*/ 0 w 18124714"/>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24714" h="13716000">
                <a:moveTo>
                  <a:pt x="0" y="13716000"/>
                </a:moveTo>
                <a:lnTo>
                  <a:pt x="0" y="0"/>
                </a:lnTo>
                <a:cubicBezTo>
                  <a:pt x="1404257" y="1045029"/>
                  <a:pt x="3592286" y="914399"/>
                  <a:pt x="5159829" y="2155371"/>
                </a:cubicBezTo>
                <a:cubicBezTo>
                  <a:pt x="6749143" y="3129643"/>
                  <a:pt x="6754586" y="5094515"/>
                  <a:pt x="8915400" y="7021286"/>
                </a:cubicBezTo>
                <a:cubicBezTo>
                  <a:pt x="10537371" y="8430986"/>
                  <a:pt x="12964885" y="8518071"/>
                  <a:pt x="14499771" y="9633857"/>
                </a:cubicBezTo>
                <a:cubicBezTo>
                  <a:pt x="16034657" y="10749643"/>
                  <a:pt x="16949056" y="11957958"/>
                  <a:pt x="18124714" y="13716000"/>
                </a:cubicBezTo>
                <a:lnTo>
                  <a:pt x="0" y="13716000"/>
                </a:lnTo>
                <a:close/>
              </a:path>
            </a:pathLst>
          </a:custGeom>
          <a:gradFill>
            <a:gsLst>
              <a:gs pos="100000">
                <a:schemeClr val="accent4"/>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pic>
        <p:nvPicPr>
          <p:cNvPr id="11" name="Picture 10">
            <a:extLst>
              <a:ext uri="{FF2B5EF4-FFF2-40B4-BE49-F238E27FC236}">
                <a16:creationId xmlns:a16="http://schemas.microsoft.com/office/drawing/2014/main" id="{171F02E1-2BB5-460B-BEA9-258A4148BE5B}"/>
              </a:ext>
            </a:extLst>
          </p:cNvPr>
          <p:cNvPicPr>
            <a:picLocks noChangeAspect="1"/>
          </p:cNvPicPr>
          <p:nvPr/>
        </p:nvPicPr>
        <p:blipFill rotWithShape="1">
          <a:blip r:embed="rId2"/>
          <a:srcRect l="4687" t="21231" b="18758"/>
          <a:stretch/>
        </p:blipFill>
        <p:spPr>
          <a:xfrm>
            <a:off x="843835" y="1472239"/>
            <a:ext cx="6451778" cy="4062143"/>
          </a:xfrm>
          <a:prstGeom prst="rect">
            <a:avLst/>
          </a:prstGeom>
          <a:effectLst>
            <a:outerShdw blurRad="850900" dist="457200" dir="5700000" algn="tr" rotWithShape="0">
              <a:prstClr val="black">
                <a:alpha val="40000"/>
              </a:prstClr>
            </a:outerShdw>
          </a:effectLst>
        </p:spPr>
      </p:pic>
      <p:sp>
        <p:nvSpPr>
          <p:cNvPr id="18" name="TextBox 17">
            <a:extLst>
              <a:ext uri="{FF2B5EF4-FFF2-40B4-BE49-F238E27FC236}">
                <a16:creationId xmlns:a16="http://schemas.microsoft.com/office/drawing/2014/main" id="{D0F65872-B8D7-4594-9F33-35128176FACF}"/>
              </a:ext>
            </a:extLst>
          </p:cNvPr>
          <p:cNvSpPr txBox="1"/>
          <p:nvPr/>
        </p:nvSpPr>
        <p:spPr>
          <a:xfrm>
            <a:off x="6807586" y="1704383"/>
            <a:ext cx="3562609" cy="923073"/>
          </a:xfrm>
          <a:prstGeom prst="rect">
            <a:avLst/>
          </a:prstGeom>
          <a:noFill/>
        </p:spPr>
        <p:txBody>
          <a:bodyPr wrap="square" lIns="0" tIns="0" rIns="0" bIns="0" rtlCol="0">
            <a:spAutoFit/>
          </a:bodyPr>
          <a:lstStyle/>
          <a:p>
            <a:pPr algn="l"/>
            <a:r>
              <a:rPr lang="en-US" sz="2999" b="1" dirty="0">
                <a:gradFill>
                  <a:gsLst>
                    <a:gs pos="100000">
                      <a:schemeClr val="accent4"/>
                    </a:gs>
                    <a:gs pos="0">
                      <a:schemeClr val="accent1"/>
                    </a:gs>
                  </a:gsLst>
                  <a:lin ang="2700000" scaled="1"/>
                </a:gradFill>
              </a:rPr>
              <a:t>We make your body fit &amp; better</a:t>
            </a:r>
            <a:endParaRPr lang="vi-VN" sz="2999" b="1" dirty="0">
              <a:gradFill>
                <a:gsLst>
                  <a:gs pos="100000">
                    <a:schemeClr val="accent4"/>
                  </a:gs>
                  <a:gs pos="0">
                    <a:schemeClr val="accent1"/>
                  </a:gs>
                </a:gsLst>
                <a:lin ang="2700000" scaled="1"/>
              </a:gradFill>
            </a:endParaRPr>
          </a:p>
        </p:txBody>
      </p:sp>
      <p:sp>
        <p:nvSpPr>
          <p:cNvPr id="19" name="TextBox 18">
            <a:extLst>
              <a:ext uri="{FF2B5EF4-FFF2-40B4-BE49-F238E27FC236}">
                <a16:creationId xmlns:a16="http://schemas.microsoft.com/office/drawing/2014/main" id="{8BD628AD-EE49-4BA3-A574-36ADA6DDB424}"/>
              </a:ext>
            </a:extLst>
          </p:cNvPr>
          <p:cNvSpPr txBox="1"/>
          <p:nvPr/>
        </p:nvSpPr>
        <p:spPr>
          <a:xfrm flipH="1">
            <a:off x="7983201" y="3275908"/>
            <a:ext cx="3696012" cy="802399"/>
          </a:xfrm>
          <a:prstGeom prst="rect">
            <a:avLst/>
          </a:prstGeom>
          <a:noFill/>
        </p:spPr>
        <p:txBody>
          <a:bodyPr wrap="square" lIns="0" tIns="0" rIns="0" bIns="0" rtlCol="0">
            <a:spAutoFit/>
          </a:bodyPr>
          <a:lstStyle/>
          <a:p>
            <a:pPr algn="just">
              <a:lnSpc>
                <a:spcPct val="150000"/>
              </a:lnSpc>
            </a:pPr>
            <a:r>
              <a:rPr lang="en-US" sz="1200" dirty="0">
                <a:ea typeface="Lato Medium" panose="020F0502020204030203" pitchFamily="34" charset="0"/>
                <a:cs typeface="Poppins" panose="00000500000000000000" pitchFamily="2" charset="0"/>
              </a:rPr>
              <a:t>Lorem ipsum dolor sit </a:t>
            </a:r>
            <a:r>
              <a:rPr lang="en-US" sz="1200" dirty="0" err="1">
                <a:ea typeface="Lato Medium" panose="020F0502020204030203" pitchFamily="34" charset="0"/>
                <a:cs typeface="Poppins" panose="00000500000000000000" pitchFamily="2" charset="0"/>
              </a:rPr>
              <a:t>amet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consectetur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adipiscing</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elit</a:t>
            </a:r>
            <a:r>
              <a:rPr lang="en-US" sz="1200" dirty="0">
                <a:ea typeface="Lato Medium" panose="020F0502020204030203" pitchFamily="34" charset="0"/>
                <a:cs typeface="Poppins" panose="00000500000000000000" pitchFamily="2" charset="0"/>
              </a:rPr>
              <a:t>, sed do </a:t>
            </a:r>
            <a:r>
              <a:rPr lang="en-US" sz="1200" dirty="0" err="1">
                <a:ea typeface="Lato Medium" panose="020F0502020204030203" pitchFamily="34" charset="0"/>
                <a:cs typeface="Poppins" panose="00000500000000000000" pitchFamily="2" charset="0"/>
              </a:rPr>
              <a:t>eiusmod</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tempor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incididunt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ut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labore</a:t>
            </a:r>
            <a:r>
              <a:rPr lang="en-US" sz="1200" dirty="0">
                <a:ea typeface="Lato Medium" panose="020F0502020204030203" pitchFamily="34" charset="0"/>
                <a:cs typeface="Poppins" panose="00000500000000000000" pitchFamily="2" charset="0"/>
              </a:rPr>
              <a:t> et dolore magna </a:t>
            </a:r>
            <a:r>
              <a:rPr lang="en-US" sz="1200" dirty="0" err="1">
                <a:ea typeface="Lato Medium" panose="020F0502020204030203" pitchFamily="34" charset="0"/>
                <a:cs typeface="Poppins" panose="00000500000000000000" pitchFamily="2" charset="0"/>
              </a:rPr>
              <a:t>aliqua</a:t>
            </a:r>
            <a:r>
              <a:rPr lang="en-US" sz="1200" dirty="0">
                <a:ea typeface="Lato Medium" panose="020F0502020204030203" pitchFamily="34" charset="0"/>
                <a:cs typeface="Poppins" panose="00000500000000000000" pitchFamily="2" charset="0"/>
              </a:rPr>
              <a:t>. Ut </a:t>
            </a:r>
            <a:r>
              <a:rPr lang="en-US" sz="1200" dirty="0" err="1">
                <a:ea typeface="Lato Medium" panose="020F0502020204030203" pitchFamily="34" charset="0"/>
                <a:cs typeface="Poppins" panose="00000500000000000000" pitchFamily="2" charset="0"/>
              </a:rPr>
              <a:t>enim</a:t>
            </a:r>
            <a:r>
              <a:rPr lang="en-US" sz="1200" dirty="0">
                <a:ea typeface="Lato Medium" panose="020F0502020204030203" pitchFamily="34" charset="0"/>
                <a:cs typeface="Poppins" panose="00000500000000000000" pitchFamily="2" charset="0"/>
              </a:rPr>
              <a:t> ad minim </a:t>
            </a:r>
            <a:r>
              <a:rPr lang="en-US" sz="1200" dirty="0" err="1">
                <a:ea typeface="Lato Medium" panose="020F0502020204030203" pitchFamily="34" charset="0"/>
                <a:cs typeface="Poppins" panose="00000500000000000000" pitchFamily="2" charset="0"/>
              </a:rPr>
              <a:t>veniam</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quis</a:t>
            </a:r>
            <a:endParaRPr lang="en-US" sz="1200" dirty="0">
              <a:ea typeface="Lato Medium" panose="020F0502020204030203" pitchFamily="34" charset="0"/>
              <a:cs typeface="Poppins" panose="00000500000000000000" pitchFamily="2" charset="0"/>
            </a:endParaRPr>
          </a:p>
        </p:txBody>
      </p:sp>
      <p:sp>
        <p:nvSpPr>
          <p:cNvPr id="20" name="TextBox 19">
            <a:extLst>
              <a:ext uri="{FF2B5EF4-FFF2-40B4-BE49-F238E27FC236}">
                <a16:creationId xmlns:a16="http://schemas.microsoft.com/office/drawing/2014/main" id="{5FE89446-084E-4C61-8690-E27F1C55C84F}"/>
              </a:ext>
            </a:extLst>
          </p:cNvPr>
          <p:cNvSpPr txBox="1"/>
          <p:nvPr/>
        </p:nvSpPr>
        <p:spPr>
          <a:xfrm>
            <a:off x="7983201" y="2974209"/>
            <a:ext cx="1293624" cy="215444"/>
          </a:xfrm>
          <a:prstGeom prst="rect">
            <a:avLst/>
          </a:prstGeom>
          <a:noFill/>
        </p:spPr>
        <p:txBody>
          <a:bodyPr wrap="none" lIns="0" tIns="0" rIns="0" bIns="0" rtlCol="0">
            <a:spAutoFit/>
          </a:bodyPr>
          <a:lstStyle/>
          <a:p>
            <a:pPr algn="l"/>
            <a:r>
              <a:rPr lang="en-US" sz="1400" b="1"/>
              <a:t>See things clearly</a:t>
            </a:r>
            <a:endParaRPr lang="vi-VN" sz="1400" b="1"/>
          </a:p>
        </p:txBody>
      </p:sp>
      <p:grpSp>
        <p:nvGrpSpPr>
          <p:cNvPr id="21" name="Group 20">
            <a:extLst>
              <a:ext uri="{FF2B5EF4-FFF2-40B4-BE49-F238E27FC236}">
                <a16:creationId xmlns:a16="http://schemas.microsoft.com/office/drawing/2014/main" id="{2463AAA5-5C0C-482E-9AE6-BDCEA23A2E77}"/>
              </a:ext>
            </a:extLst>
          </p:cNvPr>
          <p:cNvGrpSpPr/>
          <p:nvPr/>
        </p:nvGrpSpPr>
        <p:grpSpPr>
          <a:xfrm>
            <a:off x="7983201" y="4316677"/>
            <a:ext cx="1123788" cy="360634"/>
            <a:chOff x="20955032" y="11059078"/>
            <a:chExt cx="2247868" cy="721362"/>
          </a:xfrm>
        </p:grpSpPr>
        <p:grpSp>
          <p:nvGrpSpPr>
            <p:cNvPr id="22" name="Group 21">
              <a:extLst>
                <a:ext uri="{FF2B5EF4-FFF2-40B4-BE49-F238E27FC236}">
                  <a16:creationId xmlns:a16="http://schemas.microsoft.com/office/drawing/2014/main" id="{50FBEE5E-42B2-4325-9E3D-08BD6415F792}"/>
                </a:ext>
              </a:extLst>
            </p:cNvPr>
            <p:cNvGrpSpPr/>
            <p:nvPr/>
          </p:nvGrpSpPr>
          <p:grpSpPr>
            <a:xfrm>
              <a:off x="20955032" y="11059078"/>
              <a:ext cx="2247868" cy="721362"/>
              <a:chOff x="20643687" y="11059078"/>
              <a:chExt cx="2870558" cy="721362"/>
            </a:xfrm>
          </p:grpSpPr>
          <p:sp>
            <p:nvSpPr>
              <p:cNvPr id="24" name="Rectangle: Rounded Corners 23">
                <a:extLst>
                  <a:ext uri="{FF2B5EF4-FFF2-40B4-BE49-F238E27FC236}">
                    <a16:creationId xmlns:a16="http://schemas.microsoft.com/office/drawing/2014/main" id="{1724FCA7-51D8-430C-9A02-8633DFF49AEF}"/>
                  </a:ext>
                </a:extLst>
              </p:cNvPr>
              <p:cNvSpPr/>
              <p:nvPr/>
            </p:nvSpPr>
            <p:spPr>
              <a:xfrm>
                <a:off x="20643687" y="11165909"/>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5" name="Rectangle: Rounded Corners 24">
                <a:extLst>
                  <a:ext uri="{FF2B5EF4-FFF2-40B4-BE49-F238E27FC236}">
                    <a16:creationId xmlns:a16="http://schemas.microsoft.com/office/drawing/2014/main" id="{BDAC9695-6567-4D2E-B4B1-510AF47C1E74}"/>
                  </a:ext>
                </a:extLst>
              </p:cNvPr>
              <p:cNvSpPr/>
              <p:nvPr/>
            </p:nvSpPr>
            <p:spPr>
              <a:xfrm>
                <a:off x="20745287" y="11059078"/>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23" name="TextBox 22">
              <a:extLst>
                <a:ext uri="{FF2B5EF4-FFF2-40B4-BE49-F238E27FC236}">
                  <a16:creationId xmlns:a16="http://schemas.microsoft.com/office/drawing/2014/main" id="{0FB59A69-D9DC-4369-A438-16E50B2F4008}"/>
                </a:ext>
              </a:extLst>
            </p:cNvPr>
            <p:cNvSpPr txBox="1"/>
            <p:nvPr/>
          </p:nvSpPr>
          <p:spPr>
            <a:xfrm>
              <a:off x="21470131" y="11150900"/>
              <a:ext cx="1092878" cy="430944"/>
            </a:xfrm>
            <a:prstGeom prst="rect">
              <a:avLst/>
            </a:prstGeom>
            <a:noFill/>
          </p:spPr>
          <p:txBody>
            <a:bodyPr wrap="none" lIns="0" tIns="0" rIns="0" bIns="0" rtlCol="0">
              <a:spAutoFit/>
            </a:bodyPr>
            <a:lstStyle/>
            <a:p>
              <a:pPr algn="l"/>
              <a:r>
                <a:rPr lang="en-US" sz="1400"/>
                <a:t>explore</a:t>
              </a:r>
              <a:endParaRPr lang="vi-VN" sz="1400"/>
            </a:p>
          </p:txBody>
        </p:sp>
      </p:grpSp>
      <p:sp>
        <p:nvSpPr>
          <p:cNvPr id="27" name="Rectangle 26">
            <a:extLst>
              <a:ext uri="{FF2B5EF4-FFF2-40B4-BE49-F238E27FC236}">
                <a16:creationId xmlns:a16="http://schemas.microsoft.com/office/drawing/2014/main" id="{F1353BDE-6B33-4A8D-8AA8-E5C8944F7B39}"/>
              </a:ext>
            </a:extLst>
          </p:cNvPr>
          <p:cNvSpPr/>
          <p:nvPr/>
        </p:nvSpPr>
        <p:spPr>
          <a:xfrm>
            <a:off x="4932370" y="1933863"/>
            <a:ext cx="1788115" cy="22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pic>
        <p:nvPicPr>
          <p:cNvPr id="4" name="Picture Placeholder 3">
            <a:extLst>
              <a:ext uri="{FF2B5EF4-FFF2-40B4-BE49-F238E27FC236}">
                <a16:creationId xmlns:a16="http://schemas.microsoft.com/office/drawing/2014/main" id="{DB99AE3E-F2BB-45F5-9197-FD8C5EA9A1F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2050" r="32050"/>
          <a:stretch>
            <a:fillRect/>
          </a:stretch>
        </p:blipFill>
        <p:spPr/>
      </p:pic>
      <p:sp>
        <p:nvSpPr>
          <p:cNvPr id="30" name="Freeform: Shape 29">
            <a:extLst>
              <a:ext uri="{FF2B5EF4-FFF2-40B4-BE49-F238E27FC236}">
                <a16:creationId xmlns:a16="http://schemas.microsoft.com/office/drawing/2014/main" id="{18B3AAE3-35D0-4160-BA31-A925ABDDE019}"/>
              </a:ext>
            </a:extLst>
          </p:cNvPr>
          <p:cNvSpPr/>
          <p:nvPr/>
        </p:nvSpPr>
        <p:spPr>
          <a:xfrm>
            <a:off x="1435305" y="3732763"/>
            <a:ext cx="3283038" cy="2182450"/>
          </a:xfrm>
          <a:custGeom>
            <a:avLst/>
            <a:gdLst>
              <a:gd name="connsiteX0" fmla="*/ 5255920 w 6566930"/>
              <a:gd name="connsiteY0" fmla="*/ 0 h 4365469"/>
              <a:gd name="connsiteX1" fmla="*/ 5663047 w 6566930"/>
              <a:gd name="connsiteY1" fmla="*/ 1055756 h 4365469"/>
              <a:gd name="connsiteX2" fmla="*/ 6276569 w 6566930"/>
              <a:gd name="connsiteY2" fmla="*/ 1055756 h 4365469"/>
              <a:gd name="connsiteX3" fmla="*/ 6566930 w 6566930"/>
              <a:gd name="connsiteY3" fmla="*/ 1346117 h 4365469"/>
              <a:gd name="connsiteX4" fmla="*/ 6566930 w 6566930"/>
              <a:gd name="connsiteY4" fmla="*/ 4075108 h 4365469"/>
              <a:gd name="connsiteX5" fmla="*/ 6276569 w 6566930"/>
              <a:gd name="connsiteY5" fmla="*/ 4365469 h 4365469"/>
              <a:gd name="connsiteX6" fmla="*/ 290361 w 6566930"/>
              <a:gd name="connsiteY6" fmla="*/ 4365469 h 4365469"/>
              <a:gd name="connsiteX7" fmla="*/ 0 w 6566930"/>
              <a:gd name="connsiteY7" fmla="*/ 4075108 h 4365469"/>
              <a:gd name="connsiteX8" fmla="*/ 0 w 6566930"/>
              <a:gd name="connsiteY8" fmla="*/ 1346117 h 4365469"/>
              <a:gd name="connsiteX9" fmla="*/ 290361 w 6566930"/>
              <a:gd name="connsiteY9" fmla="*/ 1055756 h 4365469"/>
              <a:gd name="connsiteX10" fmla="*/ 4848793 w 6566930"/>
              <a:gd name="connsiteY10" fmla="*/ 1055756 h 436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66930" h="4365469">
                <a:moveTo>
                  <a:pt x="5255920" y="0"/>
                </a:moveTo>
                <a:lnTo>
                  <a:pt x="5663047" y="1055756"/>
                </a:lnTo>
                <a:lnTo>
                  <a:pt x="6276569" y="1055756"/>
                </a:lnTo>
                <a:cubicBezTo>
                  <a:pt x="6436931" y="1055756"/>
                  <a:pt x="6566930" y="1185755"/>
                  <a:pt x="6566930" y="1346117"/>
                </a:cubicBezTo>
                <a:lnTo>
                  <a:pt x="6566930" y="4075108"/>
                </a:lnTo>
                <a:cubicBezTo>
                  <a:pt x="6566930" y="4235470"/>
                  <a:pt x="6436931" y="4365469"/>
                  <a:pt x="6276569" y="4365469"/>
                </a:cubicBezTo>
                <a:lnTo>
                  <a:pt x="290361" y="4365469"/>
                </a:lnTo>
                <a:cubicBezTo>
                  <a:pt x="129999" y="4365469"/>
                  <a:pt x="0" y="4235470"/>
                  <a:pt x="0" y="4075108"/>
                </a:cubicBezTo>
                <a:lnTo>
                  <a:pt x="0" y="1346117"/>
                </a:lnTo>
                <a:cubicBezTo>
                  <a:pt x="0" y="1185755"/>
                  <a:pt x="129999" y="1055756"/>
                  <a:pt x="290361" y="1055756"/>
                </a:cubicBezTo>
                <a:lnTo>
                  <a:pt x="4848793" y="1055756"/>
                </a:lnTo>
                <a:close/>
              </a:path>
            </a:pathLst>
          </a:custGeom>
          <a:solidFill>
            <a:schemeClr val="bg1"/>
          </a:solidFill>
          <a:ln>
            <a:noFill/>
          </a:ln>
          <a:effectLst>
            <a:outerShdw blurRad="1270000" dist="4191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2" name="TextBox 31">
            <a:extLst>
              <a:ext uri="{FF2B5EF4-FFF2-40B4-BE49-F238E27FC236}">
                <a16:creationId xmlns:a16="http://schemas.microsoft.com/office/drawing/2014/main" id="{7A0723D2-C29E-44D1-9434-4E61DE57856A}"/>
              </a:ext>
            </a:extLst>
          </p:cNvPr>
          <p:cNvSpPr txBox="1"/>
          <p:nvPr/>
        </p:nvSpPr>
        <p:spPr>
          <a:xfrm flipH="1">
            <a:off x="1668581" y="4823076"/>
            <a:ext cx="2862007" cy="700448"/>
          </a:xfrm>
          <a:prstGeom prst="rect">
            <a:avLst/>
          </a:prstGeom>
          <a:noFill/>
        </p:spPr>
        <p:txBody>
          <a:bodyPr wrap="square" lIns="0" tIns="0" rIns="0" bIns="0" rtlCol="0">
            <a:spAutoFit/>
          </a:bodyPr>
          <a:lstStyle/>
          <a:p>
            <a:pPr>
              <a:lnSpc>
                <a:spcPct val="150000"/>
              </a:lnSpc>
            </a:pPr>
            <a:r>
              <a:rPr lang="en-US" sz="1600" dirty="0">
                <a:latin typeface="+mj-lt"/>
                <a:ea typeface="Lato Medium" panose="020F0502020204030203" pitchFamily="34" charset="0"/>
                <a:cs typeface="Poppins" panose="00000500000000000000" pitchFamily="2" charset="0"/>
              </a:rPr>
              <a:t>Lorem ipsum dolor sit </a:t>
            </a:r>
            <a:r>
              <a:rPr lang="en-US" sz="1600" dirty="0" err="1">
                <a:latin typeface="+mj-lt"/>
                <a:ea typeface="Lato Medium" panose="020F0502020204030203" pitchFamily="34" charset="0"/>
                <a:cs typeface="Poppins" panose="00000500000000000000" pitchFamily="2" charset="0"/>
              </a:rPr>
              <a:t>amet</a:t>
            </a:r>
            <a:r>
              <a:rPr lang="en-US" sz="1600" dirty="0">
                <a:latin typeface="+mj-lt"/>
                <a:ea typeface="Lato Medium" panose="020F0502020204030203" pitchFamily="34" charset="0"/>
                <a:cs typeface="Poppins" panose="00000500000000000000" pitchFamily="2" charset="0"/>
              </a:rPr>
              <a:t>, </a:t>
            </a:r>
            <a:r>
              <a:rPr lang="en-US" sz="1600" dirty="0" err="1">
                <a:latin typeface="+mj-lt"/>
                <a:ea typeface="Lato Medium" panose="020F0502020204030203" pitchFamily="34" charset="0"/>
                <a:cs typeface="Poppins" panose="00000500000000000000" pitchFamily="2" charset="0"/>
              </a:rPr>
              <a:t>consectetur</a:t>
            </a:r>
            <a:r>
              <a:rPr lang="en-US" sz="1600" dirty="0">
                <a:latin typeface="+mj-lt"/>
                <a:ea typeface="Lato Medium" panose="020F0502020204030203" pitchFamily="34" charset="0"/>
                <a:cs typeface="Poppins" panose="00000500000000000000" pitchFamily="2" charset="0"/>
              </a:rPr>
              <a:t> </a:t>
            </a:r>
            <a:r>
              <a:rPr lang="en-US" sz="1600" dirty="0" err="1">
                <a:latin typeface="+mj-lt"/>
                <a:ea typeface="Lato Medium" panose="020F0502020204030203" pitchFamily="34" charset="0"/>
                <a:cs typeface="Poppins" panose="00000500000000000000" pitchFamily="2" charset="0"/>
              </a:rPr>
              <a:t>adipiscing</a:t>
            </a:r>
            <a:r>
              <a:rPr lang="en-US" sz="1600" dirty="0">
                <a:latin typeface="+mj-lt"/>
                <a:ea typeface="Lato Medium" panose="020F0502020204030203" pitchFamily="34" charset="0"/>
                <a:cs typeface="Poppins" panose="00000500000000000000" pitchFamily="2" charset="0"/>
              </a:rPr>
              <a:t> </a:t>
            </a:r>
            <a:r>
              <a:rPr lang="en-US" sz="1600" dirty="0" err="1">
                <a:latin typeface="+mj-lt"/>
                <a:ea typeface="Lato Medium" panose="020F0502020204030203" pitchFamily="34" charset="0"/>
                <a:cs typeface="Poppins" panose="00000500000000000000" pitchFamily="2" charset="0"/>
              </a:rPr>
              <a:t>elit</a:t>
            </a:r>
            <a:r>
              <a:rPr lang="en-US" sz="1600" dirty="0">
                <a:latin typeface="+mj-lt"/>
                <a:ea typeface="Lato Medium" panose="020F0502020204030203" pitchFamily="34" charset="0"/>
                <a:cs typeface="Poppins" panose="00000500000000000000" pitchFamily="2" charset="0"/>
              </a:rPr>
              <a:t>, sed do</a:t>
            </a:r>
          </a:p>
        </p:txBody>
      </p:sp>
    </p:spTree>
    <p:extLst>
      <p:ext uri="{BB962C8B-B14F-4D97-AF65-F5344CB8AC3E}">
        <p14:creationId xmlns:p14="http://schemas.microsoft.com/office/powerpoint/2010/main" val="1693565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5A46B23-D3A6-485F-B7E7-6F380F34B11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692" b="4692"/>
          <a:stretch>
            <a:fillRect/>
          </a:stretch>
        </p:blipFill>
        <p:spPr/>
      </p:pic>
      <p:sp>
        <p:nvSpPr>
          <p:cNvPr id="8" name="TextBox 7">
            <a:extLst>
              <a:ext uri="{FF2B5EF4-FFF2-40B4-BE49-F238E27FC236}">
                <a16:creationId xmlns:a16="http://schemas.microsoft.com/office/drawing/2014/main" id="{29E63940-D994-4D7F-8B6D-AC4E7CE29E40}"/>
              </a:ext>
            </a:extLst>
          </p:cNvPr>
          <p:cNvSpPr txBox="1"/>
          <p:nvPr/>
        </p:nvSpPr>
        <p:spPr>
          <a:xfrm flipH="1">
            <a:off x="1430407" y="4182090"/>
            <a:ext cx="4041924" cy="735522"/>
          </a:xfrm>
          <a:prstGeom prst="rect">
            <a:avLst/>
          </a:prstGeom>
          <a:noFill/>
        </p:spPr>
        <p:txBody>
          <a:bodyPr wrap="square" lIns="0" tIns="0" rIns="0" bIns="0" rtlCol="0">
            <a:spAutoFit/>
          </a:bodyPr>
          <a:lstStyle/>
          <a:p>
            <a:pPr>
              <a:lnSpc>
                <a:spcPct val="150000"/>
              </a:lnSpc>
            </a:pPr>
            <a:r>
              <a:rPr lang="en-US" sz="1100" dirty="0">
                <a:latin typeface="+mj-lt"/>
                <a:ea typeface="Lato Medium" panose="020F0502020204030203" pitchFamily="34" charset="0"/>
                <a:cs typeface="Poppins" panose="00000500000000000000" pitchFamily="2" charset="0"/>
              </a:rPr>
              <a:t>Lorem ipsum dolor sit </a:t>
            </a:r>
            <a:r>
              <a:rPr lang="en-US" sz="1100" dirty="0" err="1">
                <a:latin typeface="+mj-lt"/>
                <a:ea typeface="Lato Medium" panose="020F0502020204030203" pitchFamily="34" charset="0"/>
                <a:cs typeface="Poppins" panose="00000500000000000000" pitchFamily="2" charset="0"/>
              </a:rPr>
              <a:t>amet</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consectetur</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adipiscing</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elit</a:t>
            </a:r>
            <a:r>
              <a:rPr lang="en-US" sz="1100" dirty="0">
                <a:latin typeface="+mj-lt"/>
                <a:ea typeface="Lato Medium" panose="020F0502020204030203" pitchFamily="34" charset="0"/>
                <a:cs typeface="Poppins" panose="00000500000000000000" pitchFamily="2" charset="0"/>
              </a:rPr>
              <a:t>, sed do </a:t>
            </a:r>
            <a:r>
              <a:rPr lang="en-US" sz="1100" dirty="0" err="1">
                <a:latin typeface="+mj-lt"/>
                <a:ea typeface="Lato Medium" panose="020F0502020204030203" pitchFamily="34" charset="0"/>
                <a:cs typeface="Poppins" panose="00000500000000000000" pitchFamily="2" charset="0"/>
              </a:rPr>
              <a:t>eiusmod</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tempor</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incididunt</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ut</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labore</a:t>
            </a:r>
            <a:r>
              <a:rPr lang="en-US" sz="1100" dirty="0">
                <a:latin typeface="+mj-lt"/>
                <a:ea typeface="Lato Medium" panose="020F0502020204030203" pitchFamily="34" charset="0"/>
                <a:cs typeface="Poppins" panose="00000500000000000000" pitchFamily="2" charset="0"/>
              </a:rPr>
              <a:t> et dolore magna </a:t>
            </a:r>
            <a:r>
              <a:rPr lang="en-US" sz="1100" dirty="0" err="1">
                <a:latin typeface="+mj-lt"/>
                <a:ea typeface="Lato Medium" panose="020F0502020204030203" pitchFamily="34" charset="0"/>
                <a:cs typeface="Poppins" panose="00000500000000000000" pitchFamily="2" charset="0"/>
              </a:rPr>
              <a:t>aliqua</a:t>
            </a:r>
            <a:r>
              <a:rPr lang="en-US" sz="1100" dirty="0">
                <a:latin typeface="+mj-lt"/>
                <a:ea typeface="Lato Medium" panose="020F0502020204030203" pitchFamily="34" charset="0"/>
                <a:cs typeface="Poppins" panose="00000500000000000000" pitchFamily="2" charset="0"/>
              </a:rPr>
              <a:t>. Ut </a:t>
            </a:r>
            <a:r>
              <a:rPr lang="en-US" sz="1100" dirty="0" err="1">
                <a:latin typeface="+mj-lt"/>
                <a:ea typeface="Lato Medium" panose="020F0502020204030203" pitchFamily="34" charset="0"/>
                <a:cs typeface="Poppins" panose="00000500000000000000" pitchFamily="2" charset="0"/>
              </a:rPr>
              <a:t>enim</a:t>
            </a:r>
            <a:r>
              <a:rPr lang="en-US" sz="1100" dirty="0">
                <a:latin typeface="+mj-lt"/>
                <a:ea typeface="Lato Medium" panose="020F0502020204030203" pitchFamily="34" charset="0"/>
                <a:cs typeface="Poppins" panose="00000500000000000000" pitchFamily="2" charset="0"/>
              </a:rPr>
              <a:t> ad minim </a:t>
            </a:r>
            <a:r>
              <a:rPr lang="en-US" sz="1100" dirty="0" err="1">
                <a:latin typeface="+mj-lt"/>
                <a:ea typeface="Lato Medium" panose="020F0502020204030203" pitchFamily="34" charset="0"/>
                <a:cs typeface="Poppins" panose="00000500000000000000" pitchFamily="2" charset="0"/>
              </a:rPr>
              <a:t>veniam</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quis</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nostrud</a:t>
            </a:r>
            <a:endParaRPr lang="en-US" sz="1100" dirty="0">
              <a:latin typeface="+mj-lt"/>
              <a:ea typeface="Lato Medium" panose="020F0502020204030203" pitchFamily="34" charset="0"/>
              <a:cs typeface="Poppins" panose="00000500000000000000" pitchFamily="2" charset="0"/>
            </a:endParaRPr>
          </a:p>
        </p:txBody>
      </p:sp>
      <p:grpSp>
        <p:nvGrpSpPr>
          <p:cNvPr id="10" name="Group 9">
            <a:extLst>
              <a:ext uri="{FF2B5EF4-FFF2-40B4-BE49-F238E27FC236}">
                <a16:creationId xmlns:a16="http://schemas.microsoft.com/office/drawing/2014/main" id="{FE3903EA-29D1-4799-8A6B-0DA5D651F97F}"/>
              </a:ext>
            </a:extLst>
          </p:cNvPr>
          <p:cNvGrpSpPr/>
          <p:nvPr/>
        </p:nvGrpSpPr>
        <p:grpSpPr>
          <a:xfrm>
            <a:off x="1430408" y="5480556"/>
            <a:ext cx="3862423" cy="58115"/>
            <a:chOff x="14049888" y="7554555"/>
            <a:chExt cx="7725852" cy="509945"/>
          </a:xfrm>
        </p:grpSpPr>
        <p:sp>
          <p:nvSpPr>
            <p:cNvPr id="11" name="Rectangle: Rounded Corners 10">
              <a:extLst>
                <a:ext uri="{FF2B5EF4-FFF2-40B4-BE49-F238E27FC236}">
                  <a16:creationId xmlns:a16="http://schemas.microsoft.com/office/drawing/2014/main" id="{6AE0615D-2B71-413E-A396-820C0696D869}"/>
                </a:ext>
              </a:extLst>
            </p:cNvPr>
            <p:cNvSpPr/>
            <p:nvPr/>
          </p:nvSpPr>
          <p:spPr>
            <a:xfrm>
              <a:off x="14049888" y="7554555"/>
              <a:ext cx="7725852" cy="50994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2" name="Rectangle: Rounded Corners 11">
              <a:extLst>
                <a:ext uri="{FF2B5EF4-FFF2-40B4-BE49-F238E27FC236}">
                  <a16:creationId xmlns:a16="http://schemas.microsoft.com/office/drawing/2014/main" id="{C5BE6CBD-5776-4739-9CAF-9394F2138016}"/>
                </a:ext>
              </a:extLst>
            </p:cNvPr>
            <p:cNvSpPr/>
            <p:nvPr/>
          </p:nvSpPr>
          <p:spPr>
            <a:xfrm>
              <a:off x="14049888" y="7554555"/>
              <a:ext cx="6003412" cy="50994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16" name="TextBox 15">
            <a:extLst>
              <a:ext uri="{FF2B5EF4-FFF2-40B4-BE49-F238E27FC236}">
                <a16:creationId xmlns:a16="http://schemas.microsoft.com/office/drawing/2014/main" id="{6D1B7545-AA84-4EFF-97A2-DAB29D84BEA0}"/>
              </a:ext>
            </a:extLst>
          </p:cNvPr>
          <p:cNvSpPr txBox="1"/>
          <p:nvPr/>
        </p:nvSpPr>
        <p:spPr>
          <a:xfrm>
            <a:off x="1430408" y="5159989"/>
            <a:ext cx="1043555" cy="230832"/>
          </a:xfrm>
          <a:prstGeom prst="rect">
            <a:avLst/>
          </a:prstGeom>
          <a:noFill/>
        </p:spPr>
        <p:txBody>
          <a:bodyPr wrap="none" lIns="0" tIns="0" rIns="0" bIns="0" rtlCol="0">
            <a:spAutoFit/>
          </a:bodyPr>
          <a:lstStyle/>
          <a:p>
            <a:pPr algn="l"/>
            <a:r>
              <a:rPr lang="en-US" sz="1500" b="1">
                <a:latin typeface="Raleway" panose="020B0503030101060003" pitchFamily="34" charset="0"/>
              </a:rPr>
              <a:t>Services 01</a:t>
            </a:r>
            <a:endParaRPr lang="vi-VN" sz="1500" b="1">
              <a:latin typeface="Raleway" panose="020B0503030101060003" pitchFamily="34" charset="0"/>
            </a:endParaRPr>
          </a:p>
        </p:txBody>
      </p:sp>
      <p:sp>
        <p:nvSpPr>
          <p:cNvPr id="18" name="TextBox 17">
            <a:extLst>
              <a:ext uri="{FF2B5EF4-FFF2-40B4-BE49-F238E27FC236}">
                <a16:creationId xmlns:a16="http://schemas.microsoft.com/office/drawing/2014/main" id="{1FD50576-1E71-46F6-971D-1F56C784A095}"/>
              </a:ext>
            </a:extLst>
          </p:cNvPr>
          <p:cNvSpPr txBox="1"/>
          <p:nvPr/>
        </p:nvSpPr>
        <p:spPr>
          <a:xfrm>
            <a:off x="4467283" y="5603034"/>
            <a:ext cx="825547" cy="184666"/>
          </a:xfrm>
          <a:prstGeom prst="rect">
            <a:avLst/>
          </a:prstGeom>
          <a:noFill/>
        </p:spPr>
        <p:txBody>
          <a:bodyPr wrap="none" lIns="0" tIns="0" rIns="0" bIns="0" rtlCol="0">
            <a:spAutoFit/>
          </a:bodyPr>
          <a:lstStyle/>
          <a:p>
            <a:pPr algn="r"/>
            <a:r>
              <a:rPr lang="en-US" sz="1200">
                <a:latin typeface="Raleway" panose="020B0503030101060003" pitchFamily="34" charset="0"/>
              </a:rPr>
              <a:t>3000/4000</a:t>
            </a:r>
            <a:endParaRPr lang="vi-VN" sz="1200">
              <a:latin typeface="Raleway" panose="020B0503030101060003" pitchFamily="34" charset="0"/>
            </a:endParaRPr>
          </a:p>
        </p:txBody>
      </p:sp>
      <p:sp>
        <p:nvSpPr>
          <p:cNvPr id="14" name="TextBox 13">
            <a:extLst>
              <a:ext uri="{FF2B5EF4-FFF2-40B4-BE49-F238E27FC236}">
                <a16:creationId xmlns:a16="http://schemas.microsoft.com/office/drawing/2014/main" id="{8EE996DB-5946-4B45-BD20-89CB05D0647C}"/>
              </a:ext>
            </a:extLst>
          </p:cNvPr>
          <p:cNvSpPr txBox="1"/>
          <p:nvPr/>
        </p:nvSpPr>
        <p:spPr>
          <a:xfrm flipH="1">
            <a:off x="1430407" y="1621770"/>
            <a:ext cx="4041924" cy="735522"/>
          </a:xfrm>
          <a:prstGeom prst="rect">
            <a:avLst/>
          </a:prstGeom>
          <a:noFill/>
        </p:spPr>
        <p:txBody>
          <a:bodyPr wrap="square" lIns="0" tIns="0" rIns="0" bIns="0" rtlCol="0">
            <a:spAutoFit/>
          </a:bodyPr>
          <a:lstStyle/>
          <a:p>
            <a:pPr>
              <a:lnSpc>
                <a:spcPct val="150000"/>
              </a:lnSpc>
            </a:pPr>
            <a:r>
              <a:rPr lang="en-US" sz="1100" dirty="0">
                <a:latin typeface="+mj-lt"/>
                <a:ea typeface="Lato Medium" panose="020F0502020204030203" pitchFamily="34" charset="0"/>
                <a:cs typeface="Poppins" panose="00000500000000000000" pitchFamily="2" charset="0"/>
              </a:rPr>
              <a:t>Lorem ipsum dolor sit </a:t>
            </a:r>
            <a:r>
              <a:rPr lang="en-US" sz="1100" dirty="0" err="1">
                <a:latin typeface="+mj-lt"/>
                <a:ea typeface="Lato Medium" panose="020F0502020204030203" pitchFamily="34" charset="0"/>
                <a:cs typeface="Poppins" panose="00000500000000000000" pitchFamily="2" charset="0"/>
              </a:rPr>
              <a:t>amet</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consectetur</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adipiscing</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elit</a:t>
            </a:r>
            <a:r>
              <a:rPr lang="en-US" sz="1100" dirty="0">
                <a:latin typeface="+mj-lt"/>
                <a:ea typeface="Lato Medium" panose="020F0502020204030203" pitchFamily="34" charset="0"/>
                <a:cs typeface="Poppins" panose="00000500000000000000" pitchFamily="2" charset="0"/>
              </a:rPr>
              <a:t>, sed do </a:t>
            </a:r>
            <a:r>
              <a:rPr lang="en-US" sz="1100" dirty="0" err="1">
                <a:latin typeface="+mj-lt"/>
                <a:ea typeface="Lato Medium" panose="020F0502020204030203" pitchFamily="34" charset="0"/>
                <a:cs typeface="Poppins" panose="00000500000000000000" pitchFamily="2" charset="0"/>
              </a:rPr>
              <a:t>eiusmod</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tempor</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incididunt</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ut</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labore</a:t>
            </a:r>
            <a:r>
              <a:rPr lang="en-US" sz="1100" dirty="0">
                <a:latin typeface="+mj-lt"/>
                <a:ea typeface="Lato Medium" panose="020F0502020204030203" pitchFamily="34" charset="0"/>
                <a:cs typeface="Poppins" panose="00000500000000000000" pitchFamily="2" charset="0"/>
              </a:rPr>
              <a:t> et dolore magna </a:t>
            </a:r>
            <a:r>
              <a:rPr lang="en-US" sz="1100" dirty="0" err="1">
                <a:latin typeface="+mj-lt"/>
                <a:ea typeface="Lato Medium" panose="020F0502020204030203" pitchFamily="34" charset="0"/>
                <a:cs typeface="Poppins" panose="00000500000000000000" pitchFamily="2" charset="0"/>
              </a:rPr>
              <a:t>aliqua</a:t>
            </a:r>
            <a:r>
              <a:rPr lang="en-US" sz="1100" dirty="0">
                <a:latin typeface="+mj-lt"/>
                <a:ea typeface="Lato Medium" panose="020F0502020204030203" pitchFamily="34" charset="0"/>
                <a:cs typeface="Poppins" panose="00000500000000000000" pitchFamily="2" charset="0"/>
              </a:rPr>
              <a:t>. Ut </a:t>
            </a:r>
            <a:r>
              <a:rPr lang="en-US" sz="1100" dirty="0" err="1">
                <a:latin typeface="+mj-lt"/>
                <a:ea typeface="Lato Medium" panose="020F0502020204030203" pitchFamily="34" charset="0"/>
                <a:cs typeface="Poppins" panose="00000500000000000000" pitchFamily="2" charset="0"/>
              </a:rPr>
              <a:t>enim</a:t>
            </a:r>
            <a:r>
              <a:rPr lang="en-US" sz="1100" dirty="0">
                <a:latin typeface="+mj-lt"/>
                <a:ea typeface="Lato Medium" panose="020F0502020204030203" pitchFamily="34" charset="0"/>
                <a:cs typeface="Poppins" panose="00000500000000000000" pitchFamily="2" charset="0"/>
              </a:rPr>
              <a:t> ad minim </a:t>
            </a:r>
            <a:r>
              <a:rPr lang="en-US" sz="1100" dirty="0" err="1">
                <a:latin typeface="+mj-lt"/>
                <a:ea typeface="Lato Medium" panose="020F0502020204030203" pitchFamily="34" charset="0"/>
                <a:cs typeface="Poppins" panose="00000500000000000000" pitchFamily="2" charset="0"/>
              </a:rPr>
              <a:t>veniam</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quis</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nostrud</a:t>
            </a:r>
            <a:endParaRPr lang="en-US" sz="1100" dirty="0">
              <a:latin typeface="+mj-lt"/>
              <a:ea typeface="Lato Medium" panose="020F0502020204030203" pitchFamily="34" charset="0"/>
              <a:cs typeface="Poppins" panose="00000500000000000000" pitchFamily="2" charset="0"/>
            </a:endParaRPr>
          </a:p>
        </p:txBody>
      </p:sp>
      <p:sp>
        <p:nvSpPr>
          <p:cNvPr id="15" name="TextBox 14">
            <a:extLst>
              <a:ext uri="{FF2B5EF4-FFF2-40B4-BE49-F238E27FC236}">
                <a16:creationId xmlns:a16="http://schemas.microsoft.com/office/drawing/2014/main" id="{C29D027C-D896-4BB5-9D08-8FEF60194A7C}"/>
              </a:ext>
            </a:extLst>
          </p:cNvPr>
          <p:cNvSpPr txBox="1"/>
          <p:nvPr/>
        </p:nvSpPr>
        <p:spPr>
          <a:xfrm flipH="1">
            <a:off x="1430407" y="3200137"/>
            <a:ext cx="4041924" cy="735522"/>
          </a:xfrm>
          <a:prstGeom prst="rect">
            <a:avLst/>
          </a:prstGeom>
          <a:noFill/>
        </p:spPr>
        <p:txBody>
          <a:bodyPr wrap="square" lIns="0" tIns="0" rIns="0" bIns="0" rtlCol="0">
            <a:spAutoFit/>
          </a:bodyPr>
          <a:lstStyle/>
          <a:p>
            <a:pPr>
              <a:lnSpc>
                <a:spcPct val="150000"/>
              </a:lnSpc>
            </a:pPr>
            <a:r>
              <a:rPr lang="en-US" sz="1100" dirty="0">
                <a:latin typeface="+mj-lt"/>
                <a:ea typeface="Lato Medium" panose="020F0502020204030203" pitchFamily="34" charset="0"/>
                <a:cs typeface="Poppins" panose="00000500000000000000" pitchFamily="2" charset="0"/>
              </a:rPr>
              <a:t>Lorem ipsum dolor sit </a:t>
            </a:r>
            <a:r>
              <a:rPr lang="en-US" sz="1100" dirty="0" err="1">
                <a:latin typeface="+mj-lt"/>
                <a:ea typeface="Lato Medium" panose="020F0502020204030203" pitchFamily="34" charset="0"/>
                <a:cs typeface="Poppins" panose="00000500000000000000" pitchFamily="2" charset="0"/>
              </a:rPr>
              <a:t>amet</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consectetur</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adipiscing</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elit</a:t>
            </a:r>
            <a:r>
              <a:rPr lang="en-US" sz="1100" dirty="0">
                <a:latin typeface="+mj-lt"/>
                <a:ea typeface="Lato Medium" panose="020F0502020204030203" pitchFamily="34" charset="0"/>
                <a:cs typeface="Poppins" panose="00000500000000000000" pitchFamily="2" charset="0"/>
              </a:rPr>
              <a:t>, sed do </a:t>
            </a:r>
            <a:r>
              <a:rPr lang="en-US" sz="1100" dirty="0" err="1">
                <a:latin typeface="+mj-lt"/>
                <a:ea typeface="Lato Medium" panose="020F0502020204030203" pitchFamily="34" charset="0"/>
                <a:cs typeface="Poppins" panose="00000500000000000000" pitchFamily="2" charset="0"/>
              </a:rPr>
              <a:t>eiusmod</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tempor</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incididunt</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ut</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labore</a:t>
            </a:r>
            <a:r>
              <a:rPr lang="en-US" sz="1100" dirty="0">
                <a:latin typeface="+mj-lt"/>
                <a:ea typeface="Lato Medium" panose="020F0502020204030203" pitchFamily="34" charset="0"/>
                <a:cs typeface="Poppins" panose="00000500000000000000" pitchFamily="2" charset="0"/>
              </a:rPr>
              <a:t> et dolore magna </a:t>
            </a:r>
            <a:r>
              <a:rPr lang="en-US" sz="1100" dirty="0" err="1">
                <a:latin typeface="+mj-lt"/>
                <a:ea typeface="Lato Medium" panose="020F0502020204030203" pitchFamily="34" charset="0"/>
                <a:cs typeface="Poppins" panose="00000500000000000000" pitchFamily="2" charset="0"/>
              </a:rPr>
              <a:t>aliqua</a:t>
            </a:r>
            <a:r>
              <a:rPr lang="en-US" sz="1100" dirty="0">
                <a:latin typeface="+mj-lt"/>
                <a:ea typeface="Lato Medium" panose="020F0502020204030203" pitchFamily="34" charset="0"/>
                <a:cs typeface="Poppins" panose="00000500000000000000" pitchFamily="2" charset="0"/>
              </a:rPr>
              <a:t>. Ut </a:t>
            </a:r>
            <a:r>
              <a:rPr lang="en-US" sz="1100" dirty="0" err="1">
                <a:latin typeface="+mj-lt"/>
                <a:ea typeface="Lato Medium" panose="020F0502020204030203" pitchFamily="34" charset="0"/>
                <a:cs typeface="Poppins" panose="00000500000000000000" pitchFamily="2" charset="0"/>
              </a:rPr>
              <a:t>enim</a:t>
            </a:r>
            <a:r>
              <a:rPr lang="en-US" sz="1100" dirty="0">
                <a:latin typeface="+mj-lt"/>
                <a:ea typeface="Lato Medium" panose="020F0502020204030203" pitchFamily="34" charset="0"/>
                <a:cs typeface="Poppins" panose="00000500000000000000" pitchFamily="2" charset="0"/>
              </a:rPr>
              <a:t> ad minim </a:t>
            </a:r>
            <a:r>
              <a:rPr lang="en-US" sz="1100" dirty="0" err="1">
                <a:latin typeface="+mj-lt"/>
                <a:ea typeface="Lato Medium" panose="020F0502020204030203" pitchFamily="34" charset="0"/>
                <a:cs typeface="Poppins" panose="00000500000000000000" pitchFamily="2" charset="0"/>
              </a:rPr>
              <a:t>veniam</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quis</a:t>
            </a:r>
            <a:r>
              <a:rPr lang="en-US" sz="1100" dirty="0">
                <a:latin typeface="+mj-lt"/>
                <a:ea typeface="Lato Medium" panose="020F0502020204030203" pitchFamily="34" charset="0"/>
                <a:cs typeface="Poppins" panose="00000500000000000000" pitchFamily="2" charset="0"/>
              </a:rPr>
              <a:t> </a:t>
            </a:r>
            <a:r>
              <a:rPr lang="en-US" sz="1100" dirty="0" err="1">
                <a:latin typeface="+mj-lt"/>
                <a:ea typeface="Lato Medium" panose="020F0502020204030203" pitchFamily="34" charset="0"/>
                <a:cs typeface="Poppins" panose="00000500000000000000" pitchFamily="2" charset="0"/>
              </a:rPr>
              <a:t>nostrud</a:t>
            </a:r>
            <a:endParaRPr lang="en-US" sz="1100" dirty="0">
              <a:latin typeface="+mj-lt"/>
              <a:ea typeface="Lato Medium" panose="020F0502020204030203" pitchFamily="34" charset="0"/>
              <a:cs typeface="Poppins" panose="00000500000000000000" pitchFamily="2" charset="0"/>
            </a:endParaRPr>
          </a:p>
        </p:txBody>
      </p:sp>
      <p:sp>
        <p:nvSpPr>
          <p:cNvPr id="19" name="TextBox 18">
            <a:extLst>
              <a:ext uri="{FF2B5EF4-FFF2-40B4-BE49-F238E27FC236}">
                <a16:creationId xmlns:a16="http://schemas.microsoft.com/office/drawing/2014/main" id="{59A0DBEE-3BE0-47E6-8074-D3B187EDC2AA}"/>
              </a:ext>
            </a:extLst>
          </p:cNvPr>
          <p:cNvSpPr txBox="1"/>
          <p:nvPr/>
        </p:nvSpPr>
        <p:spPr>
          <a:xfrm flipH="1">
            <a:off x="1430407" y="936348"/>
            <a:ext cx="3862423" cy="430887"/>
          </a:xfrm>
          <a:prstGeom prst="rect">
            <a:avLst/>
          </a:prstGeom>
          <a:noFill/>
        </p:spPr>
        <p:txBody>
          <a:bodyPr wrap="square" lIns="0" tIns="0" rIns="0" bIns="0" rtlCol="0">
            <a:spAutoFit/>
          </a:bodyPr>
          <a:lstStyle/>
          <a:p>
            <a:r>
              <a:rPr lang="en-US" sz="2800" b="1" dirty="0">
                <a:latin typeface="+mj-lt"/>
                <a:ea typeface="Lato Medium" panose="020F0502020204030203" pitchFamily="34" charset="0"/>
                <a:cs typeface="Poppins" panose="00000500000000000000" pitchFamily="2" charset="0"/>
              </a:rPr>
              <a:t>ADD YOUR TITLE HERE</a:t>
            </a:r>
          </a:p>
        </p:txBody>
      </p:sp>
    </p:spTree>
    <p:extLst>
      <p:ext uri="{BB962C8B-B14F-4D97-AF65-F5344CB8AC3E}">
        <p14:creationId xmlns:p14="http://schemas.microsoft.com/office/powerpoint/2010/main" val="54539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DD880E8-D17E-4B86-97DC-D82B6FF7222B}"/>
              </a:ext>
            </a:extLst>
          </p:cNvPr>
          <p:cNvSpPr/>
          <p:nvPr/>
        </p:nvSpPr>
        <p:spPr>
          <a:xfrm>
            <a:off x="761384" y="2824922"/>
            <a:ext cx="10567421" cy="3989927"/>
          </a:xfrm>
          <a:custGeom>
            <a:avLst/>
            <a:gdLst>
              <a:gd name="connsiteX0" fmla="*/ 10568796 w 21137593"/>
              <a:gd name="connsiteY0" fmla="*/ 0 h 7980894"/>
              <a:gd name="connsiteX1" fmla="*/ 21063875 w 21137593"/>
              <a:gd name="connsiteY1" fmla="*/ 7721299 h 7980894"/>
              <a:gd name="connsiteX2" fmla="*/ 21137593 w 21137593"/>
              <a:gd name="connsiteY2" fmla="*/ 7980894 h 7980894"/>
              <a:gd name="connsiteX3" fmla="*/ 0 w 21137593"/>
              <a:gd name="connsiteY3" fmla="*/ 7980894 h 7980894"/>
              <a:gd name="connsiteX4" fmla="*/ 73717 w 21137593"/>
              <a:gd name="connsiteY4" fmla="*/ 7721299 h 7980894"/>
              <a:gd name="connsiteX5" fmla="*/ 10568796 w 21137593"/>
              <a:gd name="connsiteY5" fmla="*/ 0 h 798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37593" h="7980894">
                <a:moveTo>
                  <a:pt x="10568796" y="0"/>
                </a:moveTo>
                <a:cubicBezTo>
                  <a:pt x="15499961" y="0"/>
                  <a:pt x="19672525" y="3247970"/>
                  <a:pt x="21063875" y="7721299"/>
                </a:cubicBezTo>
                <a:lnTo>
                  <a:pt x="21137593" y="7980894"/>
                </a:lnTo>
                <a:lnTo>
                  <a:pt x="0" y="7980894"/>
                </a:lnTo>
                <a:lnTo>
                  <a:pt x="73717" y="7721299"/>
                </a:lnTo>
                <a:cubicBezTo>
                  <a:pt x="1465067" y="3247970"/>
                  <a:pt x="5637630" y="0"/>
                  <a:pt x="10568796" y="0"/>
                </a:cubicBezTo>
                <a:close/>
              </a:path>
            </a:pathLst>
          </a:custGeom>
          <a:gradFill>
            <a:gsLst>
              <a:gs pos="100000">
                <a:schemeClr val="accent4"/>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pic>
        <p:nvPicPr>
          <p:cNvPr id="5" name="Picture Placeholder 4">
            <a:extLst>
              <a:ext uri="{FF2B5EF4-FFF2-40B4-BE49-F238E27FC236}">
                <a16:creationId xmlns:a16="http://schemas.microsoft.com/office/drawing/2014/main" id="{B058B95C-D012-42B6-A77F-EF1E8F553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248" r="14248"/>
          <a:stretch>
            <a:fillRect/>
          </a:stretch>
        </p:blipFill>
        <p:spPr>
          <a:xfrm>
            <a:off x="4956715" y="792410"/>
            <a:ext cx="2385360" cy="5006130"/>
          </a:xfrm>
          <a:solidFill>
            <a:schemeClr val="bg1">
              <a:lumMod val="85000"/>
            </a:schemeClr>
          </a:solidFill>
        </p:spPr>
      </p:pic>
      <p:sp>
        <p:nvSpPr>
          <p:cNvPr id="18" name="TextBox 17">
            <a:extLst>
              <a:ext uri="{FF2B5EF4-FFF2-40B4-BE49-F238E27FC236}">
                <a16:creationId xmlns:a16="http://schemas.microsoft.com/office/drawing/2014/main" id="{A1617489-94E3-4650-A99F-F6D8537744EA}"/>
              </a:ext>
            </a:extLst>
          </p:cNvPr>
          <p:cNvSpPr txBox="1"/>
          <p:nvPr/>
        </p:nvSpPr>
        <p:spPr>
          <a:xfrm>
            <a:off x="579110" y="804914"/>
            <a:ext cx="9085179" cy="1530868"/>
          </a:xfrm>
          <a:prstGeom prst="rect">
            <a:avLst/>
          </a:prstGeom>
          <a:noFill/>
        </p:spPr>
        <p:txBody>
          <a:bodyPr wrap="none" lIns="0" tIns="0" rIns="0" bIns="0" rtlCol="0">
            <a:spAutoFit/>
          </a:bodyPr>
          <a:lstStyle/>
          <a:p>
            <a:pPr algn="l"/>
            <a:r>
              <a:rPr lang="en-US" sz="9948" b="1" dirty="0">
                <a:gradFill>
                  <a:gsLst>
                    <a:gs pos="100000">
                      <a:schemeClr val="accent4"/>
                    </a:gs>
                    <a:gs pos="0">
                      <a:schemeClr val="accent1"/>
                    </a:gs>
                  </a:gsLst>
                  <a:lin ang="2700000" scaled="1"/>
                </a:gradFill>
                <a:latin typeface="Calibri Light" panose="020F0302020204030204" pitchFamily="34" charset="0"/>
                <a:cs typeface="Calibri Light" panose="020F0302020204030204" pitchFamily="34" charset="0"/>
              </a:rPr>
              <a:t>DEVICES MOCKUP</a:t>
            </a:r>
            <a:endParaRPr lang="vi-VN" sz="9948" b="1" dirty="0">
              <a:gradFill>
                <a:gsLst>
                  <a:gs pos="100000">
                    <a:schemeClr val="accent4"/>
                  </a:gs>
                  <a:gs pos="0">
                    <a:schemeClr val="accent1"/>
                  </a:gs>
                </a:gsLst>
                <a:lin ang="2700000" scaled="1"/>
              </a:gradFill>
              <a:latin typeface="Calibri Light" panose="020F0302020204030204" pitchFamily="34" charset="0"/>
              <a:cs typeface="Calibri Light" panose="020F0302020204030204" pitchFamily="34" charset="0"/>
            </a:endParaRPr>
          </a:p>
        </p:txBody>
      </p:sp>
      <p:sp>
        <p:nvSpPr>
          <p:cNvPr id="19" name="Circle: Hollow 18">
            <a:extLst>
              <a:ext uri="{FF2B5EF4-FFF2-40B4-BE49-F238E27FC236}">
                <a16:creationId xmlns:a16="http://schemas.microsoft.com/office/drawing/2014/main" id="{7B3AA5B9-243C-4578-83D1-B51722282534}"/>
              </a:ext>
            </a:extLst>
          </p:cNvPr>
          <p:cNvSpPr/>
          <p:nvPr/>
        </p:nvSpPr>
        <p:spPr>
          <a:xfrm>
            <a:off x="10754672" y="1670293"/>
            <a:ext cx="2383496" cy="2383496"/>
          </a:xfrm>
          <a:prstGeom prst="donut">
            <a:avLst>
              <a:gd name="adj" fmla="val 16970"/>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solidFill>
                <a:schemeClr val="tx1"/>
              </a:solidFill>
              <a:latin typeface="Calibri Light" panose="020F0302020204030204" pitchFamily="34" charset="0"/>
              <a:cs typeface="Calibri Light" panose="020F0302020204030204" pitchFamily="34" charset="0"/>
            </a:endParaRPr>
          </a:p>
        </p:txBody>
      </p:sp>
      <p:sp>
        <p:nvSpPr>
          <p:cNvPr id="22" name="Circle: Hollow 21">
            <a:extLst>
              <a:ext uri="{FF2B5EF4-FFF2-40B4-BE49-F238E27FC236}">
                <a16:creationId xmlns:a16="http://schemas.microsoft.com/office/drawing/2014/main" id="{0A5D7CAE-D31D-4347-AD9A-95DB818E5289}"/>
              </a:ext>
            </a:extLst>
          </p:cNvPr>
          <p:cNvSpPr/>
          <p:nvPr/>
        </p:nvSpPr>
        <p:spPr>
          <a:xfrm>
            <a:off x="4080430" y="-735043"/>
            <a:ext cx="3204304" cy="3204304"/>
          </a:xfrm>
          <a:prstGeom prst="donut">
            <a:avLst>
              <a:gd name="adj" fmla="val 17861"/>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solidFill>
                <a:schemeClr val="tx1"/>
              </a:solidFill>
            </a:endParaRPr>
          </a:p>
        </p:txBody>
      </p:sp>
      <p:sp>
        <p:nvSpPr>
          <p:cNvPr id="20" name="Circle: Hollow 19">
            <a:extLst>
              <a:ext uri="{FF2B5EF4-FFF2-40B4-BE49-F238E27FC236}">
                <a16:creationId xmlns:a16="http://schemas.microsoft.com/office/drawing/2014/main" id="{0D379971-C236-4979-85A7-2E3003D6AE8A}"/>
              </a:ext>
            </a:extLst>
          </p:cNvPr>
          <p:cNvSpPr/>
          <p:nvPr/>
        </p:nvSpPr>
        <p:spPr>
          <a:xfrm>
            <a:off x="1018968" y="2942876"/>
            <a:ext cx="1808306" cy="1808306"/>
          </a:xfrm>
          <a:prstGeom prst="donu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solidFill>
                <a:schemeClr val="tx1"/>
              </a:solidFill>
              <a:latin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AAAD5648-5873-4C24-9F99-31E224213A68}"/>
              </a:ext>
            </a:extLst>
          </p:cNvPr>
          <p:cNvSpPr txBox="1"/>
          <p:nvPr/>
        </p:nvSpPr>
        <p:spPr>
          <a:xfrm>
            <a:off x="7658465" y="4588593"/>
            <a:ext cx="989053" cy="676980"/>
          </a:xfrm>
          <a:prstGeom prst="rect">
            <a:avLst/>
          </a:prstGeom>
          <a:noFill/>
        </p:spPr>
        <p:txBody>
          <a:bodyPr wrap="none" lIns="0" tIns="0" rIns="0" bIns="0" rtlCol="0">
            <a:spAutoFit/>
          </a:bodyPr>
          <a:lstStyle/>
          <a:p>
            <a:pPr algn="l"/>
            <a:r>
              <a:rPr lang="en-US" sz="4399">
                <a:solidFill>
                  <a:schemeClr val="bg1"/>
                </a:solidFill>
                <a:latin typeface="Calibri Light" panose="020F0302020204030204" pitchFamily="34" charset="0"/>
                <a:cs typeface="Calibri Light" panose="020F0302020204030204" pitchFamily="34" charset="0"/>
              </a:rPr>
              <a:t>10%</a:t>
            </a:r>
            <a:endParaRPr lang="vi-VN" sz="4399">
              <a:solidFill>
                <a:schemeClr val="bg1"/>
              </a:solidFill>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D2D39F01-412C-4068-AD9C-D870394DE3AA}"/>
              </a:ext>
            </a:extLst>
          </p:cNvPr>
          <p:cNvSpPr txBox="1"/>
          <p:nvPr/>
        </p:nvSpPr>
        <p:spPr>
          <a:xfrm>
            <a:off x="8744351" y="4929012"/>
            <a:ext cx="964495" cy="230832"/>
          </a:xfrm>
          <a:prstGeom prst="rect">
            <a:avLst/>
          </a:prstGeom>
          <a:noFill/>
        </p:spPr>
        <p:txBody>
          <a:bodyPr wrap="none" lIns="0" tIns="0" rIns="0" bIns="0" rtlCol="0">
            <a:spAutoFit/>
          </a:bodyPr>
          <a:lstStyle/>
          <a:p>
            <a:pPr algn="l"/>
            <a:r>
              <a:rPr lang="en-US" sz="1500" b="1">
                <a:solidFill>
                  <a:schemeClr val="bg1"/>
                </a:solidFill>
                <a:latin typeface="Calibri Light" panose="020F0302020204030204" pitchFamily="34" charset="0"/>
                <a:cs typeface="Calibri Light" panose="020F0302020204030204" pitchFamily="34" charset="0"/>
              </a:rPr>
              <a:t>Samples text</a:t>
            </a:r>
            <a:endParaRPr lang="vi-VN" sz="1500" b="1">
              <a:solidFill>
                <a:schemeClr val="bg1"/>
              </a:solidFill>
              <a:latin typeface="Calibri Light" panose="020F0302020204030204" pitchFamily="34" charset="0"/>
              <a:cs typeface="Calibri Light" panose="020F0302020204030204" pitchFamily="34" charset="0"/>
            </a:endParaRPr>
          </a:p>
        </p:txBody>
      </p:sp>
      <p:sp>
        <p:nvSpPr>
          <p:cNvPr id="11" name="TextBox 10">
            <a:extLst>
              <a:ext uri="{FF2B5EF4-FFF2-40B4-BE49-F238E27FC236}">
                <a16:creationId xmlns:a16="http://schemas.microsoft.com/office/drawing/2014/main" id="{AC39268C-6AA4-4B22-AD86-019E2490220E}"/>
              </a:ext>
            </a:extLst>
          </p:cNvPr>
          <p:cNvSpPr txBox="1"/>
          <p:nvPr/>
        </p:nvSpPr>
        <p:spPr>
          <a:xfrm flipH="1">
            <a:off x="7658464" y="5207202"/>
            <a:ext cx="2394708" cy="802399"/>
          </a:xfrm>
          <a:prstGeom prst="rect">
            <a:avLst/>
          </a:prstGeom>
          <a:noFill/>
        </p:spPr>
        <p:txBody>
          <a:bodyPr wrap="square" lIns="0" tIns="0" rIns="0" bIns="0" rtlCol="0">
            <a:spAutoFit/>
          </a:bodyPr>
          <a:lstStyle/>
          <a:p>
            <a:pPr algn="just">
              <a:lnSpc>
                <a:spcPct val="150000"/>
              </a:lnSpc>
            </a:pP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amet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consectetur</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adipiscing</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elit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sed do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eiusmod</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tempor</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incididunt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ut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labore</a:t>
            </a:r>
            <a:endPar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38C80B3B-A8F3-4693-95FB-702525714502}"/>
              </a:ext>
            </a:extLst>
          </p:cNvPr>
          <p:cNvSpPr txBox="1"/>
          <p:nvPr/>
        </p:nvSpPr>
        <p:spPr>
          <a:xfrm flipH="1">
            <a:off x="3549617" y="4588593"/>
            <a:ext cx="969816" cy="676980"/>
          </a:xfrm>
          <a:prstGeom prst="rect">
            <a:avLst/>
          </a:prstGeom>
          <a:noFill/>
        </p:spPr>
        <p:txBody>
          <a:bodyPr wrap="none" lIns="0" tIns="0" rIns="0" bIns="0" rtlCol="0">
            <a:spAutoFit/>
          </a:bodyPr>
          <a:lstStyle/>
          <a:p>
            <a:pPr algn="r"/>
            <a:r>
              <a:rPr lang="en-US" sz="4399">
                <a:solidFill>
                  <a:schemeClr val="bg1"/>
                </a:solidFill>
                <a:latin typeface="Calibri Light" panose="020F0302020204030204" pitchFamily="34" charset="0"/>
                <a:cs typeface="Calibri Light" panose="020F0302020204030204" pitchFamily="34" charset="0"/>
              </a:rPr>
              <a:t>90%</a:t>
            </a:r>
            <a:endParaRPr lang="vi-VN" sz="4399">
              <a:solidFill>
                <a:schemeClr val="bg1"/>
              </a:solidFill>
              <a:latin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86E9DA3D-CE27-43F1-8576-4096D92370C1}"/>
              </a:ext>
            </a:extLst>
          </p:cNvPr>
          <p:cNvSpPr txBox="1"/>
          <p:nvPr/>
        </p:nvSpPr>
        <p:spPr>
          <a:xfrm flipH="1">
            <a:off x="2469052" y="4929012"/>
            <a:ext cx="964495" cy="230832"/>
          </a:xfrm>
          <a:prstGeom prst="rect">
            <a:avLst/>
          </a:prstGeom>
          <a:noFill/>
        </p:spPr>
        <p:txBody>
          <a:bodyPr wrap="none" lIns="0" tIns="0" rIns="0" bIns="0" rtlCol="0">
            <a:spAutoFit/>
          </a:bodyPr>
          <a:lstStyle/>
          <a:p>
            <a:pPr algn="r"/>
            <a:r>
              <a:rPr lang="en-US" sz="1500" b="1">
                <a:solidFill>
                  <a:schemeClr val="bg1"/>
                </a:solidFill>
                <a:latin typeface="Calibri Light" panose="020F0302020204030204" pitchFamily="34" charset="0"/>
                <a:cs typeface="Calibri Light" panose="020F0302020204030204" pitchFamily="34" charset="0"/>
              </a:rPr>
              <a:t>Samples text</a:t>
            </a:r>
            <a:endParaRPr lang="vi-VN" sz="1500" b="1">
              <a:solidFill>
                <a:schemeClr val="bg1"/>
              </a:solidFill>
              <a:latin typeface="Calibri Light" panose="020F0302020204030204" pitchFamily="34" charset="0"/>
              <a:cs typeface="Calibri Light" panose="020F0302020204030204" pitchFamily="34" charset="0"/>
            </a:endParaRPr>
          </a:p>
        </p:txBody>
      </p:sp>
      <p:sp>
        <p:nvSpPr>
          <p:cNvPr id="16" name="TextBox 15">
            <a:extLst>
              <a:ext uri="{FF2B5EF4-FFF2-40B4-BE49-F238E27FC236}">
                <a16:creationId xmlns:a16="http://schemas.microsoft.com/office/drawing/2014/main" id="{776ED37B-3969-4B0D-8E6E-216EAC266DB0}"/>
              </a:ext>
            </a:extLst>
          </p:cNvPr>
          <p:cNvSpPr txBox="1"/>
          <p:nvPr/>
        </p:nvSpPr>
        <p:spPr>
          <a:xfrm>
            <a:off x="2124726" y="5207202"/>
            <a:ext cx="2394708" cy="802399"/>
          </a:xfrm>
          <a:prstGeom prst="rect">
            <a:avLst/>
          </a:prstGeom>
          <a:noFill/>
        </p:spPr>
        <p:txBody>
          <a:bodyPr wrap="square" lIns="0" tIns="0" rIns="0" bIns="0" rtlCol="0">
            <a:spAutoFit/>
          </a:bodyPr>
          <a:lstStyle/>
          <a:p>
            <a:pPr algn="just">
              <a:lnSpc>
                <a:spcPct val="150000"/>
              </a:lnSpc>
            </a:pP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amet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consectetur</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adipiscing</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elit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sed do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eiusmod</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tempor</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incididunt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ut</a:t>
            </a:r>
            <a:r>
              <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2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labore</a:t>
            </a:r>
            <a:endParaRPr lang="en-US" sz="12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endParaRPr>
          </a:p>
        </p:txBody>
      </p:sp>
      <p:pic>
        <p:nvPicPr>
          <p:cNvPr id="3" name="Picture 2">
            <a:extLst>
              <a:ext uri="{FF2B5EF4-FFF2-40B4-BE49-F238E27FC236}">
                <a16:creationId xmlns:a16="http://schemas.microsoft.com/office/drawing/2014/main" id="{F776BE69-2473-46CE-AE4B-34297EEBE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167" y="455129"/>
            <a:ext cx="3715256" cy="5947741"/>
          </a:xfrm>
          <a:prstGeom prst="rect">
            <a:avLst/>
          </a:prstGeom>
          <a:effectLst>
            <a:outerShdw blurRad="419100" dist="317500" dir="8820000" algn="t" rotWithShape="0">
              <a:prstClr val="black">
                <a:alpha val="40000"/>
              </a:prstClr>
            </a:outerShdw>
          </a:effectLst>
        </p:spPr>
      </p:pic>
    </p:spTree>
    <p:extLst>
      <p:ext uri="{BB962C8B-B14F-4D97-AF65-F5344CB8AC3E}">
        <p14:creationId xmlns:p14="http://schemas.microsoft.com/office/powerpoint/2010/main" val="3921023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E81C83C-45F0-4D4B-A726-22527104C27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4959" r="34959"/>
          <a:stretch>
            <a:fillRect/>
          </a:stretch>
        </p:blipFill>
        <p:spPr/>
      </p:pic>
      <p:pic>
        <p:nvPicPr>
          <p:cNvPr id="13" name="Picture Placeholder 12">
            <a:extLst>
              <a:ext uri="{FF2B5EF4-FFF2-40B4-BE49-F238E27FC236}">
                <a16:creationId xmlns:a16="http://schemas.microsoft.com/office/drawing/2014/main" id="{DFE7945D-E7B9-4AA8-8583-E5B6EDA93AC5}"/>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4244" r="14244"/>
          <a:stretch>
            <a:fillRect/>
          </a:stretch>
        </p:blipFill>
        <p:spPr/>
      </p:pic>
      <p:pic>
        <p:nvPicPr>
          <p:cNvPr id="15" name="Picture Placeholder 14">
            <a:extLst>
              <a:ext uri="{FF2B5EF4-FFF2-40B4-BE49-F238E27FC236}">
                <a16:creationId xmlns:a16="http://schemas.microsoft.com/office/drawing/2014/main" id="{FF0C8264-D678-4DCC-BF8F-1BBDF9ADC13E}"/>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6163" r="26163"/>
          <a:stretch>
            <a:fillRect/>
          </a:stretch>
        </p:blipFill>
        <p:spPr/>
      </p:pic>
      <p:pic>
        <p:nvPicPr>
          <p:cNvPr id="18" name="Picture Placeholder 17">
            <a:extLst>
              <a:ext uri="{FF2B5EF4-FFF2-40B4-BE49-F238E27FC236}">
                <a16:creationId xmlns:a16="http://schemas.microsoft.com/office/drawing/2014/main" id="{045AB01D-9BD9-4664-B023-9DBE1D081244}"/>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3590" r="13590"/>
          <a:stretch>
            <a:fillRect/>
          </a:stretch>
        </p:blipFill>
        <p:spPr/>
      </p:pic>
      <p:pic>
        <p:nvPicPr>
          <p:cNvPr id="21" name="Picture Placeholder 20">
            <a:extLst>
              <a:ext uri="{FF2B5EF4-FFF2-40B4-BE49-F238E27FC236}">
                <a16:creationId xmlns:a16="http://schemas.microsoft.com/office/drawing/2014/main" id="{E97DAFAD-8FCA-47BB-9E92-CAF808DBC392}"/>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l="33561" r="33561"/>
          <a:stretch>
            <a:fillRect/>
          </a:stretch>
        </p:blipFill>
        <p:spPr/>
      </p:pic>
      <p:pic>
        <p:nvPicPr>
          <p:cNvPr id="7" name="Picture 6">
            <a:extLst>
              <a:ext uri="{FF2B5EF4-FFF2-40B4-BE49-F238E27FC236}">
                <a16:creationId xmlns:a16="http://schemas.microsoft.com/office/drawing/2014/main" id="{1D0031D5-6F47-4DFA-9059-D283A68BEA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00000">
            <a:off x="4462945" y="2552094"/>
            <a:ext cx="2335524" cy="3738932"/>
          </a:xfrm>
          <a:prstGeom prst="rect">
            <a:avLst/>
          </a:prstGeom>
          <a:effectLst>
            <a:outerShdw blurRad="419100" dist="317500" dir="8820000" algn="t" rotWithShape="0">
              <a:prstClr val="black">
                <a:alpha val="40000"/>
              </a:prstClr>
            </a:outerShdw>
          </a:effectLst>
        </p:spPr>
      </p:pic>
      <p:pic>
        <p:nvPicPr>
          <p:cNvPr id="8" name="Picture 7">
            <a:extLst>
              <a:ext uri="{FF2B5EF4-FFF2-40B4-BE49-F238E27FC236}">
                <a16:creationId xmlns:a16="http://schemas.microsoft.com/office/drawing/2014/main" id="{852A0A63-F35A-4EEB-9579-EAEE385540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00000">
            <a:off x="6952607" y="78002"/>
            <a:ext cx="2335524" cy="3738932"/>
          </a:xfrm>
          <a:prstGeom prst="rect">
            <a:avLst/>
          </a:prstGeom>
          <a:effectLst>
            <a:outerShdw blurRad="419100" dist="317500" dir="8820000" algn="t" rotWithShape="0">
              <a:prstClr val="black">
                <a:alpha val="40000"/>
              </a:prstClr>
            </a:outerShdw>
          </a:effectLst>
        </p:spPr>
      </p:pic>
      <p:pic>
        <p:nvPicPr>
          <p:cNvPr id="9" name="Picture 8">
            <a:extLst>
              <a:ext uri="{FF2B5EF4-FFF2-40B4-BE49-F238E27FC236}">
                <a16:creationId xmlns:a16="http://schemas.microsoft.com/office/drawing/2014/main" id="{20080313-1451-4041-A077-A50A031F61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00000">
            <a:off x="7256765" y="2401428"/>
            <a:ext cx="2335524" cy="3738932"/>
          </a:xfrm>
          <a:prstGeom prst="rect">
            <a:avLst/>
          </a:prstGeom>
          <a:effectLst>
            <a:outerShdw blurRad="419100" dist="317500" dir="8820000" algn="t" rotWithShape="0">
              <a:prstClr val="black">
                <a:alpha val="40000"/>
              </a:prstClr>
            </a:outerShdw>
          </a:effectLst>
        </p:spPr>
      </p:pic>
      <p:pic>
        <p:nvPicPr>
          <p:cNvPr id="10" name="Picture 9">
            <a:extLst>
              <a:ext uri="{FF2B5EF4-FFF2-40B4-BE49-F238E27FC236}">
                <a16:creationId xmlns:a16="http://schemas.microsoft.com/office/drawing/2014/main" id="{90B217F9-2E93-46F6-B86D-0F4D376F67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00000">
            <a:off x="9327673" y="2959797"/>
            <a:ext cx="2335524" cy="3738932"/>
          </a:xfrm>
          <a:prstGeom prst="rect">
            <a:avLst/>
          </a:prstGeom>
          <a:effectLst>
            <a:outerShdw blurRad="419100" dist="317500" dir="8820000" algn="t" rotWithShape="0">
              <a:prstClr val="black">
                <a:alpha val="40000"/>
              </a:prstClr>
            </a:outerShdw>
          </a:effectLst>
        </p:spPr>
      </p:pic>
      <p:pic>
        <p:nvPicPr>
          <p:cNvPr id="11" name="Picture 10">
            <a:extLst>
              <a:ext uri="{FF2B5EF4-FFF2-40B4-BE49-F238E27FC236}">
                <a16:creationId xmlns:a16="http://schemas.microsoft.com/office/drawing/2014/main" id="{A9A45178-2F86-4CC6-993B-58C061CB6D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00000">
            <a:off x="9720228" y="-30463"/>
            <a:ext cx="2335524" cy="3738932"/>
          </a:xfrm>
          <a:prstGeom prst="rect">
            <a:avLst/>
          </a:prstGeom>
          <a:effectLst>
            <a:outerShdw blurRad="419100" dist="317500" dir="8820000" algn="t" rotWithShape="0">
              <a:prstClr val="black">
                <a:alpha val="40000"/>
              </a:prstClr>
            </a:outerShdw>
          </a:effectLst>
        </p:spPr>
      </p:pic>
      <p:sp>
        <p:nvSpPr>
          <p:cNvPr id="24" name="TextBox 23">
            <a:extLst>
              <a:ext uri="{FF2B5EF4-FFF2-40B4-BE49-F238E27FC236}">
                <a16:creationId xmlns:a16="http://schemas.microsoft.com/office/drawing/2014/main" id="{58C15B3B-CA2F-4A0A-8DB1-50B3BDC8A2AA}"/>
              </a:ext>
            </a:extLst>
          </p:cNvPr>
          <p:cNvSpPr txBox="1"/>
          <p:nvPr/>
        </p:nvSpPr>
        <p:spPr>
          <a:xfrm>
            <a:off x="1062047" y="1294085"/>
            <a:ext cx="4224419" cy="1769459"/>
          </a:xfrm>
          <a:prstGeom prst="rect">
            <a:avLst/>
          </a:prstGeom>
          <a:noFill/>
        </p:spPr>
        <p:txBody>
          <a:bodyPr wrap="square" lIns="0" tIns="0" rIns="0" bIns="0" rtlCol="0">
            <a:spAutoFit/>
          </a:bodyPr>
          <a:lstStyle/>
          <a:p>
            <a:pPr algn="l"/>
            <a:r>
              <a:rPr lang="en-US" sz="5749">
                <a:gradFill>
                  <a:gsLst>
                    <a:gs pos="100000">
                      <a:schemeClr val="accent4"/>
                    </a:gs>
                    <a:gs pos="0">
                      <a:schemeClr val="accent1"/>
                    </a:gs>
                  </a:gsLst>
                  <a:lin ang="2700000" scaled="1"/>
                </a:gradFill>
              </a:rPr>
              <a:t>Our devices mockup</a:t>
            </a:r>
            <a:endParaRPr lang="vi-VN" sz="5749">
              <a:gradFill>
                <a:gsLst>
                  <a:gs pos="100000">
                    <a:schemeClr val="accent4"/>
                  </a:gs>
                  <a:gs pos="0">
                    <a:schemeClr val="accent1"/>
                  </a:gs>
                </a:gsLst>
                <a:lin ang="2700000" scaled="1"/>
              </a:gradFill>
            </a:endParaRPr>
          </a:p>
        </p:txBody>
      </p:sp>
      <p:sp>
        <p:nvSpPr>
          <p:cNvPr id="25" name="TextBox 24">
            <a:extLst>
              <a:ext uri="{FF2B5EF4-FFF2-40B4-BE49-F238E27FC236}">
                <a16:creationId xmlns:a16="http://schemas.microsoft.com/office/drawing/2014/main" id="{16BA9B5D-9731-42ED-97D2-1FFEF5299944}"/>
              </a:ext>
            </a:extLst>
          </p:cNvPr>
          <p:cNvSpPr txBox="1"/>
          <p:nvPr/>
        </p:nvSpPr>
        <p:spPr>
          <a:xfrm flipH="1">
            <a:off x="1062046" y="3683978"/>
            <a:ext cx="3290849" cy="802399"/>
          </a:xfrm>
          <a:prstGeom prst="rect">
            <a:avLst/>
          </a:prstGeom>
          <a:noFill/>
        </p:spPr>
        <p:txBody>
          <a:bodyPr wrap="square" lIns="0" tIns="0" rIns="0" bIns="0" rtlCol="0">
            <a:spAutoFit/>
          </a:bodyPr>
          <a:lstStyle/>
          <a:p>
            <a:pPr algn="just">
              <a:lnSpc>
                <a:spcPct val="150000"/>
              </a:lnSpc>
            </a:pPr>
            <a:r>
              <a:rPr lang="en-US" sz="1200" dirty="0">
                <a:ea typeface="Lato Medium" panose="020F0502020204030203" pitchFamily="34" charset="0"/>
                <a:cs typeface="Poppins" panose="00000500000000000000" pitchFamily="2" charset="0"/>
              </a:rPr>
              <a:t>Lorem ipsum dolor sit </a:t>
            </a:r>
            <a:r>
              <a:rPr lang="en-US" sz="1200" dirty="0" err="1">
                <a:ea typeface="Lato Medium" panose="020F0502020204030203" pitchFamily="34" charset="0"/>
                <a:cs typeface="Poppins" panose="00000500000000000000" pitchFamily="2" charset="0"/>
              </a:rPr>
              <a:t>amet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consectetur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adipiscing</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elit</a:t>
            </a:r>
            <a:r>
              <a:rPr lang="en-US" sz="1200" dirty="0">
                <a:ea typeface="Lato Medium" panose="020F0502020204030203" pitchFamily="34" charset="0"/>
                <a:cs typeface="Poppins" panose="00000500000000000000" pitchFamily="2" charset="0"/>
              </a:rPr>
              <a:t>, sed do </a:t>
            </a:r>
            <a:r>
              <a:rPr lang="en-US" sz="1200" dirty="0" err="1">
                <a:ea typeface="Lato Medium" panose="020F0502020204030203" pitchFamily="34" charset="0"/>
                <a:cs typeface="Poppins" panose="00000500000000000000" pitchFamily="2" charset="0"/>
              </a:rPr>
              <a:t>eiusmod</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tempor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incididunt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ut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labore</a:t>
            </a:r>
            <a:r>
              <a:rPr lang="en-US" sz="1200" dirty="0">
                <a:ea typeface="Lato Medium" panose="020F0502020204030203" pitchFamily="34" charset="0"/>
                <a:cs typeface="Poppins" panose="00000500000000000000" pitchFamily="2" charset="0"/>
              </a:rPr>
              <a:t> et dolore magna </a:t>
            </a:r>
            <a:r>
              <a:rPr lang="en-US" sz="1200" dirty="0" err="1">
                <a:ea typeface="Lato Medium" panose="020F0502020204030203" pitchFamily="34" charset="0"/>
                <a:cs typeface="Poppins" panose="00000500000000000000" pitchFamily="2" charset="0"/>
              </a:rPr>
              <a:t>aliqua</a:t>
            </a:r>
            <a:r>
              <a:rPr lang="en-US" sz="1200" dirty="0">
                <a:ea typeface="Lato Medium" panose="020F0502020204030203" pitchFamily="34" charset="0"/>
                <a:cs typeface="Poppins" panose="00000500000000000000" pitchFamily="2" charset="0"/>
              </a:rPr>
              <a:t>. Ut </a:t>
            </a:r>
            <a:r>
              <a:rPr lang="en-US" sz="1200" dirty="0" err="1">
                <a:ea typeface="Lato Medium" panose="020F0502020204030203" pitchFamily="34" charset="0"/>
                <a:cs typeface="Poppins" panose="00000500000000000000" pitchFamily="2" charset="0"/>
              </a:rPr>
              <a:t>enim</a:t>
            </a:r>
            <a:r>
              <a:rPr lang="en-US" sz="1200" dirty="0">
                <a:ea typeface="Lato Medium" panose="020F0502020204030203" pitchFamily="34" charset="0"/>
                <a:cs typeface="Poppins" panose="00000500000000000000" pitchFamily="2" charset="0"/>
              </a:rPr>
              <a:t> ad</a:t>
            </a:r>
          </a:p>
        </p:txBody>
      </p:sp>
      <p:sp>
        <p:nvSpPr>
          <p:cNvPr id="26" name="TextBox 25">
            <a:extLst>
              <a:ext uri="{FF2B5EF4-FFF2-40B4-BE49-F238E27FC236}">
                <a16:creationId xmlns:a16="http://schemas.microsoft.com/office/drawing/2014/main" id="{975652F7-0CDD-4023-987E-846361A4CBEC}"/>
              </a:ext>
            </a:extLst>
          </p:cNvPr>
          <p:cNvSpPr txBox="1"/>
          <p:nvPr/>
        </p:nvSpPr>
        <p:spPr>
          <a:xfrm>
            <a:off x="1062046" y="3331245"/>
            <a:ext cx="1547464" cy="215444"/>
          </a:xfrm>
          <a:prstGeom prst="rect">
            <a:avLst/>
          </a:prstGeom>
          <a:noFill/>
        </p:spPr>
        <p:txBody>
          <a:bodyPr wrap="square" lIns="0" tIns="0" rIns="0" bIns="0" rtlCol="0">
            <a:spAutoFit/>
          </a:bodyPr>
          <a:lstStyle/>
          <a:p>
            <a:pPr algn="l"/>
            <a:r>
              <a:rPr lang="en-US" sz="1400" b="1"/>
              <a:t>See things clearly</a:t>
            </a:r>
            <a:endParaRPr lang="vi-VN" sz="1400" b="1"/>
          </a:p>
        </p:txBody>
      </p:sp>
      <p:grpSp>
        <p:nvGrpSpPr>
          <p:cNvPr id="27" name="Group 26">
            <a:extLst>
              <a:ext uri="{FF2B5EF4-FFF2-40B4-BE49-F238E27FC236}">
                <a16:creationId xmlns:a16="http://schemas.microsoft.com/office/drawing/2014/main" id="{72513737-A138-49BB-95FE-94DF3CFFB1DC}"/>
              </a:ext>
            </a:extLst>
          </p:cNvPr>
          <p:cNvGrpSpPr/>
          <p:nvPr/>
        </p:nvGrpSpPr>
        <p:grpSpPr>
          <a:xfrm>
            <a:off x="1062047" y="4724747"/>
            <a:ext cx="1000596" cy="360634"/>
            <a:chOff x="20955032" y="11059078"/>
            <a:chExt cx="2247868" cy="721362"/>
          </a:xfrm>
        </p:grpSpPr>
        <p:grpSp>
          <p:nvGrpSpPr>
            <p:cNvPr id="28" name="Group 27">
              <a:extLst>
                <a:ext uri="{FF2B5EF4-FFF2-40B4-BE49-F238E27FC236}">
                  <a16:creationId xmlns:a16="http://schemas.microsoft.com/office/drawing/2014/main" id="{D4A15C6F-C08E-4E9C-879E-7CC4A68880D0}"/>
                </a:ext>
              </a:extLst>
            </p:cNvPr>
            <p:cNvGrpSpPr/>
            <p:nvPr/>
          </p:nvGrpSpPr>
          <p:grpSpPr>
            <a:xfrm>
              <a:off x="20955032" y="11059078"/>
              <a:ext cx="2247868" cy="721362"/>
              <a:chOff x="20643687" y="11059078"/>
              <a:chExt cx="2870558" cy="721362"/>
            </a:xfrm>
          </p:grpSpPr>
          <p:sp>
            <p:nvSpPr>
              <p:cNvPr id="30" name="Rectangle: Rounded Corners 29">
                <a:extLst>
                  <a:ext uri="{FF2B5EF4-FFF2-40B4-BE49-F238E27FC236}">
                    <a16:creationId xmlns:a16="http://schemas.microsoft.com/office/drawing/2014/main" id="{980781C0-7858-49EB-AE6F-132B24B63F59}"/>
                  </a:ext>
                </a:extLst>
              </p:cNvPr>
              <p:cNvSpPr/>
              <p:nvPr/>
            </p:nvSpPr>
            <p:spPr>
              <a:xfrm>
                <a:off x="20643687" y="11165909"/>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1" name="Rectangle: Rounded Corners 30">
                <a:extLst>
                  <a:ext uri="{FF2B5EF4-FFF2-40B4-BE49-F238E27FC236}">
                    <a16:creationId xmlns:a16="http://schemas.microsoft.com/office/drawing/2014/main" id="{4E3DCF1A-DAA1-49A7-927B-2729F40FBF52}"/>
                  </a:ext>
                </a:extLst>
              </p:cNvPr>
              <p:cNvSpPr/>
              <p:nvPr/>
            </p:nvSpPr>
            <p:spPr>
              <a:xfrm>
                <a:off x="20745287" y="11059078"/>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29" name="TextBox 28">
              <a:extLst>
                <a:ext uri="{FF2B5EF4-FFF2-40B4-BE49-F238E27FC236}">
                  <a16:creationId xmlns:a16="http://schemas.microsoft.com/office/drawing/2014/main" id="{1C6D1D58-FF70-4E1A-B4BD-278D8EC4BD02}"/>
                </a:ext>
              </a:extLst>
            </p:cNvPr>
            <p:cNvSpPr txBox="1"/>
            <p:nvPr/>
          </p:nvSpPr>
          <p:spPr>
            <a:xfrm>
              <a:off x="21470130" y="11150900"/>
              <a:ext cx="1227432" cy="430944"/>
            </a:xfrm>
            <a:prstGeom prst="rect">
              <a:avLst/>
            </a:prstGeom>
            <a:noFill/>
          </p:spPr>
          <p:txBody>
            <a:bodyPr wrap="none" lIns="0" tIns="0" rIns="0" bIns="0" rtlCol="0">
              <a:spAutoFit/>
            </a:bodyPr>
            <a:lstStyle/>
            <a:p>
              <a:pPr algn="l"/>
              <a:r>
                <a:rPr lang="en-US" sz="1400"/>
                <a:t>explore</a:t>
              </a:r>
              <a:endParaRPr lang="vi-VN" sz="1400"/>
            </a:p>
          </p:txBody>
        </p:sp>
      </p:grpSp>
    </p:spTree>
    <p:extLst>
      <p:ext uri="{BB962C8B-B14F-4D97-AF65-F5344CB8AC3E}">
        <p14:creationId xmlns:p14="http://schemas.microsoft.com/office/powerpoint/2010/main" val="2172522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7504D9-F533-4A8B-B717-D061FA5C4F09}"/>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592753" y="2830591"/>
            <a:ext cx="5006495" cy="4026963"/>
          </a:xfrm>
          <a:prstGeom prst="rect">
            <a:avLst/>
          </a:prstGeom>
        </p:spPr>
      </p:pic>
      <p:sp>
        <p:nvSpPr>
          <p:cNvPr id="10" name="TextBox 9">
            <a:extLst>
              <a:ext uri="{FF2B5EF4-FFF2-40B4-BE49-F238E27FC236}">
                <a16:creationId xmlns:a16="http://schemas.microsoft.com/office/drawing/2014/main" id="{059DA778-2FAB-4C2F-8409-C554FCD36DCB}"/>
              </a:ext>
            </a:extLst>
          </p:cNvPr>
          <p:cNvSpPr txBox="1"/>
          <p:nvPr/>
        </p:nvSpPr>
        <p:spPr>
          <a:xfrm>
            <a:off x="4126736" y="978829"/>
            <a:ext cx="3938529" cy="461537"/>
          </a:xfrm>
          <a:prstGeom prst="rect">
            <a:avLst/>
          </a:prstGeom>
          <a:noFill/>
        </p:spPr>
        <p:txBody>
          <a:bodyPr wrap="square" lIns="0" tIns="0" rIns="0" bIns="0" rtlCol="0">
            <a:spAutoFit/>
          </a:bodyPr>
          <a:lstStyle/>
          <a:p>
            <a:pPr algn="ctr"/>
            <a:r>
              <a:rPr lang="en-US" sz="2999" b="1">
                <a:gradFill>
                  <a:gsLst>
                    <a:gs pos="100000">
                      <a:schemeClr val="accent4"/>
                    </a:gs>
                    <a:gs pos="0">
                      <a:schemeClr val="accent1"/>
                    </a:gs>
                  </a:gsLst>
                  <a:lin ang="2700000" scaled="1"/>
                </a:gradFill>
              </a:rPr>
              <a:t>Our devices mockup</a:t>
            </a:r>
            <a:endParaRPr lang="vi-VN" sz="2999" b="1">
              <a:gradFill>
                <a:gsLst>
                  <a:gs pos="100000">
                    <a:schemeClr val="accent4"/>
                  </a:gs>
                  <a:gs pos="0">
                    <a:schemeClr val="accent1"/>
                  </a:gs>
                </a:gsLst>
                <a:lin ang="2700000" scaled="1"/>
              </a:gradFill>
            </a:endParaRPr>
          </a:p>
        </p:txBody>
      </p:sp>
      <p:sp>
        <p:nvSpPr>
          <p:cNvPr id="59" name="TextBox 58">
            <a:extLst>
              <a:ext uri="{FF2B5EF4-FFF2-40B4-BE49-F238E27FC236}">
                <a16:creationId xmlns:a16="http://schemas.microsoft.com/office/drawing/2014/main" id="{EB791B5D-2B18-4D41-A064-012B4B5E05F9}"/>
              </a:ext>
            </a:extLst>
          </p:cNvPr>
          <p:cNvSpPr txBox="1"/>
          <p:nvPr/>
        </p:nvSpPr>
        <p:spPr>
          <a:xfrm flipH="1">
            <a:off x="2836947" y="1691872"/>
            <a:ext cx="6518106" cy="437812"/>
          </a:xfrm>
          <a:prstGeom prst="rect">
            <a:avLst/>
          </a:prstGeom>
          <a:noFill/>
        </p:spPr>
        <p:txBody>
          <a:bodyPr wrap="square" lIns="0" tIns="0" rIns="0" bIns="0" rtlCol="0">
            <a:spAutoFit/>
          </a:bodyPr>
          <a:lstStyle/>
          <a:p>
            <a:pPr algn="ctr">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sed do </a:t>
            </a:r>
            <a:r>
              <a:rPr lang="en-US" sz="1000" dirty="0" err="1">
                <a:ea typeface="Lato Medium" panose="020F0502020204030203" pitchFamily="34" charset="0"/>
                <a:cs typeface="Poppins" panose="00000500000000000000" pitchFamily="2" charset="0"/>
              </a:rPr>
              <a:t>eiusmod</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tempor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incididunt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labore</a:t>
            </a:r>
            <a:r>
              <a:rPr lang="en-US" sz="1000" dirty="0">
                <a:ea typeface="Lato Medium" panose="020F0502020204030203" pitchFamily="34" charset="0"/>
                <a:cs typeface="Poppins" panose="00000500000000000000" pitchFamily="2" charset="0"/>
              </a:rPr>
              <a:t> et dolore magna </a:t>
            </a:r>
            <a:r>
              <a:rPr lang="en-US" sz="1000" dirty="0" err="1">
                <a:ea typeface="Lato Medium" panose="020F0502020204030203" pitchFamily="34" charset="0"/>
                <a:cs typeface="Poppins" panose="00000500000000000000" pitchFamily="2" charset="0"/>
              </a:rPr>
              <a:t>aliqua</a:t>
            </a:r>
            <a:r>
              <a:rPr lang="en-US" sz="1000" dirty="0">
                <a:ea typeface="Lato Medium" panose="020F0502020204030203" pitchFamily="34" charset="0"/>
                <a:cs typeface="Poppins" panose="00000500000000000000" pitchFamily="2" charset="0"/>
              </a:rPr>
              <a:t>. Ut </a:t>
            </a:r>
            <a:r>
              <a:rPr lang="en-US" sz="1000" dirty="0" err="1">
                <a:ea typeface="Lato Medium" panose="020F0502020204030203" pitchFamily="34" charset="0"/>
                <a:cs typeface="Poppins" panose="00000500000000000000" pitchFamily="2" charset="0"/>
              </a:rPr>
              <a:t>enim</a:t>
            </a:r>
            <a:r>
              <a:rPr lang="en-US" sz="1000" dirty="0">
                <a:ea typeface="Lato Medium" panose="020F0502020204030203" pitchFamily="34" charset="0"/>
                <a:cs typeface="Poppins" panose="00000500000000000000" pitchFamily="2" charset="0"/>
              </a:rPr>
              <a:t> ad minim </a:t>
            </a:r>
            <a:r>
              <a:rPr lang="en-US" sz="1000" dirty="0" err="1">
                <a:ea typeface="Lato Medium" panose="020F0502020204030203" pitchFamily="34" charset="0"/>
                <a:cs typeface="Poppins" panose="00000500000000000000" pitchFamily="2" charset="0"/>
              </a:rPr>
              <a:t>veniam</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quis</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nostrud</a:t>
            </a:r>
            <a:r>
              <a:rPr lang="en-US" sz="1000" dirty="0">
                <a:ea typeface="Lato Medium" panose="020F0502020204030203" pitchFamily="34" charset="0"/>
                <a:cs typeface="Poppins" panose="00000500000000000000" pitchFamily="2" charset="0"/>
              </a:rPr>
              <a:t> exercitation </a:t>
            </a:r>
            <a:r>
              <a:rPr lang="en-US" sz="1000" dirty="0" err="1">
                <a:ea typeface="Lato Medium" panose="020F0502020204030203" pitchFamily="34" charset="0"/>
                <a:cs typeface="Poppins" panose="00000500000000000000" pitchFamily="2" charset="0"/>
              </a:rPr>
              <a:t>ullamco</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laboris</a:t>
            </a:r>
            <a:r>
              <a:rPr lang="en-US" sz="1000" dirty="0">
                <a:ea typeface="Lato Medium" panose="020F0502020204030203" pitchFamily="34" charset="0"/>
                <a:cs typeface="Poppins" panose="00000500000000000000" pitchFamily="2" charset="0"/>
              </a:rPr>
              <a:t> nisi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aliquip</a:t>
            </a:r>
            <a:r>
              <a:rPr lang="en-US" sz="1000" dirty="0">
                <a:ea typeface="Lato Medium" panose="020F0502020204030203" pitchFamily="34" charset="0"/>
                <a:cs typeface="Poppins" panose="00000500000000000000" pitchFamily="2" charset="0"/>
              </a:rPr>
              <a:t> ex </a:t>
            </a:r>
            <a:r>
              <a:rPr lang="en-US" sz="1000" dirty="0" err="1">
                <a:ea typeface="Lato Medium" panose="020F0502020204030203" pitchFamily="34" charset="0"/>
                <a:cs typeface="Poppins" panose="00000500000000000000" pitchFamily="2" charset="0"/>
              </a:rPr>
              <a:t>ea</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commodo</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consequat</a:t>
            </a:r>
            <a:r>
              <a:rPr lang="en-US" sz="1000" dirty="0">
                <a:ea typeface="Lato Medium" panose="020F0502020204030203" pitchFamily="34" charset="0"/>
                <a:cs typeface="Poppins" panose="00000500000000000000" pitchFamily="2" charset="0"/>
              </a:rPr>
              <a:t>.</a:t>
            </a:r>
          </a:p>
        </p:txBody>
      </p:sp>
      <p:sp>
        <p:nvSpPr>
          <p:cNvPr id="60" name="TextBox 59">
            <a:extLst>
              <a:ext uri="{FF2B5EF4-FFF2-40B4-BE49-F238E27FC236}">
                <a16:creationId xmlns:a16="http://schemas.microsoft.com/office/drawing/2014/main" id="{4BC7B485-679B-4234-BEE0-4037DF1CC2CE}"/>
              </a:ext>
            </a:extLst>
          </p:cNvPr>
          <p:cNvSpPr txBox="1"/>
          <p:nvPr/>
        </p:nvSpPr>
        <p:spPr>
          <a:xfrm>
            <a:off x="9127845" y="3050698"/>
            <a:ext cx="798295" cy="553870"/>
          </a:xfrm>
          <a:prstGeom prst="rect">
            <a:avLst/>
          </a:prstGeom>
          <a:noFill/>
        </p:spPr>
        <p:txBody>
          <a:bodyPr wrap="none" lIns="0" tIns="0" rIns="0" bIns="0" rtlCol="0">
            <a:spAutoFit/>
          </a:bodyPr>
          <a:lstStyle/>
          <a:p>
            <a:pPr algn="l"/>
            <a:r>
              <a:rPr lang="en-US" sz="3599">
                <a:solidFill>
                  <a:schemeClr val="accent1"/>
                </a:solidFill>
              </a:rPr>
              <a:t>20%</a:t>
            </a:r>
            <a:endParaRPr lang="vi-VN" sz="3599">
              <a:solidFill>
                <a:schemeClr val="accent1"/>
              </a:solidFill>
            </a:endParaRPr>
          </a:p>
        </p:txBody>
      </p:sp>
      <p:sp>
        <p:nvSpPr>
          <p:cNvPr id="61" name="TextBox 60">
            <a:extLst>
              <a:ext uri="{FF2B5EF4-FFF2-40B4-BE49-F238E27FC236}">
                <a16:creationId xmlns:a16="http://schemas.microsoft.com/office/drawing/2014/main" id="{F6F27F79-AB64-4663-BC27-480E8FBD6418}"/>
              </a:ext>
            </a:extLst>
          </p:cNvPr>
          <p:cNvSpPr txBox="1"/>
          <p:nvPr/>
        </p:nvSpPr>
        <p:spPr>
          <a:xfrm>
            <a:off x="10213731" y="3326434"/>
            <a:ext cx="1022139" cy="230832"/>
          </a:xfrm>
          <a:prstGeom prst="rect">
            <a:avLst/>
          </a:prstGeom>
          <a:noFill/>
        </p:spPr>
        <p:txBody>
          <a:bodyPr wrap="none" lIns="0" tIns="0" rIns="0" bIns="0" rtlCol="0">
            <a:spAutoFit/>
          </a:bodyPr>
          <a:lstStyle/>
          <a:p>
            <a:pPr algn="l"/>
            <a:r>
              <a:rPr lang="en-US" sz="1500" b="1"/>
              <a:t>Samples text</a:t>
            </a:r>
            <a:endParaRPr lang="vi-VN" sz="1500" b="1"/>
          </a:p>
        </p:txBody>
      </p:sp>
      <p:sp>
        <p:nvSpPr>
          <p:cNvPr id="62" name="TextBox 61">
            <a:extLst>
              <a:ext uri="{FF2B5EF4-FFF2-40B4-BE49-F238E27FC236}">
                <a16:creationId xmlns:a16="http://schemas.microsoft.com/office/drawing/2014/main" id="{1B452EF5-FBD1-4D45-A510-B54DFA5C75A2}"/>
              </a:ext>
            </a:extLst>
          </p:cNvPr>
          <p:cNvSpPr txBox="1"/>
          <p:nvPr/>
        </p:nvSpPr>
        <p:spPr>
          <a:xfrm flipH="1">
            <a:off x="9127844" y="3604624"/>
            <a:ext cx="2394708" cy="481607"/>
          </a:xfrm>
          <a:prstGeom prst="rect">
            <a:avLst/>
          </a:prstGeom>
          <a:noFill/>
        </p:spPr>
        <p:txBody>
          <a:bodyPr wrap="square" lIns="0" tIns="0" rIns="0" bIns="0" rtlCol="0">
            <a:spAutoFit/>
          </a:bodyPr>
          <a:lstStyle/>
          <a:p>
            <a:pPr algn="just">
              <a:lnSpc>
                <a:spcPct val="150000"/>
              </a:lnSpc>
            </a:pPr>
            <a:r>
              <a:rPr lang="en-US" sz="1100" dirty="0">
                <a:ea typeface="Lato Medium" panose="020F0502020204030203" pitchFamily="34" charset="0"/>
                <a:cs typeface="Poppins" panose="00000500000000000000" pitchFamily="2" charset="0"/>
              </a:rPr>
              <a:t>Lorem ipsum dolor sit </a:t>
            </a:r>
            <a:r>
              <a:rPr lang="en-US" sz="1100" dirty="0" err="1">
                <a:ea typeface="Lato Medium" panose="020F0502020204030203" pitchFamily="34" charset="0"/>
                <a:cs typeface="Poppins" panose="00000500000000000000" pitchFamily="2" charset="0"/>
              </a:rPr>
              <a:t>amet</a:t>
            </a:r>
            <a:r>
              <a:rPr lang="en-US" sz="1100">
                <a:ea typeface="Lato Medium" panose="020F0502020204030203" pitchFamily="34" charset="0"/>
                <a:cs typeface="Poppins" panose="00000500000000000000" pitchFamily="2" charset="0"/>
              </a:rPr>
              <a:t>, consectetur </a:t>
            </a:r>
            <a:r>
              <a:rPr lang="en-US" sz="1100" dirty="0" err="1">
                <a:ea typeface="Lato Medium" panose="020F0502020204030203" pitchFamily="34" charset="0"/>
                <a:cs typeface="Poppins" panose="00000500000000000000" pitchFamily="2" charset="0"/>
              </a:rPr>
              <a:t>adipiscing</a:t>
            </a:r>
            <a:r>
              <a:rPr lang="en-US" sz="1100" dirty="0">
                <a:ea typeface="Lato Medium" panose="020F0502020204030203" pitchFamily="34" charset="0"/>
                <a:cs typeface="Poppins" panose="00000500000000000000" pitchFamily="2" charset="0"/>
              </a:rPr>
              <a:t> </a:t>
            </a:r>
            <a:r>
              <a:rPr lang="en-US" sz="1100" dirty="0" err="1">
                <a:ea typeface="Lato Medium" panose="020F0502020204030203" pitchFamily="34" charset="0"/>
                <a:cs typeface="Poppins" panose="00000500000000000000" pitchFamily="2" charset="0"/>
              </a:rPr>
              <a:t>elit</a:t>
            </a:r>
            <a:r>
              <a:rPr lang="en-US" sz="1100" dirty="0">
                <a:ea typeface="Lato Medium" panose="020F0502020204030203" pitchFamily="34" charset="0"/>
                <a:cs typeface="Poppins" panose="00000500000000000000" pitchFamily="2" charset="0"/>
              </a:rPr>
              <a:t>, </a:t>
            </a:r>
            <a:r>
              <a:rPr lang="en-US" sz="1100" err="1">
                <a:ea typeface="Lato Medium" panose="020F0502020204030203" pitchFamily="34" charset="0"/>
                <a:cs typeface="Poppins" panose="00000500000000000000" pitchFamily="2" charset="0"/>
              </a:rPr>
              <a:t>sed</a:t>
            </a:r>
            <a:r>
              <a:rPr lang="en-US" sz="1100">
                <a:ea typeface="Lato Medium" panose="020F0502020204030203" pitchFamily="34" charset="0"/>
                <a:cs typeface="Poppins" panose="00000500000000000000" pitchFamily="2" charset="0"/>
              </a:rPr>
              <a:t> do</a:t>
            </a:r>
            <a:endParaRPr lang="en-US" sz="1100" dirty="0">
              <a:ea typeface="Lato Medium" panose="020F0502020204030203" pitchFamily="34" charset="0"/>
              <a:cs typeface="Poppins" panose="00000500000000000000" pitchFamily="2" charset="0"/>
            </a:endParaRPr>
          </a:p>
        </p:txBody>
      </p:sp>
      <p:sp>
        <p:nvSpPr>
          <p:cNvPr id="63" name="TextBox 62">
            <a:extLst>
              <a:ext uri="{FF2B5EF4-FFF2-40B4-BE49-F238E27FC236}">
                <a16:creationId xmlns:a16="http://schemas.microsoft.com/office/drawing/2014/main" id="{01A601A1-430D-4EDB-8A63-375A774D25AC}"/>
              </a:ext>
            </a:extLst>
          </p:cNvPr>
          <p:cNvSpPr txBox="1"/>
          <p:nvPr/>
        </p:nvSpPr>
        <p:spPr>
          <a:xfrm flipH="1">
            <a:off x="2298402" y="3050698"/>
            <a:ext cx="809517" cy="553870"/>
          </a:xfrm>
          <a:prstGeom prst="rect">
            <a:avLst/>
          </a:prstGeom>
          <a:noFill/>
        </p:spPr>
        <p:txBody>
          <a:bodyPr wrap="none" lIns="0" tIns="0" rIns="0" bIns="0" rtlCol="0">
            <a:spAutoFit/>
          </a:bodyPr>
          <a:lstStyle/>
          <a:p>
            <a:pPr algn="r"/>
            <a:r>
              <a:rPr lang="en-US" sz="3599">
                <a:solidFill>
                  <a:schemeClr val="accent1"/>
                </a:solidFill>
              </a:rPr>
              <a:t>10%</a:t>
            </a:r>
            <a:endParaRPr lang="vi-VN" sz="3599">
              <a:solidFill>
                <a:schemeClr val="accent1"/>
              </a:solidFill>
            </a:endParaRPr>
          </a:p>
        </p:txBody>
      </p:sp>
      <p:sp>
        <p:nvSpPr>
          <p:cNvPr id="64" name="TextBox 63">
            <a:extLst>
              <a:ext uri="{FF2B5EF4-FFF2-40B4-BE49-F238E27FC236}">
                <a16:creationId xmlns:a16="http://schemas.microsoft.com/office/drawing/2014/main" id="{D265A3BD-2E80-4049-9FBD-092460D73355}"/>
              </a:ext>
            </a:extLst>
          </p:cNvPr>
          <p:cNvSpPr txBox="1"/>
          <p:nvPr/>
        </p:nvSpPr>
        <p:spPr>
          <a:xfrm flipH="1">
            <a:off x="958218" y="3354480"/>
            <a:ext cx="1022139" cy="230832"/>
          </a:xfrm>
          <a:prstGeom prst="rect">
            <a:avLst/>
          </a:prstGeom>
          <a:noFill/>
        </p:spPr>
        <p:txBody>
          <a:bodyPr wrap="none" lIns="0" tIns="0" rIns="0" bIns="0" rtlCol="0">
            <a:spAutoFit/>
          </a:bodyPr>
          <a:lstStyle/>
          <a:p>
            <a:pPr algn="r"/>
            <a:r>
              <a:rPr lang="en-US" sz="1500" b="1"/>
              <a:t>Samples text</a:t>
            </a:r>
            <a:endParaRPr lang="vi-VN" sz="1500" b="1"/>
          </a:p>
        </p:txBody>
      </p:sp>
      <p:sp>
        <p:nvSpPr>
          <p:cNvPr id="65" name="TextBox 64">
            <a:extLst>
              <a:ext uri="{FF2B5EF4-FFF2-40B4-BE49-F238E27FC236}">
                <a16:creationId xmlns:a16="http://schemas.microsoft.com/office/drawing/2014/main" id="{8275B24E-8ED9-41EF-B15E-31DD3B2BA7B6}"/>
              </a:ext>
            </a:extLst>
          </p:cNvPr>
          <p:cNvSpPr txBox="1"/>
          <p:nvPr/>
        </p:nvSpPr>
        <p:spPr>
          <a:xfrm>
            <a:off x="713212" y="3604624"/>
            <a:ext cx="2394708" cy="481607"/>
          </a:xfrm>
          <a:prstGeom prst="rect">
            <a:avLst/>
          </a:prstGeom>
          <a:noFill/>
        </p:spPr>
        <p:txBody>
          <a:bodyPr wrap="square" lIns="0" tIns="0" rIns="0" bIns="0" rtlCol="0">
            <a:spAutoFit/>
          </a:bodyPr>
          <a:lstStyle/>
          <a:p>
            <a:pPr algn="just">
              <a:lnSpc>
                <a:spcPct val="150000"/>
              </a:lnSpc>
            </a:pPr>
            <a:r>
              <a:rPr lang="en-US" sz="1100" dirty="0">
                <a:ea typeface="Lato Medium" panose="020F0502020204030203" pitchFamily="34" charset="0"/>
                <a:cs typeface="Poppins" panose="00000500000000000000" pitchFamily="2" charset="0"/>
              </a:rPr>
              <a:t>Lorem ipsum dolor sit </a:t>
            </a:r>
            <a:r>
              <a:rPr lang="en-US" sz="1100" dirty="0" err="1">
                <a:ea typeface="Lato Medium" panose="020F0502020204030203" pitchFamily="34" charset="0"/>
                <a:cs typeface="Poppins" panose="00000500000000000000" pitchFamily="2" charset="0"/>
              </a:rPr>
              <a:t>amet</a:t>
            </a:r>
            <a:r>
              <a:rPr lang="en-US" sz="1100" dirty="0">
                <a:ea typeface="Lato Medium" panose="020F0502020204030203" pitchFamily="34" charset="0"/>
                <a:cs typeface="Poppins" panose="00000500000000000000" pitchFamily="2" charset="0"/>
              </a:rPr>
              <a:t>, </a:t>
            </a:r>
            <a:r>
              <a:rPr lang="en-US" sz="1100" dirty="0" err="1">
                <a:ea typeface="Lato Medium" panose="020F0502020204030203" pitchFamily="34" charset="0"/>
                <a:cs typeface="Poppins" panose="00000500000000000000" pitchFamily="2" charset="0"/>
              </a:rPr>
              <a:t>consectetur</a:t>
            </a:r>
            <a:r>
              <a:rPr lang="en-US" sz="1100" dirty="0">
                <a:ea typeface="Lato Medium" panose="020F0502020204030203" pitchFamily="34" charset="0"/>
                <a:cs typeface="Poppins" panose="00000500000000000000" pitchFamily="2" charset="0"/>
              </a:rPr>
              <a:t> </a:t>
            </a:r>
            <a:r>
              <a:rPr lang="en-US" sz="1100" dirty="0" err="1">
                <a:ea typeface="Lato Medium" panose="020F0502020204030203" pitchFamily="34" charset="0"/>
                <a:cs typeface="Poppins" panose="00000500000000000000" pitchFamily="2" charset="0"/>
              </a:rPr>
              <a:t>adipiscing</a:t>
            </a:r>
            <a:r>
              <a:rPr lang="en-US" sz="1100" dirty="0">
                <a:ea typeface="Lato Medium" panose="020F0502020204030203" pitchFamily="34" charset="0"/>
                <a:cs typeface="Poppins" panose="00000500000000000000" pitchFamily="2" charset="0"/>
              </a:rPr>
              <a:t> </a:t>
            </a:r>
            <a:r>
              <a:rPr lang="en-US" sz="1100" dirty="0" err="1">
                <a:ea typeface="Lato Medium" panose="020F0502020204030203" pitchFamily="34" charset="0"/>
                <a:cs typeface="Poppins" panose="00000500000000000000" pitchFamily="2" charset="0"/>
              </a:rPr>
              <a:t>elit</a:t>
            </a:r>
            <a:r>
              <a:rPr lang="en-US" sz="1100" dirty="0">
                <a:ea typeface="Lato Medium" panose="020F0502020204030203" pitchFamily="34" charset="0"/>
                <a:cs typeface="Poppins" panose="00000500000000000000" pitchFamily="2" charset="0"/>
              </a:rPr>
              <a:t>, sed do</a:t>
            </a:r>
          </a:p>
        </p:txBody>
      </p:sp>
      <p:sp>
        <p:nvSpPr>
          <p:cNvPr id="66" name="TextBox 65">
            <a:extLst>
              <a:ext uri="{FF2B5EF4-FFF2-40B4-BE49-F238E27FC236}">
                <a16:creationId xmlns:a16="http://schemas.microsoft.com/office/drawing/2014/main" id="{E7F69933-D364-4423-81C1-1CBE480DDA03}"/>
              </a:ext>
            </a:extLst>
          </p:cNvPr>
          <p:cNvSpPr txBox="1"/>
          <p:nvPr/>
        </p:nvSpPr>
        <p:spPr>
          <a:xfrm>
            <a:off x="9127845" y="4809138"/>
            <a:ext cx="798295" cy="553870"/>
          </a:xfrm>
          <a:prstGeom prst="rect">
            <a:avLst/>
          </a:prstGeom>
          <a:noFill/>
        </p:spPr>
        <p:txBody>
          <a:bodyPr wrap="none" lIns="0" tIns="0" rIns="0" bIns="0" rtlCol="0">
            <a:spAutoFit/>
          </a:bodyPr>
          <a:lstStyle/>
          <a:p>
            <a:pPr algn="l"/>
            <a:r>
              <a:rPr lang="en-US" sz="3599">
                <a:solidFill>
                  <a:schemeClr val="accent1"/>
                </a:solidFill>
              </a:rPr>
              <a:t>40%</a:t>
            </a:r>
            <a:endParaRPr lang="vi-VN" sz="3599">
              <a:solidFill>
                <a:schemeClr val="accent1"/>
              </a:solidFill>
            </a:endParaRPr>
          </a:p>
        </p:txBody>
      </p:sp>
      <p:sp>
        <p:nvSpPr>
          <p:cNvPr id="67" name="TextBox 66">
            <a:extLst>
              <a:ext uri="{FF2B5EF4-FFF2-40B4-BE49-F238E27FC236}">
                <a16:creationId xmlns:a16="http://schemas.microsoft.com/office/drawing/2014/main" id="{D188946A-62CE-4501-8B1B-4FEEA3CF974F}"/>
              </a:ext>
            </a:extLst>
          </p:cNvPr>
          <p:cNvSpPr txBox="1"/>
          <p:nvPr/>
        </p:nvSpPr>
        <p:spPr>
          <a:xfrm>
            <a:off x="10213731" y="5084874"/>
            <a:ext cx="1022139" cy="230832"/>
          </a:xfrm>
          <a:prstGeom prst="rect">
            <a:avLst/>
          </a:prstGeom>
          <a:noFill/>
        </p:spPr>
        <p:txBody>
          <a:bodyPr wrap="none" lIns="0" tIns="0" rIns="0" bIns="0" rtlCol="0">
            <a:spAutoFit/>
          </a:bodyPr>
          <a:lstStyle/>
          <a:p>
            <a:pPr algn="l"/>
            <a:r>
              <a:rPr lang="en-US" sz="1500" b="1"/>
              <a:t>Samples text</a:t>
            </a:r>
            <a:endParaRPr lang="vi-VN" sz="1500" b="1"/>
          </a:p>
        </p:txBody>
      </p:sp>
      <p:sp>
        <p:nvSpPr>
          <p:cNvPr id="68" name="TextBox 67">
            <a:extLst>
              <a:ext uri="{FF2B5EF4-FFF2-40B4-BE49-F238E27FC236}">
                <a16:creationId xmlns:a16="http://schemas.microsoft.com/office/drawing/2014/main" id="{837B50F7-B35F-4EB6-8D1B-C9FABB8A920E}"/>
              </a:ext>
            </a:extLst>
          </p:cNvPr>
          <p:cNvSpPr txBox="1"/>
          <p:nvPr/>
        </p:nvSpPr>
        <p:spPr>
          <a:xfrm flipH="1">
            <a:off x="9127844" y="5363064"/>
            <a:ext cx="2394708" cy="481607"/>
          </a:xfrm>
          <a:prstGeom prst="rect">
            <a:avLst/>
          </a:prstGeom>
          <a:noFill/>
        </p:spPr>
        <p:txBody>
          <a:bodyPr wrap="square" lIns="0" tIns="0" rIns="0" bIns="0" rtlCol="0">
            <a:spAutoFit/>
          </a:bodyPr>
          <a:lstStyle/>
          <a:p>
            <a:pPr algn="just">
              <a:lnSpc>
                <a:spcPct val="150000"/>
              </a:lnSpc>
            </a:pPr>
            <a:r>
              <a:rPr lang="en-US" sz="1100" dirty="0">
                <a:ea typeface="Lato Medium" panose="020F0502020204030203" pitchFamily="34" charset="0"/>
                <a:cs typeface="Poppins" panose="00000500000000000000" pitchFamily="2" charset="0"/>
              </a:rPr>
              <a:t>Lorem ipsum dolor sit </a:t>
            </a:r>
            <a:r>
              <a:rPr lang="en-US" sz="1100" dirty="0" err="1">
                <a:ea typeface="Lato Medium" panose="020F0502020204030203" pitchFamily="34" charset="0"/>
                <a:cs typeface="Poppins" panose="00000500000000000000" pitchFamily="2" charset="0"/>
              </a:rPr>
              <a:t>amet</a:t>
            </a:r>
            <a:r>
              <a:rPr lang="en-US" sz="1100">
                <a:ea typeface="Lato Medium" panose="020F0502020204030203" pitchFamily="34" charset="0"/>
                <a:cs typeface="Poppins" panose="00000500000000000000" pitchFamily="2" charset="0"/>
              </a:rPr>
              <a:t>, consectetur </a:t>
            </a:r>
            <a:r>
              <a:rPr lang="en-US" sz="1100" dirty="0" err="1">
                <a:ea typeface="Lato Medium" panose="020F0502020204030203" pitchFamily="34" charset="0"/>
                <a:cs typeface="Poppins" panose="00000500000000000000" pitchFamily="2" charset="0"/>
              </a:rPr>
              <a:t>adipiscing</a:t>
            </a:r>
            <a:r>
              <a:rPr lang="en-US" sz="1100" dirty="0">
                <a:ea typeface="Lato Medium" panose="020F0502020204030203" pitchFamily="34" charset="0"/>
                <a:cs typeface="Poppins" panose="00000500000000000000" pitchFamily="2" charset="0"/>
              </a:rPr>
              <a:t> </a:t>
            </a:r>
            <a:r>
              <a:rPr lang="en-US" sz="1100" dirty="0" err="1">
                <a:ea typeface="Lato Medium" panose="020F0502020204030203" pitchFamily="34" charset="0"/>
                <a:cs typeface="Poppins" panose="00000500000000000000" pitchFamily="2" charset="0"/>
              </a:rPr>
              <a:t>elit</a:t>
            </a:r>
            <a:r>
              <a:rPr lang="en-US" sz="1100" dirty="0">
                <a:ea typeface="Lato Medium" panose="020F0502020204030203" pitchFamily="34" charset="0"/>
                <a:cs typeface="Poppins" panose="00000500000000000000" pitchFamily="2" charset="0"/>
              </a:rPr>
              <a:t>, </a:t>
            </a:r>
            <a:r>
              <a:rPr lang="en-US" sz="1100" err="1">
                <a:ea typeface="Lato Medium" panose="020F0502020204030203" pitchFamily="34" charset="0"/>
                <a:cs typeface="Poppins" panose="00000500000000000000" pitchFamily="2" charset="0"/>
              </a:rPr>
              <a:t>sed</a:t>
            </a:r>
            <a:r>
              <a:rPr lang="en-US" sz="1100">
                <a:ea typeface="Lato Medium" panose="020F0502020204030203" pitchFamily="34" charset="0"/>
                <a:cs typeface="Poppins" panose="00000500000000000000" pitchFamily="2" charset="0"/>
              </a:rPr>
              <a:t> do</a:t>
            </a:r>
            <a:endParaRPr lang="en-US" sz="1100" dirty="0">
              <a:ea typeface="Lato Medium" panose="020F0502020204030203" pitchFamily="34" charset="0"/>
              <a:cs typeface="Poppins" panose="00000500000000000000" pitchFamily="2" charset="0"/>
            </a:endParaRPr>
          </a:p>
        </p:txBody>
      </p:sp>
      <p:sp>
        <p:nvSpPr>
          <p:cNvPr id="69" name="TextBox 68">
            <a:extLst>
              <a:ext uri="{FF2B5EF4-FFF2-40B4-BE49-F238E27FC236}">
                <a16:creationId xmlns:a16="http://schemas.microsoft.com/office/drawing/2014/main" id="{E08B2341-641B-412D-99F1-51121F4A3559}"/>
              </a:ext>
            </a:extLst>
          </p:cNvPr>
          <p:cNvSpPr txBox="1"/>
          <p:nvPr/>
        </p:nvSpPr>
        <p:spPr>
          <a:xfrm flipH="1">
            <a:off x="2309624" y="4809138"/>
            <a:ext cx="798295" cy="553870"/>
          </a:xfrm>
          <a:prstGeom prst="rect">
            <a:avLst/>
          </a:prstGeom>
          <a:noFill/>
        </p:spPr>
        <p:txBody>
          <a:bodyPr wrap="none" lIns="0" tIns="0" rIns="0" bIns="0" rtlCol="0">
            <a:spAutoFit/>
          </a:bodyPr>
          <a:lstStyle/>
          <a:p>
            <a:pPr algn="r"/>
            <a:r>
              <a:rPr lang="en-US" sz="3599">
                <a:solidFill>
                  <a:schemeClr val="accent1"/>
                </a:solidFill>
              </a:rPr>
              <a:t>30%</a:t>
            </a:r>
            <a:endParaRPr lang="vi-VN" sz="3599">
              <a:solidFill>
                <a:schemeClr val="accent1"/>
              </a:solidFill>
            </a:endParaRPr>
          </a:p>
        </p:txBody>
      </p:sp>
      <p:sp>
        <p:nvSpPr>
          <p:cNvPr id="70" name="TextBox 69">
            <a:extLst>
              <a:ext uri="{FF2B5EF4-FFF2-40B4-BE49-F238E27FC236}">
                <a16:creationId xmlns:a16="http://schemas.microsoft.com/office/drawing/2014/main" id="{0133FED6-E3DE-4067-8440-D0BBCA31C5A2}"/>
              </a:ext>
            </a:extLst>
          </p:cNvPr>
          <p:cNvSpPr txBox="1"/>
          <p:nvPr/>
        </p:nvSpPr>
        <p:spPr>
          <a:xfrm flipH="1">
            <a:off x="958218" y="5112920"/>
            <a:ext cx="1022139" cy="230832"/>
          </a:xfrm>
          <a:prstGeom prst="rect">
            <a:avLst/>
          </a:prstGeom>
          <a:noFill/>
        </p:spPr>
        <p:txBody>
          <a:bodyPr wrap="none" lIns="0" tIns="0" rIns="0" bIns="0" rtlCol="0">
            <a:spAutoFit/>
          </a:bodyPr>
          <a:lstStyle/>
          <a:p>
            <a:pPr algn="r"/>
            <a:r>
              <a:rPr lang="en-US" sz="1500" b="1"/>
              <a:t>Samples text</a:t>
            </a:r>
            <a:endParaRPr lang="vi-VN" sz="1500" b="1"/>
          </a:p>
        </p:txBody>
      </p:sp>
      <p:sp>
        <p:nvSpPr>
          <p:cNvPr id="71" name="TextBox 70">
            <a:extLst>
              <a:ext uri="{FF2B5EF4-FFF2-40B4-BE49-F238E27FC236}">
                <a16:creationId xmlns:a16="http://schemas.microsoft.com/office/drawing/2014/main" id="{BE2E2EDB-0907-4E6A-953E-CE743912A4CE}"/>
              </a:ext>
            </a:extLst>
          </p:cNvPr>
          <p:cNvSpPr txBox="1"/>
          <p:nvPr/>
        </p:nvSpPr>
        <p:spPr>
          <a:xfrm>
            <a:off x="713212" y="5363064"/>
            <a:ext cx="2394708" cy="481607"/>
          </a:xfrm>
          <a:prstGeom prst="rect">
            <a:avLst/>
          </a:prstGeom>
          <a:noFill/>
        </p:spPr>
        <p:txBody>
          <a:bodyPr wrap="square" lIns="0" tIns="0" rIns="0" bIns="0" rtlCol="0">
            <a:spAutoFit/>
          </a:bodyPr>
          <a:lstStyle/>
          <a:p>
            <a:pPr algn="just">
              <a:lnSpc>
                <a:spcPct val="150000"/>
              </a:lnSpc>
            </a:pPr>
            <a:r>
              <a:rPr lang="en-US" sz="1100" dirty="0">
                <a:ea typeface="Lato Medium" panose="020F0502020204030203" pitchFamily="34" charset="0"/>
                <a:cs typeface="Poppins" panose="00000500000000000000" pitchFamily="2" charset="0"/>
              </a:rPr>
              <a:t>Lorem ipsum dolor sit </a:t>
            </a:r>
            <a:r>
              <a:rPr lang="en-US" sz="1100" dirty="0" err="1">
                <a:ea typeface="Lato Medium" panose="020F0502020204030203" pitchFamily="34" charset="0"/>
                <a:cs typeface="Poppins" panose="00000500000000000000" pitchFamily="2" charset="0"/>
              </a:rPr>
              <a:t>amet</a:t>
            </a:r>
            <a:r>
              <a:rPr lang="en-US" sz="1100" dirty="0">
                <a:ea typeface="Lato Medium" panose="020F0502020204030203" pitchFamily="34" charset="0"/>
                <a:cs typeface="Poppins" panose="00000500000000000000" pitchFamily="2" charset="0"/>
              </a:rPr>
              <a:t>, </a:t>
            </a:r>
            <a:r>
              <a:rPr lang="en-US" sz="1100" dirty="0" err="1">
                <a:ea typeface="Lato Medium" panose="020F0502020204030203" pitchFamily="34" charset="0"/>
                <a:cs typeface="Poppins" panose="00000500000000000000" pitchFamily="2" charset="0"/>
              </a:rPr>
              <a:t>consectetur</a:t>
            </a:r>
            <a:r>
              <a:rPr lang="en-US" sz="1100" dirty="0">
                <a:ea typeface="Lato Medium" panose="020F0502020204030203" pitchFamily="34" charset="0"/>
                <a:cs typeface="Poppins" panose="00000500000000000000" pitchFamily="2" charset="0"/>
              </a:rPr>
              <a:t> </a:t>
            </a:r>
            <a:r>
              <a:rPr lang="en-US" sz="1100" dirty="0" err="1">
                <a:ea typeface="Lato Medium" panose="020F0502020204030203" pitchFamily="34" charset="0"/>
                <a:cs typeface="Poppins" panose="00000500000000000000" pitchFamily="2" charset="0"/>
              </a:rPr>
              <a:t>adipiscing</a:t>
            </a:r>
            <a:r>
              <a:rPr lang="en-US" sz="1100" dirty="0">
                <a:ea typeface="Lato Medium" panose="020F0502020204030203" pitchFamily="34" charset="0"/>
                <a:cs typeface="Poppins" panose="00000500000000000000" pitchFamily="2" charset="0"/>
              </a:rPr>
              <a:t> </a:t>
            </a:r>
            <a:r>
              <a:rPr lang="en-US" sz="1100" dirty="0" err="1">
                <a:ea typeface="Lato Medium" panose="020F0502020204030203" pitchFamily="34" charset="0"/>
                <a:cs typeface="Poppins" panose="00000500000000000000" pitchFamily="2" charset="0"/>
              </a:rPr>
              <a:t>elit</a:t>
            </a:r>
            <a:r>
              <a:rPr lang="en-US" sz="1100" dirty="0">
                <a:ea typeface="Lato Medium" panose="020F0502020204030203" pitchFamily="34" charset="0"/>
                <a:cs typeface="Poppins" panose="00000500000000000000" pitchFamily="2" charset="0"/>
              </a:rPr>
              <a:t>, sed do</a:t>
            </a:r>
          </a:p>
        </p:txBody>
      </p:sp>
      <p:pic>
        <p:nvPicPr>
          <p:cNvPr id="5" name="Picture Placeholder 4">
            <a:extLst>
              <a:ext uri="{FF2B5EF4-FFF2-40B4-BE49-F238E27FC236}">
                <a16:creationId xmlns:a16="http://schemas.microsoft.com/office/drawing/2014/main" id="{EEE4A518-D9A9-4C81-9D62-6FD81224AEB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1323" b="31323"/>
          <a:stretch>
            <a:fillRect/>
          </a:stretch>
        </p:blipFill>
        <p:spPr/>
      </p:pic>
    </p:spTree>
    <p:extLst>
      <p:ext uri="{BB962C8B-B14F-4D97-AF65-F5344CB8AC3E}">
        <p14:creationId xmlns:p14="http://schemas.microsoft.com/office/powerpoint/2010/main" val="2515361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6A61DD56-FF2C-4556-BC26-414FCD279A3B}"/>
              </a:ext>
            </a:extLst>
          </p:cNvPr>
          <p:cNvSpPr/>
          <p:nvPr/>
        </p:nvSpPr>
        <p:spPr>
          <a:xfrm>
            <a:off x="1508183" y="1173685"/>
            <a:ext cx="3640797" cy="3640797"/>
          </a:xfrm>
          <a:prstGeom prst="ellipse">
            <a:avLst/>
          </a:prstGeom>
          <a:noFill/>
          <a:ln w="635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pic>
        <p:nvPicPr>
          <p:cNvPr id="3" name="Picture 2">
            <a:extLst>
              <a:ext uri="{FF2B5EF4-FFF2-40B4-BE49-F238E27FC236}">
                <a16:creationId xmlns:a16="http://schemas.microsoft.com/office/drawing/2014/main" id="{5B740E6C-7E7C-46A6-8052-D843301E6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042" y="2064951"/>
            <a:ext cx="3230614" cy="3930702"/>
          </a:xfrm>
          <a:prstGeom prst="rect">
            <a:avLst/>
          </a:prstGeom>
        </p:spPr>
      </p:pic>
      <p:sp>
        <p:nvSpPr>
          <p:cNvPr id="20" name="Oval 19">
            <a:extLst>
              <a:ext uri="{FF2B5EF4-FFF2-40B4-BE49-F238E27FC236}">
                <a16:creationId xmlns:a16="http://schemas.microsoft.com/office/drawing/2014/main" id="{79830B5F-941B-40F9-8906-1CFD222E7ACA}"/>
              </a:ext>
            </a:extLst>
          </p:cNvPr>
          <p:cNvSpPr/>
          <p:nvPr/>
        </p:nvSpPr>
        <p:spPr>
          <a:xfrm>
            <a:off x="2043019" y="1334614"/>
            <a:ext cx="435014" cy="4350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sp>
        <p:nvSpPr>
          <p:cNvPr id="21" name="Oval 20">
            <a:extLst>
              <a:ext uri="{FF2B5EF4-FFF2-40B4-BE49-F238E27FC236}">
                <a16:creationId xmlns:a16="http://schemas.microsoft.com/office/drawing/2014/main" id="{E80B2E63-32BD-4226-849F-677AADBC7DBF}"/>
              </a:ext>
            </a:extLst>
          </p:cNvPr>
          <p:cNvSpPr/>
          <p:nvPr/>
        </p:nvSpPr>
        <p:spPr>
          <a:xfrm>
            <a:off x="3882898" y="1106044"/>
            <a:ext cx="435014" cy="4350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sp>
        <p:nvSpPr>
          <p:cNvPr id="22" name="Oval 21">
            <a:extLst>
              <a:ext uri="{FF2B5EF4-FFF2-40B4-BE49-F238E27FC236}">
                <a16:creationId xmlns:a16="http://schemas.microsoft.com/office/drawing/2014/main" id="{4A22851A-DC50-420E-BFCE-1A711ED1B2F2}"/>
              </a:ext>
            </a:extLst>
          </p:cNvPr>
          <p:cNvSpPr/>
          <p:nvPr/>
        </p:nvSpPr>
        <p:spPr>
          <a:xfrm>
            <a:off x="4934211" y="2982923"/>
            <a:ext cx="435014" cy="4350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sp>
        <p:nvSpPr>
          <p:cNvPr id="23" name="Freeform 286">
            <a:extLst>
              <a:ext uri="{FF2B5EF4-FFF2-40B4-BE49-F238E27FC236}">
                <a16:creationId xmlns:a16="http://schemas.microsoft.com/office/drawing/2014/main" id="{BE28A353-52D0-496E-9048-AA74D9DE6C26}"/>
              </a:ext>
            </a:extLst>
          </p:cNvPr>
          <p:cNvSpPr>
            <a:spLocks noEditPoints="1"/>
          </p:cNvSpPr>
          <p:nvPr/>
        </p:nvSpPr>
        <p:spPr bwMode="auto">
          <a:xfrm>
            <a:off x="2135924" y="1425956"/>
            <a:ext cx="249204" cy="252331"/>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24" name="Freeform 383">
            <a:extLst>
              <a:ext uri="{FF2B5EF4-FFF2-40B4-BE49-F238E27FC236}">
                <a16:creationId xmlns:a16="http://schemas.microsoft.com/office/drawing/2014/main" id="{E62B6C8F-6FE2-47DE-AFD5-CE4831CB2647}"/>
              </a:ext>
            </a:extLst>
          </p:cNvPr>
          <p:cNvSpPr>
            <a:spLocks noEditPoints="1"/>
          </p:cNvSpPr>
          <p:nvPr/>
        </p:nvSpPr>
        <p:spPr bwMode="auto">
          <a:xfrm>
            <a:off x="3978325" y="1199869"/>
            <a:ext cx="244160" cy="247364"/>
          </a:xfrm>
          <a:custGeom>
            <a:avLst/>
            <a:gdLst>
              <a:gd name="T0" fmla="*/ 1540 w 3506"/>
              <a:gd name="T1" fmla="*/ 909 h 3551"/>
              <a:gd name="T2" fmla="*/ 1492 w 3506"/>
              <a:gd name="T3" fmla="*/ 1043 h 3551"/>
              <a:gd name="T4" fmla="*/ 1401 w 3506"/>
              <a:gd name="T5" fmla="*/ 1173 h 3551"/>
              <a:gd name="T6" fmla="*/ 1300 w 3506"/>
              <a:gd name="T7" fmla="*/ 1252 h 3551"/>
              <a:gd name="T8" fmla="*/ 1186 w 3506"/>
              <a:gd name="T9" fmla="*/ 1302 h 3551"/>
              <a:gd name="T10" fmla="*/ 1408 w 3506"/>
              <a:gd name="T11" fmla="*/ 1588 h 3551"/>
              <a:gd name="T12" fmla="*/ 1412 w 3506"/>
              <a:gd name="T13" fmla="*/ 2361 h 3551"/>
              <a:gd name="T14" fmla="*/ 1435 w 3506"/>
              <a:gd name="T15" fmla="*/ 2466 h 3551"/>
              <a:gd name="T16" fmla="*/ 1501 w 3506"/>
              <a:gd name="T17" fmla="*/ 2566 h 3551"/>
              <a:gd name="T18" fmla="*/ 1612 w 3506"/>
              <a:gd name="T19" fmla="*/ 2653 h 3551"/>
              <a:gd name="T20" fmla="*/ 1737 w 3506"/>
              <a:gd name="T21" fmla="*/ 2704 h 3551"/>
              <a:gd name="T22" fmla="*/ 1833 w 3506"/>
              <a:gd name="T23" fmla="*/ 2723 h 3551"/>
              <a:gd name="T24" fmla="*/ 1967 w 3506"/>
              <a:gd name="T25" fmla="*/ 2725 h 3551"/>
              <a:gd name="T26" fmla="*/ 2124 w 3506"/>
              <a:gd name="T27" fmla="*/ 2704 h 3551"/>
              <a:gd name="T28" fmla="*/ 2286 w 3506"/>
              <a:gd name="T29" fmla="*/ 2648 h 3551"/>
              <a:gd name="T30" fmla="*/ 2289 w 3506"/>
              <a:gd name="T31" fmla="*/ 2352 h 3551"/>
              <a:gd name="T32" fmla="*/ 2115 w 3506"/>
              <a:gd name="T33" fmla="*/ 2409 h 3551"/>
              <a:gd name="T34" fmla="*/ 1980 w 3506"/>
              <a:gd name="T35" fmla="*/ 2403 h 3551"/>
              <a:gd name="T36" fmla="*/ 1889 w 3506"/>
              <a:gd name="T37" fmla="*/ 2358 h 3551"/>
              <a:gd name="T38" fmla="*/ 1841 w 3506"/>
              <a:gd name="T39" fmla="*/ 2291 h 3551"/>
              <a:gd name="T40" fmla="*/ 1831 w 3506"/>
              <a:gd name="T41" fmla="*/ 2217 h 3551"/>
              <a:gd name="T42" fmla="*/ 1830 w 3506"/>
              <a:gd name="T43" fmla="*/ 2083 h 3551"/>
              <a:gd name="T44" fmla="*/ 2271 w 3506"/>
              <a:gd name="T45" fmla="*/ 1243 h 3551"/>
              <a:gd name="T46" fmla="*/ 1559 w 3506"/>
              <a:gd name="T47" fmla="*/ 798 h 3551"/>
              <a:gd name="T48" fmla="*/ 1973 w 3506"/>
              <a:gd name="T49" fmla="*/ 15 h 3551"/>
              <a:gd name="T50" fmla="*/ 2286 w 3506"/>
              <a:gd name="T51" fmla="*/ 85 h 3551"/>
              <a:gd name="T52" fmla="*/ 2577 w 3506"/>
              <a:gd name="T53" fmla="*/ 209 h 3551"/>
              <a:gd name="T54" fmla="*/ 2837 w 3506"/>
              <a:gd name="T55" fmla="*/ 382 h 3551"/>
              <a:gd name="T56" fmla="*/ 3063 w 3506"/>
              <a:gd name="T57" fmla="*/ 598 h 3551"/>
              <a:gd name="T58" fmla="*/ 3249 w 3506"/>
              <a:gd name="T59" fmla="*/ 851 h 3551"/>
              <a:gd name="T60" fmla="*/ 3388 w 3506"/>
              <a:gd name="T61" fmla="*/ 1135 h 3551"/>
              <a:gd name="T62" fmla="*/ 3476 w 3506"/>
              <a:gd name="T63" fmla="*/ 1445 h 3551"/>
              <a:gd name="T64" fmla="*/ 3506 w 3506"/>
              <a:gd name="T65" fmla="*/ 1776 h 3551"/>
              <a:gd name="T66" fmla="*/ 3476 w 3506"/>
              <a:gd name="T67" fmla="*/ 2107 h 3551"/>
              <a:gd name="T68" fmla="*/ 3388 w 3506"/>
              <a:gd name="T69" fmla="*/ 2416 h 3551"/>
              <a:gd name="T70" fmla="*/ 3249 w 3506"/>
              <a:gd name="T71" fmla="*/ 2701 h 3551"/>
              <a:gd name="T72" fmla="*/ 3063 w 3506"/>
              <a:gd name="T73" fmla="*/ 2954 h 3551"/>
              <a:gd name="T74" fmla="*/ 2837 w 3506"/>
              <a:gd name="T75" fmla="*/ 3169 h 3551"/>
              <a:gd name="T76" fmla="*/ 2577 w 3506"/>
              <a:gd name="T77" fmla="*/ 3342 h 3551"/>
              <a:gd name="T78" fmla="*/ 2286 w 3506"/>
              <a:gd name="T79" fmla="*/ 3467 h 3551"/>
              <a:gd name="T80" fmla="*/ 1973 w 3506"/>
              <a:gd name="T81" fmla="*/ 3537 h 3551"/>
              <a:gd name="T82" fmla="*/ 1643 w 3506"/>
              <a:gd name="T83" fmla="*/ 3547 h 3551"/>
              <a:gd name="T84" fmla="*/ 1322 w 3506"/>
              <a:gd name="T85" fmla="*/ 3497 h 3551"/>
              <a:gd name="T86" fmla="*/ 1023 w 3506"/>
              <a:gd name="T87" fmla="*/ 3389 h 3551"/>
              <a:gd name="T88" fmla="*/ 752 w 3506"/>
              <a:gd name="T89" fmla="*/ 3233 h 3551"/>
              <a:gd name="T90" fmla="*/ 514 w 3506"/>
              <a:gd name="T91" fmla="*/ 3030 h 3551"/>
              <a:gd name="T92" fmla="*/ 315 w 3506"/>
              <a:gd name="T93" fmla="*/ 2790 h 3551"/>
              <a:gd name="T94" fmla="*/ 159 w 3506"/>
              <a:gd name="T95" fmla="*/ 2514 h 3551"/>
              <a:gd name="T96" fmla="*/ 54 w 3506"/>
              <a:gd name="T97" fmla="*/ 2212 h 3551"/>
              <a:gd name="T98" fmla="*/ 3 w 3506"/>
              <a:gd name="T99" fmla="*/ 1888 h 3551"/>
              <a:gd name="T100" fmla="*/ 14 w 3506"/>
              <a:gd name="T101" fmla="*/ 1554 h 3551"/>
              <a:gd name="T102" fmla="*/ 83 w 3506"/>
              <a:gd name="T103" fmla="*/ 1236 h 3551"/>
              <a:gd name="T104" fmla="*/ 206 w 3506"/>
              <a:gd name="T105" fmla="*/ 942 h 3551"/>
              <a:gd name="T106" fmla="*/ 376 w 3506"/>
              <a:gd name="T107" fmla="*/ 678 h 3551"/>
              <a:gd name="T108" fmla="*/ 590 w 3506"/>
              <a:gd name="T109" fmla="*/ 449 h 3551"/>
              <a:gd name="T110" fmla="*/ 839 w 3506"/>
              <a:gd name="T111" fmla="*/ 261 h 3551"/>
              <a:gd name="T112" fmla="*/ 1121 w 3506"/>
              <a:gd name="T113" fmla="*/ 120 h 3551"/>
              <a:gd name="T114" fmla="*/ 1427 w 3506"/>
              <a:gd name="T115" fmla="*/ 32 h 3551"/>
              <a:gd name="T116" fmla="*/ 1753 w 3506"/>
              <a:gd name="T117" fmla="*/ 0 h 3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06" h="3551">
                <a:moveTo>
                  <a:pt x="1559" y="798"/>
                </a:moveTo>
                <a:lnTo>
                  <a:pt x="1551" y="854"/>
                </a:lnTo>
                <a:lnTo>
                  <a:pt x="1540" y="909"/>
                </a:lnTo>
                <a:lnTo>
                  <a:pt x="1526" y="958"/>
                </a:lnTo>
                <a:lnTo>
                  <a:pt x="1510" y="1002"/>
                </a:lnTo>
                <a:lnTo>
                  <a:pt x="1492" y="1043"/>
                </a:lnTo>
                <a:lnTo>
                  <a:pt x="1466" y="1090"/>
                </a:lnTo>
                <a:lnTo>
                  <a:pt x="1436" y="1133"/>
                </a:lnTo>
                <a:lnTo>
                  <a:pt x="1401" y="1173"/>
                </a:lnTo>
                <a:lnTo>
                  <a:pt x="1364" y="1208"/>
                </a:lnTo>
                <a:lnTo>
                  <a:pt x="1334" y="1231"/>
                </a:lnTo>
                <a:lnTo>
                  <a:pt x="1300" y="1252"/>
                </a:lnTo>
                <a:lnTo>
                  <a:pt x="1264" y="1270"/>
                </a:lnTo>
                <a:lnTo>
                  <a:pt x="1226" y="1286"/>
                </a:lnTo>
                <a:lnTo>
                  <a:pt x="1186" y="1302"/>
                </a:lnTo>
                <a:lnTo>
                  <a:pt x="1149" y="1315"/>
                </a:lnTo>
                <a:lnTo>
                  <a:pt x="1149" y="1588"/>
                </a:lnTo>
                <a:lnTo>
                  <a:pt x="1408" y="1588"/>
                </a:lnTo>
                <a:lnTo>
                  <a:pt x="1408" y="2264"/>
                </a:lnTo>
                <a:lnTo>
                  <a:pt x="1409" y="2315"/>
                </a:lnTo>
                <a:lnTo>
                  <a:pt x="1412" y="2361"/>
                </a:lnTo>
                <a:lnTo>
                  <a:pt x="1418" y="2401"/>
                </a:lnTo>
                <a:lnTo>
                  <a:pt x="1426" y="2436"/>
                </a:lnTo>
                <a:lnTo>
                  <a:pt x="1435" y="2466"/>
                </a:lnTo>
                <a:lnTo>
                  <a:pt x="1452" y="2501"/>
                </a:lnTo>
                <a:lnTo>
                  <a:pt x="1474" y="2534"/>
                </a:lnTo>
                <a:lnTo>
                  <a:pt x="1501" y="2566"/>
                </a:lnTo>
                <a:lnTo>
                  <a:pt x="1533" y="2599"/>
                </a:lnTo>
                <a:lnTo>
                  <a:pt x="1570" y="2627"/>
                </a:lnTo>
                <a:lnTo>
                  <a:pt x="1612" y="2653"/>
                </a:lnTo>
                <a:lnTo>
                  <a:pt x="1657" y="2675"/>
                </a:lnTo>
                <a:lnTo>
                  <a:pt x="1705" y="2694"/>
                </a:lnTo>
                <a:lnTo>
                  <a:pt x="1737" y="2704"/>
                </a:lnTo>
                <a:lnTo>
                  <a:pt x="1769" y="2712"/>
                </a:lnTo>
                <a:lnTo>
                  <a:pt x="1801" y="2718"/>
                </a:lnTo>
                <a:lnTo>
                  <a:pt x="1833" y="2723"/>
                </a:lnTo>
                <a:lnTo>
                  <a:pt x="1870" y="2726"/>
                </a:lnTo>
                <a:lnTo>
                  <a:pt x="1910" y="2727"/>
                </a:lnTo>
                <a:lnTo>
                  <a:pt x="1967" y="2725"/>
                </a:lnTo>
                <a:lnTo>
                  <a:pt x="2021" y="2721"/>
                </a:lnTo>
                <a:lnTo>
                  <a:pt x="2074" y="2714"/>
                </a:lnTo>
                <a:lnTo>
                  <a:pt x="2124" y="2704"/>
                </a:lnTo>
                <a:lnTo>
                  <a:pt x="2176" y="2690"/>
                </a:lnTo>
                <a:lnTo>
                  <a:pt x="2229" y="2672"/>
                </a:lnTo>
                <a:lnTo>
                  <a:pt x="2286" y="2648"/>
                </a:lnTo>
                <a:lnTo>
                  <a:pt x="2346" y="2622"/>
                </a:lnTo>
                <a:lnTo>
                  <a:pt x="2346" y="2318"/>
                </a:lnTo>
                <a:lnTo>
                  <a:pt x="2289" y="2352"/>
                </a:lnTo>
                <a:lnTo>
                  <a:pt x="2230" y="2379"/>
                </a:lnTo>
                <a:lnTo>
                  <a:pt x="2173" y="2398"/>
                </a:lnTo>
                <a:lnTo>
                  <a:pt x="2115" y="2409"/>
                </a:lnTo>
                <a:lnTo>
                  <a:pt x="2057" y="2413"/>
                </a:lnTo>
                <a:lnTo>
                  <a:pt x="2018" y="2410"/>
                </a:lnTo>
                <a:lnTo>
                  <a:pt x="1980" y="2403"/>
                </a:lnTo>
                <a:lnTo>
                  <a:pt x="1946" y="2391"/>
                </a:lnTo>
                <a:lnTo>
                  <a:pt x="1913" y="2374"/>
                </a:lnTo>
                <a:lnTo>
                  <a:pt x="1889" y="2358"/>
                </a:lnTo>
                <a:lnTo>
                  <a:pt x="1870" y="2338"/>
                </a:lnTo>
                <a:lnTo>
                  <a:pt x="1852" y="2314"/>
                </a:lnTo>
                <a:lnTo>
                  <a:pt x="1841" y="2291"/>
                </a:lnTo>
                <a:lnTo>
                  <a:pt x="1836" y="2272"/>
                </a:lnTo>
                <a:lnTo>
                  <a:pt x="1832" y="2248"/>
                </a:lnTo>
                <a:lnTo>
                  <a:pt x="1831" y="2217"/>
                </a:lnTo>
                <a:lnTo>
                  <a:pt x="1830" y="2180"/>
                </a:lnTo>
                <a:lnTo>
                  <a:pt x="1830" y="2134"/>
                </a:lnTo>
                <a:lnTo>
                  <a:pt x="1830" y="2083"/>
                </a:lnTo>
                <a:lnTo>
                  <a:pt x="1830" y="1588"/>
                </a:lnTo>
                <a:lnTo>
                  <a:pt x="2271" y="1588"/>
                </a:lnTo>
                <a:lnTo>
                  <a:pt x="2271" y="1243"/>
                </a:lnTo>
                <a:lnTo>
                  <a:pt x="1830" y="1243"/>
                </a:lnTo>
                <a:lnTo>
                  <a:pt x="1830" y="798"/>
                </a:lnTo>
                <a:lnTo>
                  <a:pt x="1559" y="798"/>
                </a:lnTo>
                <a:close/>
                <a:moveTo>
                  <a:pt x="1753" y="0"/>
                </a:moveTo>
                <a:lnTo>
                  <a:pt x="1864" y="5"/>
                </a:lnTo>
                <a:lnTo>
                  <a:pt x="1973" y="15"/>
                </a:lnTo>
                <a:lnTo>
                  <a:pt x="2079" y="32"/>
                </a:lnTo>
                <a:lnTo>
                  <a:pt x="2184" y="55"/>
                </a:lnTo>
                <a:lnTo>
                  <a:pt x="2286" y="85"/>
                </a:lnTo>
                <a:lnTo>
                  <a:pt x="2386" y="120"/>
                </a:lnTo>
                <a:lnTo>
                  <a:pt x="2483" y="163"/>
                </a:lnTo>
                <a:lnTo>
                  <a:pt x="2577" y="209"/>
                </a:lnTo>
                <a:lnTo>
                  <a:pt x="2667" y="261"/>
                </a:lnTo>
                <a:lnTo>
                  <a:pt x="2754" y="319"/>
                </a:lnTo>
                <a:lnTo>
                  <a:pt x="2837" y="382"/>
                </a:lnTo>
                <a:lnTo>
                  <a:pt x="2917" y="449"/>
                </a:lnTo>
                <a:lnTo>
                  <a:pt x="2993" y="521"/>
                </a:lnTo>
                <a:lnTo>
                  <a:pt x="3063" y="598"/>
                </a:lnTo>
                <a:lnTo>
                  <a:pt x="3130" y="678"/>
                </a:lnTo>
                <a:lnTo>
                  <a:pt x="3192" y="762"/>
                </a:lnTo>
                <a:lnTo>
                  <a:pt x="3249" y="851"/>
                </a:lnTo>
                <a:lnTo>
                  <a:pt x="3301" y="942"/>
                </a:lnTo>
                <a:lnTo>
                  <a:pt x="3347" y="1037"/>
                </a:lnTo>
                <a:lnTo>
                  <a:pt x="3388" y="1135"/>
                </a:lnTo>
                <a:lnTo>
                  <a:pt x="3424" y="1236"/>
                </a:lnTo>
                <a:lnTo>
                  <a:pt x="3453" y="1339"/>
                </a:lnTo>
                <a:lnTo>
                  <a:pt x="3476" y="1445"/>
                </a:lnTo>
                <a:lnTo>
                  <a:pt x="3493" y="1554"/>
                </a:lnTo>
                <a:lnTo>
                  <a:pt x="3502" y="1664"/>
                </a:lnTo>
                <a:lnTo>
                  <a:pt x="3506" y="1776"/>
                </a:lnTo>
                <a:lnTo>
                  <a:pt x="3502" y="1888"/>
                </a:lnTo>
                <a:lnTo>
                  <a:pt x="3493" y="1998"/>
                </a:lnTo>
                <a:lnTo>
                  <a:pt x="3476" y="2107"/>
                </a:lnTo>
                <a:lnTo>
                  <a:pt x="3453" y="2212"/>
                </a:lnTo>
                <a:lnTo>
                  <a:pt x="3424" y="2315"/>
                </a:lnTo>
                <a:lnTo>
                  <a:pt x="3388" y="2416"/>
                </a:lnTo>
                <a:lnTo>
                  <a:pt x="3347" y="2514"/>
                </a:lnTo>
                <a:lnTo>
                  <a:pt x="3301" y="2610"/>
                </a:lnTo>
                <a:lnTo>
                  <a:pt x="3249" y="2701"/>
                </a:lnTo>
                <a:lnTo>
                  <a:pt x="3192" y="2790"/>
                </a:lnTo>
                <a:lnTo>
                  <a:pt x="3130" y="2874"/>
                </a:lnTo>
                <a:lnTo>
                  <a:pt x="3063" y="2954"/>
                </a:lnTo>
                <a:lnTo>
                  <a:pt x="2993" y="3030"/>
                </a:lnTo>
                <a:lnTo>
                  <a:pt x="2917" y="3103"/>
                </a:lnTo>
                <a:lnTo>
                  <a:pt x="2837" y="3169"/>
                </a:lnTo>
                <a:lnTo>
                  <a:pt x="2754" y="3233"/>
                </a:lnTo>
                <a:lnTo>
                  <a:pt x="2667" y="3290"/>
                </a:lnTo>
                <a:lnTo>
                  <a:pt x="2577" y="3342"/>
                </a:lnTo>
                <a:lnTo>
                  <a:pt x="2483" y="3389"/>
                </a:lnTo>
                <a:lnTo>
                  <a:pt x="2386" y="3431"/>
                </a:lnTo>
                <a:lnTo>
                  <a:pt x="2286" y="3467"/>
                </a:lnTo>
                <a:lnTo>
                  <a:pt x="2184" y="3497"/>
                </a:lnTo>
                <a:lnTo>
                  <a:pt x="2079" y="3520"/>
                </a:lnTo>
                <a:lnTo>
                  <a:pt x="1973" y="3537"/>
                </a:lnTo>
                <a:lnTo>
                  <a:pt x="1864" y="3547"/>
                </a:lnTo>
                <a:lnTo>
                  <a:pt x="1753" y="3551"/>
                </a:lnTo>
                <a:lnTo>
                  <a:pt x="1643" y="3547"/>
                </a:lnTo>
                <a:lnTo>
                  <a:pt x="1533" y="3537"/>
                </a:lnTo>
                <a:lnTo>
                  <a:pt x="1427" y="3520"/>
                </a:lnTo>
                <a:lnTo>
                  <a:pt x="1322" y="3497"/>
                </a:lnTo>
                <a:lnTo>
                  <a:pt x="1219" y="3467"/>
                </a:lnTo>
                <a:lnTo>
                  <a:pt x="1121" y="3431"/>
                </a:lnTo>
                <a:lnTo>
                  <a:pt x="1023" y="3389"/>
                </a:lnTo>
                <a:lnTo>
                  <a:pt x="930" y="3342"/>
                </a:lnTo>
                <a:lnTo>
                  <a:pt x="839" y="3290"/>
                </a:lnTo>
                <a:lnTo>
                  <a:pt x="752" y="3233"/>
                </a:lnTo>
                <a:lnTo>
                  <a:pt x="669" y="3169"/>
                </a:lnTo>
                <a:lnTo>
                  <a:pt x="590" y="3103"/>
                </a:lnTo>
                <a:lnTo>
                  <a:pt x="514" y="3030"/>
                </a:lnTo>
                <a:lnTo>
                  <a:pt x="443" y="2954"/>
                </a:lnTo>
                <a:lnTo>
                  <a:pt x="376" y="2874"/>
                </a:lnTo>
                <a:lnTo>
                  <a:pt x="315" y="2790"/>
                </a:lnTo>
                <a:lnTo>
                  <a:pt x="258" y="2701"/>
                </a:lnTo>
                <a:lnTo>
                  <a:pt x="206" y="2610"/>
                </a:lnTo>
                <a:lnTo>
                  <a:pt x="159" y="2514"/>
                </a:lnTo>
                <a:lnTo>
                  <a:pt x="118" y="2416"/>
                </a:lnTo>
                <a:lnTo>
                  <a:pt x="83" y="2315"/>
                </a:lnTo>
                <a:lnTo>
                  <a:pt x="54" y="2212"/>
                </a:lnTo>
                <a:lnTo>
                  <a:pt x="31" y="2107"/>
                </a:lnTo>
                <a:lnTo>
                  <a:pt x="14" y="1998"/>
                </a:lnTo>
                <a:lnTo>
                  <a:pt x="3" y="1888"/>
                </a:lnTo>
                <a:lnTo>
                  <a:pt x="0" y="1776"/>
                </a:lnTo>
                <a:lnTo>
                  <a:pt x="3" y="1664"/>
                </a:lnTo>
                <a:lnTo>
                  <a:pt x="14" y="1554"/>
                </a:lnTo>
                <a:lnTo>
                  <a:pt x="31" y="1445"/>
                </a:lnTo>
                <a:lnTo>
                  <a:pt x="54" y="1339"/>
                </a:lnTo>
                <a:lnTo>
                  <a:pt x="83" y="1236"/>
                </a:lnTo>
                <a:lnTo>
                  <a:pt x="118" y="1135"/>
                </a:lnTo>
                <a:lnTo>
                  <a:pt x="159" y="1037"/>
                </a:lnTo>
                <a:lnTo>
                  <a:pt x="206" y="942"/>
                </a:lnTo>
                <a:lnTo>
                  <a:pt x="258" y="851"/>
                </a:lnTo>
                <a:lnTo>
                  <a:pt x="315" y="762"/>
                </a:lnTo>
                <a:lnTo>
                  <a:pt x="376" y="678"/>
                </a:lnTo>
                <a:lnTo>
                  <a:pt x="443" y="598"/>
                </a:lnTo>
                <a:lnTo>
                  <a:pt x="514" y="521"/>
                </a:lnTo>
                <a:lnTo>
                  <a:pt x="590" y="449"/>
                </a:lnTo>
                <a:lnTo>
                  <a:pt x="669" y="382"/>
                </a:lnTo>
                <a:lnTo>
                  <a:pt x="752" y="319"/>
                </a:lnTo>
                <a:lnTo>
                  <a:pt x="839" y="261"/>
                </a:lnTo>
                <a:lnTo>
                  <a:pt x="930" y="209"/>
                </a:lnTo>
                <a:lnTo>
                  <a:pt x="1023" y="163"/>
                </a:lnTo>
                <a:lnTo>
                  <a:pt x="1121" y="120"/>
                </a:lnTo>
                <a:lnTo>
                  <a:pt x="1219" y="85"/>
                </a:lnTo>
                <a:lnTo>
                  <a:pt x="1322" y="55"/>
                </a:lnTo>
                <a:lnTo>
                  <a:pt x="1427" y="32"/>
                </a:lnTo>
                <a:lnTo>
                  <a:pt x="1533" y="15"/>
                </a:lnTo>
                <a:lnTo>
                  <a:pt x="1643" y="5"/>
                </a:lnTo>
                <a:lnTo>
                  <a:pt x="1753"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25" name="Freeform 388">
            <a:extLst>
              <a:ext uri="{FF2B5EF4-FFF2-40B4-BE49-F238E27FC236}">
                <a16:creationId xmlns:a16="http://schemas.microsoft.com/office/drawing/2014/main" id="{3D1FB000-341C-4B41-9F5F-199A8F56441B}"/>
              </a:ext>
            </a:extLst>
          </p:cNvPr>
          <p:cNvSpPr>
            <a:spLocks noEditPoints="1"/>
          </p:cNvSpPr>
          <p:nvPr/>
        </p:nvSpPr>
        <p:spPr bwMode="auto">
          <a:xfrm>
            <a:off x="5030549" y="3077740"/>
            <a:ext cx="242338" cy="245380"/>
          </a:xfrm>
          <a:custGeom>
            <a:avLst/>
            <a:gdLst>
              <a:gd name="T0" fmla="*/ 1895 w 3345"/>
              <a:gd name="T1" fmla="*/ 948 h 3388"/>
              <a:gd name="T2" fmla="*/ 1746 w 3345"/>
              <a:gd name="T3" fmla="*/ 1053 h 3388"/>
              <a:gd name="T4" fmla="*/ 1660 w 3345"/>
              <a:gd name="T5" fmla="*/ 1216 h 3388"/>
              <a:gd name="T6" fmla="*/ 1658 w 3345"/>
              <a:gd name="T7" fmla="*/ 1401 h 3388"/>
              <a:gd name="T8" fmla="*/ 1353 w 3345"/>
              <a:gd name="T9" fmla="*/ 1340 h 3388"/>
              <a:gd name="T10" fmla="*/ 1084 w 3345"/>
              <a:gd name="T11" fmla="*/ 1201 h 3388"/>
              <a:gd name="T12" fmla="*/ 865 w 3345"/>
              <a:gd name="T13" fmla="*/ 994 h 3388"/>
              <a:gd name="T14" fmla="*/ 815 w 3345"/>
              <a:gd name="T15" fmla="*/ 1148 h 3388"/>
              <a:gd name="T16" fmla="*/ 840 w 3345"/>
              <a:gd name="T17" fmla="*/ 1333 h 3388"/>
              <a:gd name="T18" fmla="*/ 948 w 3345"/>
              <a:gd name="T19" fmla="*/ 1486 h 3388"/>
              <a:gd name="T20" fmla="*/ 851 w 3345"/>
              <a:gd name="T21" fmla="*/ 1485 h 3388"/>
              <a:gd name="T22" fmla="*/ 813 w 3345"/>
              <a:gd name="T23" fmla="*/ 1521 h 3388"/>
              <a:gd name="T24" fmla="*/ 884 w 3345"/>
              <a:gd name="T25" fmla="*/ 1700 h 3388"/>
              <a:gd name="T26" fmla="*/ 1027 w 3345"/>
              <a:gd name="T27" fmla="*/ 1821 h 3388"/>
              <a:gd name="T28" fmla="*/ 1051 w 3345"/>
              <a:gd name="T29" fmla="*/ 1865 h 3388"/>
              <a:gd name="T30" fmla="*/ 963 w 3345"/>
              <a:gd name="T31" fmla="*/ 1904 h 3388"/>
              <a:gd name="T32" fmla="*/ 1080 w 3345"/>
              <a:gd name="T33" fmla="*/ 2051 h 3388"/>
              <a:gd name="T34" fmla="*/ 1254 w 3345"/>
              <a:gd name="T35" fmla="*/ 2125 h 3388"/>
              <a:gd name="T36" fmla="*/ 1142 w 3345"/>
              <a:gd name="T37" fmla="*/ 2228 h 3388"/>
              <a:gd name="T38" fmla="*/ 893 w 3345"/>
              <a:gd name="T39" fmla="*/ 2294 h 3388"/>
              <a:gd name="T40" fmla="*/ 799 w 3345"/>
              <a:gd name="T41" fmla="*/ 2330 h 3388"/>
              <a:gd name="T42" fmla="*/ 1087 w 3345"/>
              <a:gd name="T43" fmla="*/ 2440 h 3388"/>
              <a:gd name="T44" fmla="*/ 1405 w 3345"/>
              <a:gd name="T45" fmla="*/ 2463 h 3388"/>
              <a:gd name="T46" fmla="*/ 1697 w 3345"/>
              <a:gd name="T47" fmla="*/ 2405 h 3388"/>
              <a:gd name="T48" fmla="*/ 1942 w 3345"/>
              <a:gd name="T49" fmla="*/ 2280 h 3388"/>
              <a:gd name="T50" fmla="*/ 2138 w 3345"/>
              <a:gd name="T51" fmla="*/ 2105 h 3388"/>
              <a:gd name="T52" fmla="*/ 2284 w 3345"/>
              <a:gd name="T53" fmla="*/ 1892 h 3388"/>
              <a:gd name="T54" fmla="*/ 2377 w 3345"/>
              <a:gd name="T55" fmla="*/ 1658 h 3388"/>
              <a:gd name="T56" fmla="*/ 2418 w 3345"/>
              <a:gd name="T57" fmla="*/ 1417 h 3388"/>
              <a:gd name="T58" fmla="*/ 2504 w 3345"/>
              <a:gd name="T59" fmla="*/ 1235 h 3388"/>
              <a:gd name="T60" fmla="*/ 2558 w 3345"/>
              <a:gd name="T61" fmla="*/ 1126 h 3388"/>
              <a:gd name="T62" fmla="*/ 2428 w 3345"/>
              <a:gd name="T63" fmla="*/ 1140 h 3388"/>
              <a:gd name="T64" fmla="*/ 2542 w 3345"/>
              <a:gd name="T65" fmla="*/ 995 h 3388"/>
              <a:gd name="T66" fmla="*/ 2379 w 3345"/>
              <a:gd name="T67" fmla="*/ 1029 h 3388"/>
              <a:gd name="T68" fmla="*/ 2210 w 3345"/>
              <a:gd name="T69" fmla="*/ 965 h 3388"/>
              <a:gd name="T70" fmla="*/ 2034 w 3345"/>
              <a:gd name="T71" fmla="*/ 922 h 3388"/>
              <a:gd name="T72" fmla="*/ 1984 w 3345"/>
              <a:gd name="T73" fmla="*/ 30 h 3388"/>
              <a:gd name="T74" fmla="*/ 2369 w 3345"/>
              <a:gd name="T75" fmla="*/ 155 h 3388"/>
              <a:gd name="T76" fmla="*/ 2707 w 3345"/>
              <a:gd name="T77" fmla="*/ 365 h 3388"/>
              <a:gd name="T78" fmla="*/ 2986 w 3345"/>
              <a:gd name="T79" fmla="*/ 647 h 3388"/>
              <a:gd name="T80" fmla="*/ 3193 w 3345"/>
              <a:gd name="T81" fmla="*/ 990 h 3388"/>
              <a:gd name="T82" fmla="*/ 3317 w 3345"/>
              <a:gd name="T83" fmla="*/ 1379 h 3388"/>
              <a:gd name="T84" fmla="*/ 3342 w 3345"/>
              <a:gd name="T85" fmla="*/ 1801 h 3388"/>
              <a:gd name="T86" fmla="*/ 3266 w 3345"/>
              <a:gd name="T87" fmla="*/ 2209 h 3388"/>
              <a:gd name="T88" fmla="*/ 3100 w 3345"/>
              <a:gd name="T89" fmla="*/ 2577 h 3388"/>
              <a:gd name="T90" fmla="*/ 2855 w 3345"/>
              <a:gd name="T91" fmla="*/ 2891 h 3388"/>
              <a:gd name="T92" fmla="*/ 2545 w 3345"/>
              <a:gd name="T93" fmla="*/ 3139 h 3388"/>
              <a:gd name="T94" fmla="*/ 2181 w 3345"/>
              <a:gd name="T95" fmla="*/ 3308 h 3388"/>
              <a:gd name="T96" fmla="*/ 1779 w 3345"/>
              <a:gd name="T97" fmla="*/ 3384 h 3388"/>
              <a:gd name="T98" fmla="*/ 1361 w 3345"/>
              <a:gd name="T99" fmla="*/ 3359 h 3388"/>
              <a:gd name="T100" fmla="*/ 976 w 3345"/>
              <a:gd name="T101" fmla="*/ 3234 h 3388"/>
              <a:gd name="T102" fmla="*/ 638 w 3345"/>
              <a:gd name="T103" fmla="*/ 3024 h 3388"/>
              <a:gd name="T104" fmla="*/ 359 w 3345"/>
              <a:gd name="T105" fmla="*/ 2742 h 3388"/>
              <a:gd name="T106" fmla="*/ 152 w 3345"/>
              <a:gd name="T107" fmla="*/ 2399 h 3388"/>
              <a:gd name="T108" fmla="*/ 29 w 3345"/>
              <a:gd name="T109" fmla="*/ 2010 h 3388"/>
              <a:gd name="T110" fmla="*/ 3 w 3345"/>
              <a:gd name="T111" fmla="*/ 1587 h 3388"/>
              <a:gd name="T112" fmla="*/ 79 w 3345"/>
              <a:gd name="T113" fmla="*/ 1179 h 3388"/>
              <a:gd name="T114" fmla="*/ 246 w 3345"/>
              <a:gd name="T115" fmla="*/ 812 h 3388"/>
              <a:gd name="T116" fmla="*/ 491 w 3345"/>
              <a:gd name="T117" fmla="*/ 497 h 3388"/>
              <a:gd name="T118" fmla="*/ 800 w 3345"/>
              <a:gd name="T119" fmla="*/ 249 h 3388"/>
              <a:gd name="T120" fmla="*/ 1163 w 3345"/>
              <a:gd name="T121" fmla="*/ 81 h 3388"/>
              <a:gd name="T122" fmla="*/ 1567 w 3345"/>
              <a:gd name="T123" fmla="*/ 5 h 3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45" h="3388">
                <a:moveTo>
                  <a:pt x="2034" y="922"/>
                </a:moveTo>
                <a:lnTo>
                  <a:pt x="1985" y="925"/>
                </a:lnTo>
                <a:lnTo>
                  <a:pt x="1939" y="935"/>
                </a:lnTo>
                <a:lnTo>
                  <a:pt x="1895" y="948"/>
                </a:lnTo>
                <a:lnTo>
                  <a:pt x="1853" y="968"/>
                </a:lnTo>
                <a:lnTo>
                  <a:pt x="1813" y="992"/>
                </a:lnTo>
                <a:lnTo>
                  <a:pt x="1778" y="1021"/>
                </a:lnTo>
                <a:lnTo>
                  <a:pt x="1746" y="1053"/>
                </a:lnTo>
                <a:lnTo>
                  <a:pt x="1718" y="1089"/>
                </a:lnTo>
                <a:lnTo>
                  <a:pt x="1694" y="1129"/>
                </a:lnTo>
                <a:lnTo>
                  <a:pt x="1674" y="1171"/>
                </a:lnTo>
                <a:lnTo>
                  <a:pt x="1660" y="1216"/>
                </a:lnTo>
                <a:lnTo>
                  <a:pt x="1652" y="1263"/>
                </a:lnTo>
                <a:lnTo>
                  <a:pt x="1649" y="1312"/>
                </a:lnTo>
                <a:lnTo>
                  <a:pt x="1651" y="1357"/>
                </a:lnTo>
                <a:lnTo>
                  <a:pt x="1658" y="1401"/>
                </a:lnTo>
                <a:lnTo>
                  <a:pt x="1579" y="1394"/>
                </a:lnTo>
                <a:lnTo>
                  <a:pt x="1501" y="1382"/>
                </a:lnTo>
                <a:lnTo>
                  <a:pt x="1426" y="1364"/>
                </a:lnTo>
                <a:lnTo>
                  <a:pt x="1353" y="1340"/>
                </a:lnTo>
                <a:lnTo>
                  <a:pt x="1282" y="1313"/>
                </a:lnTo>
                <a:lnTo>
                  <a:pt x="1213" y="1280"/>
                </a:lnTo>
                <a:lnTo>
                  <a:pt x="1147" y="1242"/>
                </a:lnTo>
                <a:lnTo>
                  <a:pt x="1084" y="1201"/>
                </a:lnTo>
                <a:lnTo>
                  <a:pt x="1024" y="1154"/>
                </a:lnTo>
                <a:lnTo>
                  <a:pt x="968" y="1104"/>
                </a:lnTo>
                <a:lnTo>
                  <a:pt x="914" y="1051"/>
                </a:lnTo>
                <a:lnTo>
                  <a:pt x="865" y="994"/>
                </a:lnTo>
                <a:lnTo>
                  <a:pt x="847" y="1029"/>
                </a:lnTo>
                <a:lnTo>
                  <a:pt x="833" y="1067"/>
                </a:lnTo>
                <a:lnTo>
                  <a:pt x="822" y="1106"/>
                </a:lnTo>
                <a:lnTo>
                  <a:pt x="815" y="1148"/>
                </a:lnTo>
                <a:lnTo>
                  <a:pt x="813" y="1190"/>
                </a:lnTo>
                <a:lnTo>
                  <a:pt x="816" y="1240"/>
                </a:lnTo>
                <a:lnTo>
                  <a:pt x="825" y="1287"/>
                </a:lnTo>
                <a:lnTo>
                  <a:pt x="840" y="1333"/>
                </a:lnTo>
                <a:lnTo>
                  <a:pt x="860" y="1376"/>
                </a:lnTo>
                <a:lnTo>
                  <a:pt x="885" y="1417"/>
                </a:lnTo>
                <a:lnTo>
                  <a:pt x="914" y="1453"/>
                </a:lnTo>
                <a:lnTo>
                  <a:pt x="948" y="1486"/>
                </a:lnTo>
                <a:lnTo>
                  <a:pt x="985" y="1514"/>
                </a:lnTo>
                <a:lnTo>
                  <a:pt x="937" y="1510"/>
                </a:lnTo>
                <a:lnTo>
                  <a:pt x="893" y="1499"/>
                </a:lnTo>
                <a:lnTo>
                  <a:pt x="851" y="1485"/>
                </a:lnTo>
                <a:lnTo>
                  <a:pt x="810" y="1465"/>
                </a:lnTo>
                <a:lnTo>
                  <a:pt x="810" y="1468"/>
                </a:lnTo>
                <a:lnTo>
                  <a:pt x="810" y="1471"/>
                </a:lnTo>
                <a:lnTo>
                  <a:pt x="813" y="1521"/>
                </a:lnTo>
                <a:lnTo>
                  <a:pt x="822" y="1569"/>
                </a:lnTo>
                <a:lnTo>
                  <a:pt x="838" y="1616"/>
                </a:lnTo>
                <a:lnTo>
                  <a:pt x="858" y="1659"/>
                </a:lnTo>
                <a:lnTo>
                  <a:pt x="884" y="1700"/>
                </a:lnTo>
                <a:lnTo>
                  <a:pt x="913" y="1737"/>
                </a:lnTo>
                <a:lnTo>
                  <a:pt x="948" y="1769"/>
                </a:lnTo>
                <a:lnTo>
                  <a:pt x="987" y="1798"/>
                </a:lnTo>
                <a:lnTo>
                  <a:pt x="1027" y="1821"/>
                </a:lnTo>
                <a:lnTo>
                  <a:pt x="1071" y="1839"/>
                </a:lnTo>
                <a:lnTo>
                  <a:pt x="1118" y="1852"/>
                </a:lnTo>
                <a:lnTo>
                  <a:pt x="1086" y="1860"/>
                </a:lnTo>
                <a:lnTo>
                  <a:pt x="1051" y="1865"/>
                </a:lnTo>
                <a:lnTo>
                  <a:pt x="1017" y="1866"/>
                </a:lnTo>
                <a:lnTo>
                  <a:pt x="980" y="1864"/>
                </a:lnTo>
                <a:lnTo>
                  <a:pt x="945" y="1858"/>
                </a:lnTo>
                <a:lnTo>
                  <a:pt x="963" y="1904"/>
                </a:lnTo>
                <a:lnTo>
                  <a:pt x="986" y="1946"/>
                </a:lnTo>
                <a:lnTo>
                  <a:pt x="1013" y="1986"/>
                </a:lnTo>
                <a:lnTo>
                  <a:pt x="1044" y="2021"/>
                </a:lnTo>
                <a:lnTo>
                  <a:pt x="1080" y="2051"/>
                </a:lnTo>
                <a:lnTo>
                  <a:pt x="1119" y="2078"/>
                </a:lnTo>
                <a:lnTo>
                  <a:pt x="1161" y="2099"/>
                </a:lnTo>
                <a:lnTo>
                  <a:pt x="1207" y="2115"/>
                </a:lnTo>
                <a:lnTo>
                  <a:pt x="1254" y="2125"/>
                </a:lnTo>
                <a:lnTo>
                  <a:pt x="1305" y="2130"/>
                </a:lnTo>
                <a:lnTo>
                  <a:pt x="1253" y="2167"/>
                </a:lnTo>
                <a:lnTo>
                  <a:pt x="1200" y="2200"/>
                </a:lnTo>
                <a:lnTo>
                  <a:pt x="1142" y="2228"/>
                </a:lnTo>
                <a:lnTo>
                  <a:pt x="1084" y="2253"/>
                </a:lnTo>
                <a:lnTo>
                  <a:pt x="1022" y="2272"/>
                </a:lnTo>
                <a:lnTo>
                  <a:pt x="958" y="2285"/>
                </a:lnTo>
                <a:lnTo>
                  <a:pt x="893" y="2294"/>
                </a:lnTo>
                <a:lnTo>
                  <a:pt x="827" y="2297"/>
                </a:lnTo>
                <a:lnTo>
                  <a:pt x="780" y="2295"/>
                </a:lnTo>
                <a:lnTo>
                  <a:pt x="734" y="2291"/>
                </a:lnTo>
                <a:lnTo>
                  <a:pt x="799" y="2330"/>
                </a:lnTo>
                <a:lnTo>
                  <a:pt x="868" y="2365"/>
                </a:lnTo>
                <a:lnTo>
                  <a:pt x="938" y="2396"/>
                </a:lnTo>
                <a:lnTo>
                  <a:pt x="1012" y="2420"/>
                </a:lnTo>
                <a:lnTo>
                  <a:pt x="1087" y="2440"/>
                </a:lnTo>
                <a:lnTo>
                  <a:pt x="1164" y="2454"/>
                </a:lnTo>
                <a:lnTo>
                  <a:pt x="1244" y="2463"/>
                </a:lnTo>
                <a:lnTo>
                  <a:pt x="1325" y="2467"/>
                </a:lnTo>
                <a:lnTo>
                  <a:pt x="1405" y="2463"/>
                </a:lnTo>
                <a:lnTo>
                  <a:pt x="1483" y="2456"/>
                </a:lnTo>
                <a:lnTo>
                  <a:pt x="1557" y="2443"/>
                </a:lnTo>
                <a:lnTo>
                  <a:pt x="1628" y="2426"/>
                </a:lnTo>
                <a:lnTo>
                  <a:pt x="1697" y="2405"/>
                </a:lnTo>
                <a:lnTo>
                  <a:pt x="1763" y="2380"/>
                </a:lnTo>
                <a:lnTo>
                  <a:pt x="1826" y="2350"/>
                </a:lnTo>
                <a:lnTo>
                  <a:pt x="1885" y="2317"/>
                </a:lnTo>
                <a:lnTo>
                  <a:pt x="1942" y="2280"/>
                </a:lnTo>
                <a:lnTo>
                  <a:pt x="1995" y="2241"/>
                </a:lnTo>
                <a:lnTo>
                  <a:pt x="2046" y="2199"/>
                </a:lnTo>
                <a:lnTo>
                  <a:pt x="2094" y="2153"/>
                </a:lnTo>
                <a:lnTo>
                  <a:pt x="2138" y="2105"/>
                </a:lnTo>
                <a:lnTo>
                  <a:pt x="2179" y="2054"/>
                </a:lnTo>
                <a:lnTo>
                  <a:pt x="2217" y="2003"/>
                </a:lnTo>
                <a:lnTo>
                  <a:pt x="2252" y="1949"/>
                </a:lnTo>
                <a:lnTo>
                  <a:pt x="2284" y="1892"/>
                </a:lnTo>
                <a:lnTo>
                  <a:pt x="2312" y="1835"/>
                </a:lnTo>
                <a:lnTo>
                  <a:pt x="2337" y="1777"/>
                </a:lnTo>
                <a:lnTo>
                  <a:pt x="2359" y="1719"/>
                </a:lnTo>
                <a:lnTo>
                  <a:pt x="2377" y="1658"/>
                </a:lnTo>
                <a:lnTo>
                  <a:pt x="2393" y="1598"/>
                </a:lnTo>
                <a:lnTo>
                  <a:pt x="2404" y="1537"/>
                </a:lnTo>
                <a:lnTo>
                  <a:pt x="2413" y="1477"/>
                </a:lnTo>
                <a:lnTo>
                  <a:pt x="2418" y="1417"/>
                </a:lnTo>
                <a:lnTo>
                  <a:pt x="2420" y="1357"/>
                </a:lnTo>
                <a:lnTo>
                  <a:pt x="2419" y="1307"/>
                </a:lnTo>
                <a:lnTo>
                  <a:pt x="2463" y="1273"/>
                </a:lnTo>
                <a:lnTo>
                  <a:pt x="2504" y="1235"/>
                </a:lnTo>
                <a:lnTo>
                  <a:pt x="2542" y="1194"/>
                </a:lnTo>
                <a:lnTo>
                  <a:pt x="2578" y="1151"/>
                </a:lnTo>
                <a:lnTo>
                  <a:pt x="2610" y="1105"/>
                </a:lnTo>
                <a:lnTo>
                  <a:pt x="2558" y="1126"/>
                </a:lnTo>
                <a:lnTo>
                  <a:pt x="2504" y="1144"/>
                </a:lnTo>
                <a:lnTo>
                  <a:pt x="2447" y="1157"/>
                </a:lnTo>
                <a:lnTo>
                  <a:pt x="2390" y="1167"/>
                </a:lnTo>
                <a:lnTo>
                  <a:pt x="2428" y="1140"/>
                </a:lnTo>
                <a:lnTo>
                  <a:pt x="2463" y="1109"/>
                </a:lnTo>
                <a:lnTo>
                  <a:pt x="2493" y="1075"/>
                </a:lnTo>
                <a:lnTo>
                  <a:pt x="2520" y="1036"/>
                </a:lnTo>
                <a:lnTo>
                  <a:pt x="2542" y="995"/>
                </a:lnTo>
                <a:lnTo>
                  <a:pt x="2559" y="951"/>
                </a:lnTo>
                <a:lnTo>
                  <a:pt x="2502" y="982"/>
                </a:lnTo>
                <a:lnTo>
                  <a:pt x="2442" y="1008"/>
                </a:lnTo>
                <a:lnTo>
                  <a:pt x="2379" y="1029"/>
                </a:lnTo>
                <a:lnTo>
                  <a:pt x="2314" y="1045"/>
                </a:lnTo>
                <a:lnTo>
                  <a:pt x="2283" y="1014"/>
                </a:lnTo>
                <a:lnTo>
                  <a:pt x="2247" y="988"/>
                </a:lnTo>
                <a:lnTo>
                  <a:pt x="2210" y="965"/>
                </a:lnTo>
                <a:lnTo>
                  <a:pt x="2169" y="947"/>
                </a:lnTo>
                <a:lnTo>
                  <a:pt x="2125" y="934"/>
                </a:lnTo>
                <a:lnTo>
                  <a:pt x="2080" y="925"/>
                </a:lnTo>
                <a:lnTo>
                  <a:pt x="2034" y="922"/>
                </a:lnTo>
                <a:close/>
                <a:moveTo>
                  <a:pt x="1673" y="0"/>
                </a:moveTo>
                <a:lnTo>
                  <a:pt x="1779" y="5"/>
                </a:lnTo>
                <a:lnTo>
                  <a:pt x="1882" y="14"/>
                </a:lnTo>
                <a:lnTo>
                  <a:pt x="1984" y="30"/>
                </a:lnTo>
                <a:lnTo>
                  <a:pt x="2084" y="52"/>
                </a:lnTo>
                <a:lnTo>
                  <a:pt x="2181" y="81"/>
                </a:lnTo>
                <a:lnTo>
                  <a:pt x="2277" y="115"/>
                </a:lnTo>
                <a:lnTo>
                  <a:pt x="2369" y="155"/>
                </a:lnTo>
                <a:lnTo>
                  <a:pt x="2459" y="199"/>
                </a:lnTo>
                <a:lnTo>
                  <a:pt x="2545" y="249"/>
                </a:lnTo>
                <a:lnTo>
                  <a:pt x="2627" y="304"/>
                </a:lnTo>
                <a:lnTo>
                  <a:pt x="2707" y="365"/>
                </a:lnTo>
                <a:lnTo>
                  <a:pt x="2783" y="428"/>
                </a:lnTo>
                <a:lnTo>
                  <a:pt x="2855" y="497"/>
                </a:lnTo>
                <a:lnTo>
                  <a:pt x="2922" y="570"/>
                </a:lnTo>
                <a:lnTo>
                  <a:pt x="2986" y="647"/>
                </a:lnTo>
                <a:lnTo>
                  <a:pt x="3046" y="727"/>
                </a:lnTo>
                <a:lnTo>
                  <a:pt x="3100" y="812"/>
                </a:lnTo>
                <a:lnTo>
                  <a:pt x="3149" y="899"/>
                </a:lnTo>
                <a:lnTo>
                  <a:pt x="3193" y="990"/>
                </a:lnTo>
                <a:lnTo>
                  <a:pt x="3233" y="1083"/>
                </a:lnTo>
                <a:lnTo>
                  <a:pt x="3266" y="1179"/>
                </a:lnTo>
                <a:lnTo>
                  <a:pt x="3295" y="1278"/>
                </a:lnTo>
                <a:lnTo>
                  <a:pt x="3317" y="1379"/>
                </a:lnTo>
                <a:lnTo>
                  <a:pt x="3332" y="1482"/>
                </a:lnTo>
                <a:lnTo>
                  <a:pt x="3342" y="1587"/>
                </a:lnTo>
                <a:lnTo>
                  <a:pt x="3345" y="1694"/>
                </a:lnTo>
                <a:lnTo>
                  <a:pt x="3342" y="1801"/>
                </a:lnTo>
                <a:lnTo>
                  <a:pt x="3332" y="1906"/>
                </a:lnTo>
                <a:lnTo>
                  <a:pt x="3317" y="2010"/>
                </a:lnTo>
                <a:lnTo>
                  <a:pt x="3295" y="2111"/>
                </a:lnTo>
                <a:lnTo>
                  <a:pt x="3266" y="2209"/>
                </a:lnTo>
                <a:lnTo>
                  <a:pt x="3233" y="2306"/>
                </a:lnTo>
                <a:lnTo>
                  <a:pt x="3193" y="2399"/>
                </a:lnTo>
                <a:lnTo>
                  <a:pt x="3149" y="2490"/>
                </a:lnTo>
                <a:lnTo>
                  <a:pt x="3100" y="2577"/>
                </a:lnTo>
                <a:lnTo>
                  <a:pt x="3046" y="2662"/>
                </a:lnTo>
                <a:lnTo>
                  <a:pt x="2986" y="2742"/>
                </a:lnTo>
                <a:lnTo>
                  <a:pt x="2922" y="2818"/>
                </a:lnTo>
                <a:lnTo>
                  <a:pt x="2855" y="2891"/>
                </a:lnTo>
                <a:lnTo>
                  <a:pt x="2783" y="2960"/>
                </a:lnTo>
                <a:lnTo>
                  <a:pt x="2707" y="3024"/>
                </a:lnTo>
                <a:lnTo>
                  <a:pt x="2627" y="3084"/>
                </a:lnTo>
                <a:lnTo>
                  <a:pt x="2545" y="3139"/>
                </a:lnTo>
                <a:lnTo>
                  <a:pt x="2459" y="3189"/>
                </a:lnTo>
                <a:lnTo>
                  <a:pt x="2369" y="3234"/>
                </a:lnTo>
                <a:lnTo>
                  <a:pt x="2277" y="3274"/>
                </a:lnTo>
                <a:lnTo>
                  <a:pt x="2181" y="3308"/>
                </a:lnTo>
                <a:lnTo>
                  <a:pt x="2084" y="3336"/>
                </a:lnTo>
                <a:lnTo>
                  <a:pt x="1984" y="3359"/>
                </a:lnTo>
                <a:lnTo>
                  <a:pt x="1882" y="3374"/>
                </a:lnTo>
                <a:lnTo>
                  <a:pt x="1779" y="3384"/>
                </a:lnTo>
                <a:lnTo>
                  <a:pt x="1673" y="3388"/>
                </a:lnTo>
                <a:lnTo>
                  <a:pt x="1567" y="3384"/>
                </a:lnTo>
                <a:lnTo>
                  <a:pt x="1463" y="3374"/>
                </a:lnTo>
                <a:lnTo>
                  <a:pt x="1361" y="3359"/>
                </a:lnTo>
                <a:lnTo>
                  <a:pt x="1262" y="3336"/>
                </a:lnTo>
                <a:lnTo>
                  <a:pt x="1163" y="3308"/>
                </a:lnTo>
                <a:lnTo>
                  <a:pt x="1069" y="3274"/>
                </a:lnTo>
                <a:lnTo>
                  <a:pt x="976" y="3234"/>
                </a:lnTo>
                <a:lnTo>
                  <a:pt x="887" y="3189"/>
                </a:lnTo>
                <a:lnTo>
                  <a:pt x="800" y="3139"/>
                </a:lnTo>
                <a:lnTo>
                  <a:pt x="718" y="3084"/>
                </a:lnTo>
                <a:lnTo>
                  <a:pt x="638" y="3024"/>
                </a:lnTo>
                <a:lnTo>
                  <a:pt x="563" y="2960"/>
                </a:lnTo>
                <a:lnTo>
                  <a:pt x="491" y="2891"/>
                </a:lnTo>
                <a:lnTo>
                  <a:pt x="423" y="2818"/>
                </a:lnTo>
                <a:lnTo>
                  <a:pt x="359" y="2742"/>
                </a:lnTo>
                <a:lnTo>
                  <a:pt x="300" y="2662"/>
                </a:lnTo>
                <a:lnTo>
                  <a:pt x="246" y="2577"/>
                </a:lnTo>
                <a:lnTo>
                  <a:pt x="197" y="2490"/>
                </a:lnTo>
                <a:lnTo>
                  <a:pt x="152" y="2399"/>
                </a:lnTo>
                <a:lnTo>
                  <a:pt x="113" y="2306"/>
                </a:lnTo>
                <a:lnTo>
                  <a:pt x="79" y="2209"/>
                </a:lnTo>
                <a:lnTo>
                  <a:pt x="51" y="2111"/>
                </a:lnTo>
                <a:lnTo>
                  <a:pt x="29" y="2010"/>
                </a:lnTo>
                <a:lnTo>
                  <a:pt x="14" y="1906"/>
                </a:lnTo>
                <a:lnTo>
                  <a:pt x="3" y="1801"/>
                </a:lnTo>
                <a:lnTo>
                  <a:pt x="0" y="1694"/>
                </a:lnTo>
                <a:lnTo>
                  <a:pt x="3" y="1587"/>
                </a:lnTo>
                <a:lnTo>
                  <a:pt x="14" y="1482"/>
                </a:lnTo>
                <a:lnTo>
                  <a:pt x="29" y="1379"/>
                </a:lnTo>
                <a:lnTo>
                  <a:pt x="51" y="1278"/>
                </a:lnTo>
                <a:lnTo>
                  <a:pt x="79" y="1179"/>
                </a:lnTo>
                <a:lnTo>
                  <a:pt x="113" y="1083"/>
                </a:lnTo>
                <a:lnTo>
                  <a:pt x="152" y="990"/>
                </a:lnTo>
                <a:lnTo>
                  <a:pt x="197" y="899"/>
                </a:lnTo>
                <a:lnTo>
                  <a:pt x="246" y="812"/>
                </a:lnTo>
                <a:lnTo>
                  <a:pt x="300" y="727"/>
                </a:lnTo>
                <a:lnTo>
                  <a:pt x="359" y="647"/>
                </a:lnTo>
                <a:lnTo>
                  <a:pt x="423" y="570"/>
                </a:lnTo>
                <a:lnTo>
                  <a:pt x="491" y="497"/>
                </a:lnTo>
                <a:lnTo>
                  <a:pt x="563" y="428"/>
                </a:lnTo>
                <a:lnTo>
                  <a:pt x="638" y="365"/>
                </a:lnTo>
                <a:lnTo>
                  <a:pt x="718" y="304"/>
                </a:lnTo>
                <a:lnTo>
                  <a:pt x="800" y="249"/>
                </a:lnTo>
                <a:lnTo>
                  <a:pt x="887" y="199"/>
                </a:lnTo>
                <a:lnTo>
                  <a:pt x="976" y="155"/>
                </a:lnTo>
                <a:lnTo>
                  <a:pt x="1069" y="115"/>
                </a:lnTo>
                <a:lnTo>
                  <a:pt x="1163" y="81"/>
                </a:lnTo>
                <a:lnTo>
                  <a:pt x="1262" y="52"/>
                </a:lnTo>
                <a:lnTo>
                  <a:pt x="1361" y="30"/>
                </a:lnTo>
                <a:lnTo>
                  <a:pt x="1463" y="14"/>
                </a:lnTo>
                <a:lnTo>
                  <a:pt x="1567" y="5"/>
                </a:lnTo>
                <a:lnTo>
                  <a:pt x="1673"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grpSp>
        <p:nvGrpSpPr>
          <p:cNvPr id="45" name="Group 44">
            <a:extLst>
              <a:ext uri="{FF2B5EF4-FFF2-40B4-BE49-F238E27FC236}">
                <a16:creationId xmlns:a16="http://schemas.microsoft.com/office/drawing/2014/main" id="{0EDDE22E-990D-4CC2-9962-850854355F1B}"/>
              </a:ext>
            </a:extLst>
          </p:cNvPr>
          <p:cNvGrpSpPr/>
          <p:nvPr/>
        </p:nvGrpSpPr>
        <p:grpSpPr>
          <a:xfrm>
            <a:off x="6444206" y="1128592"/>
            <a:ext cx="5281502" cy="4747247"/>
            <a:chOff x="12890089" y="2534840"/>
            <a:chExt cx="10564379" cy="9495730"/>
          </a:xfrm>
        </p:grpSpPr>
        <p:sp>
          <p:nvSpPr>
            <p:cNvPr id="26" name="Rectangle: Rounded Corners 25">
              <a:extLst>
                <a:ext uri="{FF2B5EF4-FFF2-40B4-BE49-F238E27FC236}">
                  <a16:creationId xmlns:a16="http://schemas.microsoft.com/office/drawing/2014/main" id="{224B9107-8212-4990-89E3-D4DD24FD214D}"/>
                </a:ext>
              </a:extLst>
            </p:cNvPr>
            <p:cNvSpPr/>
            <p:nvPr/>
          </p:nvSpPr>
          <p:spPr>
            <a:xfrm>
              <a:off x="12890090" y="4715391"/>
              <a:ext cx="10564378" cy="2433484"/>
            </a:xfrm>
            <a:prstGeom prst="roundRect">
              <a:avLst>
                <a:gd name="adj" fmla="val 10606"/>
              </a:avLst>
            </a:prstGeom>
            <a:gradFill>
              <a:gsLst>
                <a:gs pos="0">
                  <a:schemeClr val="accent1"/>
                </a:gs>
                <a:gs pos="100000">
                  <a:schemeClr val="accent4"/>
                </a:gs>
              </a:gsLst>
              <a:lin ang="2700000" scaled="0"/>
            </a:gradFill>
            <a:ln>
              <a:noFill/>
            </a:ln>
            <a:effectLst>
              <a:outerShdw blurRad="1270000" dist="317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sp>
          <p:nvSpPr>
            <p:cNvPr id="27" name="Freeform 299">
              <a:extLst>
                <a:ext uri="{FF2B5EF4-FFF2-40B4-BE49-F238E27FC236}">
                  <a16:creationId xmlns:a16="http://schemas.microsoft.com/office/drawing/2014/main" id="{78EF9051-0C05-4868-8729-702E0F49157F}"/>
                </a:ext>
              </a:extLst>
            </p:cNvPr>
            <p:cNvSpPr>
              <a:spLocks noEditPoints="1"/>
            </p:cNvSpPr>
            <p:nvPr/>
          </p:nvSpPr>
          <p:spPr bwMode="auto">
            <a:xfrm>
              <a:off x="13789258" y="5521263"/>
              <a:ext cx="1048004" cy="821740"/>
            </a:xfrm>
            <a:custGeom>
              <a:avLst/>
              <a:gdLst>
                <a:gd name="T0" fmla="*/ 2951 w 3372"/>
                <a:gd name="T1" fmla="*/ 1956 h 2644"/>
                <a:gd name="T2" fmla="*/ 2565 w 3372"/>
                <a:gd name="T3" fmla="*/ 2006 h 2644"/>
                <a:gd name="T4" fmla="*/ 2551 w 3372"/>
                <a:gd name="T5" fmla="*/ 1914 h 2644"/>
                <a:gd name="T6" fmla="*/ 3046 w 3372"/>
                <a:gd name="T7" fmla="*/ 1608 h 2644"/>
                <a:gd name="T8" fmla="*/ 3003 w 3372"/>
                <a:gd name="T9" fmla="*/ 1693 h 2644"/>
                <a:gd name="T10" fmla="*/ 2638 w 3372"/>
                <a:gd name="T11" fmla="*/ 1622 h 2644"/>
                <a:gd name="T12" fmla="*/ 3020 w 3372"/>
                <a:gd name="T13" fmla="*/ 1272 h 2644"/>
                <a:gd name="T14" fmla="*/ 3035 w 3372"/>
                <a:gd name="T15" fmla="*/ 1365 h 2644"/>
                <a:gd name="T16" fmla="*/ 2638 w 3372"/>
                <a:gd name="T17" fmla="*/ 1339 h 2644"/>
                <a:gd name="T18" fmla="*/ 1422 w 3372"/>
                <a:gd name="T19" fmla="*/ 825 h 2644"/>
                <a:gd name="T20" fmla="*/ 1465 w 3372"/>
                <a:gd name="T21" fmla="*/ 907 h 2644"/>
                <a:gd name="T22" fmla="*/ 982 w 3372"/>
                <a:gd name="T23" fmla="*/ 983 h 2644"/>
                <a:gd name="T24" fmla="*/ 913 w 3372"/>
                <a:gd name="T25" fmla="*/ 1267 h 2644"/>
                <a:gd name="T26" fmla="*/ 878 w 3372"/>
                <a:gd name="T27" fmla="*/ 922 h 2644"/>
                <a:gd name="T28" fmla="*/ 2793 w 3372"/>
                <a:gd name="T29" fmla="*/ 634 h 2644"/>
                <a:gd name="T30" fmla="*/ 2750 w 3372"/>
                <a:gd name="T31" fmla="*/ 719 h 2644"/>
                <a:gd name="T32" fmla="*/ 2844 w 3372"/>
                <a:gd name="T33" fmla="*/ 704 h 2644"/>
                <a:gd name="T34" fmla="*/ 2793 w 3372"/>
                <a:gd name="T35" fmla="*/ 528 h 2644"/>
                <a:gd name="T36" fmla="*/ 2947 w 3372"/>
                <a:gd name="T37" fmla="*/ 655 h 2644"/>
                <a:gd name="T38" fmla="*/ 2854 w 3372"/>
                <a:gd name="T39" fmla="*/ 833 h 2644"/>
                <a:gd name="T40" fmla="*/ 2662 w 3372"/>
                <a:gd name="T41" fmla="*/ 776 h 2644"/>
                <a:gd name="T42" fmla="*/ 2682 w 3372"/>
                <a:gd name="T43" fmla="*/ 575 h 2644"/>
                <a:gd name="T44" fmla="*/ 1139 w 3372"/>
                <a:gd name="T45" fmla="*/ 520 h 2644"/>
                <a:gd name="T46" fmla="*/ 535 w 3372"/>
                <a:gd name="T47" fmla="*/ 1076 h 2644"/>
                <a:gd name="T48" fmla="*/ 635 w 3372"/>
                <a:gd name="T49" fmla="*/ 1923 h 2644"/>
                <a:gd name="T50" fmla="*/ 1811 w 3372"/>
                <a:gd name="T51" fmla="*/ 1996 h 2644"/>
                <a:gd name="T52" fmla="*/ 2416 w 3372"/>
                <a:gd name="T53" fmla="*/ 1439 h 2644"/>
                <a:gd name="T54" fmla="*/ 2315 w 3372"/>
                <a:gd name="T55" fmla="*/ 592 h 2644"/>
                <a:gd name="T56" fmla="*/ 1647 w 3372"/>
                <a:gd name="T57" fmla="*/ 403 h 2644"/>
                <a:gd name="T58" fmla="*/ 2393 w 3372"/>
                <a:gd name="T59" fmla="*/ 521 h 2644"/>
                <a:gd name="T60" fmla="*/ 2528 w 3372"/>
                <a:gd name="T61" fmla="*/ 1194 h 2644"/>
                <a:gd name="T62" fmla="*/ 2405 w 3372"/>
                <a:gd name="T63" fmla="*/ 1976 h 2644"/>
                <a:gd name="T64" fmla="*/ 1819 w 3372"/>
                <a:gd name="T65" fmla="*/ 2101 h 2644"/>
                <a:gd name="T66" fmla="*/ 615 w 3372"/>
                <a:gd name="T67" fmla="*/ 2026 h 2644"/>
                <a:gd name="T68" fmla="*/ 467 w 3372"/>
                <a:gd name="T69" fmla="*/ 1703 h 2644"/>
                <a:gd name="T70" fmla="*/ 467 w 3372"/>
                <a:gd name="T71" fmla="*/ 813 h 2644"/>
                <a:gd name="T72" fmla="*/ 615 w 3372"/>
                <a:gd name="T73" fmla="*/ 489 h 2644"/>
                <a:gd name="T74" fmla="*/ 1232 w 3372"/>
                <a:gd name="T75" fmla="*/ 221 h 2644"/>
                <a:gd name="T76" fmla="*/ 219 w 3372"/>
                <a:gd name="T77" fmla="*/ 1003 h 2644"/>
                <a:gd name="T78" fmla="*/ 326 w 3372"/>
                <a:gd name="T79" fmla="*/ 2244 h 2644"/>
                <a:gd name="T80" fmla="*/ 2442 w 3372"/>
                <a:gd name="T81" fmla="*/ 2301 h 2644"/>
                <a:gd name="T82" fmla="*/ 3161 w 3372"/>
                <a:gd name="T83" fmla="*/ 1357 h 2644"/>
                <a:gd name="T84" fmla="*/ 2744 w 3372"/>
                <a:gd name="T85" fmla="*/ 261 h 2644"/>
                <a:gd name="T86" fmla="*/ 2240 w 3372"/>
                <a:gd name="T87" fmla="*/ 14 h 2644"/>
                <a:gd name="T88" fmla="*/ 3186 w 3372"/>
                <a:gd name="T89" fmla="*/ 136 h 2644"/>
                <a:gd name="T90" fmla="*/ 3342 w 3372"/>
                <a:gd name="T91" fmla="*/ 756 h 2644"/>
                <a:gd name="T92" fmla="*/ 3318 w 3372"/>
                <a:gd name="T93" fmla="*/ 1952 h 2644"/>
                <a:gd name="T94" fmla="*/ 3161 w 3372"/>
                <a:gd name="T95" fmla="*/ 2421 h 2644"/>
                <a:gd name="T96" fmla="*/ 2415 w 3372"/>
                <a:gd name="T97" fmla="*/ 2522 h 2644"/>
                <a:gd name="T98" fmla="*/ 2335 w 3372"/>
                <a:gd name="T99" fmla="*/ 2589 h 2644"/>
                <a:gd name="T100" fmla="*/ 1974 w 3372"/>
                <a:gd name="T101" fmla="*/ 2636 h 2644"/>
                <a:gd name="T102" fmla="*/ 1467 w 3372"/>
                <a:gd name="T103" fmla="*/ 2640 h 2644"/>
                <a:gd name="T104" fmla="*/ 1075 w 3372"/>
                <a:gd name="T105" fmla="*/ 2597 h 2644"/>
                <a:gd name="T106" fmla="*/ 951 w 3372"/>
                <a:gd name="T107" fmla="*/ 2530 h 2644"/>
                <a:gd name="T108" fmla="*/ 239 w 3372"/>
                <a:gd name="T109" fmla="*/ 2437 h 2644"/>
                <a:gd name="T110" fmla="*/ 84 w 3372"/>
                <a:gd name="T111" fmla="*/ 2123 h 2644"/>
                <a:gd name="T112" fmla="*/ 13 w 3372"/>
                <a:gd name="T113" fmla="*/ 927 h 2644"/>
                <a:gd name="T114" fmla="*/ 164 w 3372"/>
                <a:gd name="T115" fmla="*/ 159 h 2644"/>
                <a:gd name="T116" fmla="*/ 854 w 3372"/>
                <a:gd name="T117" fmla="*/ 30 h 2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72" h="2644">
                  <a:moveTo>
                    <a:pt x="2582" y="1903"/>
                  </a:moveTo>
                  <a:lnTo>
                    <a:pt x="2899" y="1903"/>
                  </a:lnTo>
                  <a:lnTo>
                    <a:pt x="2915" y="1906"/>
                  </a:lnTo>
                  <a:lnTo>
                    <a:pt x="2930" y="1914"/>
                  </a:lnTo>
                  <a:lnTo>
                    <a:pt x="2941" y="1925"/>
                  </a:lnTo>
                  <a:lnTo>
                    <a:pt x="2948" y="1940"/>
                  </a:lnTo>
                  <a:lnTo>
                    <a:pt x="2951" y="1956"/>
                  </a:lnTo>
                  <a:lnTo>
                    <a:pt x="2948" y="1973"/>
                  </a:lnTo>
                  <a:lnTo>
                    <a:pt x="2941" y="1988"/>
                  </a:lnTo>
                  <a:lnTo>
                    <a:pt x="2930" y="1999"/>
                  </a:lnTo>
                  <a:lnTo>
                    <a:pt x="2915" y="2006"/>
                  </a:lnTo>
                  <a:lnTo>
                    <a:pt x="2899" y="2010"/>
                  </a:lnTo>
                  <a:lnTo>
                    <a:pt x="2582" y="2010"/>
                  </a:lnTo>
                  <a:lnTo>
                    <a:pt x="2565" y="2006"/>
                  </a:lnTo>
                  <a:lnTo>
                    <a:pt x="2551" y="1999"/>
                  </a:lnTo>
                  <a:lnTo>
                    <a:pt x="2539" y="1988"/>
                  </a:lnTo>
                  <a:lnTo>
                    <a:pt x="2532" y="1973"/>
                  </a:lnTo>
                  <a:lnTo>
                    <a:pt x="2529" y="1956"/>
                  </a:lnTo>
                  <a:lnTo>
                    <a:pt x="2532" y="1940"/>
                  </a:lnTo>
                  <a:lnTo>
                    <a:pt x="2539" y="1925"/>
                  </a:lnTo>
                  <a:lnTo>
                    <a:pt x="2551" y="1914"/>
                  </a:lnTo>
                  <a:lnTo>
                    <a:pt x="2565" y="1906"/>
                  </a:lnTo>
                  <a:lnTo>
                    <a:pt x="2582" y="1903"/>
                  </a:lnTo>
                  <a:close/>
                  <a:moveTo>
                    <a:pt x="2688" y="1587"/>
                  </a:moveTo>
                  <a:lnTo>
                    <a:pt x="3003" y="1587"/>
                  </a:lnTo>
                  <a:lnTo>
                    <a:pt x="3020" y="1589"/>
                  </a:lnTo>
                  <a:lnTo>
                    <a:pt x="3035" y="1597"/>
                  </a:lnTo>
                  <a:lnTo>
                    <a:pt x="3046" y="1608"/>
                  </a:lnTo>
                  <a:lnTo>
                    <a:pt x="3053" y="1622"/>
                  </a:lnTo>
                  <a:lnTo>
                    <a:pt x="3056" y="1639"/>
                  </a:lnTo>
                  <a:lnTo>
                    <a:pt x="3053" y="1656"/>
                  </a:lnTo>
                  <a:lnTo>
                    <a:pt x="3046" y="1671"/>
                  </a:lnTo>
                  <a:lnTo>
                    <a:pt x="3035" y="1682"/>
                  </a:lnTo>
                  <a:lnTo>
                    <a:pt x="3020" y="1690"/>
                  </a:lnTo>
                  <a:lnTo>
                    <a:pt x="3003" y="1693"/>
                  </a:lnTo>
                  <a:lnTo>
                    <a:pt x="2688" y="1693"/>
                  </a:lnTo>
                  <a:lnTo>
                    <a:pt x="2671" y="1690"/>
                  </a:lnTo>
                  <a:lnTo>
                    <a:pt x="2657" y="1682"/>
                  </a:lnTo>
                  <a:lnTo>
                    <a:pt x="2645" y="1671"/>
                  </a:lnTo>
                  <a:lnTo>
                    <a:pt x="2638" y="1656"/>
                  </a:lnTo>
                  <a:lnTo>
                    <a:pt x="2635" y="1639"/>
                  </a:lnTo>
                  <a:lnTo>
                    <a:pt x="2638" y="1622"/>
                  </a:lnTo>
                  <a:lnTo>
                    <a:pt x="2645" y="1608"/>
                  </a:lnTo>
                  <a:lnTo>
                    <a:pt x="2657" y="1597"/>
                  </a:lnTo>
                  <a:lnTo>
                    <a:pt x="2671" y="1589"/>
                  </a:lnTo>
                  <a:lnTo>
                    <a:pt x="2688" y="1587"/>
                  </a:lnTo>
                  <a:close/>
                  <a:moveTo>
                    <a:pt x="2688" y="1269"/>
                  </a:moveTo>
                  <a:lnTo>
                    <a:pt x="3003" y="1269"/>
                  </a:lnTo>
                  <a:lnTo>
                    <a:pt x="3020" y="1272"/>
                  </a:lnTo>
                  <a:lnTo>
                    <a:pt x="3035" y="1279"/>
                  </a:lnTo>
                  <a:lnTo>
                    <a:pt x="3046" y="1291"/>
                  </a:lnTo>
                  <a:lnTo>
                    <a:pt x="3053" y="1305"/>
                  </a:lnTo>
                  <a:lnTo>
                    <a:pt x="3056" y="1322"/>
                  </a:lnTo>
                  <a:lnTo>
                    <a:pt x="3053" y="1339"/>
                  </a:lnTo>
                  <a:lnTo>
                    <a:pt x="3046" y="1353"/>
                  </a:lnTo>
                  <a:lnTo>
                    <a:pt x="3035" y="1365"/>
                  </a:lnTo>
                  <a:lnTo>
                    <a:pt x="3020" y="1372"/>
                  </a:lnTo>
                  <a:lnTo>
                    <a:pt x="3003" y="1375"/>
                  </a:lnTo>
                  <a:lnTo>
                    <a:pt x="2688" y="1375"/>
                  </a:lnTo>
                  <a:lnTo>
                    <a:pt x="2671" y="1372"/>
                  </a:lnTo>
                  <a:lnTo>
                    <a:pt x="2657" y="1365"/>
                  </a:lnTo>
                  <a:lnTo>
                    <a:pt x="2645" y="1353"/>
                  </a:lnTo>
                  <a:lnTo>
                    <a:pt x="2638" y="1339"/>
                  </a:lnTo>
                  <a:lnTo>
                    <a:pt x="2635" y="1322"/>
                  </a:lnTo>
                  <a:lnTo>
                    <a:pt x="2638" y="1305"/>
                  </a:lnTo>
                  <a:lnTo>
                    <a:pt x="2645" y="1291"/>
                  </a:lnTo>
                  <a:lnTo>
                    <a:pt x="2657" y="1279"/>
                  </a:lnTo>
                  <a:lnTo>
                    <a:pt x="2671" y="1272"/>
                  </a:lnTo>
                  <a:lnTo>
                    <a:pt x="2688" y="1269"/>
                  </a:lnTo>
                  <a:close/>
                  <a:moveTo>
                    <a:pt x="1422" y="825"/>
                  </a:moveTo>
                  <a:lnTo>
                    <a:pt x="1439" y="827"/>
                  </a:lnTo>
                  <a:lnTo>
                    <a:pt x="1453" y="834"/>
                  </a:lnTo>
                  <a:lnTo>
                    <a:pt x="1465" y="845"/>
                  </a:lnTo>
                  <a:lnTo>
                    <a:pt x="1472" y="859"/>
                  </a:lnTo>
                  <a:lnTo>
                    <a:pt x="1475" y="876"/>
                  </a:lnTo>
                  <a:lnTo>
                    <a:pt x="1472" y="893"/>
                  </a:lnTo>
                  <a:lnTo>
                    <a:pt x="1465" y="907"/>
                  </a:lnTo>
                  <a:lnTo>
                    <a:pt x="1453" y="920"/>
                  </a:lnTo>
                  <a:lnTo>
                    <a:pt x="1439" y="928"/>
                  </a:lnTo>
                  <a:lnTo>
                    <a:pt x="1422" y="931"/>
                  </a:lnTo>
                  <a:lnTo>
                    <a:pt x="1028" y="957"/>
                  </a:lnTo>
                  <a:lnTo>
                    <a:pt x="1010" y="963"/>
                  </a:lnTo>
                  <a:lnTo>
                    <a:pt x="996" y="971"/>
                  </a:lnTo>
                  <a:lnTo>
                    <a:pt x="982" y="983"/>
                  </a:lnTo>
                  <a:lnTo>
                    <a:pt x="973" y="999"/>
                  </a:lnTo>
                  <a:lnTo>
                    <a:pt x="968" y="1016"/>
                  </a:lnTo>
                  <a:lnTo>
                    <a:pt x="950" y="1216"/>
                  </a:lnTo>
                  <a:lnTo>
                    <a:pt x="947" y="1233"/>
                  </a:lnTo>
                  <a:lnTo>
                    <a:pt x="939" y="1248"/>
                  </a:lnTo>
                  <a:lnTo>
                    <a:pt x="927" y="1259"/>
                  </a:lnTo>
                  <a:lnTo>
                    <a:pt x="913" y="1267"/>
                  </a:lnTo>
                  <a:lnTo>
                    <a:pt x="896" y="1269"/>
                  </a:lnTo>
                  <a:lnTo>
                    <a:pt x="879" y="1267"/>
                  </a:lnTo>
                  <a:lnTo>
                    <a:pt x="865" y="1259"/>
                  </a:lnTo>
                  <a:lnTo>
                    <a:pt x="854" y="1248"/>
                  </a:lnTo>
                  <a:lnTo>
                    <a:pt x="847" y="1233"/>
                  </a:lnTo>
                  <a:lnTo>
                    <a:pt x="846" y="1216"/>
                  </a:lnTo>
                  <a:lnTo>
                    <a:pt x="878" y="922"/>
                  </a:lnTo>
                  <a:lnTo>
                    <a:pt x="883" y="905"/>
                  </a:lnTo>
                  <a:lnTo>
                    <a:pt x="893" y="890"/>
                  </a:lnTo>
                  <a:lnTo>
                    <a:pt x="906" y="877"/>
                  </a:lnTo>
                  <a:lnTo>
                    <a:pt x="922" y="868"/>
                  </a:lnTo>
                  <a:lnTo>
                    <a:pt x="939" y="864"/>
                  </a:lnTo>
                  <a:lnTo>
                    <a:pt x="1422" y="825"/>
                  </a:lnTo>
                  <a:close/>
                  <a:moveTo>
                    <a:pt x="2793" y="634"/>
                  </a:moveTo>
                  <a:lnTo>
                    <a:pt x="2776" y="638"/>
                  </a:lnTo>
                  <a:lnTo>
                    <a:pt x="2762" y="645"/>
                  </a:lnTo>
                  <a:lnTo>
                    <a:pt x="2750" y="656"/>
                  </a:lnTo>
                  <a:lnTo>
                    <a:pt x="2743" y="671"/>
                  </a:lnTo>
                  <a:lnTo>
                    <a:pt x="2741" y="688"/>
                  </a:lnTo>
                  <a:lnTo>
                    <a:pt x="2743" y="704"/>
                  </a:lnTo>
                  <a:lnTo>
                    <a:pt x="2750" y="719"/>
                  </a:lnTo>
                  <a:lnTo>
                    <a:pt x="2762" y="730"/>
                  </a:lnTo>
                  <a:lnTo>
                    <a:pt x="2776" y="738"/>
                  </a:lnTo>
                  <a:lnTo>
                    <a:pt x="2793" y="741"/>
                  </a:lnTo>
                  <a:lnTo>
                    <a:pt x="2809" y="738"/>
                  </a:lnTo>
                  <a:lnTo>
                    <a:pt x="2824" y="730"/>
                  </a:lnTo>
                  <a:lnTo>
                    <a:pt x="2835" y="719"/>
                  </a:lnTo>
                  <a:lnTo>
                    <a:pt x="2844" y="704"/>
                  </a:lnTo>
                  <a:lnTo>
                    <a:pt x="2846" y="688"/>
                  </a:lnTo>
                  <a:lnTo>
                    <a:pt x="2844" y="671"/>
                  </a:lnTo>
                  <a:lnTo>
                    <a:pt x="2835" y="656"/>
                  </a:lnTo>
                  <a:lnTo>
                    <a:pt x="2824" y="645"/>
                  </a:lnTo>
                  <a:lnTo>
                    <a:pt x="2809" y="638"/>
                  </a:lnTo>
                  <a:lnTo>
                    <a:pt x="2793" y="634"/>
                  </a:lnTo>
                  <a:close/>
                  <a:moveTo>
                    <a:pt x="2793" y="528"/>
                  </a:moveTo>
                  <a:lnTo>
                    <a:pt x="2825" y="532"/>
                  </a:lnTo>
                  <a:lnTo>
                    <a:pt x="2854" y="541"/>
                  </a:lnTo>
                  <a:lnTo>
                    <a:pt x="2881" y="556"/>
                  </a:lnTo>
                  <a:lnTo>
                    <a:pt x="2905" y="575"/>
                  </a:lnTo>
                  <a:lnTo>
                    <a:pt x="2924" y="599"/>
                  </a:lnTo>
                  <a:lnTo>
                    <a:pt x="2938" y="626"/>
                  </a:lnTo>
                  <a:lnTo>
                    <a:pt x="2947" y="655"/>
                  </a:lnTo>
                  <a:lnTo>
                    <a:pt x="2951" y="688"/>
                  </a:lnTo>
                  <a:lnTo>
                    <a:pt x="2947" y="719"/>
                  </a:lnTo>
                  <a:lnTo>
                    <a:pt x="2938" y="749"/>
                  </a:lnTo>
                  <a:lnTo>
                    <a:pt x="2924" y="776"/>
                  </a:lnTo>
                  <a:lnTo>
                    <a:pt x="2905" y="799"/>
                  </a:lnTo>
                  <a:lnTo>
                    <a:pt x="2881" y="819"/>
                  </a:lnTo>
                  <a:lnTo>
                    <a:pt x="2854" y="833"/>
                  </a:lnTo>
                  <a:lnTo>
                    <a:pt x="2825" y="843"/>
                  </a:lnTo>
                  <a:lnTo>
                    <a:pt x="2793" y="846"/>
                  </a:lnTo>
                  <a:lnTo>
                    <a:pt x="2762" y="843"/>
                  </a:lnTo>
                  <a:lnTo>
                    <a:pt x="2731" y="833"/>
                  </a:lnTo>
                  <a:lnTo>
                    <a:pt x="2704" y="819"/>
                  </a:lnTo>
                  <a:lnTo>
                    <a:pt x="2682" y="799"/>
                  </a:lnTo>
                  <a:lnTo>
                    <a:pt x="2662" y="776"/>
                  </a:lnTo>
                  <a:lnTo>
                    <a:pt x="2647" y="749"/>
                  </a:lnTo>
                  <a:lnTo>
                    <a:pt x="2638" y="719"/>
                  </a:lnTo>
                  <a:lnTo>
                    <a:pt x="2635" y="688"/>
                  </a:lnTo>
                  <a:lnTo>
                    <a:pt x="2638" y="655"/>
                  </a:lnTo>
                  <a:lnTo>
                    <a:pt x="2647" y="626"/>
                  </a:lnTo>
                  <a:lnTo>
                    <a:pt x="2662" y="599"/>
                  </a:lnTo>
                  <a:lnTo>
                    <a:pt x="2682" y="575"/>
                  </a:lnTo>
                  <a:lnTo>
                    <a:pt x="2704" y="556"/>
                  </a:lnTo>
                  <a:lnTo>
                    <a:pt x="2731" y="541"/>
                  </a:lnTo>
                  <a:lnTo>
                    <a:pt x="2762" y="532"/>
                  </a:lnTo>
                  <a:lnTo>
                    <a:pt x="2793" y="528"/>
                  </a:lnTo>
                  <a:close/>
                  <a:moveTo>
                    <a:pt x="1475" y="505"/>
                  </a:moveTo>
                  <a:lnTo>
                    <a:pt x="1307" y="509"/>
                  </a:lnTo>
                  <a:lnTo>
                    <a:pt x="1139" y="520"/>
                  </a:lnTo>
                  <a:lnTo>
                    <a:pt x="972" y="537"/>
                  </a:lnTo>
                  <a:lnTo>
                    <a:pt x="804" y="562"/>
                  </a:lnTo>
                  <a:lnTo>
                    <a:pt x="635" y="592"/>
                  </a:lnTo>
                  <a:lnTo>
                    <a:pt x="600" y="714"/>
                  </a:lnTo>
                  <a:lnTo>
                    <a:pt x="571" y="834"/>
                  </a:lnTo>
                  <a:lnTo>
                    <a:pt x="549" y="955"/>
                  </a:lnTo>
                  <a:lnTo>
                    <a:pt x="535" y="1076"/>
                  </a:lnTo>
                  <a:lnTo>
                    <a:pt x="527" y="1197"/>
                  </a:lnTo>
                  <a:lnTo>
                    <a:pt x="527" y="1318"/>
                  </a:lnTo>
                  <a:lnTo>
                    <a:pt x="535" y="1439"/>
                  </a:lnTo>
                  <a:lnTo>
                    <a:pt x="549" y="1561"/>
                  </a:lnTo>
                  <a:lnTo>
                    <a:pt x="571" y="1681"/>
                  </a:lnTo>
                  <a:lnTo>
                    <a:pt x="600" y="1802"/>
                  </a:lnTo>
                  <a:lnTo>
                    <a:pt x="635" y="1923"/>
                  </a:lnTo>
                  <a:lnTo>
                    <a:pt x="804" y="1954"/>
                  </a:lnTo>
                  <a:lnTo>
                    <a:pt x="972" y="1978"/>
                  </a:lnTo>
                  <a:lnTo>
                    <a:pt x="1139" y="1996"/>
                  </a:lnTo>
                  <a:lnTo>
                    <a:pt x="1307" y="2006"/>
                  </a:lnTo>
                  <a:lnTo>
                    <a:pt x="1475" y="2010"/>
                  </a:lnTo>
                  <a:lnTo>
                    <a:pt x="1643" y="2006"/>
                  </a:lnTo>
                  <a:lnTo>
                    <a:pt x="1811" y="1996"/>
                  </a:lnTo>
                  <a:lnTo>
                    <a:pt x="1979" y="1978"/>
                  </a:lnTo>
                  <a:lnTo>
                    <a:pt x="2147" y="1954"/>
                  </a:lnTo>
                  <a:lnTo>
                    <a:pt x="2315" y="1923"/>
                  </a:lnTo>
                  <a:lnTo>
                    <a:pt x="2350" y="1802"/>
                  </a:lnTo>
                  <a:lnTo>
                    <a:pt x="2380" y="1681"/>
                  </a:lnTo>
                  <a:lnTo>
                    <a:pt x="2401" y="1561"/>
                  </a:lnTo>
                  <a:lnTo>
                    <a:pt x="2416" y="1439"/>
                  </a:lnTo>
                  <a:lnTo>
                    <a:pt x="2423" y="1318"/>
                  </a:lnTo>
                  <a:lnTo>
                    <a:pt x="2423" y="1197"/>
                  </a:lnTo>
                  <a:lnTo>
                    <a:pt x="2416" y="1076"/>
                  </a:lnTo>
                  <a:lnTo>
                    <a:pt x="2401" y="955"/>
                  </a:lnTo>
                  <a:lnTo>
                    <a:pt x="2380" y="834"/>
                  </a:lnTo>
                  <a:lnTo>
                    <a:pt x="2350" y="714"/>
                  </a:lnTo>
                  <a:lnTo>
                    <a:pt x="2315" y="592"/>
                  </a:lnTo>
                  <a:lnTo>
                    <a:pt x="2147" y="562"/>
                  </a:lnTo>
                  <a:lnTo>
                    <a:pt x="1979" y="537"/>
                  </a:lnTo>
                  <a:lnTo>
                    <a:pt x="1811" y="520"/>
                  </a:lnTo>
                  <a:lnTo>
                    <a:pt x="1643" y="509"/>
                  </a:lnTo>
                  <a:lnTo>
                    <a:pt x="1475" y="505"/>
                  </a:lnTo>
                  <a:close/>
                  <a:moveTo>
                    <a:pt x="1475" y="400"/>
                  </a:moveTo>
                  <a:lnTo>
                    <a:pt x="1647" y="403"/>
                  </a:lnTo>
                  <a:lnTo>
                    <a:pt x="1819" y="415"/>
                  </a:lnTo>
                  <a:lnTo>
                    <a:pt x="1992" y="432"/>
                  </a:lnTo>
                  <a:lnTo>
                    <a:pt x="2165" y="457"/>
                  </a:lnTo>
                  <a:lnTo>
                    <a:pt x="2336" y="489"/>
                  </a:lnTo>
                  <a:lnTo>
                    <a:pt x="2357" y="496"/>
                  </a:lnTo>
                  <a:lnTo>
                    <a:pt x="2376" y="506"/>
                  </a:lnTo>
                  <a:lnTo>
                    <a:pt x="2393" y="521"/>
                  </a:lnTo>
                  <a:lnTo>
                    <a:pt x="2405" y="539"/>
                  </a:lnTo>
                  <a:lnTo>
                    <a:pt x="2415" y="559"/>
                  </a:lnTo>
                  <a:lnTo>
                    <a:pt x="2452" y="685"/>
                  </a:lnTo>
                  <a:lnTo>
                    <a:pt x="2482" y="813"/>
                  </a:lnTo>
                  <a:lnTo>
                    <a:pt x="2505" y="940"/>
                  </a:lnTo>
                  <a:lnTo>
                    <a:pt x="2521" y="1067"/>
                  </a:lnTo>
                  <a:lnTo>
                    <a:pt x="2528" y="1194"/>
                  </a:lnTo>
                  <a:lnTo>
                    <a:pt x="2528" y="1321"/>
                  </a:lnTo>
                  <a:lnTo>
                    <a:pt x="2521" y="1448"/>
                  </a:lnTo>
                  <a:lnTo>
                    <a:pt x="2505" y="1576"/>
                  </a:lnTo>
                  <a:lnTo>
                    <a:pt x="2482" y="1703"/>
                  </a:lnTo>
                  <a:lnTo>
                    <a:pt x="2452" y="1829"/>
                  </a:lnTo>
                  <a:lnTo>
                    <a:pt x="2415" y="1956"/>
                  </a:lnTo>
                  <a:lnTo>
                    <a:pt x="2405" y="1976"/>
                  </a:lnTo>
                  <a:lnTo>
                    <a:pt x="2393" y="1994"/>
                  </a:lnTo>
                  <a:lnTo>
                    <a:pt x="2376" y="2009"/>
                  </a:lnTo>
                  <a:lnTo>
                    <a:pt x="2357" y="2020"/>
                  </a:lnTo>
                  <a:lnTo>
                    <a:pt x="2336" y="2026"/>
                  </a:lnTo>
                  <a:lnTo>
                    <a:pt x="2165" y="2059"/>
                  </a:lnTo>
                  <a:lnTo>
                    <a:pt x="1992" y="2084"/>
                  </a:lnTo>
                  <a:lnTo>
                    <a:pt x="1819" y="2101"/>
                  </a:lnTo>
                  <a:lnTo>
                    <a:pt x="1647" y="2112"/>
                  </a:lnTo>
                  <a:lnTo>
                    <a:pt x="1475" y="2116"/>
                  </a:lnTo>
                  <a:lnTo>
                    <a:pt x="1303" y="2112"/>
                  </a:lnTo>
                  <a:lnTo>
                    <a:pt x="1131" y="2101"/>
                  </a:lnTo>
                  <a:lnTo>
                    <a:pt x="958" y="2084"/>
                  </a:lnTo>
                  <a:lnTo>
                    <a:pt x="786" y="2059"/>
                  </a:lnTo>
                  <a:lnTo>
                    <a:pt x="615" y="2026"/>
                  </a:lnTo>
                  <a:lnTo>
                    <a:pt x="593" y="2020"/>
                  </a:lnTo>
                  <a:lnTo>
                    <a:pt x="574" y="2009"/>
                  </a:lnTo>
                  <a:lnTo>
                    <a:pt x="558" y="1994"/>
                  </a:lnTo>
                  <a:lnTo>
                    <a:pt x="544" y="1976"/>
                  </a:lnTo>
                  <a:lnTo>
                    <a:pt x="536" y="1956"/>
                  </a:lnTo>
                  <a:lnTo>
                    <a:pt x="497" y="1829"/>
                  </a:lnTo>
                  <a:lnTo>
                    <a:pt x="467" y="1703"/>
                  </a:lnTo>
                  <a:lnTo>
                    <a:pt x="445" y="1576"/>
                  </a:lnTo>
                  <a:lnTo>
                    <a:pt x="430" y="1449"/>
                  </a:lnTo>
                  <a:lnTo>
                    <a:pt x="423" y="1321"/>
                  </a:lnTo>
                  <a:lnTo>
                    <a:pt x="423" y="1194"/>
                  </a:lnTo>
                  <a:lnTo>
                    <a:pt x="430" y="1067"/>
                  </a:lnTo>
                  <a:lnTo>
                    <a:pt x="445" y="940"/>
                  </a:lnTo>
                  <a:lnTo>
                    <a:pt x="467" y="813"/>
                  </a:lnTo>
                  <a:lnTo>
                    <a:pt x="497" y="687"/>
                  </a:lnTo>
                  <a:lnTo>
                    <a:pt x="536" y="559"/>
                  </a:lnTo>
                  <a:lnTo>
                    <a:pt x="544" y="540"/>
                  </a:lnTo>
                  <a:lnTo>
                    <a:pt x="558" y="521"/>
                  </a:lnTo>
                  <a:lnTo>
                    <a:pt x="574" y="506"/>
                  </a:lnTo>
                  <a:lnTo>
                    <a:pt x="593" y="496"/>
                  </a:lnTo>
                  <a:lnTo>
                    <a:pt x="615" y="489"/>
                  </a:lnTo>
                  <a:lnTo>
                    <a:pt x="786" y="457"/>
                  </a:lnTo>
                  <a:lnTo>
                    <a:pt x="958" y="432"/>
                  </a:lnTo>
                  <a:lnTo>
                    <a:pt x="1131" y="415"/>
                  </a:lnTo>
                  <a:lnTo>
                    <a:pt x="1303" y="403"/>
                  </a:lnTo>
                  <a:lnTo>
                    <a:pt x="1475" y="400"/>
                  </a:lnTo>
                  <a:close/>
                  <a:moveTo>
                    <a:pt x="1535" y="213"/>
                  </a:moveTo>
                  <a:lnTo>
                    <a:pt x="1232" y="221"/>
                  </a:lnTo>
                  <a:lnTo>
                    <a:pt x="930" y="236"/>
                  </a:lnTo>
                  <a:lnTo>
                    <a:pt x="628" y="261"/>
                  </a:lnTo>
                  <a:lnTo>
                    <a:pt x="326" y="294"/>
                  </a:lnTo>
                  <a:lnTo>
                    <a:pt x="288" y="472"/>
                  </a:lnTo>
                  <a:lnTo>
                    <a:pt x="257" y="649"/>
                  </a:lnTo>
                  <a:lnTo>
                    <a:pt x="235" y="826"/>
                  </a:lnTo>
                  <a:lnTo>
                    <a:pt x="219" y="1003"/>
                  </a:lnTo>
                  <a:lnTo>
                    <a:pt x="212" y="1180"/>
                  </a:lnTo>
                  <a:lnTo>
                    <a:pt x="212" y="1357"/>
                  </a:lnTo>
                  <a:lnTo>
                    <a:pt x="219" y="1535"/>
                  </a:lnTo>
                  <a:lnTo>
                    <a:pt x="235" y="1713"/>
                  </a:lnTo>
                  <a:lnTo>
                    <a:pt x="257" y="1890"/>
                  </a:lnTo>
                  <a:lnTo>
                    <a:pt x="288" y="2067"/>
                  </a:lnTo>
                  <a:lnTo>
                    <a:pt x="326" y="2244"/>
                  </a:lnTo>
                  <a:lnTo>
                    <a:pt x="628" y="2276"/>
                  </a:lnTo>
                  <a:lnTo>
                    <a:pt x="930" y="2301"/>
                  </a:lnTo>
                  <a:lnTo>
                    <a:pt x="1232" y="2318"/>
                  </a:lnTo>
                  <a:lnTo>
                    <a:pt x="1534" y="2326"/>
                  </a:lnTo>
                  <a:lnTo>
                    <a:pt x="1837" y="2326"/>
                  </a:lnTo>
                  <a:lnTo>
                    <a:pt x="2140" y="2318"/>
                  </a:lnTo>
                  <a:lnTo>
                    <a:pt x="2442" y="2301"/>
                  </a:lnTo>
                  <a:lnTo>
                    <a:pt x="2744" y="2276"/>
                  </a:lnTo>
                  <a:lnTo>
                    <a:pt x="3046" y="2244"/>
                  </a:lnTo>
                  <a:lnTo>
                    <a:pt x="3084" y="2067"/>
                  </a:lnTo>
                  <a:lnTo>
                    <a:pt x="3115" y="1890"/>
                  </a:lnTo>
                  <a:lnTo>
                    <a:pt x="3138" y="1713"/>
                  </a:lnTo>
                  <a:lnTo>
                    <a:pt x="3153" y="1535"/>
                  </a:lnTo>
                  <a:lnTo>
                    <a:pt x="3161" y="1357"/>
                  </a:lnTo>
                  <a:lnTo>
                    <a:pt x="3161" y="1180"/>
                  </a:lnTo>
                  <a:lnTo>
                    <a:pt x="3153" y="1003"/>
                  </a:lnTo>
                  <a:lnTo>
                    <a:pt x="3138" y="826"/>
                  </a:lnTo>
                  <a:lnTo>
                    <a:pt x="3115" y="649"/>
                  </a:lnTo>
                  <a:lnTo>
                    <a:pt x="3084" y="472"/>
                  </a:lnTo>
                  <a:lnTo>
                    <a:pt x="3046" y="294"/>
                  </a:lnTo>
                  <a:lnTo>
                    <a:pt x="2744" y="261"/>
                  </a:lnTo>
                  <a:lnTo>
                    <a:pt x="2442" y="236"/>
                  </a:lnTo>
                  <a:lnTo>
                    <a:pt x="2140" y="221"/>
                  </a:lnTo>
                  <a:lnTo>
                    <a:pt x="1838" y="213"/>
                  </a:lnTo>
                  <a:lnTo>
                    <a:pt x="1535" y="213"/>
                  </a:lnTo>
                  <a:close/>
                  <a:moveTo>
                    <a:pt x="1686" y="0"/>
                  </a:moveTo>
                  <a:lnTo>
                    <a:pt x="1962" y="3"/>
                  </a:lnTo>
                  <a:lnTo>
                    <a:pt x="2240" y="14"/>
                  </a:lnTo>
                  <a:lnTo>
                    <a:pt x="2518" y="30"/>
                  </a:lnTo>
                  <a:lnTo>
                    <a:pt x="2795" y="54"/>
                  </a:lnTo>
                  <a:lnTo>
                    <a:pt x="3071" y="84"/>
                  </a:lnTo>
                  <a:lnTo>
                    <a:pt x="3103" y="91"/>
                  </a:lnTo>
                  <a:lnTo>
                    <a:pt x="3133" y="102"/>
                  </a:lnTo>
                  <a:lnTo>
                    <a:pt x="3161" y="117"/>
                  </a:lnTo>
                  <a:lnTo>
                    <a:pt x="3186" y="136"/>
                  </a:lnTo>
                  <a:lnTo>
                    <a:pt x="3209" y="159"/>
                  </a:lnTo>
                  <a:lnTo>
                    <a:pt x="3227" y="185"/>
                  </a:lnTo>
                  <a:lnTo>
                    <a:pt x="3241" y="214"/>
                  </a:lnTo>
                  <a:lnTo>
                    <a:pt x="3252" y="245"/>
                  </a:lnTo>
                  <a:lnTo>
                    <a:pt x="3288" y="416"/>
                  </a:lnTo>
                  <a:lnTo>
                    <a:pt x="3319" y="585"/>
                  </a:lnTo>
                  <a:lnTo>
                    <a:pt x="3342" y="756"/>
                  </a:lnTo>
                  <a:lnTo>
                    <a:pt x="3359" y="927"/>
                  </a:lnTo>
                  <a:lnTo>
                    <a:pt x="3369" y="1098"/>
                  </a:lnTo>
                  <a:lnTo>
                    <a:pt x="3372" y="1269"/>
                  </a:lnTo>
                  <a:lnTo>
                    <a:pt x="3369" y="1440"/>
                  </a:lnTo>
                  <a:lnTo>
                    <a:pt x="3359" y="1611"/>
                  </a:lnTo>
                  <a:lnTo>
                    <a:pt x="3342" y="1781"/>
                  </a:lnTo>
                  <a:lnTo>
                    <a:pt x="3318" y="1952"/>
                  </a:lnTo>
                  <a:lnTo>
                    <a:pt x="3288" y="2123"/>
                  </a:lnTo>
                  <a:lnTo>
                    <a:pt x="3251" y="2293"/>
                  </a:lnTo>
                  <a:lnTo>
                    <a:pt x="3241" y="2324"/>
                  </a:lnTo>
                  <a:lnTo>
                    <a:pt x="3227" y="2353"/>
                  </a:lnTo>
                  <a:lnTo>
                    <a:pt x="3208" y="2379"/>
                  </a:lnTo>
                  <a:lnTo>
                    <a:pt x="3186" y="2402"/>
                  </a:lnTo>
                  <a:lnTo>
                    <a:pt x="3161" y="2421"/>
                  </a:lnTo>
                  <a:lnTo>
                    <a:pt x="3133" y="2437"/>
                  </a:lnTo>
                  <a:lnTo>
                    <a:pt x="3103" y="2447"/>
                  </a:lnTo>
                  <a:lnTo>
                    <a:pt x="3071" y="2454"/>
                  </a:lnTo>
                  <a:lnTo>
                    <a:pt x="2850" y="2478"/>
                  </a:lnTo>
                  <a:lnTo>
                    <a:pt x="2628" y="2499"/>
                  </a:lnTo>
                  <a:lnTo>
                    <a:pt x="2404" y="2515"/>
                  </a:lnTo>
                  <a:lnTo>
                    <a:pt x="2415" y="2522"/>
                  </a:lnTo>
                  <a:lnTo>
                    <a:pt x="2421" y="2530"/>
                  </a:lnTo>
                  <a:lnTo>
                    <a:pt x="2424" y="2539"/>
                  </a:lnTo>
                  <a:lnTo>
                    <a:pt x="2420" y="2549"/>
                  </a:lnTo>
                  <a:lnTo>
                    <a:pt x="2409" y="2560"/>
                  </a:lnTo>
                  <a:lnTo>
                    <a:pt x="2391" y="2570"/>
                  </a:lnTo>
                  <a:lnTo>
                    <a:pt x="2366" y="2579"/>
                  </a:lnTo>
                  <a:lnTo>
                    <a:pt x="2335" y="2589"/>
                  </a:lnTo>
                  <a:lnTo>
                    <a:pt x="2297" y="2597"/>
                  </a:lnTo>
                  <a:lnTo>
                    <a:pt x="2255" y="2605"/>
                  </a:lnTo>
                  <a:lnTo>
                    <a:pt x="2208" y="2613"/>
                  </a:lnTo>
                  <a:lnTo>
                    <a:pt x="2155" y="2620"/>
                  </a:lnTo>
                  <a:lnTo>
                    <a:pt x="2098" y="2626"/>
                  </a:lnTo>
                  <a:lnTo>
                    <a:pt x="2038" y="2631"/>
                  </a:lnTo>
                  <a:lnTo>
                    <a:pt x="1974" y="2636"/>
                  </a:lnTo>
                  <a:lnTo>
                    <a:pt x="1905" y="2640"/>
                  </a:lnTo>
                  <a:lnTo>
                    <a:pt x="1834" y="2642"/>
                  </a:lnTo>
                  <a:lnTo>
                    <a:pt x="1762" y="2644"/>
                  </a:lnTo>
                  <a:lnTo>
                    <a:pt x="1686" y="2644"/>
                  </a:lnTo>
                  <a:lnTo>
                    <a:pt x="1611" y="2644"/>
                  </a:lnTo>
                  <a:lnTo>
                    <a:pt x="1538" y="2642"/>
                  </a:lnTo>
                  <a:lnTo>
                    <a:pt x="1467" y="2640"/>
                  </a:lnTo>
                  <a:lnTo>
                    <a:pt x="1398" y="2636"/>
                  </a:lnTo>
                  <a:lnTo>
                    <a:pt x="1334" y="2631"/>
                  </a:lnTo>
                  <a:lnTo>
                    <a:pt x="1274" y="2626"/>
                  </a:lnTo>
                  <a:lnTo>
                    <a:pt x="1217" y="2620"/>
                  </a:lnTo>
                  <a:lnTo>
                    <a:pt x="1164" y="2613"/>
                  </a:lnTo>
                  <a:lnTo>
                    <a:pt x="1117" y="2605"/>
                  </a:lnTo>
                  <a:lnTo>
                    <a:pt x="1075" y="2597"/>
                  </a:lnTo>
                  <a:lnTo>
                    <a:pt x="1037" y="2589"/>
                  </a:lnTo>
                  <a:lnTo>
                    <a:pt x="1006" y="2579"/>
                  </a:lnTo>
                  <a:lnTo>
                    <a:pt x="981" y="2570"/>
                  </a:lnTo>
                  <a:lnTo>
                    <a:pt x="963" y="2560"/>
                  </a:lnTo>
                  <a:lnTo>
                    <a:pt x="952" y="2549"/>
                  </a:lnTo>
                  <a:lnTo>
                    <a:pt x="948" y="2539"/>
                  </a:lnTo>
                  <a:lnTo>
                    <a:pt x="951" y="2530"/>
                  </a:lnTo>
                  <a:lnTo>
                    <a:pt x="957" y="2522"/>
                  </a:lnTo>
                  <a:lnTo>
                    <a:pt x="968" y="2515"/>
                  </a:lnTo>
                  <a:lnTo>
                    <a:pt x="744" y="2499"/>
                  </a:lnTo>
                  <a:lnTo>
                    <a:pt x="522" y="2478"/>
                  </a:lnTo>
                  <a:lnTo>
                    <a:pt x="301" y="2454"/>
                  </a:lnTo>
                  <a:lnTo>
                    <a:pt x="269" y="2447"/>
                  </a:lnTo>
                  <a:lnTo>
                    <a:pt x="239" y="2437"/>
                  </a:lnTo>
                  <a:lnTo>
                    <a:pt x="211" y="2421"/>
                  </a:lnTo>
                  <a:lnTo>
                    <a:pt x="186" y="2402"/>
                  </a:lnTo>
                  <a:lnTo>
                    <a:pt x="164" y="2379"/>
                  </a:lnTo>
                  <a:lnTo>
                    <a:pt x="145" y="2353"/>
                  </a:lnTo>
                  <a:lnTo>
                    <a:pt x="131" y="2324"/>
                  </a:lnTo>
                  <a:lnTo>
                    <a:pt x="121" y="2293"/>
                  </a:lnTo>
                  <a:lnTo>
                    <a:pt x="84" y="2123"/>
                  </a:lnTo>
                  <a:lnTo>
                    <a:pt x="54" y="1952"/>
                  </a:lnTo>
                  <a:lnTo>
                    <a:pt x="30" y="1781"/>
                  </a:lnTo>
                  <a:lnTo>
                    <a:pt x="13" y="1611"/>
                  </a:lnTo>
                  <a:lnTo>
                    <a:pt x="3" y="1440"/>
                  </a:lnTo>
                  <a:lnTo>
                    <a:pt x="0" y="1269"/>
                  </a:lnTo>
                  <a:lnTo>
                    <a:pt x="3" y="1098"/>
                  </a:lnTo>
                  <a:lnTo>
                    <a:pt x="13" y="927"/>
                  </a:lnTo>
                  <a:lnTo>
                    <a:pt x="30" y="756"/>
                  </a:lnTo>
                  <a:lnTo>
                    <a:pt x="54" y="585"/>
                  </a:lnTo>
                  <a:lnTo>
                    <a:pt x="84" y="416"/>
                  </a:lnTo>
                  <a:lnTo>
                    <a:pt x="121" y="245"/>
                  </a:lnTo>
                  <a:lnTo>
                    <a:pt x="131" y="214"/>
                  </a:lnTo>
                  <a:lnTo>
                    <a:pt x="145" y="185"/>
                  </a:lnTo>
                  <a:lnTo>
                    <a:pt x="164" y="159"/>
                  </a:lnTo>
                  <a:lnTo>
                    <a:pt x="186" y="136"/>
                  </a:lnTo>
                  <a:lnTo>
                    <a:pt x="211" y="117"/>
                  </a:lnTo>
                  <a:lnTo>
                    <a:pt x="239" y="102"/>
                  </a:lnTo>
                  <a:lnTo>
                    <a:pt x="269" y="91"/>
                  </a:lnTo>
                  <a:lnTo>
                    <a:pt x="301" y="84"/>
                  </a:lnTo>
                  <a:lnTo>
                    <a:pt x="577" y="54"/>
                  </a:lnTo>
                  <a:lnTo>
                    <a:pt x="854" y="30"/>
                  </a:lnTo>
                  <a:lnTo>
                    <a:pt x="1132" y="14"/>
                  </a:lnTo>
                  <a:lnTo>
                    <a:pt x="1410" y="3"/>
                  </a:lnTo>
                  <a:lnTo>
                    <a:pt x="1686"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28" name="TextBox 27">
              <a:extLst>
                <a:ext uri="{FF2B5EF4-FFF2-40B4-BE49-F238E27FC236}">
                  <a16:creationId xmlns:a16="http://schemas.microsoft.com/office/drawing/2014/main" id="{682D8E3E-98F8-4F13-A83B-1E4A451D724C}"/>
                </a:ext>
              </a:extLst>
            </p:cNvPr>
            <p:cNvSpPr txBox="1"/>
            <p:nvPr/>
          </p:nvSpPr>
          <p:spPr>
            <a:xfrm>
              <a:off x="15471461" y="5424302"/>
              <a:ext cx="1680167" cy="1015538"/>
            </a:xfrm>
            <a:prstGeom prst="rect">
              <a:avLst/>
            </a:prstGeom>
            <a:noFill/>
          </p:spPr>
          <p:txBody>
            <a:bodyPr wrap="none" lIns="0" tIns="0" rIns="0" bIns="0" rtlCol="0">
              <a:spAutoFit/>
            </a:bodyPr>
            <a:lstStyle/>
            <a:p>
              <a:pPr algn="l"/>
              <a:r>
                <a:rPr lang="en-US" sz="3299" b="1">
                  <a:solidFill>
                    <a:schemeClr val="bg1"/>
                  </a:solidFill>
                  <a:latin typeface="Calibri Light" panose="020F0302020204030204" pitchFamily="34" charset="0"/>
                  <a:cs typeface="Calibri Light" panose="020F0302020204030204" pitchFamily="34" charset="0"/>
                </a:rPr>
                <a:t>290K</a:t>
              </a:r>
              <a:endParaRPr lang="vi-VN" sz="3299" b="1">
                <a:solidFill>
                  <a:schemeClr val="bg1"/>
                </a:solidFill>
                <a:latin typeface="Calibri Light" panose="020F0302020204030204" pitchFamily="34" charset="0"/>
                <a:cs typeface="Calibri Light" panose="020F0302020204030204" pitchFamily="34" charset="0"/>
              </a:endParaRPr>
            </a:p>
          </p:txBody>
        </p:sp>
        <p:sp>
          <p:nvSpPr>
            <p:cNvPr id="29" name="TextBox 28">
              <a:extLst>
                <a:ext uri="{FF2B5EF4-FFF2-40B4-BE49-F238E27FC236}">
                  <a16:creationId xmlns:a16="http://schemas.microsoft.com/office/drawing/2014/main" id="{33045356-7A19-4E43-8212-F4AED61F9F6A}"/>
                </a:ext>
              </a:extLst>
            </p:cNvPr>
            <p:cNvSpPr txBox="1"/>
            <p:nvPr/>
          </p:nvSpPr>
          <p:spPr>
            <a:xfrm flipH="1">
              <a:off x="17974051" y="5204325"/>
              <a:ext cx="5039290" cy="1471236"/>
            </a:xfrm>
            <a:prstGeom prst="rect">
              <a:avLst/>
            </a:prstGeom>
            <a:noFill/>
          </p:spPr>
          <p:txBody>
            <a:bodyPr wrap="square" lIns="0" tIns="0" rIns="0" bIns="0" rtlCol="0">
              <a:spAutoFit/>
            </a:bodyPr>
            <a:lstStyle/>
            <a:p>
              <a:pPr algn="just">
                <a:lnSpc>
                  <a:spcPct val="150000"/>
                </a:lnSpc>
              </a:pP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amet</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consectetur</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adipiscing</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elit</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sed do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eiusmod</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tempor</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incididunt</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ut</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labore</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et dolore</a:t>
              </a:r>
            </a:p>
          </p:txBody>
        </p:sp>
        <p:sp>
          <p:nvSpPr>
            <p:cNvPr id="30" name="Rectangle: Rounded Corners 29">
              <a:extLst>
                <a:ext uri="{FF2B5EF4-FFF2-40B4-BE49-F238E27FC236}">
                  <a16:creationId xmlns:a16="http://schemas.microsoft.com/office/drawing/2014/main" id="{637A55A2-DDAD-44D4-B701-A61C72A0E50D}"/>
                </a:ext>
              </a:extLst>
            </p:cNvPr>
            <p:cNvSpPr/>
            <p:nvPr/>
          </p:nvSpPr>
          <p:spPr>
            <a:xfrm>
              <a:off x="12890090" y="8984024"/>
              <a:ext cx="1460855" cy="1460855"/>
            </a:xfrm>
            <a:prstGeom prst="roundRect">
              <a:avLst>
                <a:gd name="adj" fmla="val 1014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sp>
          <p:nvSpPr>
            <p:cNvPr id="31" name="Rectangle: Rounded Corners 30">
              <a:extLst>
                <a:ext uri="{FF2B5EF4-FFF2-40B4-BE49-F238E27FC236}">
                  <a16:creationId xmlns:a16="http://schemas.microsoft.com/office/drawing/2014/main" id="{300AA9F4-32F6-49AE-B3B4-33818F993A38}"/>
                </a:ext>
              </a:extLst>
            </p:cNvPr>
            <p:cNvSpPr/>
            <p:nvPr/>
          </p:nvSpPr>
          <p:spPr>
            <a:xfrm>
              <a:off x="19078255" y="8984024"/>
              <a:ext cx="1460855" cy="1460855"/>
            </a:xfrm>
            <a:prstGeom prst="roundRect">
              <a:avLst>
                <a:gd name="adj" fmla="val 101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sp>
          <p:nvSpPr>
            <p:cNvPr id="32" name="TextBox 31">
              <a:extLst>
                <a:ext uri="{FF2B5EF4-FFF2-40B4-BE49-F238E27FC236}">
                  <a16:creationId xmlns:a16="http://schemas.microsoft.com/office/drawing/2014/main" id="{F489B62D-4B64-4EF0-B9B3-C886618FF910}"/>
                </a:ext>
              </a:extLst>
            </p:cNvPr>
            <p:cNvSpPr txBox="1"/>
            <p:nvPr/>
          </p:nvSpPr>
          <p:spPr>
            <a:xfrm flipH="1">
              <a:off x="12890089" y="10566387"/>
              <a:ext cx="4120636" cy="1464181"/>
            </a:xfrm>
            <a:prstGeom prst="rect">
              <a:avLst/>
            </a:prstGeom>
            <a:noFill/>
          </p:spPr>
          <p:txBody>
            <a:bodyPr wrap="square" lIns="0" tIns="0" rIns="0" bIns="0" rtlCol="0">
              <a:spAutoFit/>
            </a:bodyPr>
            <a:lstStyle/>
            <a:p>
              <a:pPr algn="just">
                <a:lnSpc>
                  <a:spcPct val="150000"/>
                </a:lnSpc>
              </a:pPr>
              <a:r>
                <a:rPr lang="en-US" sz="1100" dirty="0">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100" dirty="0" err="1">
                  <a:latin typeface="Calibri Light" panose="020F0302020204030204" pitchFamily="34" charset="0"/>
                  <a:ea typeface="Lato Medium" panose="020F0502020204030203" pitchFamily="34" charset="0"/>
                  <a:cs typeface="Calibri Light" panose="020F0302020204030204" pitchFamily="34" charset="0"/>
                </a:rPr>
                <a:t>amet</a:t>
              </a:r>
              <a:r>
                <a:rPr lang="en-US" sz="1100" dirty="0">
                  <a:latin typeface="Calibri Light" panose="020F0302020204030204" pitchFamily="34" charset="0"/>
                  <a:ea typeface="Lato Medium" panose="020F0502020204030203" pitchFamily="34" charset="0"/>
                  <a:cs typeface="Calibri Light" panose="020F0302020204030204" pitchFamily="34" charset="0"/>
                </a:rPr>
                <a:t>, co </a:t>
              </a:r>
              <a:r>
                <a:rPr lang="en-US" sz="1100" dirty="0" err="1">
                  <a:latin typeface="Calibri Light" panose="020F0302020204030204" pitchFamily="34" charset="0"/>
                  <a:ea typeface="Lato Medium" panose="020F0502020204030203" pitchFamily="34" charset="0"/>
                  <a:cs typeface="Calibri Light" panose="020F0302020204030204" pitchFamily="34" charset="0"/>
                </a:rPr>
                <a:t>nsectetur</a:t>
              </a:r>
              <a:r>
                <a:rPr lang="en-US" sz="1100" dirty="0">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latin typeface="Calibri Light" panose="020F0302020204030204" pitchFamily="34" charset="0"/>
                  <a:ea typeface="Lato Medium" panose="020F0502020204030203" pitchFamily="34" charset="0"/>
                  <a:cs typeface="Calibri Light" panose="020F0302020204030204" pitchFamily="34" charset="0"/>
                </a:rPr>
                <a:t>adipiscing</a:t>
              </a:r>
              <a:r>
                <a:rPr lang="en-US" sz="1100" dirty="0">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latin typeface="Calibri Light" panose="020F0302020204030204" pitchFamily="34" charset="0"/>
                  <a:ea typeface="Lato Medium" panose="020F0502020204030203" pitchFamily="34" charset="0"/>
                  <a:cs typeface="Calibri Light" panose="020F0302020204030204" pitchFamily="34" charset="0"/>
                </a:rPr>
                <a:t>elit</a:t>
              </a:r>
              <a:r>
                <a:rPr lang="en-US" sz="1100" dirty="0">
                  <a:latin typeface="Calibri Light" panose="020F0302020204030204" pitchFamily="34" charset="0"/>
                  <a:ea typeface="Lato Medium" panose="020F0502020204030203" pitchFamily="34" charset="0"/>
                  <a:cs typeface="Calibri Light" panose="020F0302020204030204" pitchFamily="34" charset="0"/>
                </a:rPr>
                <a:t>, sed do </a:t>
              </a:r>
              <a:r>
                <a:rPr lang="en-US" sz="1100" dirty="0" err="1">
                  <a:latin typeface="Calibri Light" panose="020F0302020204030204" pitchFamily="34" charset="0"/>
                  <a:ea typeface="Lato Medium" panose="020F0502020204030203" pitchFamily="34" charset="0"/>
                  <a:cs typeface="Calibri Light" panose="020F0302020204030204" pitchFamily="34" charset="0"/>
                </a:rPr>
                <a:t>eiusmod</a:t>
              </a:r>
              <a:r>
                <a:rPr lang="en-US" sz="1100" dirty="0">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latin typeface="Calibri Light" panose="020F0302020204030204" pitchFamily="34" charset="0"/>
                  <a:ea typeface="Lato Medium" panose="020F0502020204030203" pitchFamily="34" charset="0"/>
                  <a:cs typeface="Calibri Light" panose="020F0302020204030204" pitchFamily="34" charset="0"/>
                </a:rPr>
                <a:t>tempor</a:t>
              </a:r>
              <a:endParaRPr lang="en-US" sz="1100" dirty="0">
                <a:latin typeface="Calibri Light" panose="020F0302020204030204" pitchFamily="34" charset="0"/>
                <a:ea typeface="Lato Medium" panose="020F0502020204030203" pitchFamily="34" charset="0"/>
                <a:cs typeface="Calibri Light" panose="020F0302020204030204" pitchFamily="34" charset="0"/>
              </a:endParaRPr>
            </a:p>
          </p:txBody>
        </p:sp>
        <p:sp>
          <p:nvSpPr>
            <p:cNvPr id="33" name="TextBox 32">
              <a:extLst>
                <a:ext uri="{FF2B5EF4-FFF2-40B4-BE49-F238E27FC236}">
                  <a16:creationId xmlns:a16="http://schemas.microsoft.com/office/drawing/2014/main" id="{29322B40-DFA3-46D6-9DC5-107433F6E55A}"/>
                </a:ext>
              </a:extLst>
            </p:cNvPr>
            <p:cNvSpPr txBox="1"/>
            <p:nvPr/>
          </p:nvSpPr>
          <p:spPr>
            <a:xfrm flipH="1">
              <a:off x="19078254" y="10566389"/>
              <a:ext cx="4120636" cy="1464181"/>
            </a:xfrm>
            <a:prstGeom prst="rect">
              <a:avLst/>
            </a:prstGeom>
            <a:noFill/>
          </p:spPr>
          <p:txBody>
            <a:bodyPr wrap="square" lIns="0" tIns="0" rIns="0" bIns="0" rtlCol="0">
              <a:spAutoFit/>
            </a:bodyPr>
            <a:lstStyle/>
            <a:p>
              <a:pPr algn="just">
                <a:lnSpc>
                  <a:spcPct val="150000"/>
                </a:lnSpc>
              </a:pPr>
              <a:r>
                <a:rPr lang="en-US" sz="1100" dirty="0">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100" dirty="0" err="1">
                  <a:latin typeface="Calibri Light" panose="020F0302020204030204" pitchFamily="34" charset="0"/>
                  <a:ea typeface="Lato Medium" panose="020F0502020204030203" pitchFamily="34" charset="0"/>
                  <a:cs typeface="Calibri Light" panose="020F0302020204030204" pitchFamily="34" charset="0"/>
                </a:rPr>
                <a:t>amet</a:t>
              </a:r>
              <a:r>
                <a:rPr lang="en-US" sz="1100">
                  <a:latin typeface="Calibri Light" panose="020F0302020204030204" pitchFamily="34" charset="0"/>
                  <a:ea typeface="Lato Medium" panose="020F0502020204030203" pitchFamily="34" charset="0"/>
                  <a:cs typeface="Calibri Light" panose="020F0302020204030204" pitchFamily="34" charset="0"/>
                </a:rPr>
                <a:t>, co nsectetur </a:t>
              </a:r>
              <a:r>
                <a:rPr lang="en-US" sz="1100" dirty="0" err="1">
                  <a:latin typeface="Calibri Light" panose="020F0302020204030204" pitchFamily="34" charset="0"/>
                  <a:ea typeface="Lato Medium" panose="020F0502020204030203" pitchFamily="34" charset="0"/>
                  <a:cs typeface="Calibri Light" panose="020F0302020204030204" pitchFamily="34" charset="0"/>
                </a:rPr>
                <a:t>adipiscing</a:t>
              </a:r>
              <a:r>
                <a:rPr lang="en-US" sz="1100" dirty="0">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latin typeface="Calibri Light" panose="020F0302020204030204" pitchFamily="34" charset="0"/>
                  <a:ea typeface="Lato Medium" panose="020F0502020204030203" pitchFamily="34" charset="0"/>
                  <a:cs typeface="Calibri Light" panose="020F0302020204030204" pitchFamily="34" charset="0"/>
                </a:rPr>
                <a:t>elit</a:t>
              </a:r>
              <a:r>
                <a:rPr lang="en-US" sz="1100" dirty="0">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latin typeface="Calibri Light" panose="020F0302020204030204" pitchFamily="34" charset="0"/>
                  <a:ea typeface="Lato Medium" panose="020F0502020204030203" pitchFamily="34" charset="0"/>
                  <a:cs typeface="Calibri Light" panose="020F0302020204030204" pitchFamily="34" charset="0"/>
                </a:rPr>
                <a:t>sed</a:t>
              </a:r>
              <a:r>
                <a:rPr lang="en-US" sz="1100" dirty="0">
                  <a:latin typeface="Calibri Light" panose="020F0302020204030204" pitchFamily="34" charset="0"/>
                  <a:ea typeface="Lato Medium" panose="020F0502020204030203" pitchFamily="34" charset="0"/>
                  <a:cs typeface="Calibri Light" panose="020F0302020204030204" pitchFamily="34" charset="0"/>
                </a:rPr>
                <a:t> do </a:t>
              </a:r>
              <a:r>
                <a:rPr lang="en-US" sz="1100" err="1">
                  <a:latin typeface="Calibri Light" panose="020F0302020204030204" pitchFamily="34" charset="0"/>
                  <a:ea typeface="Lato Medium" panose="020F0502020204030203" pitchFamily="34" charset="0"/>
                  <a:cs typeface="Calibri Light" panose="020F0302020204030204" pitchFamily="34" charset="0"/>
                </a:rPr>
                <a:t>eiusmod</a:t>
              </a:r>
              <a:r>
                <a:rPr lang="en-US" sz="1100">
                  <a:latin typeface="Calibri Light" panose="020F0302020204030204" pitchFamily="34" charset="0"/>
                  <a:ea typeface="Lato Medium" panose="020F0502020204030203" pitchFamily="34" charset="0"/>
                  <a:cs typeface="Calibri Light" panose="020F0302020204030204" pitchFamily="34" charset="0"/>
                </a:rPr>
                <a:t> tempor</a:t>
              </a:r>
              <a:endParaRPr lang="en-US" sz="1100" dirty="0">
                <a:latin typeface="Calibri Light" panose="020F0302020204030204" pitchFamily="34" charset="0"/>
                <a:ea typeface="Lato Medium" panose="020F0502020204030203" pitchFamily="34" charset="0"/>
                <a:cs typeface="Calibri Light" panose="020F0302020204030204" pitchFamily="34" charset="0"/>
              </a:endParaRPr>
            </a:p>
          </p:txBody>
        </p:sp>
        <p:grpSp>
          <p:nvGrpSpPr>
            <p:cNvPr id="34" name="Группа 208">
              <a:extLst>
                <a:ext uri="{FF2B5EF4-FFF2-40B4-BE49-F238E27FC236}">
                  <a16:creationId xmlns:a16="http://schemas.microsoft.com/office/drawing/2014/main" id="{CC3EFAA8-22C9-4766-B64C-EF0EAF452280}"/>
                </a:ext>
              </a:extLst>
            </p:cNvPr>
            <p:cNvGrpSpPr/>
            <p:nvPr/>
          </p:nvGrpSpPr>
          <p:grpSpPr>
            <a:xfrm>
              <a:off x="13337658" y="9412439"/>
              <a:ext cx="565718" cy="604024"/>
              <a:chOff x="5943600" y="3289300"/>
              <a:chExt cx="1922463" cy="2052638"/>
            </a:xfrm>
            <a:solidFill>
              <a:schemeClr val="bg1"/>
            </a:solidFill>
          </p:grpSpPr>
          <p:sp>
            <p:nvSpPr>
              <p:cNvPr id="35" name="Freeform 188">
                <a:extLst>
                  <a:ext uri="{FF2B5EF4-FFF2-40B4-BE49-F238E27FC236}">
                    <a16:creationId xmlns:a16="http://schemas.microsoft.com/office/drawing/2014/main" id="{9EC8C125-8C50-487F-B4D1-8AB9BDCF7A13}"/>
                  </a:ext>
                </a:extLst>
              </p:cNvPr>
              <p:cNvSpPr>
                <a:spLocks noEditPoints="1"/>
              </p:cNvSpPr>
              <p:nvPr/>
            </p:nvSpPr>
            <p:spPr bwMode="auto">
              <a:xfrm>
                <a:off x="5943600" y="3289300"/>
                <a:ext cx="1922463" cy="2052638"/>
              </a:xfrm>
              <a:custGeom>
                <a:avLst/>
                <a:gdLst>
                  <a:gd name="T0" fmla="*/ 441 w 3634"/>
                  <a:gd name="T1" fmla="*/ 246 h 3877"/>
                  <a:gd name="T2" fmla="*/ 363 w 3634"/>
                  <a:gd name="T3" fmla="*/ 275 h 3877"/>
                  <a:gd name="T4" fmla="*/ 300 w 3634"/>
                  <a:gd name="T5" fmla="*/ 328 h 3877"/>
                  <a:gd name="T6" fmla="*/ 257 w 3634"/>
                  <a:gd name="T7" fmla="*/ 400 h 3877"/>
                  <a:gd name="T8" fmla="*/ 243 w 3634"/>
                  <a:gd name="T9" fmla="*/ 484 h 3877"/>
                  <a:gd name="T10" fmla="*/ 246 w 3634"/>
                  <a:gd name="T11" fmla="*/ 3431 h 3877"/>
                  <a:gd name="T12" fmla="*/ 270 w 3634"/>
                  <a:gd name="T13" fmla="*/ 3503 h 3877"/>
                  <a:gd name="T14" fmla="*/ 313 w 3634"/>
                  <a:gd name="T15" fmla="*/ 3563 h 3877"/>
                  <a:gd name="T16" fmla="*/ 374 w 3634"/>
                  <a:gd name="T17" fmla="*/ 3607 h 3877"/>
                  <a:gd name="T18" fmla="*/ 446 w 3634"/>
                  <a:gd name="T19" fmla="*/ 3631 h 3877"/>
                  <a:gd name="T20" fmla="*/ 3150 w 3634"/>
                  <a:gd name="T21" fmla="*/ 3634 h 3877"/>
                  <a:gd name="T22" fmla="*/ 3234 w 3634"/>
                  <a:gd name="T23" fmla="*/ 3619 h 3877"/>
                  <a:gd name="T24" fmla="*/ 3305 w 3634"/>
                  <a:gd name="T25" fmla="*/ 3577 h 3877"/>
                  <a:gd name="T26" fmla="*/ 3358 w 3634"/>
                  <a:gd name="T27" fmla="*/ 3514 h 3877"/>
                  <a:gd name="T28" fmla="*/ 3388 w 3634"/>
                  <a:gd name="T29" fmla="*/ 3436 h 3877"/>
                  <a:gd name="T30" fmla="*/ 3391 w 3634"/>
                  <a:gd name="T31" fmla="*/ 484 h 3877"/>
                  <a:gd name="T32" fmla="*/ 3379 w 3634"/>
                  <a:gd name="T33" fmla="*/ 407 h 3877"/>
                  <a:gd name="T34" fmla="*/ 3344 w 3634"/>
                  <a:gd name="T35" fmla="*/ 342 h 3877"/>
                  <a:gd name="T36" fmla="*/ 3292 w 3634"/>
                  <a:gd name="T37" fmla="*/ 288 h 3877"/>
                  <a:gd name="T38" fmla="*/ 3225 w 3634"/>
                  <a:gd name="T39" fmla="*/ 255 h 3877"/>
                  <a:gd name="T40" fmla="*/ 3150 w 3634"/>
                  <a:gd name="T41" fmla="*/ 243 h 3877"/>
                  <a:gd name="T42" fmla="*/ 484 w 3634"/>
                  <a:gd name="T43" fmla="*/ 0 h 3877"/>
                  <a:gd name="T44" fmla="*/ 3210 w 3634"/>
                  <a:gd name="T45" fmla="*/ 3 h 3877"/>
                  <a:gd name="T46" fmla="*/ 3324 w 3634"/>
                  <a:gd name="T47" fmla="*/ 32 h 3877"/>
                  <a:gd name="T48" fmla="*/ 3426 w 3634"/>
                  <a:gd name="T49" fmla="*/ 86 h 3877"/>
                  <a:gd name="T50" fmla="*/ 3511 w 3634"/>
                  <a:gd name="T51" fmla="*/ 162 h 3877"/>
                  <a:gd name="T52" fmla="*/ 3577 w 3634"/>
                  <a:gd name="T53" fmla="*/ 256 h 3877"/>
                  <a:gd name="T54" fmla="*/ 3619 w 3634"/>
                  <a:gd name="T55" fmla="*/ 365 h 3877"/>
                  <a:gd name="T56" fmla="*/ 3634 w 3634"/>
                  <a:gd name="T57" fmla="*/ 484 h 3877"/>
                  <a:gd name="T58" fmla="*/ 3634 w 3634"/>
                  <a:gd name="T59" fmla="*/ 3391 h 3877"/>
                  <a:gd name="T60" fmla="*/ 3619 w 3634"/>
                  <a:gd name="T61" fmla="*/ 3511 h 3877"/>
                  <a:gd name="T62" fmla="*/ 3577 w 3634"/>
                  <a:gd name="T63" fmla="*/ 3620 h 3877"/>
                  <a:gd name="T64" fmla="*/ 3511 w 3634"/>
                  <a:gd name="T65" fmla="*/ 3715 h 3877"/>
                  <a:gd name="T66" fmla="*/ 3426 w 3634"/>
                  <a:gd name="T67" fmla="*/ 3790 h 3877"/>
                  <a:gd name="T68" fmla="*/ 3324 w 3634"/>
                  <a:gd name="T69" fmla="*/ 3845 h 3877"/>
                  <a:gd name="T70" fmla="*/ 3210 w 3634"/>
                  <a:gd name="T71" fmla="*/ 3873 h 3877"/>
                  <a:gd name="T72" fmla="*/ 484 w 3634"/>
                  <a:gd name="T73" fmla="*/ 3877 h 3877"/>
                  <a:gd name="T74" fmla="*/ 365 w 3634"/>
                  <a:gd name="T75" fmla="*/ 3862 h 3877"/>
                  <a:gd name="T76" fmla="*/ 257 w 3634"/>
                  <a:gd name="T77" fmla="*/ 3820 h 3877"/>
                  <a:gd name="T78" fmla="*/ 163 w 3634"/>
                  <a:gd name="T79" fmla="*/ 3754 h 3877"/>
                  <a:gd name="T80" fmla="*/ 86 w 3634"/>
                  <a:gd name="T81" fmla="*/ 3669 h 3877"/>
                  <a:gd name="T82" fmla="*/ 33 w 3634"/>
                  <a:gd name="T83" fmla="*/ 3567 h 3877"/>
                  <a:gd name="T84" fmla="*/ 3 w 3634"/>
                  <a:gd name="T85" fmla="*/ 3453 h 3877"/>
                  <a:gd name="T86" fmla="*/ 0 w 3634"/>
                  <a:gd name="T87" fmla="*/ 659 h 3877"/>
                  <a:gd name="T88" fmla="*/ 3 w 3634"/>
                  <a:gd name="T89" fmla="*/ 423 h 3877"/>
                  <a:gd name="T90" fmla="*/ 33 w 3634"/>
                  <a:gd name="T91" fmla="*/ 309 h 3877"/>
                  <a:gd name="T92" fmla="*/ 86 w 3634"/>
                  <a:gd name="T93" fmla="*/ 208 h 3877"/>
                  <a:gd name="T94" fmla="*/ 163 w 3634"/>
                  <a:gd name="T95" fmla="*/ 122 h 3877"/>
                  <a:gd name="T96" fmla="*/ 257 w 3634"/>
                  <a:gd name="T97" fmla="*/ 57 h 3877"/>
                  <a:gd name="T98" fmla="*/ 365 w 3634"/>
                  <a:gd name="T99" fmla="*/ 15 h 3877"/>
                  <a:gd name="T100" fmla="*/ 484 w 3634"/>
                  <a:gd name="T101" fmla="*/ 0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34" h="3877">
                    <a:moveTo>
                      <a:pt x="484" y="243"/>
                    </a:moveTo>
                    <a:lnTo>
                      <a:pt x="441" y="246"/>
                    </a:lnTo>
                    <a:lnTo>
                      <a:pt x="400" y="257"/>
                    </a:lnTo>
                    <a:lnTo>
                      <a:pt x="363" y="275"/>
                    </a:lnTo>
                    <a:lnTo>
                      <a:pt x="329" y="300"/>
                    </a:lnTo>
                    <a:lnTo>
                      <a:pt x="300" y="328"/>
                    </a:lnTo>
                    <a:lnTo>
                      <a:pt x="276" y="362"/>
                    </a:lnTo>
                    <a:lnTo>
                      <a:pt x="257" y="400"/>
                    </a:lnTo>
                    <a:lnTo>
                      <a:pt x="246" y="441"/>
                    </a:lnTo>
                    <a:lnTo>
                      <a:pt x="243" y="484"/>
                    </a:lnTo>
                    <a:lnTo>
                      <a:pt x="243" y="3391"/>
                    </a:lnTo>
                    <a:lnTo>
                      <a:pt x="246" y="3431"/>
                    </a:lnTo>
                    <a:lnTo>
                      <a:pt x="255" y="3468"/>
                    </a:lnTo>
                    <a:lnTo>
                      <a:pt x="270" y="3503"/>
                    </a:lnTo>
                    <a:lnTo>
                      <a:pt x="290" y="3535"/>
                    </a:lnTo>
                    <a:lnTo>
                      <a:pt x="313" y="3563"/>
                    </a:lnTo>
                    <a:lnTo>
                      <a:pt x="342" y="3587"/>
                    </a:lnTo>
                    <a:lnTo>
                      <a:pt x="374" y="3607"/>
                    </a:lnTo>
                    <a:lnTo>
                      <a:pt x="409" y="3622"/>
                    </a:lnTo>
                    <a:lnTo>
                      <a:pt x="446" y="3631"/>
                    </a:lnTo>
                    <a:lnTo>
                      <a:pt x="484" y="3634"/>
                    </a:lnTo>
                    <a:lnTo>
                      <a:pt x="3150" y="3634"/>
                    </a:lnTo>
                    <a:lnTo>
                      <a:pt x="3193" y="3630"/>
                    </a:lnTo>
                    <a:lnTo>
                      <a:pt x="3234" y="3619"/>
                    </a:lnTo>
                    <a:lnTo>
                      <a:pt x="3271" y="3601"/>
                    </a:lnTo>
                    <a:lnTo>
                      <a:pt x="3305" y="3577"/>
                    </a:lnTo>
                    <a:lnTo>
                      <a:pt x="3334" y="3547"/>
                    </a:lnTo>
                    <a:lnTo>
                      <a:pt x="3358" y="3514"/>
                    </a:lnTo>
                    <a:lnTo>
                      <a:pt x="3376" y="3477"/>
                    </a:lnTo>
                    <a:lnTo>
                      <a:pt x="3388" y="3436"/>
                    </a:lnTo>
                    <a:lnTo>
                      <a:pt x="3391" y="3391"/>
                    </a:lnTo>
                    <a:lnTo>
                      <a:pt x="3391" y="484"/>
                    </a:lnTo>
                    <a:lnTo>
                      <a:pt x="3388" y="445"/>
                    </a:lnTo>
                    <a:lnTo>
                      <a:pt x="3379" y="407"/>
                    </a:lnTo>
                    <a:lnTo>
                      <a:pt x="3364" y="373"/>
                    </a:lnTo>
                    <a:lnTo>
                      <a:pt x="3344" y="342"/>
                    </a:lnTo>
                    <a:lnTo>
                      <a:pt x="3321" y="313"/>
                    </a:lnTo>
                    <a:lnTo>
                      <a:pt x="3292" y="288"/>
                    </a:lnTo>
                    <a:lnTo>
                      <a:pt x="3260" y="269"/>
                    </a:lnTo>
                    <a:lnTo>
                      <a:pt x="3225" y="255"/>
                    </a:lnTo>
                    <a:lnTo>
                      <a:pt x="3188" y="245"/>
                    </a:lnTo>
                    <a:lnTo>
                      <a:pt x="3150" y="243"/>
                    </a:lnTo>
                    <a:lnTo>
                      <a:pt x="484" y="243"/>
                    </a:lnTo>
                    <a:close/>
                    <a:moveTo>
                      <a:pt x="484" y="0"/>
                    </a:moveTo>
                    <a:lnTo>
                      <a:pt x="3150" y="0"/>
                    </a:lnTo>
                    <a:lnTo>
                      <a:pt x="3210" y="3"/>
                    </a:lnTo>
                    <a:lnTo>
                      <a:pt x="3269" y="15"/>
                    </a:lnTo>
                    <a:lnTo>
                      <a:pt x="3324" y="32"/>
                    </a:lnTo>
                    <a:lnTo>
                      <a:pt x="3376" y="57"/>
                    </a:lnTo>
                    <a:lnTo>
                      <a:pt x="3426" y="86"/>
                    </a:lnTo>
                    <a:lnTo>
                      <a:pt x="3470" y="122"/>
                    </a:lnTo>
                    <a:lnTo>
                      <a:pt x="3511" y="162"/>
                    </a:lnTo>
                    <a:lnTo>
                      <a:pt x="3547" y="208"/>
                    </a:lnTo>
                    <a:lnTo>
                      <a:pt x="3577" y="256"/>
                    </a:lnTo>
                    <a:lnTo>
                      <a:pt x="3601" y="309"/>
                    </a:lnTo>
                    <a:lnTo>
                      <a:pt x="3619" y="365"/>
                    </a:lnTo>
                    <a:lnTo>
                      <a:pt x="3630" y="423"/>
                    </a:lnTo>
                    <a:lnTo>
                      <a:pt x="3634" y="484"/>
                    </a:lnTo>
                    <a:lnTo>
                      <a:pt x="3634" y="1976"/>
                    </a:lnTo>
                    <a:lnTo>
                      <a:pt x="3634" y="3391"/>
                    </a:lnTo>
                    <a:lnTo>
                      <a:pt x="3630" y="3453"/>
                    </a:lnTo>
                    <a:lnTo>
                      <a:pt x="3619" y="3511"/>
                    </a:lnTo>
                    <a:lnTo>
                      <a:pt x="3601" y="3567"/>
                    </a:lnTo>
                    <a:lnTo>
                      <a:pt x="3577" y="3620"/>
                    </a:lnTo>
                    <a:lnTo>
                      <a:pt x="3547" y="3669"/>
                    </a:lnTo>
                    <a:lnTo>
                      <a:pt x="3511" y="3715"/>
                    </a:lnTo>
                    <a:lnTo>
                      <a:pt x="3470" y="3754"/>
                    </a:lnTo>
                    <a:lnTo>
                      <a:pt x="3426" y="3790"/>
                    </a:lnTo>
                    <a:lnTo>
                      <a:pt x="3376" y="3820"/>
                    </a:lnTo>
                    <a:lnTo>
                      <a:pt x="3324" y="3845"/>
                    </a:lnTo>
                    <a:lnTo>
                      <a:pt x="3269" y="3862"/>
                    </a:lnTo>
                    <a:lnTo>
                      <a:pt x="3210" y="3873"/>
                    </a:lnTo>
                    <a:lnTo>
                      <a:pt x="3150" y="3877"/>
                    </a:lnTo>
                    <a:lnTo>
                      <a:pt x="484" y="3877"/>
                    </a:lnTo>
                    <a:lnTo>
                      <a:pt x="423" y="3873"/>
                    </a:lnTo>
                    <a:lnTo>
                      <a:pt x="365" y="3862"/>
                    </a:lnTo>
                    <a:lnTo>
                      <a:pt x="309" y="3845"/>
                    </a:lnTo>
                    <a:lnTo>
                      <a:pt x="257" y="3820"/>
                    </a:lnTo>
                    <a:lnTo>
                      <a:pt x="208" y="3790"/>
                    </a:lnTo>
                    <a:lnTo>
                      <a:pt x="163" y="3754"/>
                    </a:lnTo>
                    <a:lnTo>
                      <a:pt x="122" y="3715"/>
                    </a:lnTo>
                    <a:lnTo>
                      <a:pt x="86" y="3669"/>
                    </a:lnTo>
                    <a:lnTo>
                      <a:pt x="57" y="3620"/>
                    </a:lnTo>
                    <a:lnTo>
                      <a:pt x="33" y="3567"/>
                    </a:lnTo>
                    <a:lnTo>
                      <a:pt x="15" y="3511"/>
                    </a:lnTo>
                    <a:lnTo>
                      <a:pt x="3" y="3453"/>
                    </a:lnTo>
                    <a:lnTo>
                      <a:pt x="0" y="3391"/>
                    </a:lnTo>
                    <a:lnTo>
                      <a:pt x="0" y="659"/>
                    </a:lnTo>
                    <a:lnTo>
                      <a:pt x="0" y="484"/>
                    </a:lnTo>
                    <a:lnTo>
                      <a:pt x="3" y="423"/>
                    </a:lnTo>
                    <a:lnTo>
                      <a:pt x="15" y="365"/>
                    </a:lnTo>
                    <a:lnTo>
                      <a:pt x="33" y="309"/>
                    </a:lnTo>
                    <a:lnTo>
                      <a:pt x="57" y="256"/>
                    </a:lnTo>
                    <a:lnTo>
                      <a:pt x="86" y="208"/>
                    </a:lnTo>
                    <a:lnTo>
                      <a:pt x="122" y="162"/>
                    </a:lnTo>
                    <a:lnTo>
                      <a:pt x="163" y="122"/>
                    </a:lnTo>
                    <a:lnTo>
                      <a:pt x="208" y="86"/>
                    </a:lnTo>
                    <a:lnTo>
                      <a:pt x="257" y="57"/>
                    </a:lnTo>
                    <a:lnTo>
                      <a:pt x="309" y="32"/>
                    </a:lnTo>
                    <a:lnTo>
                      <a:pt x="365" y="15"/>
                    </a:lnTo>
                    <a:lnTo>
                      <a:pt x="423" y="3"/>
                    </a:lnTo>
                    <a:lnTo>
                      <a:pt x="48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36" name="Freeform 189">
                <a:extLst>
                  <a:ext uri="{FF2B5EF4-FFF2-40B4-BE49-F238E27FC236}">
                    <a16:creationId xmlns:a16="http://schemas.microsoft.com/office/drawing/2014/main" id="{D92361AC-A119-4814-8064-BEFFF8EAD21C}"/>
                  </a:ext>
                </a:extLst>
              </p:cNvPr>
              <p:cNvSpPr>
                <a:spLocks noEditPoints="1"/>
              </p:cNvSpPr>
              <p:nvPr/>
            </p:nvSpPr>
            <p:spPr bwMode="auto">
              <a:xfrm>
                <a:off x="6199188" y="3546475"/>
                <a:ext cx="1411288" cy="1281113"/>
              </a:xfrm>
              <a:custGeom>
                <a:avLst/>
                <a:gdLst>
                  <a:gd name="T0" fmla="*/ 1734 w 2666"/>
                  <a:gd name="T1" fmla="*/ 1823 h 2423"/>
                  <a:gd name="T2" fmla="*/ 2544 w 2666"/>
                  <a:gd name="T3" fmla="*/ 2302 h 2423"/>
                  <a:gd name="T4" fmla="*/ 2060 w 2666"/>
                  <a:gd name="T5" fmla="*/ 1454 h 2423"/>
                  <a:gd name="T6" fmla="*/ 121 w 2666"/>
                  <a:gd name="T7" fmla="*/ 1284 h 2423"/>
                  <a:gd name="T8" fmla="*/ 1988 w 2666"/>
                  <a:gd name="T9" fmla="*/ 2302 h 2423"/>
                  <a:gd name="T10" fmla="*/ 1583 w 2666"/>
                  <a:gd name="T11" fmla="*/ 1834 h 2423"/>
                  <a:gd name="T12" fmla="*/ 121 w 2666"/>
                  <a:gd name="T13" fmla="*/ 122 h 2423"/>
                  <a:gd name="T14" fmla="*/ 515 w 2666"/>
                  <a:gd name="T15" fmla="*/ 647 h 2423"/>
                  <a:gd name="T16" fmla="*/ 556 w 2666"/>
                  <a:gd name="T17" fmla="*/ 616 h 2423"/>
                  <a:gd name="T18" fmla="*/ 606 w 2666"/>
                  <a:gd name="T19" fmla="*/ 606 h 2423"/>
                  <a:gd name="T20" fmla="*/ 657 w 2666"/>
                  <a:gd name="T21" fmla="*/ 616 h 2423"/>
                  <a:gd name="T22" fmla="*/ 697 w 2666"/>
                  <a:gd name="T23" fmla="*/ 647 h 2423"/>
                  <a:gd name="T24" fmla="*/ 1968 w 2666"/>
                  <a:gd name="T25" fmla="*/ 1374 h 2423"/>
                  <a:gd name="T26" fmla="*/ 2009 w 2666"/>
                  <a:gd name="T27" fmla="*/ 1343 h 2423"/>
                  <a:gd name="T28" fmla="*/ 2060 w 2666"/>
                  <a:gd name="T29" fmla="*/ 1333 h 2423"/>
                  <a:gd name="T30" fmla="*/ 2110 w 2666"/>
                  <a:gd name="T31" fmla="*/ 1343 h 2423"/>
                  <a:gd name="T32" fmla="*/ 2150 w 2666"/>
                  <a:gd name="T33" fmla="*/ 1374 h 2423"/>
                  <a:gd name="T34" fmla="*/ 2544 w 2666"/>
                  <a:gd name="T35" fmla="*/ 122 h 2423"/>
                  <a:gd name="T36" fmla="*/ 121 w 2666"/>
                  <a:gd name="T37" fmla="*/ 0 h 2423"/>
                  <a:gd name="T38" fmla="*/ 2572 w 2666"/>
                  <a:gd name="T39" fmla="*/ 3 h 2423"/>
                  <a:gd name="T40" fmla="*/ 2620 w 2666"/>
                  <a:gd name="T41" fmla="*/ 26 h 2423"/>
                  <a:gd name="T42" fmla="*/ 2653 w 2666"/>
                  <a:gd name="T43" fmla="*/ 68 h 2423"/>
                  <a:gd name="T44" fmla="*/ 2666 w 2666"/>
                  <a:gd name="T45" fmla="*/ 122 h 2423"/>
                  <a:gd name="T46" fmla="*/ 2662 w 2666"/>
                  <a:gd name="T47" fmla="*/ 2330 h 2423"/>
                  <a:gd name="T48" fmla="*/ 2638 w 2666"/>
                  <a:gd name="T49" fmla="*/ 2378 h 2423"/>
                  <a:gd name="T50" fmla="*/ 2598 w 2666"/>
                  <a:gd name="T51" fmla="*/ 2411 h 2423"/>
                  <a:gd name="T52" fmla="*/ 2544 w 2666"/>
                  <a:gd name="T53" fmla="*/ 2423 h 2423"/>
                  <a:gd name="T54" fmla="*/ 94 w 2666"/>
                  <a:gd name="T55" fmla="*/ 2420 h 2423"/>
                  <a:gd name="T56" fmla="*/ 46 w 2666"/>
                  <a:gd name="T57" fmla="*/ 2397 h 2423"/>
                  <a:gd name="T58" fmla="*/ 12 w 2666"/>
                  <a:gd name="T59" fmla="*/ 2356 h 2423"/>
                  <a:gd name="T60" fmla="*/ 0 w 2666"/>
                  <a:gd name="T61" fmla="*/ 2302 h 2423"/>
                  <a:gd name="T62" fmla="*/ 4 w 2666"/>
                  <a:gd name="T63" fmla="*/ 93 h 2423"/>
                  <a:gd name="T64" fmla="*/ 27 w 2666"/>
                  <a:gd name="T65" fmla="*/ 46 h 2423"/>
                  <a:gd name="T66" fmla="*/ 68 w 2666"/>
                  <a:gd name="T67" fmla="*/ 13 h 2423"/>
                  <a:gd name="T68" fmla="*/ 121 w 2666"/>
                  <a:gd name="T69" fmla="*/ 0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66" h="2423">
                    <a:moveTo>
                      <a:pt x="2060" y="1454"/>
                    </a:moveTo>
                    <a:lnTo>
                      <a:pt x="1734" y="1823"/>
                    </a:lnTo>
                    <a:lnTo>
                      <a:pt x="2149" y="2302"/>
                    </a:lnTo>
                    <a:lnTo>
                      <a:pt x="2544" y="2302"/>
                    </a:lnTo>
                    <a:lnTo>
                      <a:pt x="2544" y="1985"/>
                    </a:lnTo>
                    <a:lnTo>
                      <a:pt x="2060" y="1454"/>
                    </a:lnTo>
                    <a:close/>
                    <a:moveTo>
                      <a:pt x="606" y="728"/>
                    </a:moveTo>
                    <a:lnTo>
                      <a:pt x="121" y="1284"/>
                    </a:lnTo>
                    <a:lnTo>
                      <a:pt x="121" y="2302"/>
                    </a:lnTo>
                    <a:lnTo>
                      <a:pt x="1988" y="2302"/>
                    </a:lnTo>
                    <a:lnTo>
                      <a:pt x="1654" y="1915"/>
                    </a:lnTo>
                    <a:lnTo>
                      <a:pt x="1583" y="1834"/>
                    </a:lnTo>
                    <a:lnTo>
                      <a:pt x="606" y="728"/>
                    </a:lnTo>
                    <a:close/>
                    <a:moveTo>
                      <a:pt x="121" y="122"/>
                    </a:moveTo>
                    <a:lnTo>
                      <a:pt x="121" y="1101"/>
                    </a:lnTo>
                    <a:lnTo>
                      <a:pt x="515" y="647"/>
                    </a:lnTo>
                    <a:lnTo>
                      <a:pt x="535" y="630"/>
                    </a:lnTo>
                    <a:lnTo>
                      <a:pt x="556" y="616"/>
                    </a:lnTo>
                    <a:lnTo>
                      <a:pt x="581" y="609"/>
                    </a:lnTo>
                    <a:lnTo>
                      <a:pt x="606" y="606"/>
                    </a:lnTo>
                    <a:lnTo>
                      <a:pt x="632" y="609"/>
                    </a:lnTo>
                    <a:lnTo>
                      <a:pt x="657" y="616"/>
                    </a:lnTo>
                    <a:lnTo>
                      <a:pt x="678" y="630"/>
                    </a:lnTo>
                    <a:lnTo>
                      <a:pt x="697" y="647"/>
                    </a:lnTo>
                    <a:lnTo>
                      <a:pt x="1654" y="1731"/>
                    </a:lnTo>
                    <a:lnTo>
                      <a:pt x="1968" y="1374"/>
                    </a:lnTo>
                    <a:lnTo>
                      <a:pt x="1988" y="1357"/>
                    </a:lnTo>
                    <a:lnTo>
                      <a:pt x="2009" y="1343"/>
                    </a:lnTo>
                    <a:lnTo>
                      <a:pt x="2034" y="1336"/>
                    </a:lnTo>
                    <a:lnTo>
                      <a:pt x="2060" y="1333"/>
                    </a:lnTo>
                    <a:lnTo>
                      <a:pt x="2085" y="1336"/>
                    </a:lnTo>
                    <a:lnTo>
                      <a:pt x="2110" y="1343"/>
                    </a:lnTo>
                    <a:lnTo>
                      <a:pt x="2131" y="1357"/>
                    </a:lnTo>
                    <a:lnTo>
                      <a:pt x="2150" y="1374"/>
                    </a:lnTo>
                    <a:lnTo>
                      <a:pt x="2544" y="1802"/>
                    </a:lnTo>
                    <a:lnTo>
                      <a:pt x="2544" y="122"/>
                    </a:lnTo>
                    <a:lnTo>
                      <a:pt x="121" y="122"/>
                    </a:lnTo>
                    <a:close/>
                    <a:moveTo>
                      <a:pt x="121" y="0"/>
                    </a:moveTo>
                    <a:lnTo>
                      <a:pt x="2544" y="0"/>
                    </a:lnTo>
                    <a:lnTo>
                      <a:pt x="2572" y="3"/>
                    </a:lnTo>
                    <a:lnTo>
                      <a:pt x="2598" y="13"/>
                    </a:lnTo>
                    <a:lnTo>
                      <a:pt x="2620" y="26"/>
                    </a:lnTo>
                    <a:lnTo>
                      <a:pt x="2638" y="46"/>
                    </a:lnTo>
                    <a:lnTo>
                      <a:pt x="2653" y="68"/>
                    </a:lnTo>
                    <a:lnTo>
                      <a:pt x="2662" y="93"/>
                    </a:lnTo>
                    <a:lnTo>
                      <a:pt x="2666" y="122"/>
                    </a:lnTo>
                    <a:lnTo>
                      <a:pt x="2666" y="2302"/>
                    </a:lnTo>
                    <a:lnTo>
                      <a:pt x="2662" y="2330"/>
                    </a:lnTo>
                    <a:lnTo>
                      <a:pt x="2653" y="2356"/>
                    </a:lnTo>
                    <a:lnTo>
                      <a:pt x="2638" y="2378"/>
                    </a:lnTo>
                    <a:lnTo>
                      <a:pt x="2620" y="2397"/>
                    </a:lnTo>
                    <a:lnTo>
                      <a:pt x="2598" y="2411"/>
                    </a:lnTo>
                    <a:lnTo>
                      <a:pt x="2572" y="2420"/>
                    </a:lnTo>
                    <a:lnTo>
                      <a:pt x="2544" y="2423"/>
                    </a:lnTo>
                    <a:lnTo>
                      <a:pt x="121" y="2423"/>
                    </a:lnTo>
                    <a:lnTo>
                      <a:pt x="94" y="2420"/>
                    </a:lnTo>
                    <a:lnTo>
                      <a:pt x="68" y="2411"/>
                    </a:lnTo>
                    <a:lnTo>
                      <a:pt x="46" y="2397"/>
                    </a:lnTo>
                    <a:lnTo>
                      <a:pt x="27" y="2378"/>
                    </a:lnTo>
                    <a:lnTo>
                      <a:pt x="12" y="2356"/>
                    </a:lnTo>
                    <a:lnTo>
                      <a:pt x="4" y="2330"/>
                    </a:lnTo>
                    <a:lnTo>
                      <a:pt x="0" y="2302"/>
                    </a:lnTo>
                    <a:lnTo>
                      <a:pt x="0" y="122"/>
                    </a:lnTo>
                    <a:lnTo>
                      <a:pt x="4" y="93"/>
                    </a:lnTo>
                    <a:lnTo>
                      <a:pt x="12" y="68"/>
                    </a:lnTo>
                    <a:lnTo>
                      <a:pt x="27" y="46"/>
                    </a:lnTo>
                    <a:lnTo>
                      <a:pt x="46" y="26"/>
                    </a:lnTo>
                    <a:lnTo>
                      <a:pt x="68" y="13"/>
                    </a:lnTo>
                    <a:lnTo>
                      <a:pt x="94" y="3"/>
                    </a:lnTo>
                    <a:lnTo>
                      <a:pt x="12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37" name="Freeform 190">
                <a:extLst>
                  <a:ext uri="{FF2B5EF4-FFF2-40B4-BE49-F238E27FC236}">
                    <a16:creationId xmlns:a16="http://schemas.microsoft.com/office/drawing/2014/main" id="{3DA2A3E5-1EF9-4794-9F94-BC4C2AC8F4B0}"/>
                  </a:ext>
                </a:extLst>
              </p:cNvPr>
              <p:cNvSpPr>
                <a:spLocks noEditPoints="1"/>
              </p:cNvSpPr>
              <p:nvPr/>
            </p:nvSpPr>
            <p:spPr bwMode="auto">
              <a:xfrm>
                <a:off x="6969125" y="3738563"/>
                <a:ext cx="384175" cy="384175"/>
              </a:xfrm>
              <a:custGeom>
                <a:avLst/>
                <a:gdLst>
                  <a:gd name="T0" fmla="*/ 324 w 727"/>
                  <a:gd name="T1" fmla="*/ 123 h 727"/>
                  <a:gd name="T2" fmla="*/ 252 w 727"/>
                  <a:gd name="T3" fmla="*/ 148 h 727"/>
                  <a:gd name="T4" fmla="*/ 192 w 727"/>
                  <a:gd name="T5" fmla="*/ 191 h 727"/>
                  <a:gd name="T6" fmla="*/ 149 w 727"/>
                  <a:gd name="T7" fmla="*/ 252 h 727"/>
                  <a:gd name="T8" fmla="*/ 124 w 727"/>
                  <a:gd name="T9" fmla="*/ 324 h 727"/>
                  <a:gd name="T10" fmla="*/ 124 w 727"/>
                  <a:gd name="T11" fmla="*/ 402 h 727"/>
                  <a:gd name="T12" fmla="*/ 149 w 727"/>
                  <a:gd name="T13" fmla="*/ 475 h 727"/>
                  <a:gd name="T14" fmla="*/ 192 w 727"/>
                  <a:gd name="T15" fmla="*/ 535 h 727"/>
                  <a:gd name="T16" fmla="*/ 252 w 727"/>
                  <a:gd name="T17" fmla="*/ 579 h 727"/>
                  <a:gd name="T18" fmla="*/ 324 w 727"/>
                  <a:gd name="T19" fmla="*/ 603 h 727"/>
                  <a:gd name="T20" fmla="*/ 407 w 727"/>
                  <a:gd name="T21" fmla="*/ 601 h 727"/>
                  <a:gd name="T22" fmla="*/ 486 w 727"/>
                  <a:gd name="T23" fmla="*/ 573 h 727"/>
                  <a:gd name="T24" fmla="*/ 549 w 727"/>
                  <a:gd name="T25" fmla="*/ 520 h 727"/>
                  <a:gd name="T26" fmla="*/ 591 w 727"/>
                  <a:gd name="T27" fmla="*/ 448 h 727"/>
                  <a:gd name="T28" fmla="*/ 606 w 727"/>
                  <a:gd name="T29" fmla="*/ 364 h 727"/>
                  <a:gd name="T30" fmla="*/ 591 w 727"/>
                  <a:gd name="T31" fmla="*/ 278 h 727"/>
                  <a:gd name="T32" fmla="*/ 549 w 727"/>
                  <a:gd name="T33" fmla="*/ 207 h 727"/>
                  <a:gd name="T34" fmla="*/ 486 w 727"/>
                  <a:gd name="T35" fmla="*/ 154 h 727"/>
                  <a:gd name="T36" fmla="*/ 407 w 727"/>
                  <a:gd name="T37" fmla="*/ 124 h 727"/>
                  <a:gd name="T38" fmla="*/ 363 w 727"/>
                  <a:gd name="T39" fmla="*/ 0 h 727"/>
                  <a:gd name="T40" fmla="*/ 460 w 727"/>
                  <a:gd name="T41" fmla="*/ 13 h 727"/>
                  <a:gd name="T42" fmla="*/ 547 w 727"/>
                  <a:gd name="T43" fmla="*/ 50 h 727"/>
                  <a:gd name="T44" fmla="*/ 621 w 727"/>
                  <a:gd name="T45" fmla="*/ 106 h 727"/>
                  <a:gd name="T46" fmla="*/ 678 w 727"/>
                  <a:gd name="T47" fmla="*/ 180 h 727"/>
                  <a:gd name="T48" fmla="*/ 714 w 727"/>
                  <a:gd name="T49" fmla="*/ 267 h 727"/>
                  <a:gd name="T50" fmla="*/ 727 w 727"/>
                  <a:gd name="T51" fmla="*/ 364 h 727"/>
                  <a:gd name="T52" fmla="*/ 714 w 727"/>
                  <a:gd name="T53" fmla="*/ 460 h 727"/>
                  <a:gd name="T54" fmla="*/ 678 w 727"/>
                  <a:gd name="T55" fmla="*/ 547 h 727"/>
                  <a:gd name="T56" fmla="*/ 621 w 727"/>
                  <a:gd name="T57" fmla="*/ 620 h 727"/>
                  <a:gd name="T58" fmla="*/ 547 w 727"/>
                  <a:gd name="T59" fmla="*/ 677 h 727"/>
                  <a:gd name="T60" fmla="*/ 460 w 727"/>
                  <a:gd name="T61" fmla="*/ 713 h 727"/>
                  <a:gd name="T62" fmla="*/ 363 w 727"/>
                  <a:gd name="T63" fmla="*/ 727 h 727"/>
                  <a:gd name="T64" fmla="*/ 267 w 727"/>
                  <a:gd name="T65" fmla="*/ 713 h 727"/>
                  <a:gd name="T66" fmla="*/ 180 w 727"/>
                  <a:gd name="T67" fmla="*/ 677 h 727"/>
                  <a:gd name="T68" fmla="*/ 107 w 727"/>
                  <a:gd name="T69" fmla="*/ 620 h 727"/>
                  <a:gd name="T70" fmla="*/ 50 w 727"/>
                  <a:gd name="T71" fmla="*/ 547 h 727"/>
                  <a:gd name="T72" fmla="*/ 13 w 727"/>
                  <a:gd name="T73" fmla="*/ 460 h 727"/>
                  <a:gd name="T74" fmla="*/ 0 w 727"/>
                  <a:gd name="T75" fmla="*/ 364 h 727"/>
                  <a:gd name="T76" fmla="*/ 13 w 727"/>
                  <a:gd name="T77" fmla="*/ 267 h 727"/>
                  <a:gd name="T78" fmla="*/ 50 w 727"/>
                  <a:gd name="T79" fmla="*/ 180 h 727"/>
                  <a:gd name="T80" fmla="*/ 107 w 727"/>
                  <a:gd name="T81" fmla="*/ 106 h 727"/>
                  <a:gd name="T82" fmla="*/ 180 w 727"/>
                  <a:gd name="T83" fmla="*/ 50 h 727"/>
                  <a:gd name="T84" fmla="*/ 267 w 727"/>
                  <a:gd name="T85" fmla="*/ 13 h 727"/>
                  <a:gd name="T86" fmla="*/ 363 w 727"/>
                  <a:gd name="T87" fmla="*/ 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7" h="727">
                    <a:moveTo>
                      <a:pt x="363" y="121"/>
                    </a:moveTo>
                    <a:lnTo>
                      <a:pt x="324" y="123"/>
                    </a:lnTo>
                    <a:lnTo>
                      <a:pt x="286" y="133"/>
                    </a:lnTo>
                    <a:lnTo>
                      <a:pt x="252" y="148"/>
                    </a:lnTo>
                    <a:lnTo>
                      <a:pt x="221" y="168"/>
                    </a:lnTo>
                    <a:lnTo>
                      <a:pt x="192" y="191"/>
                    </a:lnTo>
                    <a:lnTo>
                      <a:pt x="167" y="220"/>
                    </a:lnTo>
                    <a:lnTo>
                      <a:pt x="149" y="252"/>
                    </a:lnTo>
                    <a:lnTo>
                      <a:pt x="134" y="287"/>
                    </a:lnTo>
                    <a:lnTo>
                      <a:pt x="124" y="324"/>
                    </a:lnTo>
                    <a:lnTo>
                      <a:pt x="122" y="364"/>
                    </a:lnTo>
                    <a:lnTo>
                      <a:pt x="124" y="402"/>
                    </a:lnTo>
                    <a:lnTo>
                      <a:pt x="134" y="439"/>
                    </a:lnTo>
                    <a:lnTo>
                      <a:pt x="149" y="475"/>
                    </a:lnTo>
                    <a:lnTo>
                      <a:pt x="167" y="506"/>
                    </a:lnTo>
                    <a:lnTo>
                      <a:pt x="192" y="535"/>
                    </a:lnTo>
                    <a:lnTo>
                      <a:pt x="221" y="559"/>
                    </a:lnTo>
                    <a:lnTo>
                      <a:pt x="252" y="579"/>
                    </a:lnTo>
                    <a:lnTo>
                      <a:pt x="286" y="593"/>
                    </a:lnTo>
                    <a:lnTo>
                      <a:pt x="324" y="603"/>
                    </a:lnTo>
                    <a:lnTo>
                      <a:pt x="363" y="605"/>
                    </a:lnTo>
                    <a:lnTo>
                      <a:pt x="407" y="601"/>
                    </a:lnTo>
                    <a:lnTo>
                      <a:pt x="447" y="590"/>
                    </a:lnTo>
                    <a:lnTo>
                      <a:pt x="486" y="573"/>
                    </a:lnTo>
                    <a:lnTo>
                      <a:pt x="519" y="548"/>
                    </a:lnTo>
                    <a:lnTo>
                      <a:pt x="549" y="520"/>
                    </a:lnTo>
                    <a:lnTo>
                      <a:pt x="573" y="485"/>
                    </a:lnTo>
                    <a:lnTo>
                      <a:pt x="591" y="448"/>
                    </a:lnTo>
                    <a:lnTo>
                      <a:pt x="602" y="407"/>
                    </a:lnTo>
                    <a:lnTo>
                      <a:pt x="606" y="364"/>
                    </a:lnTo>
                    <a:lnTo>
                      <a:pt x="602" y="320"/>
                    </a:lnTo>
                    <a:lnTo>
                      <a:pt x="591" y="278"/>
                    </a:lnTo>
                    <a:lnTo>
                      <a:pt x="573" y="241"/>
                    </a:lnTo>
                    <a:lnTo>
                      <a:pt x="549" y="207"/>
                    </a:lnTo>
                    <a:lnTo>
                      <a:pt x="519" y="178"/>
                    </a:lnTo>
                    <a:lnTo>
                      <a:pt x="486" y="154"/>
                    </a:lnTo>
                    <a:lnTo>
                      <a:pt x="447" y="136"/>
                    </a:lnTo>
                    <a:lnTo>
                      <a:pt x="407" y="124"/>
                    </a:lnTo>
                    <a:lnTo>
                      <a:pt x="363" y="121"/>
                    </a:lnTo>
                    <a:close/>
                    <a:moveTo>
                      <a:pt x="363" y="0"/>
                    </a:moveTo>
                    <a:lnTo>
                      <a:pt x="413" y="3"/>
                    </a:lnTo>
                    <a:lnTo>
                      <a:pt x="460" y="13"/>
                    </a:lnTo>
                    <a:lnTo>
                      <a:pt x="504" y="29"/>
                    </a:lnTo>
                    <a:lnTo>
                      <a:pt x="547" y="50"/>
                    </a:lnTo>
                    <a:lnTo>
                      <a:pt x="585" y="76"/>
                    </a:lnTo>
                    <a:lnTo>
                      <a:pt x="621" y="106"/>
                    </a:lnTo>
                    <a:lnTo>
                      <a:pt x="651" y="142"/>
                    </a:lnTo>
                    <a:lnTo>
                      <a:pt x="678" y="180"/>
                    </a:lnTo>
                    <a:lnTo>
                      <a:pt x="699" y="222"/>
                    </a:lnTo>
                    <a:lnTo>
                      <a:pt x="714" y="267"/>
                    </a:lnTo>
                    <a:lnTo>
                      <a:pt x="724" y="314"/>
                    </a:lnTo>
                    <a:lnTo>
                      <a:pt x="727" y="364"/>
                    </a:lnTo>
                    <a:lnTo>
                      <a:pt x="724" y="412"/>
                    </a:lnTo>
                    <a:lnTo>
                      <a:pt x="714" y="460"/>
                    </a:lnTo>
                    <a:lnTo>
                      <a:pt x="699" y="505"/>
                    </a:lnTo>
                    <a:lnTo>
                      <a:pt x="678" y="547"/>
                    </a:lnTo>
                    <a:lnTo>
                      <a:pt x="651" y="585"/>
                    </a:lnTo>
                    <a:lnTo>
                      <a:pt x="621" y="620"/>
                    </a:lnTo>
                    <a:lnTo>
                      <a:pt x="585" y="651"/>
                    </a:lnTo>
                    <a:lnTo>
                      <a:pt x="547" y="677"/>
                    </a:lnTo>
                    <a:lnTo>
                      <a:pt x="504" y="698"/>
                    </a:lnTo>
                    <a:lnTo>
                      <a:pt x="460" y="713"/>
                    </a:lnTo>
                    <a:lnTo>
                      <a:pt x="413" y="723"/>
                    </a:lnTo>
                    <a:lnTo>
                      <a:pt x="363" y="727"/>
                    </a:lnTo>
                    <a:lnTo>
                      <a:pt x="314" y="723"/>
                    </a:lnTo>
                    <a:lnTo>
                      <a:pt x="267" y="713"/>
                    </a:lnTo>
                    <a:lnTo>
                      <a:pt x="222" y="698"/>
                    </a:lnTo>
                    <a:lnTo>
                      <a:pt x="180" y="677"/>
                    </a:lnTo>
                    <a:lnTo>
                      <a:pt x="141" y="651"/>
                    </a:lnTo>
                    <a:lnTo>
                      <a:pt x="107" y="620"/>
                    </a:lnTo>
                    <a:lnTo>
                      <a:pt x="76" y="585"/>
                    </a:lnTo>
                    <a:lnTo>
                      <a:pt x="50" y="547"/>
                    </a:lnTo>
                    <a:lnTo>
                      <a:pt x="29" y="505"/>
                    </a:lnTo>
                    <a:lnTo>
                      <a:pt x="13" y="460"/>
                    </a:lnTo>
                    <a:lnTo>
                      <a:pt x="4" y="412"/>
                    </a:lnTo>
                    <a:lnTo>
                      <a:pt x="0" y="364"/>
                    </a:lnTo>
                    <a:lnTo>
                      <a:pt x="4" y="314"/>
                    </a:lnTo>
                    <a:lnTo>
                      <a:pt x="13" y="267"/>
                    </a:lnTo>
                    <a:lnTo>
                      <a:pt x="29" y="222"/>
                    </a:lnTo>
                    <a:lnTo>
                      <a:pt x="50" y="180"/>
                    </a:lnTo>
                    <a:lnTo>
                      <a:pt x="76" y="142"/>
                    </a:lnTo>
                    <a:lnTo>
                      <a:pt x="107" y="106"/>
                    </a:lnTo>
                    <a:lnTo>
                      <a:pt x="141" y="76"/>
                    </a:lnTo>
                    <a:lnTo>
                      <a:pt x="180" y="50"/>
                    </a:lnTo>
                    <a:lnTo>
                      <a:pt x="222" y="29"/>
                    </a:lnTo>
                    <a:lnTo>
                      <a:pt x="267" y="13"/>
                    </a:lnTo>
                    <a:lnTo>
                      <a:pt x="314" y="3"/>
                    </a:lnTo>
                    <a:lnTo>
                      <a:pt x="36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grpSp>
        <p:grpSp>
          <p:nvGrpSpPr>
            <p:cNvPr id="38" name="Группа 307">
              <a:extLst>
                <a:ext uri="{FF2B5EF4-FFF2-40B4-BE49-F238E27FC236}">
                  <a16:creationId xmlns:a16="http://schemas.microsoft.com/office/drawing/2014/main" id="{F03B9605-0417-421B-9780-BDCAB02AA6A3}"/>
                </a:ext>
              </a:extLst>
            </p:cNvPr>
            <p:cNvGrpSpPr/>
            <p:nvPr/>
          </p:nvGrpSpPr>
          <p:grpSpPr>
            <a:xfrm>
              <a:off x="19459369" y="9411634"/>
              <a:ext cx="698626" cy="605634"/>
              <a:chOff x="5929313" y="3341688"/>
              <a:chExt cx="2814637" cy="2439988"/>
            </a:xfrm>
            <a:solidFill>
              <a:schemeClr val="bg1"/>
            </a:solidFill>
          </p:grpSpPr>
          <p:sp>
            <p:nvSpPr>
              <p:cNvPr id="39" name="Freeform 277">
                <a:extLst>
                  <a:ext uri="{FF2B5EF4-FFF2-40B4-BE49-F238E27FC236}">
                    <a16:creationId xmlns:a16="http://schemas.microsoft.com/office/drawing/2014/main" id="{B179D6EC-6C1F-4FC5-A554-6DFFE26CFE43}"/>
                  </a:ext>
                </a:extLst>
              </p:cNvPr>
              <p:cNvSpPr>
                <a:spLocks noEditPoints="1"/>
              </p:cNvSpPr>
              <p:nvPr/>
            </p:nvSpPr>
            <p:spPr bwMode="auto">
              <a:xfrm>
                <a:off x="5929313" y="3341688"/>
                <a:ext cx="2814637" cy="2439988"/>
              </a:xfrm>
              <a:custGeom>
                <a:avLst/>
                <a:gdLst>
                  <a:gd name="T0" fmla="*/ 222 w 3546"/>
                  <a:gd name="T1" fmla="*/ 1867 h 3075"/>
                  <a:gd name="T2" fmla="*/ 225 w 3546"/>
                  <a:gd name="T3" fmla="*/ 2671 h 3075"/>
                  <a:gd name="T4" fmla="*/ 247 w 3546"/>
                  <a:gd name="T5" fmla="*/ 2736 h 3075"/>
                  <a:gd name="T6" fmla="*/ 287 w 3546"/>
                  <a:gd name="T7" fmla="*/ 2791 h 3075"/>
                  <a:gd name="T8" fmla="*/ 342 w 3546"/>
                  <a:gd name="T9" fmla="*/ 2830 h 3075"/>
                  <a:gd name="T10" fmla="*/ 407 w 3546"/>
                  <a:gd name="T11" fmla="*/ 2853 h 3075"/>
                  <a:gd name="T12" fmla="*/ 3103 w 3546"/>
                  <a:gd name="T13" fmla="*/ 2855 h 3075"/>
                  <a:gd name="T14" fmla="*/ 3173 w 3546"/>
                  <a:gd name="T15" fmla="*/ 2844 h 3075"/>
                  <a:gd name="T16" fmla="*/ 3234 w 3546"/>
                  <a:gd name="T17" fmla="*/ 2813 h 3075"/>
                  <a:gd name="T18" fmla="*/ 3282 w 3546"/>
                  <a:gd name="T19" fmla="*/ 2765 h 3075"/>
                  <a:gd name="T20" fmla="*/ 3314 w 3546"/>
                  <a:gd name="T21" fmla="*/ 2705 h 3075"/>
                  <a:gd name="T22" fmla="*/ 3325 w 3546"/>
                  <a:gd name="T23" fmla="*/ 2636 h 3075"/>
                  <a:gd name="T24" fmla="*/ 2882 w 3546"/>
                  <a:gd name="T25" fmla="*/ 220 h 3075"/>
                  <a:gd name="T26" fmla="*/ 665 w 3546"/>
                  <a:gd name="T27" fmla="*/ 0 h 3075"/>
                  <a:gd name="T28" fmla="*/ 2918 w 3546"/>
                  <a:gd name="T29" fmla="*/ 3 h 3075"/>
                  <a:gd name="T30" fmla="*/ 2985 w 3546"/>
                  <a:gd name="T31" fmla="*/ 26 h 3075"/>
                  <a:gd name="T32" fmla="*/ 3041 w 3546"/>
                  <a:gd name="T33" fmla="*/ 68 h 3075"/>
                  <a:gd name="T34" fmla="*/ 3081 w 3546"/>
                  <a:gd name="T35" fmla="*/ 126 h 3075"/>
                  <a:gd name="T36" fmla="*/ 3538 w 3546"/>
                  <a:gd name="T37" fmla="*/ 1807 h 3075"/>
                  <a:gd name="T38" fmla="*/ 3546 w 3546"/>
                  <a:gd name="T39" fmla="*/ 1867 h 3075"/>
                  <a:gd name="T40" fmla="*/ 3543 w 3546"/>
                  <a:gd name="T41" fmla="*/ 2691 h 3075"/>
                  <a:gd name="T42" fmla="*/ 3517 w 3546"/>
                  <a:gd name="T43" fmla="*/ 2795 h 3075"/>
                  <a:gd name="T44" fmla="*/ 3468 w 3546"/>
                  <a:gd name="T45" fmla="*/ 2886 h 3075"/>
                  <a:gd name="T46" fmla="*/ 3398 w 3546"/>
                  <a:gd name="T47" fmla="*/ 2964 h 3075"/>
                  <a:gd name="T48" fmla="*/ 3312 w 3546"/>
                  <a:gd name="T49" fmla="*/ 3023 h 3075"/>
                  <a:gd name="T50" fmla="*/ 3212 w 3546"/>
                  <a:gd name="T51" fmla="*/ 3062 h 3075"/>
                  <a:gd name="T52" fmla="*/ 3103 w 3546"/>
                  <a:gd name="T53" fmla="*/ 3075 h 3075"/>
                  <a:gd name="T54" fmla="*/ 387 w 3546"/>
                  <a:gd name="T55" fmla="*/ 3071 h 3075"/>
                  <a:gd name="T56" fmla="*/ 283 w 3546"/>
                  <a:gd name="T57" fmla="*/ 3045 h 3075"/>
                  <a:gd name="T58" fmla="*/ 190 w 3546"/>
                  <a:gd name="T59" fmla="*/ 2996 h 3075"/>
                  <a:gd name="T60" fmla="*/ 112 w 3546"/>
                  <a:gd name="T61" fmla="*/ 2928 h 3075"/>
                  <a:gd name="T62" fmla="*/ 52 w 3546"/>
                  <a:gd name="T63" fmla="*/ 2842 h 3075"/>
                  <a:gd name="T64" fmla="*/ 13 w 3546"/>
                  <a:gd name="T65" fmla="*/ 2744 h 3075"/>
                  <a:gd name="T66" fmla="*/ 0 w 3546"/>
                  <a:gd name="T67" fmla="*/ 2636 h 3075"/>
                  <a:gd name="T68" fmla="*/ 2 w 3546"/>
                  <a:gd name="T69" fmla="*/ 1838 h 3075"/>
                  <a:gd name="T70" fmla="*/ 452 w 3546"/>
                  <a:gd name="T71" fmla="*/ 159 h 3075"/>
                  <a:gd name="T72" fmla="*/ 482 w 3546"/>
                  <a:gd name="T73" fmla="*/ 95 h 3075"/>
                  <a:gd name="T74" fmla="*/ 532 w 3546"/>
                  <a:gd name="T75" fmla="*/ 45 h 3075"/>
                  <a:gd name="T76" fmla="*/ 594 w 3546"/>
                  <a:gd name="T77" fmla="*/ 12 h 3075"/>
                  <a:gd name="T78" fmla="*/ 665 w 3546"/>
                  <a:gd name="T79" fmla="*/ 0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6" h="3075">
                    <a:moveTo>
                      <a:pt x="665" y="220"/>
                    </a:moveTo>
                    <a:lnTo>
                      <a:pt x="222" y="1867"/>
                    </a:lnTo>
                    <a:lnTo>
                      <a:pt x="222" y="2636"/>
                    </a:lnTo>
                    <a:lnTo>
                      <a:pt x="225" y="2671"/>
                    </a:lnTo>
                    <a:lnTo>
                      <a:pt x="234" y="2705"/>
                    </a:lnTo>
                    <a:lnTo>
                      <a:pt x="247" y="2736"/>
                    </a:lnTo>
                    <a:lnTo>
                      <a:pt x="264" y="2765"/>
                    </a:lnTo>
                    <a:lnTo>
                      <a:pt x="287" y="2791"/>
                    </a:lnTo>
                    <a:lnTo>
                      <a:pt x="312" y="2813"/>
                    </a:lnTo>
                    <a:lnTo>
                      <a:pt x="342" y="2830"/>
                    </a:lnTo>
                    <a:lnTo>
                      <a:pt x="373" y="2844"/>
                    </a:lnTo>
                    <a:lnTo>
                      <a:pt x="407" y="2853"/>
                    </a:lnTo>
                    <a:lnTo>
                      <a:pt x="443" y="2855"/>
                    </a:lnTo>
                    <a:lnTo>
                      <a:pt x="3103" y="2855"/>
                    </a:lnTo>
                    <a:lnTo>
                      <a:pt x="3139" y="2853"/>
                    </a:lnTo>
                    <a:lnTo>
                      <a:pt x="3173" y="2844"/>
                    </a:lnTo>
                    <a:lnTo>
                      <a:pt x="3205" y="2830"/>
                    </a:lnTo>
                    <a:lnTo>
                      <a:pt x="3234" y="2813"/>
                    </a:lnTo>
                    <a:lnTo>
                      <a:pt x="3260" y="2791"/>
                    </a:lnTo>
                    <a:lnTo>
                      <a:pt x="3282" y="2765"/>
                    </a:lnTo>
                    <a:lnTo>
                      <a:pt x="3300" y="2736"/>
                    </a:lnTo>
                    <a:lnTo>
                      <a:pt x="3314" y="2705"/>
                    </a:lnTo>
                    <a:lnTo>
                      <a:pt x="3321" y="2671"/>
                    </a:lnTo>
                    <a:lnTo>
                      <a:pt x="3325" y="2636"/>
                    </a:lnTo>
                    <a:lnTo>
                      <a:pt x="3325" y="1867"/>
                    </a:lnTo>
                    <a:lnTo>
                      <a:pt x="2882" y="220"/>
                    </a:lnTo>
                    <a:lnTo>
                      <a:pt x="665" y="220"/>
                    </a:lnTo>
                    <a:close/>
                    <a:moveTo>
                      <a:pt x="665" y="0"/>
                    </a:moveTo>
                    <a:lnTo>
                      <a:pt x="2882" y="0"/>
                    </a:lnTo>
                    <a:lnTo>
                      <a:pt x="2918" y="3"/>
                    </a:lnTo>
                    <a:lnTo>
                      <a:pt x="2953" y="12"/>
                    </a:lnTo>
                    <a:lnTo>
                      <a:pt x="2985" y="26"/>
                    </a:lnTo>
                    <a:lnTo>
                      <a:pt x="3015" y="45"/>
                    </a:lnTo>
                    <a:lnTo>
                      <a:pt x="3041" y="68"/>
                    </a:lnTo>
                    <a:lnTo>
                      <a:pt x="3064" y="95"/>
                    </a:lnTo>
                    <a:lnTo>
                      <a:pt x="3081" y="126"/>
                    </a:lnTo>
                    <a:lnTo>
                      <a:pt x="3094" y="159"/>
                    </a:lnTo>
                    <a:lnTo>
                      <a:pt x="3538" y="1807"/>
                    </a:lnTo>
                    <a:lnTo>
                      <a:pt x="3544" y="1838"/>
                    </a:lnTo>
                    <a:lnTo>
                      <a:pt x="3546" y="1867"/>
                    </a:lnTo>
                    <a:lnTo>
                      <a:pt x="3546" y="2636"/>
                    </a:lnTo>
                    <a:lnTo>
                      <a:pt x="3543" y="2691"/>
                    </a:lnTo>
                    <a:lnTo>
                      <a:pt x="3533" y="2744"/>
                    </a:lnTo>
                    <a:lnTo>
                      <a:pt x="3517" y="2795"/>
                    </a:lnTo>
                    <a:lnTo>
                      <a:pt x="3495" y="2842"/>
                    </a:lnTo>
                    <a:lnTo>
                      <a:pt x="3468" y="2886"/>
                    </a:lnTo>
                    <a:lnTo>
                      <a:pt x="3435" y="2928"/>
                    </a:lnTo>
                    <a:lnTo>
                      <a:pt x="3398" y="2964"/>
                    </a:lnTo>
                    <a:lnTo>
                      <a:pt x="3356" y="2996"/>
                    </a:lnTo>
                    <a:lnTo>
                      <a:pt x="3312" y="3023"/>
                    </a:lnTo>
                    <a:lnTo>
                      <a:pt x="3264" y="3045"/>
                    </a:lnTo>
                    <a:lnTo>
                      <a:pt x="3212" y="3062"/>
                    </a:lnTo>
                    <a:lnTo>
                      <a:pt x="3159" y="3071"/>
                    </a:lnTo>
                    <a:lnTo>
                      <a:pt x="3103" y="3075"/>
                    </a:lnTo>
                    <a:lnTo>
                      <a:pt x="443" y="3075"/>
                    </a:lnTo>
                    <a:lnTo>
                      <a:pt x="387" y="3071"/>
                    </a:lnTo>
                    <a:lnTo>
                      <a:pt x="334" y="3062"/>
                    </a:lnTo>
                    <a:lnTo>
                      <a:pt x="283" y="3045"/>
                    </a:lnTo>
                    <a:lnTo>
                      <a:pt x="235" y="3023"/>
                    </a:lnTo>
                    <a:lnTo>
                      <a:pt x="190" y="2996"/>
                    </a:lnTo>
                    <a:lnTo>
                      <a:pt x="148" y="2964"/>
                    </a:lnTo>
                    <a:lnTo>
                      <a:pt x="112" y="2928"/>
                    </a:lnTo>
                    <a:lnTo>
                      <a:pt x="80" y="2886"/>
                    </a:lnTo>
                    <a:lnTo>
                      <a:pt x="52" y="2842"/>
                    </a:lnTo>
                    <a:lnTo>
                      <a:pt x="29" y="2795"/>
                    </a:lnTo>
                    <a:lnTo>
                      <a:pt x="13" y="2744"/>
                    </a:lnTo>
                    <a:lnTo>
                      <a:pt x="3" y="2691"/>
                    </a:lnTo>
                    <a:lnTo>
                      <a:pt x="0" y="2636"/>
                    </a:lnTo>
                    <a:lnTo>
                      <a:pt x="0" y="1867"/>
                    </a:lnTo>
                    <a:lnTo>
                      <a:pt x="2" y="1838"/>
                    </a:lnTo>
                    <a:lnTo>
                      <a:pt x="9" y="1807"/>
                    </a:lnTo>
                    <a:lnTo>
                      <a:pt x="452" y="159"/>
                    </a:lnTo>
                    <a:lnTo>
                      <a:pt x="465" y="126"/>
                    </a:lnTo>
                    <a:lnTo>
                      <a:pt x="482" y="95"/>
                    </a:lnTo>
                    <a:lnTo>
                      <a:pt x="505" y="68"/>
                    </a:lnTo>
                    <a:lnTo>
                      <a:pt x="532" y="45"/>
                    </a:lnTo>
                    <a:lnTo>
                      <a:pt x="561" y="26"/>
                    </a:lnTo>
                    <a:lnTo>
                      <a:pt x="594" y="12"/>
                    </a:lnTo>
                    <a:lnTo>
                      <a:pt x="629" y="3"/>
                    </a:lnTo>
                    <a:lnTo>
                      <a:pt x="66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sp>
            <p:nvSpPr>
              <p:cNvPr id="40" name="Freeform 278">
                <a:extLst>
                  <a:ext uri="{FF2B5EF4-FFF2-40B4-BE49-F238E27FC236}">
                    <a16:creationId xmlns:a16="http://schemas.microsoft.com/office/drawing/2014/main" id="{5654E819-8802-4D47-9977-A2432E0025A7}"/>
                  </a:ext>
                </a:extLst>
              </p:cNvPr>
              <p:cNvSpPr>
                <a:spLocks noEditPoints="1"/>
              </p:cNvSpPr>
              <p:nvPr/>
            </p:nvSpPr>
            <p:spPr bwMode="auto">
              <a:xfrm>
                <a:off x="6264275" y="3690938"/>
                <a:ext cx="2144712" cy="1568450"/>
              </a:xfrm>
              <a:custGeom>
                <a:avLst/>
                <a:gdLst>
                  <a:gd name="T0" fmla="*/ 169 w 2702"/>
                  <a:gd name="T1" fmla="*/ 1318 h 1977"/>
                  <a:gd name="T2" fmla="*/ 653 w 2702"/>
                  <a:gd name="T3" fmla="*/ 1321 h 1977"/>
                  <a:gd name="T4" fmla="*/ 720 w 2702"/>
                  <a:gd name="T5" fmla="*/ 1342 h 1977"/>
                  <a:gd name="T6" fmla="*/ 775 w 2702"/>
                  <a:gd name="T7" fmla="*/ 1382 h 1977"/>
                  <a:gd name="T8" fmla="*/ 816 w 2702"/>
                  <a:gd name="T9" fmla="*/ 1440 h 1977"/>
                  <a:gd name="T10" fmla="*/ 1726 w 2702"/>
                  <a:gd name="T11" fmla="*/ 1758 h 1977"/>
                  <a:gd name="T12" fmla="*/ 1905 w 2702"/>
                  <a:gd name="T13" fmla="*/ 1409 h 1977"/>
                  <a:gd name="T14" fmla="*/ 1954 w 2702"/>
                  <a:gd name="T15" fmla="*/ 1361 h 1977"/>
                  <a:gd name="T16" fmla="*/ 2015 w 2702"/>
                  <a:gd name="T17" fmla="*/ 1329 h 1977"/>
                  <a:gd name="T18" fmla="*/ 2085 w 2702"/>
                  <a:gd name="T19" fmla="*/ 1318 h 1977"/>
                  <a:gd name="T20" fmla="*/ 2210 w 2702"/>
                  <a:gd name="T21" fmla="*/ 111 h 1977"/>
                  <a:gd name="T22" fmla="*/ 493 w 2702"/>
                  <a:gd name="T23" fmla="*/ 0 h 1977"/>
                  <a:gd name="T24" fmla="*/ 2234 w 2702"/>
                  <a:gd name="T25" fmla="*/ 3 h 1977"/>
                  <a:gd name="T26" fmla="*/ 2276 w 2702"/>
                  <a:gd name="T27" fmla="*/ 23 h 1977"/>
                  <a:gd name="T28" fmla="*/ 2308 w 2702"/>
                  <a:gd name="T29" fmla="*/ 59 h 1977"/>
                  <a:gd name="T30" fmla="*/ 2699 w 2702"/>
                  <a:gd name="T31" fmla="*/ 1400 h 1977"/>
                  <a:gd name="T32" fmla="*/ 2700 w 2702"/>
                  <a:gd name="T33" fmla="*/ 1449 h 1977"/>
                  <a:gd name="T34" fmla="*/ 2679 w 2702"/>
                  <a:gd name="T35" fmla="*/ 1495 h 1977"/>
                  <a:gd name="T36" fmla="*/ 2650 w 2702"/>
                  <a:gd name="T37" fmla="*/ 1522 h 1977"/>
                  <a:gd name="T38" fmla="*/ 2611 w 2702"/>
                  <a:gd name="T39" fmla="*/ 1536 h 1977"/>
                  <a:gd name="T40" fmla="*/ 2085 w 2702"/>
                  <a:gd name="T41" fmla="*/ 1538 h 1977"/>
                  <a:gd name="T42" fmla="*/ 1906 w 2702"/>
                  <a:gd name="T43" fmla="*/ 1886 h 1977"/>
                  <a:gd name="T44" fmla="*/ 1857 w 2702"/>
                  <a:gd name="T45" fmla="*/ 1935 h 1977"/>
                  <a:gd name="T46" fmla="*/ 1796 w 2702"/>
                  <a:gd name="T47" fmla="*/ 1966 h 1977"/>
                  <a:gd name="T48" fmla="*/ 1726 w 2702"/>
                  <a:gd name="T49" fmla="*/ 1977 h 1977"/>
                  <a:gd name="T50" fmla="*/ 941 w 2702"/>
                  <a:gd name="T51" fmla="*/ 1975 h 1977"/>
                  <a:gd name="T52" fmla="*/ 875 w 2702"/>
                  <a:gd name="T53" fmla="*/ 1953 h 1977"/>
                  <a:gd name="T54" fmla="*/ 819 w 2702"/>
                  <a:gd name="T55" fmla="*/ 1912 h 1977"/>
                  <a:gd name="T56" fmla="*/ 778 w 2702"/>
                  <a:gd name="T57" fmla="*/ 1856 h 1977"/>
                  <a:gd name="T58" fmla="*/ 111 w 2702"/>
                  <a:gd name="T59" fmla="*/ 1538 h 1977"/>
                  <a:gd name="T60" fmla="*/ 63 w 2702"/>
                  <a:gd name="T61" fmla="*/ 1526 h 1977"/>
                  <a:gd name="T62" fmla="*/ 23 w 2702"/>
                  <a:gd name="T63" fmla="*/ 1495 h 1977"/>
                  <a:gd name="T64" fmla="*/ 3 w 2702"/>
                  <a:gd name="T65" fmla="*/ 1449 h 1977"/>
                  <a:gd name="T66" fmla="*/ 5 w 2702"/>
                  <a:gd name="T67" fmla="*/ 1400 h 1977"/>
                  <a:gd name="T68" fmla="*/ 394 w 2702"/>
                  <a:gd name="T69" fmla="*/ 60 h 1977"/>
                  <a:gd name="T70" fmla="*/ 425 w 2702"/>
                  <a:gd name="T71" fmla="*/ 23 h 1977"/>
                  <a:gd name="T72" fmla="*/ 469 w 2702"/>
                  <a:gd name="T73" fmla="*/ 3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02" h="1977">
                    <a:moveTo>
                      <a:pt x="493" y="111"/>
                    </a:moveTo>
                    <a:lnTo>
                      <a:pt x="169" y="1318"/>
                    </a:lnTo>
                    <a:lnTo>
                      <a:pt x="617" y="1318"/>
                    </a:lnTo>
                    <a:lnTo>
                      <a:pt x="653" y="1321"/>
                    </a:lnTo>
                    <a:lnTo>
                      <a:pt x="687" y="1329"/>
                    </a:lnTo>
                    <a:lnTo>
                      <a:pt x="720" y="1342"/>
                    </a:lnTo>
                    <a:lnTo>
                      <a:pt x="749" y="1361"/>
                    </a:lnTo>
                    <a:lnTo>
                      <a:pt x="775" y="1382"/>
                    </a:lnTo>
                    <a:lnTo>
                      <a:pt x="797" y="1409"/>
                    </a:lnTo>
                    <a:lnTo>
                      <a:pt x="816" y="1440"/>
                    </a:lnTo>
                    <a:lnTo>
                      <a:pt x="976" y="1758"/>
                    </a:lnTo>
                    <a:lnTo>
                      <a:pt x="1726" y="1758"/>
                    </a:lnTo>
                    <a:lnTo>
                      <a:pt x="1887" y="1440"/>
                    </a:lnTo>
                    <a:lnTo>
                      <a:pt x="1905" y="1409"/>
                    </a:lnTo>
                    <a:lnTo>
                      <a:pt x="1928" y="1382"/>
                    </a:lnTo>
                    <a:lnTo>
                      <a:pt x="1954" y="1361"/>
                    </a:lnTo>
                    <a:lnTo>
                      <a:pt x="1984" y="1342"/>
                    </a:lnTo>
                    <a:lnTo>
                      <a:pt x="2015" y="1329"/>
                    </a:lnTo>
                    <a:lnTo>
                      <a:pt x="2049" y="1321"/>
                    </a:lnTo>
                    <a:lnTo>
                      <a:pt x="2085" y="1318"/>
                    </a:lnTo>
                    <a:lnTo>
                      <a:pt x="2534" y="1318"/>
                    </a:lnTo>
                    <a:lnTo>
                      <a:pt x="2210" y="111"/>
                    </a:lnTo>
                    <a:lnTo>
                      <a:pt x="493" y="111"/>
                    </a:lnTo>
                    <a:close/>
                    <a:moveTo>
                      <a:pt x="493" y="0"/>
                    </a:moveTo>
                    <a:lnTo>
                      <a:pt x="2210" y="0"/>
                    </a:lnTo>
                    <a:lnTo>
                      <a:pt x="2234" y="3"/>
                    </a:lnTo>
                    <a:lnTo>
                      <a:pt x="2257" y="11"/>
                    </a:lnTo>
                    <a:lnTo>
                      <a:pt x="2276" y="23"/>
                    </a:lnTo>
                    <a:lnTo>
                      <a:pt x="2294" y="39"/>
                    </a:lnTo>
                    <a:lnTo>
                      <a:pt x="2308" y="59"/>
                    </a:lnTo>
                    <a:lnTo>
                      <a:pt x="2317" y="81"/>
                    </a:lnTo>
                    <a:lnTo>
                      <a:pt x="2699" y="1400"/>
                    </a:lnTo>
                    <a:lnTo>
                      <a:pt x="2702" y="1424"/>
                    </a:lnTo>
                    <a:lnTo>
                      <a:pt x="2700" y="1449"/>
                    </a:lnTo>
                    <a:lnTo>
                      <a:pt x="2692" y="1473"/>
                    </a:lnTo>
                    <a:lnTo>
                      <a:pt x="2679" y="1495"/>
                    </a:lnTo>
                    <a:lnTo>
                      <a:pt x="2665" y="1510"/>
                    </a:lnTo>
                    <a:lnTo>
                      <a:pt x="2650" y="1522"/>
                    </a:lnTo>
                    <a:lnTo>
                      <a:pt x="2631" y="1530"/>
                    </a:lnTo>
                    <a:lnTo>
                      <a:pt x="2611" y="1536"/>
                    </a:lnTo>
                    <a:lnTo>
                      <a:pt x="2592" y="1538"/>
                    </a:lnTo>
                    <a:lnTo>
                      <a:pt x="2085" y="1538"/>
                    </a:lnTo>
                    <a:lnTo>
                      <a:pt x="1925" y="1856"/>
                    </a:lnTo>
                    <a:lnTo>
                      <a:pt x="1906" y="1886"/>
                    </a:lnTo>
                    <a:lnTo>
                      <a:pt x="1883" y="1912"/>
                    </a:lnTo>
                    <a:lnTo>
                      <a:pt x="1857" y="1935"/>
                    </a:lnTo>
                    <a:lnTo>
                      <a:pt x="1828" y="1953"/>
                    </a:lnTo>
                    <a:lnTo>
                      <a:pt x="1796" y="1966"/>
                    </a:lnTo>
                    <a:lnTo>
                      <a:pt x="1762" y="1975"/>
                    </a:lnTo>
                    <a:lnTo>
                      <a:pt x="1726" y="1977"/>
                    </a:lnTo>
                    <a:lnTo>
                      <a:pt x="976" y="1977"/>
                    </a:lnTo>
                    <a:lnTo>
                      <a:pt x="941" y="1975"/>
                    </a:lnTo>
                    <a:lnTo>
                      <a:pt x="907" y="1966"/>
                    </a:lnTo>
                    <a:lnTo>
                      <a:pt x="875" y="1953"/>
                    </a:lnTo>
                    <a:lnTo>
                      <a:pt x="845" y="1935"/>
                    </a:lnTo>
                    <a:lnTo>
                      <a:pt x="819" y="1912"/>
                    </a:lnTo>
                    <a:lnTo>
                      <a:pt x="796" y="1886"/>
                    </a:lnTo>
                    <a:lnTo>
                      <a:pt x="778" y="1856"/>
                    </a:lnTo>
                    <a:lnTo>
                      <a:pt x="617" y="1538"/>
                    </a:lnTo>
                    <a:lnTo>
                      <a:pt x="111" y="1538"/>
                    </a:lnTo>
                    <a:lnTo>
                      <a:pt x="86" y="1535"/>
                    </a:lnTo>
                    <a:lnTo>
                      <a:pt x="63" y="1526"/>
                    </a:lnTo>
                    <a:lnTo>
                      <a:pt x="41" y="1513"/>
                    </a:lnTo>
                    <a:lnTo>
                      <a:pt x="23" y="1495"/>
                    </a:lnTo>
                    <a:lnTo>
                      <a:pt x="10" y="1473"/>
                    </a:lnTo>
                    <a:lnTo>
                      <a:pt x="3" y="1449"/>
                    </a:lnTo>
                    <a:lnTo>
                      <a:pt x="0" y="1424"/>
                    </a:lnTo>
                    <a:lnTo>
                      <a:pt x="5" y="1400"/>
                    </a:lnTo>
                    <a:lnTo>
                      <a:pt x="386" y="81"/>
                    </a:lnTo>
                    <a:lnTo>
                      <a:pt x="394" y="60"/>
                    </a:lnTo>
                    <a:lnTo>
                      <a:pt x="409" y="39"/>
                    </a:lnTo>
                    <a:lnTo>
                      <a:pt x="425" y="23"/>
                    </a:lnTo>
                    <a:lnTo>
                      <a:pt x="446" y="11"/>
                    </a:lnTo>
                    <a:lnTo>
                      <a:pt x="469" y="3"/>
                    </a:lnTo>
                    <a:lnTo>
                      <a:pt x="49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latin typeface="Calibri Light" panose="020F0302020204030204" pitchFamily="34" charset="0"/>
                  <a:cs typeface="Calibri Light" panose="020F0302020204030204" pitchFamily="34" charset="0"/>
                </a:endParaRPr>
              </a:p>
            </p:txBody>
          </p:sp>
        </p:grpSp>
        <p:sp>
          <p:nvSpPr>
            <p:cNvPr id="41" name="TextBox 40">
              <a:extLst>
                <a:ext uri="{FF2B5EF4-FFF2-40B4-BE49-F238E27FC236}">
                  <a16:creationId xmlns:a16="http://schemas.microsoft.com/office/drawing/2014/main" id="{217B5B97-31D1-45CC-9ABE-832CC59877BD}"/>
                </a:ext>
              </a:extLst>
            </p:cNvPr>
            <p:cNvSpPr txBox="1"/>
            <p:nvPr/>
          </p:nvSpPr>
          <p:spPr>
            <a:xfrm>
              <a:off x="14568487" y="10045598"/>
              <a:ext cx="1929241" cy="461724"/>
            </a:xfrm>
            <a:prstGeom prst="rect">
              <a:avLst/>
            </a:prstGeom>
            <a:noFill/>
          </p:spPr>
          <p:txBody>
            <a:bodyPr wrap="none" lIns="0" tIns="0" rIns="0" bIns="0" rtlCol="0">
              <a:spAutoFit/>
            </a:bodyPr>
            <a:lstStyle/>
            <a:p>
              <a:pPr algn="l"/>
              <a:r>
                <a:rPr lang="en-US" sz="1500" b="1">
                  <a:latin typeface="Calibri Light" panose="020F0302020204030204" pitchFamily="34" charset="0"/>
                  <a:cs typeface="Calibri Light" panose="020F0302020204030204" pitchFamily="34" charset="0"/>
                </a:rPr>
                <a:t>Samples text</a:t>
              </a:r>
              <a:endParaRPr lang="vi-VN" sz="1500" b="1">
                <a:latin typeface="Calibri Light" panose="020F0302020204030204" pitchFamily="34" charset="0"/>
                <a:cs typeface="Calibri Light" panose="020F0302020204030204" pitchFamily="34" charset="0"/>
              </a:endParaRPr>
            </a:p>
          </p:txBody>
        </p:sp>
        <p:sp>
          <p:nvSpPr>
            <p:cNvPr id="42" name="TextBox 41">
              <a:extLst>
                <a:ext uri="{FF2B5EF4-FFF2-40B4-BE49-F238E27FC236}">
                  <a16:creationId xmlns:a16="http://schemas.microsoft.com/office/drawing/2014/main" id="{FA628044-16D6-48AF-82EC-52E3F57990FB}"/>
                </a:ext>
              </a:extLst>
            </p:cNvPr>
            <p:cNvSpPr txBox="1"/>
            <p:nvPr/>
          </p:nvSpPr>
          <p:spPr>
            <a:xfrm>
              <a:off x="20775151" y="10045598"/>
              <a:ext cx="1929241" cy="461724"/>
            </a:xfrm>
            <a:prstGeom prst="rect">
              <a:avLst/>
            </a:prstGeom>
            <a:noFill/>
          </p:spPr>
          <p:txBody>
            <a:bodyPr wrap="none" lIns="0" tIns="0" rIns="0" bIns="0" rtlCol="0">
              <a:spAutoFit/>
            </a:bodyPr>
            <a:lstStyle/>
            <a:p>
              <a:pPr algn="l"/>
              <a:r>
                <a:rPr lang="en-US" sz="1500" b="1">
                  <a:latin typeface="Calibri Light" panose="020F0302020204030204" pitchFamily="34" charset="0"/>
                  <a:cs typeface="Calibri Light" panose="020F0302020204030204" pitchFamily="34" charset="0"/>
                </a:rPr>
                <a:t>Samples text</a:t>
              </a:r>
              <a:endParaRPr lang="vi-VN" sz="1500" b="1">
                <a:latin typeface="Calibri Light" panose="020F0302020204030204" pitchFamily="34" charset="0"/>
                <a:cs typeface="Calibri Light" panose="020F0302020204030204" pitchFamily="34" charset="0"/>
              </a:endParaRPr>
            </a:p>
          </p:txBody>
        </p:sp>
        <p:sp>
          <p:nvSpPr>
            <p:cNvPr id="43" name="TextBox 42">
              <a:extLst>
                <a:ext uri="{FF2B5EF4-FFF2-40B4-BE49-F238E27FC236}">
                  <a16:creationId xmlns:a16="http://schemas.microsoft.com/office/drawing/2014/main" id="{627ED38C-16BD-4ACA-A5E3-20EA6792088A}"/>
                </a:ext>
              </a:extLst>
            </p:cNvPr>
            <p:cNvSpPr txBox="1"/>
            <p:nvPr/>
          </p:nvSpPr>
          <p:spPr>
            <a:xfrm>
              <a:off x="12890089" y="2534840"/>
              <a:ext cx="7649022" cy="923194"/>
            </a:xfrm>
            <a:prstGeom prst="rect">
              <a:avLst/>
            </a:prstGeom>
            <a:noFill/>
          </p:spPr>
          <p:txBody>
            <a:bodyPr wrap="square" lIns="0" tIns="0" rIns="0" bIns="0" rtlCol="0">
              <a:spAutoFit/>
            </a:bodyPr>
            <a:lstStyle/>
            <a:p>
              <a:pPr algn="l"/>
              <a:r>
                <a:rPr lang="en-US" sz="2999" b="1">
                  <a:gradFill>
                    <a:gsLst>
                      <a:gs pos="100000">
                        <a:schemeClr val="accent4"/>
                      </a:gs>
                      <a:gs pos="0">
                        <a:schemeClr val="accent1"/>
                      </a:gs>
                    </a:gsLst>
                    <a:lin ang="2700000" scaled="1"/>
                  </a:gradFill>
                  <a:latin typeface="Calibri Light" panose="020F0302020204030204" pitchFamily="34" charset="0"/>
                  <a:cs typeface="Calibri Light" panose="020F0302020204030204" pitchFamily="34" charset="0"/>
                </a:rPr>
                <a:t>Our devices mockup</a:t>
              </a:r>
              <a:endParaRPr lang="vi-VN" sz="2999" b="1">
                <a:gradFill>
                  <a:gsLst>
                    <a:gs pos="100000">
                      <a:schemeClr val="accent4"/>
                    </a:gs>
                    <a:gs pos="0">
                      <a:schemeClr val="accent1"/>
                    </a:gs>
                  </a:gsLst>
                  <a:lin ang="2700000" scaled="1"/>
                </a:gradFill>
                <a:latin typeface="Calibri Light" panose="020F0302020204030204" pitchFamily="34" charset="0"/>
                <a:cs typeface="Calibri Light" panose="020F0302020204030204" pitchFamily="34" charset="0"/>
              </a:endParaRPr>
            </a:p>
          </p:txBody>
        </p:sp>
      </p:grpSp>
      <p:pic>
        <p:nvPicPr>
          <p:cNvPr id="5" name="Picture Placeholder 4">
            <a:extLst>
              <a:ext uri="{FF2B5EF4-FFF2-40B4-BE49-F238E27FC236}">
                <a16:creationId xmlns:a16="http://schemas.microsoft.com/office/drawing/2014/main" id="{A2E506CC-F27D-4C26-8946-F29B85B9C9B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9634" r="19634"/>
          <a:stretch>
            <a:fillRect/>
          </a:stretch>
        </p:blipFill>
        <p:spPr/>
      </p:pic>
    </p:spTree>
    <p:extLst>
      <p:ext uri="{BB962C8B-B14F-4D97-AF65-F5344CB8AC3E}">
        <p14:creationId xmlns:p14="http://schemas.microsoft.com/office/powerpoint/2010/main" val="3849055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6E5E701-2EA8-4709-A12B-5F862A7B5C2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9774" r="29774"/>
          <a:stretch>
            <a:fillRect/>
          </a:stretch>
        </p:blipFill>
        <p:spPr/>
      </p:pic>
      <p:pic>
        <p:nvPicPr>
          <p:cNvPr id="3" name="Picture 2">
            <a:extLst>
              <a:ext uri="{FF2B5EF4-FFF2-40B4-BE49-F238E27FC236}">
                <a16:creationId xmlns:a16="http://schemas.microsoft.com/office/drawing/2014/main" id="{762BA45A-F95F-4356-9045-7061568E3161}"/>
              </a:ext>
            </a:extLst>
          </p:cNvPr>
          <p:cNvPicPr>
            <a:picLocks noChangeAspect="1"/>
          </p:cNvPicPr>
          <p:nvPr/>
        </p:nvPicPr>
        <p:blipFill rotWithShape="1">
          <a:blip r:embed="rId3">
            <a:extLst>
              <a:ext uri="{28A0092B-C50C-407E-A947-70E740481C1C}">
                <a14:useLocalDpi xmlns:a14="http://schemas.microsoft.com/office/drawing/2010/main" val="0"/>
              </a:ext>
            </a:extLst>
          </a:blip>
          <a:srcRect l="23036" t="4516" r="21266" b="3441"/>
          <a:stretch/>
        </p:blipFill>
        <p:spPr>
          <a:xfrm>
            <a:off x="6846757" y="1185950"/>
            <a:ext cx="2714720" cy="4486101"/>
          </a:xfrm>
          <a:prstGeom prst="rect">
            <a:avLst/>
          </a:prstGeom>
        </p:spPr>
      </p:pic>
      <p:sp>
        <p:nvSpPr>
          <p:cNvPr id="6" name="Rectangle: Rounded Corners 5">
            <a:extLst>
              <a:ext uri="{FF2B5EF4-FFF2-40B4-BE49-F238E27FC236}">
                <a16:creationId xmlns:a16="http://schemas.microsoft.com/office/drawing/2014/main" id="{84B7FB02-7961-41FD-A06E-26282C459EF2}"/>
              </a:ext>
            </a:extLst>
          </p:cNvPr>
          <p:cNvSpPr/>
          <p:nvPr/>
        </p:nvSpPr>
        <p:spPr>
          <a:xfrm flipH="1">
            <a:off x="4601432" y="2133002"/>
            <a:ext cx="773348" cy="773348"/>
          </a:xfrm>
          <a:prstGeom prst="roundRect">
            <a:avLst>
              <a:gd name="adj" fmla="val 95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8BE59F8-A606-4151-9B25-E11A803B5B38}"/>
              </a:ext>
            </a:extLst>
          </p:cNvPr>
          <p:cNvSpPr txBox="1"/>
          <p:nvPr/>
        </p:nvSpPr>
        <p:spPr>
          <a:xfrm flipH="1">
            <a:off x="4651519" y="2335034"/>
            <a:ext cx="673173" cy="369332"/>
          </a:xfrm>
          <a:prstGeom prst="rect">
            <a:avLst/>
          </a:prstGeom>
          <a:noFill/>
        </p:spPr>
        <p:txBody>
          <a:bodyPr wrap="square" lIns="0" tIns="0" rIns="0" bIns="0" rtlCol="0">
            <a:spAutoFit/>
          </a:bodyPr>
          <a:lstStyle/>
          <a:p>
            <a:pPr algn="ctr"/>
            <a:r>
              <a:rPr lang="en-US" sz="2400">
                <a:solidFill>
                  <a:schemeClr val="bg1"/>
                </a:solidFill>
                <a:latin typeface="Calibri Light" panose="020F0302020204030204" pitchFamily="34" charset="0"/>
                <a:cs typeface="Calibri Light" panose="020F0302020204030204" pitchFamily="34" charset="0"/>
              </a:rPr>
              <a:t>92K</a:t>
            </a:r>
            <a:endParaRPr lang="vi-VN" sz="2400">
              <a:solidFill>
                <a:schemeClr val="bg1"/>
              </a:solidFill>
              <a:latin typeface="Calibri Light" panose="020F0302020204030204" pitchFamily="34" charset="0"/>
              <a:cs typeface="Calibri Light" panose="020F0302020204030204" pitchFamily="34" charset="0"/>
            </a:endParaRPr>
          </a:p>
        </p:txBody>
      </p:sp>
      <p:grpSp>
        <p:nvGrpSpPr>
          <p:cNvPr id="8" name="Group 7">
            <a:extLst>
              <a:ext uri="{FF2B5EF4-FFF2-40B4-BE49-F238E27FC236}">
                <a16:creationId xmlns:a16="http://schemas.microsoft.com/office/drawing/2014/main" id="{C2958C6C-8A5F-4756-90FA-017EC30A370E}"/>
              </a:ext>
            </a:extLst>
          </p:cNvPr>
          <p:cNvGrpSpPr/>
          <p:nvPr/>
        </p:nvGrpSpPr>
        <p:grpSpPr>
          <a:xfrm>
            <a:off x="1366275" y="2138961"/>
            <a:ext cx="2968344" cy="855483"/>
            <a:chOff x="13083520" y="4694408"/>
            <a:chExt cx="5937461" cy="1711191"/>
          </a:xfrm>
        </p:grpSpPr>
        <p:sp>
          <p:nvSpPr>
            <p:cNvPr id="9" name="TextBox 8">
              <a:extLst>
                <a:ext uri="{FF2B5EF4-FFF2-40B4-BE49-F238E27FC236}">
                  <a16:creationId xmlns:a16="http://schemas.microsoft.com/office/drawing/2014/main" id="{AB49FDB2-A843-4765-884A-332BD7AD6397}"/>
                </a:ext>
              </a:extLst>
            </p:cNvPr>
            <p:cNvSpPr txBox="1"/>
            <p:nvPr/>
          </p:nvSpPr>
          <p:spPr>
            <a:xfrm>
              <a:off x="13083520" y="5179588"/>
              <a:ext cx="5937461" cy="1226011"/>
            </a:xfrm>
            <a:prstGeom prst="rect">
              <a:avLst/>
            </a:prstGeom>
            <a:noFill/>
          </p:spPr>
          <p:txBody>
            <a:bodyPr wrap="square" lIns="0" tIns="0" rIns="0" bIns="0" rtlCol="0">
              <a:spAutoFit/>
            </a:bodyPr>
            <a:lstStyle/>
            <a:p>
              <a:pPr algn="r">
                <a:lnSpc>
                  <a:spcPct val="150000"/>
                </a:lnSpc>
              </a:pPr>
              <a:r>
                <a:rPr lang="en-US" sz="1400" dirty="0">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amet</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consectetur</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adipiscing</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elit</a:t>
              </a:r>
              <a:r>
                <a:rPr lang="en-US" sz="1400" dirty="0">
                  <a:latin typeface="Calibri Light" panose="020F0302020204030204" pitchFamily="34" charset="0"/>
                  <a:ea typeface="Lato Medium" panose="020F0502020204030203" pitchFamily="34" charset="0"/>
                  <a:cs typeface="Calibri Light" panose="020F0302020204030204" pitchFamily="34" charset="0"/>
                </a:rPr>
                <a:t>, sed do </a:t>
              </a:r>
              <a:r>
                <a:rPr lang="en-US" sz="1400" dirty="0" err="1">
                  <a:latin typeface="Calibri Light" panose="020F0302020204030204" pitchFamily="34" charset="0"/>
                  <a:ea typeface="Lato Medium" panose="020F0502020204030203" pitchFamily="34" charset="0"/>
                  <a:cs typeface="Calibri Light" panose="020F0302020204030204" pitchFamily="34" charset="0"/>
                </a:rPr>
                <a:t>eiusmod</a:t>
              </a:r>
              <a:endParaRPr lang="en-US" sz="1400" dirty="0">
                <a:latin typeface="Calibri Light" panose="020F0302020204030204" pitchFamily="34" charset="0"/>
                <a:ea typeface="Lato Medium" panose="020F0502020204030203"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FD69DBBB-B217-4EE6-9516-83D19405F3C7}"/>
                </a:ext>
              </a:extLst>
            </p:cNvPr>
            <p:cNvSpPr txBox="1"/>
            <p:nvPr/>
          </p:nvSpPr>
          <p:spPr>
            <a:xfrm flipH="1">
              <a:off x="16597241" y="4694408"/>
              <a:ext cx="2423740" cy="492507"/>
            </a:xfrm>
            <a:prstGeom prst="rect">
              <a:avLst/>
            </a:prstGeom>
            <a:noFill/>
          </p:spPr>
          <p:txBody>
            <a:bodyPr wrap="square" lIns="0" tIns="0" rIns="0" bIns="0" rtlCol="0">
              <a:spAutoFit/>
            </a:bodyPr>
            <a:lstStyle/>
            <a:p>
              <a:pPr algn="r"/>
              <a:r>
                <a:rPr lang="en-US" sz="1600" b="1">
                  <a:latin typeface="Calibri Light" panose="020F0302020204030204" pitchFamily="34" charset="0"/>
                  <a:cs typeface="Calibri Light" panose="020F0302020204030204" pitchFamily="34" charset="0"/>
                </a:rPr>
                <a:t>Samples text</a:t>
              </a:r>
              <a:endParaRPr lang="vi-VN" sz="1600" b="1">
                <a:latin typeface="Calibri Light" panose="020F0302020204030204" pitchFamily="34" charset="0"/>
                <a:cs typeface="Calibri Light" panose="020F0302020204030204" pitchFamily="34" charset="0"/>
              </a:endParaRPr>
            </a:p>
          </p:txBody>
        </p:sp>
      </p:grpSp>
      <p:sp>
        <p:nvSpPr>
          <p:cNvPr id="11" name="Rectangle: Rounded Corners 10">
            <a:extLst>
              <a:ext uri="{FF2B5EF4-FFF2-40B4-BE49-F238E27FC236}">
                <a16:creationId xmlns:a16="http://schemas.microsoft.com/office/drawing/2014/main" id="{3E61B3B6-1E1B-49AD-98BB-23685E877253}"/>
              </a:ext>
            </a:extLst>
          </p:cNvPr>
          <p:cNvSpPr/>
          <p:nvPr/>
        </p:nvSpPr>
        <p:spPr>
          <a:xfrm flipH="1">
            <a:off x="4601432" y="3556981"/>
            <a:ext cx="773348" cy="773348"/>
          </a:xfrm>
          <a:prstGeom prst="roundRect">
            <a:avLst>
              <a:gd name="adj" fmla="val 952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FC9ED00C-D36C-4D76-8887-14D7F4BC6658}"/>
              </a:ext>
            </a:extLst>
          </p:cNvPr>
          <p:cNvSpPr txBox="1"/>
          <p:nvPr/>
        </p:nvSpPr>
        <p:spPr>
          <a:xfrm flipH="1">
            <a:off x="4601432" y="3742773"/>
            <a:ext cx="773348" cy="369332"/>
          </a:xfrm>
          <a:prstGeom prst="rect">
            <a:avLst/>
          </a:prstGeom>
          <a:noFill/>
        </p:spPr>
        <p:txBody>
          <a:bodyPr wrap="square" lIns="0" tIns="0" rIns="0" bIns="0" rtlCol="0">
            <a:spAutoFit/>
          </a:bodyPr>
          <a:lstStyle/>
          <a:p>
            <a:pPr algn="ctr"/>
            <a:r>
              <a:rPr lang="en-US" sz="2400">
                <a:solidFill>
                  <a:schemeClr val="bg1"/>
                </a:solidFill>
                <a:latin typeface="Calibri Light" panose="020F0302020204030204" pitchFamily="34" charset="0"/>
                <a:cs typeface="Calibri Light" panose="020F0302020204030204" pitchFamily="34" charset="0"/>
              </a:rPr>
              <a:t>20M</a:t>
            </a:r>
            <a:endParaRPr lang="vi-VN" sz="2400">
              <a:solidFill>
                <a:schemeClr val="bg1"/>
              </a:solidFill>
              <a:latin typeface="Calibri Light" panose="020F0302020204030204" pitchFamily="34" charset="0"/>
              <a:cs typeface="Calibri Light" panose="020F0302020204030204" pitchFamily="34" charset="0"/>
            </a:endParaRPr>
          </a:p>
        </p:txBody>
      </p:sp>
      <p:grpSp>
        <p:nvGrpSpPr>
          <p:cNvPr id="13" name="Group 12">
            <a:extLst>
              <a:ext uri="{FF2B5EF4-FFF2-40B4-BE49-F238E27FC236}">
                <a16:creationId xmlns:a16="http://schemas.microsoft.com/office/drawing/2014/main" id="{6E4DE762-6A3E-4A66-AE5C-47660C356967}"/>
              </a:ext>
            </a:extLst>
          </p:cNvPr>
          <p:cNvGrpSpPr/>
          <p:nvPr/>
        </p:nvGrpSpPr>
        <p:grpSpPr>
          <a:xfrm>
            <a:off x="1366275" y="3554326"/>
            <a:ext cx="2968344" cy="855483"/>
            <a:chOff x="13083520" y="7525506"/>
            <a:chExt cx="5937461" cy="1711191"/>
          </a:xfrm>
        </p:grpSpPr>
        <p:sp>
          <p:nvSpPr>
            <p:cNvPr id="14" name="TextBox 13">
              <a:extLst>
                <a:ext uri="{FF2B5EF4-FFF2-40B4-BE49-F238E27FC236}">
                  <a16:creationId xmlns:a16="http://schemas.microsoft.com/office/drawing/2014/main" id="{79CB2FE4-C853-4D66-9FA0-F7FAF4868D55}"/>
                </a:ext>
              </a:extLst>
            </p:cNvPr>
            <p:cNvSpPr txBox="1"/>
            <p:nvPr/>
          </p:nvSpPr>
          <p:spPr>
            <a:xfrm>
              <a:off x="13083520" y="8010686"/>
              <a:ext cx="5937461" cy="1226011"/>
            </a:xfrm>
            <a:prstGeom prst="rect">
              <a:avLst/>
            </a:prstGeom>
            <a:noFill/>
          </p:spPr>
          <p:txBody>
            <a:bodyPr wrap="square" lIns="0" tIns="0" rIns="0" bIns="0" rtlCol="0">
              <a:spAutoFit/>
            </a:bodyPr>
            <a:lstStyle/>
            <a:p>
              <a:pPr algn="r">
                <a:lnSpc>
                  <a:spcPct val="150000"/>
                </a:lnSpc>
              </a:pPr>
              <a:r>
                <a:rPr lang="en-US" sz="1400" dirty="0">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amet</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consectetur</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adipiscing</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elit</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sed</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a:latin typeface="Calibri Light" panose="020F0302020204030204" pitchFamily="34" charset="0"/>
                  <a:ea typeface="Lato Medium" panose="020F0502020204030203" pitchFamily="34" charset="0"/>
                  <a:cs typeface="Calibri Light" panose="020F0302020204030204" pitchFamily="34" charset="0"/>
                </a:rPr>
                <a:t>do eiusmod</a:t>
              </a:r>
              <a:endParaRPr lang="en-US" sz="1400" dirty="0">
                <a:latin typeface="Calibri Light" panose="020F0302020204030204" pitchFamily="34" charset="0"/>
                <a:ea typeface="Lato Medium" panose="020F0502020204030203"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D95573E7-749A-4577-986C-6E8ACFDEB072}"/>
                </a:ext>
              </a:extLst>
            </p:cNvPr>
            <p:cNvSpPr txBox="1"/>
            <p:nvPr/>
          </p:nvSpPr>
          <p:spPr>
            <a:xfrm flipH="1">
              <a:off x="16597241" y="7525506"/>
              <a:ext cx="2423740" cy="492507"/>
            </a:xfrm>
            <a:prstGeom prst="rect">
              <a:avLst/>
            </a:prstGeom>
            <a:noFill/>
          </p:spPr>
          <p:txBody>
            <a:bodyPr wrap="square" lIns="0" tIns="0" rIns="0" bIns="0" rtlCol="0">
              <a:spAutoFit/>
            </a:bodyPr>
            <a:lstStyle/>
            <a:p>
              <a:pPr algn="r"/>
              <a:r>
                <a:rPr lang="en-US" sz="1600" b="1">
                  <a:latin typeface="Calibri Light" panose="020F0302020204030204" pitchFamily="34" charset="0"/>
                  <a:cs typeface="Calibri Light" panose="020F0302020204030204" pitchFamily="34" charset="0"/>
                </a:rPr>
                <a:t>Samples text</a:t>
              </a:r>
              <a:endParaRPr lang="vi-VN" sz="1600" b="1">
                <a:latin typeface="Calibri Light" panose="020F0302020204030204" pitchFamily="34" charset="0"/>
                <a:cs typeface="Calibri Light" panose="020F0302020204030204" pitchFamily="34" charset="0"/>
              </a:endParaRPr>
            </a:p>
          </p:txBody>
        </p:sp>
      </p:grpSp>
      <p:sp>
        <p:nvSpPr>
          <p:cNvPr id="16" name="Rectangle: Rounded Corners 15">
            <a:extLst>
              <a:ext uri="{FF2B5EF4-FFF2-40B4-BE49-F238E27FC236}">
                <a16:creationId xmlns:a16="http://schemas.microsoft.com/office/drawing/2014/main" id="{9A8DE371-9C60-44AB-98D0-6B362729DE03}"/>
              </a:ext>
            </a:extLst>
          </p:cNvPr>
          <p:cNvSpPr/>
          <p:nvPr/>
        </p:nvSpPr>
        <p:spPr>
          <a:xfrm flipH="1">
            <a:off x="4601432" y="4980960"/>
            <a:ext cx="773348" cy="773348"/>
          </a:xfrm>
          <a:prstGeom prst="roundRect">
            <a:avLst>
              <a:gd name="adj" fmla="val 95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sp>
        <p:nvSpPr>
          <p:cNvPr id="17" name="TextBox 16">
            <a:extLst>
              <a:ext uri="{FF2B5EF4-FFF2-40B4-BE49-F238E27FC236}">
                <a16:creationId xmlns:a16="http://schemas.microsoft.com/office/drawing/2014/main" id="{9D07C799-7ECF-4A70-8CA2-D8198BFAA4EF}"/>
              </a:ext>
            </a:extLst>
          </p:cNvPr>
          <p:cNvSpPr txBox="1"/>
          <p:nvPr/>
        </p:nvSpPr>
        <p:spPr>
          <a:xfrm flipH="1">
            <a:off x="4661536" y="5166752"/>
            <a:ext cx="653139" cy="369332"/>
          </a:xfrm>
          <a:prstGeom prst="rect">
            <a:avLst/>
          </a:prstGeom>
          <a:noFill/>
        </p:spPr>
        <p:txBody>
          <a:bodyPr wrap="square" lIns="0" tIns="0" rIns="0" bIns="0" rtlCol="0">
            <a:spAutoFit/>
          </a:bodyPr>
          <a:lstStyle/>
          <a:p>
            <a:pPr algn="ctr"/>
            <a:r>
              <a:rPr lang="en-US" sz="2400">
                <a:solidFill>
                  <a:schemeClr val="bg1"/>
                </a:solidFill>
                <a:latin typeface="Calibri Light" panose="020F0302020204030204" pitchFamily="34" charset="0"/>
                <a:cs typeface="Calibri Light" panose="020F0302020204030204" pitchFamily="34" charset="0"/>
              </a:rPr>
              <a:t>32K</a:t>
            </a:r>
            <a:endParaRPr lang="vi-VN" sz="2400">
              <a:solidFill>
                <a:schemeClr val="bg1"/>
              </a:solidFill>
              <a:latin typeface="Calibri Light" panose="020F0302020204030204" pitchFamily="34" charset="0"/>
              <a:cs typeface="Calibri Light" panose="020F0302020204030204" pitchFamily="34" charset="0"/>
            </a:endParaRPr>
          </a:p>
        </p:txBody>
      </p:sp>
      <p:grpSp>
        <p:nvGrpSpPr>
          <p:cNvPr id="18" name="Group 17">
            <a:extLst>
              <a:ext uri="{FF2B5EF4-FFF2-40B4-BE49-F238E27FC236}">
                <a16:creationId xmlns:a16="http://schemas.microsoft.com/office/drawing/2014/main" id="{12C5B0CC-63B4-4047-AAB9-13C078B5621E}"/>
              </a:ext>
            </a:extLst>
          </p:cNvPr>
          <p:cNvGrpSpPr/>
          <p:nvPr/>
        </p:nvGrpSpPr>
        <p:grpSpPr>
          <a:xfrm>
            <a:off x="1366275" y="4969373"/>
            <a:ext cx="2968344" cy="855483"/>
            <a:chOff x="13083520" y="10356605"/>
            <a:chExt cx="5937461" cy="1711191"/>
          </a:xfrm>
        </p:grpSpPr>
        <p:sp>
          <p:nvSpPr>
            <p:cNvPr id="19" name="TextBox 18">
              <a:extLst>
                <a:ext uri="{FF2B5EF4-FFF2-40B4-BE49-F238E27FC236}">
                  <a16:creationId xmlns:a16="http://schemas.microsoft.com/office/drawing/2014/main" id="{28189E47-7C32-4C35-91C4-49275E49FAD2}"/>
                </a:ext>
              </a:extLst>
            </p:cNvPr>
            <p:cNvSpPr txBox="1"/>
            <p:nvPr/>
          </p:nvSpPr>
          <p:spPr>
            <a:xfrm>
              <a:off x="13083520" y="10841785"/>
              <a:ext cx="5937461" cy="1226011"/>
            </a:xfrm>
            <a:prstGeom prst="rect">
              <a:avLst/>
            </a:prstGeom>
            <a:noFill/>
          </p:spPr>
          <p:txBody>
            <a:bodyPr wrap="square" lIns="0" tIns="0" rIns="0" bIns="0" rtlCol="0">
              <a:spAutoFit/>
            </a:bodyPr>
            <a:lstStyle/>
            <a:p>
              <a:pPr algn="r">
                <a:lnSpc>
                  <a:spcPct val="150000"/>
                </a:lnSpc>
              </a:pPr>
              <a:r>
                <a:rPr lang="en-US" sz="1400" dirty="0">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amet</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consectetur</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adipiscing</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elit</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dirty="0" err="1">
                  <a:latin typeface="Calibri Light" panose="020F0302020204030204" pitchFamily="34" charset="0"/>
                  <a:ea typeface="Lato Medium" panose="020F0502020204030203" pitchFamily="34" charset="0"/>
                  <a:cs typeface="Calibri Light" panose="020F0302020204030204" pitchFamily="34" charset="0"/>
                </a:rPr>
                <a:t>sed</a:t>
              </a:r>
              <a:r>
                <a:rPr lang="en-US" sz="1400" dirty="0">
                  <a:latin typeface="Calibri Light" panose="020F0302020204030204" pitchFamily="34" charset="0"/>
                  <a:ea typeface="Lato Medium" panose="020F0502020204030203" pitchFamily="34" charset="0"/>
                  <a:cs typeface="Calibri Light" panose="020F0302020204030204" pitchFamily="34" charset="0"/>
                </a:rPr>
                <a:t> </a:t>
              </a:r>
              <a:r>
                <a:rPr lang="en-US" sz="1400">
                  <a:latin typeface="Calibri Light" panose="020F0302020204030204" pitchFamily="34" charset="0"/>
                  <a:ea typeface="Lato Medium" panose="020F0502020204030203" pitchFamily="34" charset="0"/>
                  <a:cs typeface="Calibri Light" panose="020F0302020204030204" pitchFamily="34" charset="0"/>
                </a:rPr>
                <a:t>do eiusmod</a:t>
              </a:r>
              <a:endParaRPr lang="en-US" sz="1400" dirty="0">
                <a:latin typeface="Calibri Light" panose="020F0302020204030204" pitchFamily="34" charset="0"/>
                <a:ea typeface="Lato Medium" panose="020F0502020204030203" pitchFamily="34" charset="0"/>
                <a:cs typeface="Calibri Light" panose="020F0302020204030204" pitchFamily="34" charset="0"/>
              </a:endParaRPr>
            </a:p>
          </p:txBody>
        </p:sp>
        <p:sp>
          <p:nvSpPr>
            <p:cNvPr id="20" name="TextBox 19">
              <a:extLst>
                <a:ext uri="{FF2B5EF4-FFF2-40B4-BE49-F238E27FC236}">
                  <a16:creationId xmlns:a16="http://schemas.microsoft.com/office/drawing/2014/main" id="{8CA9254E-7EB2-47DF-BB51-139FDD9655AB}"/>
                </a:ext>
              </a:extLst>
            </p:cNvPr>
            <p:cNvSpPr txBox="1"/>
            <p:nvPr/>
          </p:nvSpPr>
          <p:spPr>
            <a:xfrm flipH="1">
              <a:off x="16597241" y="10356605"/>
              <a:ext cx="2423740" cy="492507"/>
            </a:xfrm>
            <a:prstGeom prst="rect">
              <a:avLst/>
            </a:prstGeom>
            <a:noFill/>
          </p:spPr>
          <p:txBody>
            <a:bodyPr wrap="square" lIns="0" tIns="0" rIns="0" bIns="0" rtlCol="0">
              <a:spAutoFit/>
            </a:bodyPr>
            <a:lstStyle/>
            <a:p>
              <a:pPr algn="r"/>
              <a:r>
                <a:rPr lang="en-US" sz="1600" b="1">
                  <a:latin typeface="Calibri Light" panose="020F0302020204030204" pitchFamily="34" charset="0"/>
                  <a:cs typeface="Calibri Light" panose="020F0302020204030204" pitchFamily="34" charset="0"/>
                </a:rPr>
                <a:t>Samples text</a:t>
              </a:r>
              <a:endParaRPr lang="vi-VN" sz="1600" b="1">
                <a:latin typeface="Calibri Light" panose="020F0302020204030204" pitchFamily="34" charset="0"/>
                <a:cs typeface="Calibri Light" panose="020F0302020204030204" pitchFamily="34" charset="0"/>
              </a:endParaRPr>
            </a:p>
          </p:txBody>
        </p:sp>
      </p:grpSp>
      <p:sp>
        <p:nvSpPr>
          <p:cNvPr id="21" name="Oval 20">
            <a:extLst>
              <a:ext uri="{FF2B5EF4-FFF2-40B4-BE49-F238E27FC236}">
                <a16:creationId xmlns:a16="http://schemas.microsoft.com/office/drawing/2014/main" id="{75C4AA63-02DD-42D7-8279-7A3C8A6C0108}"/>
              </a:ext>
            </a:extLst>
          </p:cNvPr>
          <p:cNvSpPr/>
          <p:nvPr/>
        </p:nvSpPr>
        <p:spPr>
          <a:xfrm flipH="1">
            <a:off x="5519303" y="2400197"/>
            <a:ext cx="238958" cy="2389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sp>
        <p:nvSpPr>
          <p:cNvPr id="22" name="Oval 21">
            <a:extLst>
              <a:ext uri="{FF2B5EF4-FFF2-40B4-BE49-F238E27FC236}">
                <a16:creationId xmlns:a16="http://schemas.microsoft.com/office/drawing/2014/main" id="{F94E539C-3DC8-4DAA-8D0B-B4C4742391E1}"/>
              </a:ext>
            </a:extLst>
          </p:cNvPr>
          <p:cNvSpPr/>
          <p:nvPr/>
        </p:nvSpPr>
        <p:spPr>
          <a:xfrm flipH="1">
            <a:off x="5519303" y="3824176"/>
            <a:ext cx="238958" cy="2389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sp>
        <p:nvSpPr>
          <p:cNvPr id="23" name="Oval 22">
            <a:extLst>
              <a:ext uri="{FF2B5EF4-FFF2-40B4-BE49-F238E27FC236}">
                <a16:creationId xmlns:a16="http://schemas.microsoft.com/office/drawing/2014/main" id="{FD6ABB04-0476-4E5B-B08E-3F242DEE7173}"/>
              </a:ext>
            </a:extLst>
          </p:cNvPr>
          <p:cNvSpPr/>
          <p:nvPr/>
        </p:nvSpPr>
        <p:spPr>
          <a:xfrm flipH="1">
            <a:off x="5519303" y="5249455"/>
            <a:ext cx="238958" cy="2389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cxnSp>
        <p:nvCxnSpPr>
          <p:cNvPr id="24" name="Straight Connector 23">
            <a:extLst>
              <a:ext uri="{FF2B5EF4-FFF2-40B4-BE49-F238E27FC236}">
                <a16:creationId xmlns:a16="http://schemas.microsoft.com/office/drawing/2014/main" id="{992F81C0-69B2-4E65-9627-79F512678C32}"/>
              </a:ext>
            </a:extLst>
          </p:cNvPr>
          <p:cNvCxnSpPr>
            <a:cxnSpLocks/>
          </p:cNvCxnSpPr>
          <p:nvPr/>
        </p:nvCxnSpPr>
        <p:spPr>
          <a:xfrm flipH="1">
            <a:off x="5638782" y="2794520"/>
            <a:ext cx="0" cy="890223"/>
          </a:xfrm>
          <a:prstGeom prst="line">
            <a:avLst/>
          </a:prstGeom>
          <a:ln w="6350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B98D995-1023-41B9-A854-62B0ECD8A131}"/>
              </a:ext>
            </a:extLst>
          </p:cNvPr>
          <p:cNvCxnSpPr>
            <a:cxnSpLocks/>
          </p:cNvCxnSpPr>
          <p:nvPr/>
        </p:nvCxnSpPr>
        <p:spPr>
          <a:xfrm flipH="1">
            <a:off x="5638782" y="4215434"/>
            <a:ext cx="0" cy="890223"/>
          </a:xfrm>
          <a:prstGeom prst="line">
            <a:avLst/>
          </a:prstGeom>
          <a:ln w="6350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FC150C8-FD43-4CB6-8B20-39B0182E2B8F}"/>
              </a:ext>
            </a:extLst>
          </p:cNvPr>
          <p:cNvSpPr txBox="1"/>
          <p:nvPr/>
        </p:nvSpPr>
        <p:spPr>
          <a:xfrm>
            <a:off x="704758" y="1103691"/>
            <a:ext cx="4676946" cy="553870"/>
          </a:xfrm>
          <a:prstGeom prst="rect">
            <a:avLst/>
          </a:prstGeom>
          <a:noFill/>
        </p:spPr>
        <p:txBody>
          <a:bodyPr wrap="square" lIns="0" tIns="0" rIns="0" bIns="0" rtlCol="0">
            <a:spAutoFit/>
          </a:bodyPr>
          <a:lstStyle/>
          <a:p>
            <a:pPr algn="r"/>
            <a:r>
              <a:rPr lang="en-US" sz="3599" b="1">
                <a:gradFill>
                  <a:gsLst>
                    <a:gs pos="100000">
                      <a:schemeClr val="accent4"/>
                    </a:gs>
                    <a:gs pos="0">
                      <a:schemeClr val="accent1"/>
                    </a:gs>
                  </a:gsLst>
                  <a:lin ang="2700000" scaled="1"/>
                </a:gradFill>
                <a:latin typeface="Calibri Light" panose="020F0302020204030204" pitchFamily="34" charset="0"/>
                <a:cs typeface="Calibri Light" panose="020F0302020204030204" pitchFamily="34" charset="0"/>
              </a:rPr>
              <a:t>Our devices mockup</a:t>
            </a:r>
            <a:endParaRPr lang="vi-VN" sz="3599" b="1">
              <a:gradFill>
                <a:gsLst>
                  <a:gs pos="100000">
                    <a:schemeClr val="accent4"/>
                  </a:gs>
                  <a:gs pos="0">
                    <a:schemeClr val="accent1"/>
                  </a:gs>
                </a:gsLst>
                <a:lin ang="2700000" scaled="1"/>
              </a:gra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41502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6F5D08-3649-482D-9A16-4F055F2FB0BA}"/>
              </a:ext>
            </a:extLst>
          </p:cNvPr>
          <p:cNvPicPr>
            <a:picLocks noChangeAspect="1"/>
          </p:cNvPicPr>
          <p:nvPr/>
        </p:nvPicPr>
        <p:blipFill>
          <a:blip r:embed="rId2"/>
          <a:stretch>
            <a:fillRect/>
          </a:stretch>
        </p:blipFill>
        <p:spPr>
          <a:xfrm>
            <a:off x="883193" y="1585344"/>
            <a:ext cx="5212807" cy="3986502"/>
          </a:xfrm>
          <a:prstGeom prst="rect">
            <a:avLst/>
          </a:prstGeom>
        </p:spPr>
      </p:pic>
      <p:sp>
        <p:nvSpPr>
          <p:cNvPr id="24" name="TextBox 23">
            <a:extLst>
              <a:ext uri="{FF2B5EF4-FFF2-40B4-BE49-F238E27FC236}">
                <a16:creationId xmlns:a16="http://schemas.microsoft.com/office/drawing/2014/main" id="{F2700C9A-10B5-414E-95B4-513ADCB2A95C}"/>
              </a:ext>
            </a:extLst>
          </p:cNvPr>
          <p:cNvSpPr txBox="1"/>
          <p:nvPr/>
        </p:nvSpPr>
        <p:spPr>
          <a:xfrm>
            <a:off x="6943059" y="1914774"/>
            <a:ext cx="3465419" cy="615553"/>
          </a:xfrm>
          <a:prstGeom prst="rect">
            <a:avLst/>
          </a:prstGeom>
          <a:noFill/>
        </p:spPr>
        <p:txBody>
          <a:bodyPr wrap="square" lIns="0" tIns="0" rIns="0" bIns="0" rtlCol="0">
            <a:spAutoFit/>
          </a:bodyPr>
          <a:lstStyle/>
          <a:p>
            <a:pPr algn="l"/>
            <a:r>
              <a:rPr lang="en-US" sz="4000" b="1" dirty="0">
                <a:gradFill>
                  <a:gsLst>
                    <a:gs pos="0">
                      <a:schemeClr val="accent1"/>
                    </a:gs>
                    <a:gs pos="100000">
                      <a:schemeClr val="accent4"/>
                    </a:gs>
                  </a:gsLst>
                  <a:lin ang="2700000" scaled="0"/>
                </a:gradFill>
              </a:rPr>
              <a:t>THANK YOU!</a:t>
            </a:r>
            <a:endParaRPr lang="vi-VN" sz="4000" b="1" dirty="0">
              <a:gradFill>
                <a:gsLst>
                  <a:gs pos="0">
                    <a:schemeClr val="accent1"/>
                  </a:gs>
                  <a:gs pos="100000">
                    <a:schemeClr val="accent4"/>
                  </a:gs>
                </a:gsLst>
                <a:lin ang="2700000" scaled="0"/>
              </a:gradFill>
            </a:endParaRPr>
          </a:p>
        </p:txBody>
      </p:sp>
      <p:sp>
        <p:nvSpPr>
          <p:cNvPr id="25" name="TextBox 24">
            <a:extLst>
              <a:ext uri="{FF2B5EF4-FFF2-40B4-BE49-F238E27FC236}">
                <a16:creationId xmlns:a16="http://schemas.microsoft.com/office/drawing/2014/main" id="{034BE09F-60AF-49C9-BE6B-71085C50DCCF}"/>
              </a:ext>
            </a:extLst>
          </p:cNvPr>
          <p:cNvSpPr txBox="1"/>
          <p:nvPr/>
        </p:nvSpPr>
        <p:spPr>
          <a:xfrm>
            <a:off x="6943059" y="2712829"/>
            <a:ext cx="1693092" cy="230832"/>
          </a:xfrm>
          <a:prstGeom prst="rect">
            <a:avLst/>
          </a:prstGeom>
          <a:noFill/>
        </p:spPr>
        <p:txBody>
          <a:bodyPr wrap="none" lIns="0" tIns="0" rIns="0" bIns="0" rtlCol="0">
            <a:spAutoFit/>
          </a:bodyPr>
          <a:lstStyle/>
          <a:p>
            <a:pPr algn="l"/>
            <a:r>
              <a:rPr lang="en-US" sz="1500" b="1" dirty="0"/>
              <a:t>Let’s start a new year</a:t>
            </a:r>
            <a:endParaRPr lang="vi-VN" sz="1500" b="1" dirty="0"/>
          </a:p>
        </p:txBody>
      </p:sp>
      <p:sp>
        <p:nvSpPr>
          <p:cNvPr id="26" name="TextBox 25">
            <a:extLst>
              <a:ext uri="{FF2B5EF4-FFF2-40B4-BE49-F238E27FC236}">
                <a16:creationId xmlns:a16="http://schemas.microsoft.com/office/drawing/2014/main" id="{835244DF-3F54-4D71-848E-621571E0F998}"/>
              </a:ext>
            </a:extLst>
          </p:cNvPr>
          <p:cNvSpPr txBox="1"/>
          <p:nvPr/>
        </p:nvSpPr>
        <p:spPr>
          <a:xfrm flipH="1">
            <a:off x="6943059" y="3003422"/>
            <a:ext cx="4173250" cy="802399"/>
          </a:xfrm>
          <a:prstGeom prst="rect">
            <a:avLst/>
          </a:prstGeom>
          <a:noFill/>
        </p:spPr>
        <p:txBody>
          <a:bodyPr wrap="square" lIns="0" tIns="0" rIns="0" bIns="0" rtlCol="0">
            <a:spAutoFit/>
          </a:bodyPr>
          <a:lstStyle/>
          <a:p>
            <a:pPr algn="just">
              <a:lnSpc>
                <a:spcPct val="150000"/>
              </a:lnSpc>
            </a:pPr>
            <a:r>
              <a:rPr lang="en-US" sz="1200" dirty="0">
                <a:ea typeface="Lato Medium" panose="020F0502020204030203" pitchFamily="34" charset="0"/>
                <a:cs typeface="Poppins" panose="00000500000000000000" pitchFamily="2" charset="0"/>
              </a:rPr>
              <a:t>Lorem ipsum dolor sit </a:t>
            </a:r>
            <a:r>
              <a:rPr lang="en-US" sz="1200" dirty="0" err="1">
                <a:ea typeface="Lato Medium" panose="020F0502020204030203" pitchFamily="34" charset="0"/>
                <a:cs typeface="Poppins" panose="00000500000000000000" pitchFamily="2" charset="0"/>
              </a:rPr>
              <a:t>amet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consectetur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adipiscing</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elit</a:t>
            </a:r>
            <a:r>
              <a:rPr lang="en-US" sz="1200" dirty="0">
                <a:ea typeface="Lato Medium" panose="020F0502020204030203" pitchFamily="34" charset="0"/>
                <a:cs typeface="Poppins" panose="00000500000000000000" pitchFamily="2" charset="0"/>
              </a:rPr>
              <a:t>, sed do </a:t>
            </a:r>
            <a:r>
              <a:rPr lang="en-US" sz="1200" dirty="0" err="1">
                <a:ea typeface="Lato Medium" panose="020F0502020204030203" pitchFamily="34" charset="0"/>
                <a:cs typeface="Poppins" panose="00000500000000000000" pitchFamily="2" charset="0"/>
              </a:rPr>
              <a:t>eiusmod</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tempor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incididunt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ut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labore</a:t>
            </a:r>
            <a:r>
              <a:rPr lang="en-US" sz="1200" dirty="0">
                <a:ea typeface="Lato Medium" panose="020F0502020204030203" pitchFamily="34" charset="0"/>
                <a:cs typeface="Poppins" panose="00000500000000000000" pitchFamily="2" charset="0"/>
              </a:rPr>
              <a:t> et dolore magna </a:t>
            </a:r>
            <a:r>
              <a:rPr lang="en-US" sz="1200" dirty="0" err="1">
                <a:ea typeface="Lato Medium" panose="020F0502020204030203" pitchFamily="34" charset="0"/>
                <a:cs typeface="Poppins" panose="00000500000000000000" pitchFamily="2" charset="0"/>
              </a:rPr>
              <a:t>aliqua</a:t>
            </a:r>
            <a:r>
              <a:rPr lang="en-US" sz="1200" dirty="0">
                <a:ea typeface="Lato Medium" panose="020F0502020204030203" pitchFamily="34" charset="0"/>
                <a:cs typeface="Poppins" panose="00000500000000000000" pitchFamily="2" charset="0"/>
              </a:rPr>
              <a:t>. Ut </a:t>
            </a:r>
            <a:r>
              <a:rPr lang="en-US" sz="1200" dirty="0" err="1">
                <a:ea typeface="Lato Medium" panose="020F0502020204030203" pitchFamily="34" charset="0"/>
                <a:cs typeface="Poppins" panose="00000500000000000000" pitchFamily="2" charset="0"/>
              </a:rPr>
              <a:t>enim</a:t>
            </a:r>
            <a:r>
              <a:rPr lang="en-US" sz="1200" dirty="0">
                <a:ea typeface="Lato Medium" panose="020F0502020204030203" pitchFamily="34" charset="0"/>
                <a:cs typeface="Poppins" panose="00000500000000000000" pitchFamily="2" charset="0"/>
              </a:rPr>
              <a:t> ad minim </a:t>
            </a:r>
            <a:r>
              <a:rPr lang="en-US" sz="1200" dirty="0" err="1">
                <a:ea typeface="Lato Medium" panose="020F0502020204030203" pitchFamily="34" charset="0"/>
                <a:cs typeface="Poppins" panose="00000500000000000000" pitchFamily="2" charset="0"/>
              </a:rPr>
              <a:t>veniam</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quis</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nostrud</a:t>
            </a:r>
            <a:r>
              <a:rPr lang="en-US" sz="1200" dirty="0">
                <a:ea typeface="Lato Medium" panose="020F0502020204030203" pitchFamily="34" charset="0"/>
                <a:cs typeface="Poppins" panose="00000500000000000000" pitchFamily="2" charset="0"/>
              </a:rPr>
              <a:t> exercitation</a:t>
            </a:r>
          </a:p>
        </p:txBody>
      </p:sp>
      <p:sp>
        <p:nvSpPr>
          <p:cNvPr id="27" name="Rectangle: Rounded Corners 26">
            <a:extLst>
              <a:ext uri="{FF2B5EF4-FFF2-40B4-BE49-F238E27FC236}">
                <a16:creationId xmlns:a16="http://schemas.microsoft.com/office/drawing/2014/main" id="{79B7C20D-D447-478F-BE05-47F36292B475}"/>
              </a:ext>
            </a:extLst>
          </p:cNvPr>
          <p:cNvSpPr/>
          <p:nvPr/>
        </p:nvSpPr>
        <p:spPr>
          <a:xfrm>
            <a:off x="6943059" y="4141103"/>
            <a:ext cx="480401" cy="480401"/>
          </a:xfrm>
          <a:prstGeom prst="roundRect">
            <a:avLst>
              <a:gd name="adj" fmla="val 1270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8" name="TextBox 27">
            <a:extLst>
              <a:ext uri="{FF2B5EF4-FFF2-40B4-BE49-F238E27FC236}">
                <a16:creationId xmlns:a16="http://schemas.microsoft.com/office/drawing/2014/main" id="{BABDB114-1AD2-49E3-A7D9-1B371FB1635B}"/>
              </a:ext>
            </a:extLst>
          </p:cNvPr>
          <p:cNvSpPr txBox="1"/>
          <p:nvPr/>
        </p:nvSpPr>
        <p:spPr>
          <a:xfrm>
            <a:off x="7490522" y="4159139"/>
            <a:ext cx="1022139" cy="230832"/>
          </a:xfrm>
          <a:prstGeom prst="rect">
            <a:avLst/>
          </a:prstGeom>
          <a:noFill/>
        </p:spPr>
        <p:txBody>
          <a:bodyPr wrap="none" lIns="0" tIns="0" rIns="0" bIns="0" rtlCol="0">
            <a:spAutoFit/>
          </a:bodyPr>
          <a:lstStyle/>
          <a:p>
            <a:pPr algn="l"/>
            <a:r>
              <a:rPr lang="en-US" sz="1500" b="1"/>
              <a:t>Samples text</a:t>
            </a:r>
            <a:endParaRPr lang="vi-VN" sz="1500" b="1"/>
          </a:p>
        </p:txBody>
      </p:sp>
      <p:sp>
        <p:nvSpPr>
          <p:cNvPr id="29" name="TextBox 28">
            <a:extLst>
              <a:ext uri="{FF2B5EF4-FFF2-40B4-BE49-F238E27FC236}">
                <a16:creationId xmlns:a16="http://schemas.microsoft.com/office/drawing/2014/main" id="{0C82B695-617D-4D49-97FA-72965D273D6E}"/>
              </a:ext>
            </a:extLst>
          </p:cNvPr>
          <p:cNvSpPr txBox="1"/>
          <p:nvPr/>
        </p:nvSpPr>
        <p:spPr>
          <a:xfrm flipH="1">
            <a:off x="7490522" y="4394463"/>
            <a:ext cx="1828561" cy="206980"/>
          </a:xfrm>
          <a:prstGeom prst="rect">
            <a:avLst/>
          </a:prstGeom>
          <a:noFill/>
        </p:spPr>
        <p:txBody>
          <a:bodyPr wrap="square" lIns="0" tIns="0" rIns="0" bIns="0" rtlCol="0">
            <a:spAutoFit/>
          </a:bodyPr>
          <a:lstStyle/>
          <a:p>
            <a:pPr>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p>
        </p:txBody>
      </p:sp>
      <p:sp>
        <p:nvSpPr>
          <p:cNvPr id="30" name="Rectangle: Rounded Corners 29">
            <a:extLst>
              <a:ext uri="{FF2B5EF4-FFF2-40B4-BE49-F238E27FC236}">
                <a16:creationId xmlns:a16="http://schemas.microsoft.com/office/drawing/2014/main" id="{29A6A9F4-FEEE-472B-826B-8CFD6E012EB5}"/>
              </a:ext>
            </a:extLst>
          </p:cNvPr>
          <p:cNvSpPr/>
          <p:nvPr/>
        </p:nvSpPr>
        <p:spPr>
          <a:xfrm>
            <a:off x="9519980" y="4141103"/>
            <a:ext cx="480401" cy="480401"/>
          </a:xfrm>
          <a:prstGeom prst="roundRect">
            <a:avLst>
              <a:gd name="adj" fmla="val 127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1" name="TextBox 30">
            <a:extLst>
              <a:ext uri="{FF2B5EF4-FFF2-40B4-BE49-F238E27FC236}">
                <a16:creationId xmlns:a16="http://schemas.microsoft.com/office/drawing/2014/main" id="{16B914B1-C9BA-4BCC-9E9B-F98914D92232}"/>
              </a:ext>
            </a:extLst>
          </p:cNvPr>
          <p:cNvSpPr txBox="1"/>
          <p:nvPr/>
        </p:nvSpPr>
        <p:spPr>
          <a:xfrm>
            <a:off x="10067442" y="4159139"/>
            <a:ext cx="1022139" cy="230832"/>
          </a:xfrm>
          <a:prstGeom prst="rect">
            <a:avLst/>
          </a:prstGeom>
          <a:noFill/>
        </p:spPr>
        <p:txBody>
          <a:bodyPr wrap="none" lIns="0" tIns="0" rIns="0" bIns="0" rtlCol="0">
            <a:spAutoFit/>
          </a:bodyPr>
          <a:lstStyle/>
          <a:p>
            <a:pPr algn="l"/>
            <a:r>
              <a:rPr lang="en-US" sz="1500" b="1"/>
              <a:t>Samples text</a:t>
            </a:r>
            <a:endParaRPr lang="vi-VN" sz="1500" b="1"/>
          </a:p>
        </p:txBody>
      </p:sp>
      <p:sp>
        <p:nvSpPr>
          <p:cNvPr id="32" name="TextBox 31">
            <a:extLst>
              <a:ext uri="{FF2B5EF4-FFF2-40B4-BE49-F238E27FC236}">
                <a16:creationId xmlns:a16="http://schemas.microsoft.com/office/drawing/2014/main" id="{5C9729D6-FCAB-462B-A8D4-F3271401DD64}"/>
              </a:ext>
            </a:extLst>
          </p:cNvPr>
          <p:cNvSpPr txBox="1"/>
          <p:nvPr/>
        </p:nvSpPr>
        <p:spPr>
          <a:xfrm flipH="1">
            <a:off x="10067442" y="4394463"/>
            <a:ext cx="1828561" cy="206980"/>
          </a:xfrm>
          <a:prstGeom prst="rect">
            <a:avLst/>
          </a:prstGeom>
          <a:noFill/>
        </p:spPr>
        <p:txBody>
          <a:bodyPr wrap="square" lIns="0" tIns="0" rIns="0" bIns="0" rtlCol="0">
            <a:spAutoFit/>
          </a:bodyPr>
          <a:lstStyle/>
          <a:p>
            <a:pPr>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p>
        </p:txBody>
      </p:sp>
      <p:sp>
        <p:nvSpPr>
          <p:cNvPr id="33" name="Rectangle: Rounded Corners 32">
            <a:extLst>
              <a:ext uri="{FF2B5EF4-FFF2-40B4-BE49-F238E27FC236}">
                <a16:creationId xmlns:a16="http://schemas.microsoft.com/office/drawing/2014/main" id="{12F01084-AE4F-4164-8A57-37F60F247D68}"/>
              </a:ext>
            </a:extLst>
          </p:cNvPr>
          <p:cNvSpPr/>
          <p:nvPr/>
        </p:nvSpPr>
        <p:spPr>
          <a:xfrm>
            <a:off x="6943059" y="5199049"/>
            <a:ext cx="480401" cy="480401"/>
          </a:xfrm>
          <a:prstGeom prst="roundRect">
            <a:avLst>
              <a:gd name="adj" fmla="val 127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4" name="TextBox 33">
            <a:extLst>
              <a:ext uri="{FF2B5EF4-FFF2-40B4-BE49-F238E27FC236}">
                <a16:creationId xmlns:a16="http://schemas.microsoft.com/office/drawing/2014/main" id="{44FA84BA-F912-46D2-8707-F02C08CB42F9}"/>
              </a:ext>
            </a:extLst>
          </p:cNvPr>
          <p:cNvSpPr txBox="1"/>
          <p:nvPr/>
        </p:nvSpPr>
        <p:spPr>
          <a:xfrm>
            <a:off x="7490522" y="5217086"/>
            <a:ext cx="1022139" cy="230832"/>
          </a:xfrm>
          <a:prstGeom prst="rect">
            <a:avLst/>
          </a:prstGeom>
          <a:noFill/>
        </p:spPr>
        <p:txBody>
          <a:bodyPr wrap="none" lIns="0" tIns="0" rIns="0" bIns="0" rtlCol="0">
            <a:spAutoFit/>
          </a:bodyPr>
          <a:lstStyle/>
          <a:p>
            <a:pPr algn="l"/>
            <a:r>
              <a:rPr lang="en-US" sz="1500" b="1"/>
              <a:t>Samples text</a:t>
            </a:r>
            <a:endParaRPr lang="vi-VN" sz="1500" b="1"/>
          </a:p>
        </p:txBody>
      </p:sp>
      <p:sp>
        <p:nvSpPr>
          <p:cNvPr id="35" name="TextBox 34">
            <a:extLst>
              <a:ext uri="{FF2B5EF4-FFF2-40B4-BE49-F238E27FC236}">
                <a16:creationId xmlns:a16="http://schemas.microsoft.com/office/drawing/2014/main" id="{DFAB95A2-7603-4B37-A756-6FD788D35F5B}"/>
              </a:ext>
            </a:extLst>
          </p:cNvPr>
          <p:cNvSpPr txBox="1"/>
          <p:nvPr/>
        </p:nvSpPr>
        <p:spPr>
          <a:xfrm flipH="1">
            <a:off x="7490522" y="5452409"/>
            <a:ext cx="1828561" cy="206980"/>
          </a:xfrm>
          <a:prstGeom prst="rect">
            <a:avLst/>
          </a:prstGeom>
          <a:noFill/>
        </p:spPr>
        <p:txBody>
          <a:bodyPr wrap="square" lIns="0" tIns="0" rIns="0" bIns="0" rtlCol="0">
            <a:spAutoFit/>
          </a:bodyPr>
          <a:lstStyle/>
          <a:p>
            <a:pPr>
              <a:lnSpc>
                <a:spcPct val="150000"/>
              </a:lnSpc>
            </a:pPr>
            <a:r>
              <a:rPr lang="en-US" sz="1000">
                <a:ea typeface="Lato Medium" panose="020F0502020204030203" pitchFamily="34" charset="0"/>
                <a:cs typeface="Poppins" panose="00000500000000000000" pitchFamily="2" charset="0"/>
              </a:rPr>
              <a:t>Lorem ipsum dolor sit amet, </a:t>
            </a:r>
            <a:endParaRPr lang="en-US" sz="1000" dirty="0">
              <a:ea typeface="Lato Medium" panose="020F0502020204030203" pitchFamily="34" charset="0"/>
              <a:cs typeface="Poppins" panose="00000500000000000000" pitchFamily="2" charset="0"/>
            </a:endParaRPr>
          </a:p>
        </p:txBody>
      </p:sp>
      <p:sp>
        <p:nvSpPr>
          <p:cNvPr id="36" name="Rectangle: Rounded Corners 35">
            <a:extLst>
              <a:ext uri="{FF2B5EF4-FFF2-40B4-BE49-F238E27FC236}">
                <a16:creationId xmlns:a16="http://schemas.microsoft.com/office/drawing/2014/main" id="{4B34230D-9638-4202-948D-9CD1B5351E48}"/>
              </a:ext>
            </a:extLst>
          </p:cNvPr>
          <p:cNvSpPr/>
          <p:nvPr/>
        </p:nvSpPr>
        <p:spPr>
          <a:xfrm>
            <a:off x="9519980" y="5199049"/>
            <a:ext cx="480401" cy="480401"/>
          </a:xfrm>
          <a:prstGeom prst="roundRect">
            <a:avLst>
              <a:gd name="adj" fmla="val 127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7" name="TextBox 36">
            <a:extLst>
              <a:ext uri="{FF2B5EF4-FFF2-40B4-BE49-F238E27FC236}">
                <a16:creationId xmlns:a16="http://schemas.microsoft.com/office/drawing/2014/main" id="{32D6DF0A-6B36-405F-BBED-D16EC056E464}"/>
              </a:ext>
            </a:extLst>
          </p:cNvPr>
          <p:cNvSpPr txBox="1"/>
          <p:nvPr/>
        </p:nvSpPr>
        <p:spPr>
          <a:xfrm>
            <a:off x="10067442" y="5217086"/>
            <a:ext cx="1022139" cy="230832"/>
          </a:xfrm>
          <a:prstGeom prst="rect">
            <a:avLst/>
          </a:prstGeom>
          <a:noFill/>
        </p:spPr>
        <p:txBody>
          <a:bodyPr wrap="none" lIns="0" tIns="0" rIns="0" bIns="0" rtlCol="0">
            <a:spAutoFit/>
          </a:bodyPr>
          <a:lstStyle/>
          <a:p>
            <a:pPr algn="l"/>
            <a:r>
              <a:rPr lang="en-US" sz="1500" b="1"/>
              <a:t>Samples text</a:t>
            </a:r>
            <a:endParaRPr lang="vi-VN" sz="1500" b="1"/>
          </a:p>
        </p:txBody>
      </p:sp>
      <p:sp>
        <p:nvSpPr>
          <p:cNvPr id="41" name="TextBox 40">
            <a:extLst>
              <a:ext uri="{FF2B5EF4-FFF2-40B4-BE49-F238E27FC236}">
                <a16:creationId xmlns:a16="http://schemas.microsoft.com/office/drawing/2014/main" id="{408C5DC6-6066-4764-9E42-0DC7432A9D46}"/>
              </a:ext>
            </a:extLst>
          </p:cNvPr>
          <p:cNvSpPr txBox="1"/>
          <p:nvPr/>
        </p:nvSpPr>
        <p:spPr>
          <a:xfrm flipH="1">
            <a:off x="10067442" y="5452409"/>
            <a:ext cx="1828561" cy="206980"/>
          </a:xfrm>
          <a:prstGeom prst="rect">
            <a:avLst/>
          </a:prstGeom>
          <a:noFill/>
        </p:spPr>
        <p:txBody>
          <a:bodyPr wrap="square" lIns="0" tIns="0" rIns="0" bIns="0" rtlCol="0">
            <a:spAutoFit/>
          </a:bodyPr>
          <a:lstStyle/>
          <a:p>
            <a:pPr>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p>
        </p:txBody>
      </p:sp>
      <p:grpSp>
        <p:nvGrpSpPr>
          <p:cNvPr id="42" name="Группа 16">
            <a:extLst>
              <a:ext uri="{FF2B5EF4-FFF2-40B4-BE49-F238E27FC236}">
                <a16:creationId xmlns:a16="http://schemas.microsoft.com/office/drawing/2014/main" id="{C10BFF46-D474-4538-8153-4BC3E1338B5A}"/>
              </a:ext>
            </a:extLst>
          </p:cNvPr>
          <p:cNvGrpSpPr/>
          <p:nvPr/>
        </p:nvGrpSpPr>
        <p:grpSpPr>
          <a:xfrm>
            <a:off x="7044269" y="5298515"/>
            <a:ext cx="277981" cy="281470"/>
            <a:chOff x="5842001" y="3186113"/>
            <a:chExt cx="2655888" cy="2689225"/>
          </a:xfrm>
          <a:solidFill>
            <a:schemeClr val="bg1"/>
          </a:solidFill>
        </p:grpSpPr>
        <p:sp>
          <p:nvSpPr>
            <p:cNvPr id="43" name="Freeform 12">
              <a:extLst>
                <a:ext uri="{FF2B5EF4-FFF2-40B4-BE49-F238E27FC236}">
                  <a16:creationId xmlns:a16="http://schemas.microsoft.com/office/drawing/2014/main" id="{C3504167-83D7-4D0C-BA96-67C07A60A509}"/>
                </a:ext>
              </a:extLst>
            </p:cNvPr>
            <p:cNvSpPr>
              <a:spLocks/>
            </p:cNvSpPr>
            <p:nvPr/>
          </p:nvSpPr>
          <p:spPr bwMode="auto">
            <a:xfrm>
              <a:off x="6607176" y="4203701"/>
              <a:ext cx="354013" cy="220663"/>
            </a:xfrm>
            <a:custGeom>
              <a:avLst/>
              <a:gdLst>
                <a:gd name="T0" fmla="*/ 0 w 445"/>
                <a:gd name="T1" fmla="*/ 0 h 279"/>
                <a:gd name="T2" fmla="*/ 357 w 445"/>
                <a:gd name="T3" fmla="*/ 0 h 279"/>
                <a:gd name="T4" fmla="*/ 359 w 445"/>
                <a:gd name="T5" fmla="*/ 0 h 279"/>
                <a:gd name="T6" fmla="*/ 364 w 445"/>
                <a:gd name="T7" fmla="*/ 0 h 279"/>
                <a:gd name="T8" fmla="*/ 370 w 445"/>
                <a:gd name="T9" fmla="*/ 1 h 279"/>
                <a:gd name="T10" fmla="*/ 377 w 445"/>
                <a:gd name="T11" fmla="*/ 4 h 279"/>
                <a:gd name="T12" fmla="*/ 387 w 445"/>
                <a:gd name="T13" fmla="*/ 8 h 279"/>
                <a:gd name="T14" fmla="*/ 396 w 445"/>
                <a:gd name="T15" fmla="*/ 13 h 279"/>
                <a:gd name="T16" fmla="*/ 407 w 445"/>
                <a:gd name="T17" fmla="*/ 20 h 279"/>
                <a:gd name="T18" fmla="*/ 416 w 445"/>
                <a:gd name="T19" fmla="*/ 30 h 279"/>
                <a:gd name="T20" fmla="*/ 425 w 445"/>
                <a:gd name="T21" fmla="*/ 44 h 279"/>
                <a:gd name="T22" fmla="*/ 433 w 445"/>
                <a:gd name="T23" fmla="*/ 59 h 279"/>
                <a:gd name="T24" fmla="*/ 439 w 445"/>
                <a:gd name="T25" fmla="*/ 79 h 279"/>
                <a:gd name="T26" fmla="*/ 443 w 445"/>
                <a:gd name="T27" fmla="*/ 102 h 279"/>
                <a:gd name="T28" fmla="*/ 445 w 445"/>
                <a:gd name="T29" fmla="*/ 129 h 279"/>
                <a:gd name="T30" fmla="*/ 443 w 445"/>
                <a:gd name="T31" fmla="*/ 162 h 279"/>
                <a:gd name="T32" fmla="*/ 440 w 445"/>
                <a:gd name="T33" fmla="*/ 190 h 279"/>
                <a:gd name="T34" fmla="*/ 435 w 445"/>
                <a:gd name="T35" fmla="*/ 213 h 279"/>
                <a:gd name="T36" fmla="*/ 426 w 445"/>
                <a:gd name="T37" fmla="*/ 232 h 279"/>
                <a:gd name="T38" fmla="*/ 417 w 445"/>
                <a:gd name="T39" fmla="*/ 247 h 279"/>
                <a:gd name="T40" fmla="*/ 407 w 445"/>
                <a:gd name="T41" fmla="*/ 258 h 279"/>
                <a:gd name="T42" fmla="*/ 394 w 445"/>
                <a:gd name="T43" fmla="*/ 266 h 279"/>
                <a:gd name="T44" fmla="*/ 380 w 445"/>
                <a:gd name="T45" fmla="*/ 272 h 279"/>
                <a:gd name="T46" fmla="*/ 366 w 445"/>
                <a:gd name="T47" fmla="*/ 276 h 279"/>
                <a:gd name="T48" fmla="*/ 351 w 445"/>
                <a:gd name="T49" fmla="*/ 278 h 279"/>
                <a:gd name="T50" fmla="*/ 335 w 445"/>
                <a:gd name="T51" fmla="*/ 279 h 279"/>
                <a:gd name="T52" fmla="*/ 0 w 445"/>
                <a:gd name="T53" fmla="*/ 279 h 279"/>
                <a:gd name="T54" fmla="*/ 0 w 445"/>
                <a:gd name="T55"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279">
                  <a:moveTo>
                    <a:pt x="0" y="0"/>
                  </a:moveTo>
                  <a:lnTo>
                    <a:pt x="357" y="0"/>
                  </a:lnTo>
                  <a:lnTo>
                    <a:pt x="359" y="0"/>
                  </a:lnTo>
                  <a:lnTo>
                    <a:pt x="364" y="0"/>
                  </a:lnTo>
                  <a:lnTo>
                    <a:pt x="370" y="1"/>
                  </a:lnTo>
                  <a:lnTo>
                    <a:pt x="377" y="4"/>
                  </a:lnTo>
                  <a:lnTo>
                    <a:pt x="387" y="8"/>
                  </a:lnTo>
                  <a:lnTo>
                    <a:pt x="396" y="13"/>
                  </a:lnTo>
                  <a:lnTo>
                    <a:pt x="407" y="20"/>
                  </a:lnTo>
                  <a:lnTo>
                    <a:pt x="416" y="30"/>
                  </a:lnTo>
                  <a:lnTo>
                    <a:pt x="425" y="44"/>
                  </a:lnTo>
                  <a:lnTo>
                    <a:pt x="433" y="59"/>
                  </a:lnTo>
                  <a:lnTo>
                    <a:pt x="439" y="79"/>
                  </a:lnTo>
                  <a:lnTo>
                    <a:pt x="443" y="102"/>
                  </a:lnTo>
                  <a:lnTo>
                    <a:pt x="445" y="129"/>
                  </a:lnTo>
                  <a:lnTo>
                    <a:pt x="443" y="162"/>
                  </a:lnTo>
                  <a:lnTo>
                    <a:pt x="440" y="190"/>
                  </a:lnTo>
                  <a:lnTo>
                    <a:pt x="435" y="213"/>
                  </a:lnTo>
                  <a:lnTo>
                    <a:pt x="426" y="232"/>
                  </a:lnTo>
                  <a:lnTo>
                    <a:pt x="417" y="247"/>
                  </a:lnTo>
                  <a:lnTo>
                    <a:pt x="407" y="258"/>
                  </a:lnTo>
                  <a:lnTo>
                    <a:pt x="394" y="266"/>
                  </a:lnTo>
                  <a:lnTo>
                    <a:pt x="380" y="272"/>
                  </a:lnTo>
                  <a:lnTo>
                    <a:pt x="366" y="276"/>
                  </a:lnTo>
                  <a:lnTo>
                    <a:pt x="351" y="278"/>
                  </a:lnTo>
                  <a:lnTo>
                    <a:pt x="335" y="279"/>
                  </a:lnTo>
                  <a:lnTo>
                    <a:pt x="0" y="279"/>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4" name="Freeform 13">
              <a:extLst>
                <a:ext uri="{FF2B5EF4-FFF2-40B4-BE49-F238E27FC236}">
                  <a16:creationId xmlns:a16="http://schemas.microsoft.com/office/drawing/2014/main" id="{8733AE31-FB14-4CBF-876B-2034BC6AFE50}"/>
                </a:ext>
              </a:extLst>
            </p:cNvPr>
            <p:cNvSpPr>
              <a:spLocks/>
            </p:cNvSpPr>
            <p:nvPr/>
          </p:nvSpPr>
          <p:spPr bwMode="auto">
            <a:xfrm>
              <a:off x="7446963" y="4424363"/>
              <a:ext cx="322263" cy="152400"/>
            </a:xfrm>
            <a:custGeom>
              <a:avLst/>
              <a:gdLst>
                <a:gd name="T0" fmla="*/ 217 w 405"/>
                <a:gd name="T1" fmla="*/ 0 h 192"/>
                <a:gd name="T2" fmla="*/ 248 w 405"/>
                <a:gd name="T3" fmla="*/ 2 h 192"/>
                <a:gd name="T4" fmla="*/ 277 w 405"/>
                <a:gd name="T5" fmla="*/ 7 h 192"/>
                <a:gd name="T6" fmla="*/ 301 w 405"/>
                <a:gd name="T7" fmla="*/ 16 h 192"/>
                <a:gd name="T8" fmla="*/ 322 w 405"/>
                <a:gd name="T9" fmla="*/ 26 h 192"/>
                <a:gd name="T10" fmla="*/ 340 w 405"/>
                <a:gd name="T11" fmla="*/ 40 h 192"/>
                <a:gd name="T12" fmla="*/ 355 w 405"/>
                <a:gd name="T13" fmla="*/ 54 h 192"/>
                <a:gd name="T14" fmla="*/ 368 w 405"/>
                <a:gd name="T15" fmla="*/ 71 h 192"/>
                <a:gd name="T16" fmla="*/ 378 w 405"/>
                <a:gd name="T17" fmla="*/ 87 h 192"/>
                <a:gd name="T18" fmla="*/ 386 w 405"/>
                <a:gd name="T19" fmla="*/ 104 h 192"/>
                <a:gd name="T20" fmla="*/ 393 w 405"/>
                <a:gd name="T21" fmla="*/ 121 h 192"/>
                <a:gd name="T22" fmla="*/ 397 w 405"/>
                <a:gd name="T23" fmla="*/ 136 h 192"/>
                <a:gd name="T24" fmla="*/ 401 w 405"/>
                <a:gd name="T25" fmla="*/ 151 h 192"/>
                <a:gd name="T26" fmla="*/ 403 w 405"/>
                <a:gd name="T27" fmla="*/ 164 h 192"/>
                <a:gd name="T28" fmla="*/ 404 w 405"/>
                <a:gd name="T29" fmla="*/ 176 h 192"/>
                <a:gd name="T30" fmla="*/ 404 w 405"/>
                <a:gd name="T31" fmla="*/ 184 h 192"/>
                <a:gd name="T32" fmla="*/ 405 w 405"/>
                <a:gd name="T33" fmla="*/ 189 h 192"/>
                <a:gd name="T34" fmla="*/ 405 w 405"/>
                <a:gd name="T35" fmla="*/ 192 h 192"/>
                <a:gd name="T36" fmla="*/ 0 w 405"/>
                <a:gd name="T37" fmla="*/ 192 h 192"/>
                <a:gd name="T38" fmla="*/ 1 w 405"/>
                <a:gd name="T39" fmla="*/ 189 h 192"/>
                <a:gd name="T40" fmla="*/ 2 w 405"/>
                <a:gd name="T41" fmla="*/ 183 h 192"/>
                <a:gd name="T42" fmla="*/ 5 w 405"/>
                <a:gd name="T43" fmla="*/ 174 h 192"/>
                <a:gd name="T44" fmla="*/ 8 w 405"/>
                <a:gd name="T45" fmla="*/ 162 h 192"/>
                <a:gd name="T46" fmla="*/ 13 w 405"/>
                <a:gd name="T47" fmla="*/ 147 h 192"/>
                <a:gd name="T48" fmla="*/ 19 w 405"/>
                <a:gd name="T49" fmla="*/ 131 h 192"/>
                <a:gd name="T50" fmla="*/ 28 w 405"/>
                <a:gd name="T51" fmla="*/ 113 h 192"/>
                <a:gd name="T52" fmla="*/ 38 w 405"/>
                <a:gd name="T53" fmla="*/ 95 h 192"/>
                <a:gd name="T54" fmla="*/ 51 w 405"/>
                <a:gd name="T55" fmla="*/ 77 h 192"/>
                <a:gd name="T56" fmla="*/ 65 w 405"/>
                <a:gd name="T57" fmla="*/ 60 h 192"/>
                <a:gd name="T58" fmla="*/ 83 w 405"/>
                <a:gd name="T59" fmla="*/ 44 h 192"/>
                <a:gd name="T60" fmla="*/ 103 w 405"/>
                <a:gd name="T61" fmla="*/ 29 h 192"/>
                <a:gd name="T62" fmla="*/ 127 w 405"/>
                <a:gd name="T63" fmla="*/ 17 h 192"/>
                <a:gd name="T64" fmla="*/ 153 w 405"/>
                <a:gd name="T65" fmla="*/ 8 h 192"/>
                <a:gd name="T66" fmla="*/ 183 w 405"/>
                <a:gd name="T67" fmla="*/ 2 h 192"/>
                <a:gd name="T68" fmla="*/ 217 w 405"/>
                <a:gd name="T6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192">
                  <a:moveTo>
                    <a:pt x="217" y="0"/>
                  </a:moveTo>
                  <a:lnTo>
                    <a:pt x="248" y="2"/>
                  </a:lnTo>
                  <a:lnTo>
                    <a:pt x="277" y="7"/>
                  </a:lnTo>
                  <a:lnTo>
                    <a:pt x="301" y="16"/>
                  </a:lnTo>
                  <a:lnTo>
                    <a:pt x="322" y="26"/>
                  </a:lnTo>
                  <a:lnTo>
                    <a:pt x="340" y="40"/>
                  </a:lnTo>
                  <a:lnTo>
                    <a:pt x="355" y="54"/>
                  </a:lnTo>
                  <a:lnTo>
                    <a:pt x="368" y="71"/>
                  </a:lnTo>
                  <a:lnTo>
                    <a:pt x="378" y="87"/>
                  </a:lnTo>
                  <a:lnTo>
                    <a:pt x="386" y="104"/>
                  </a:lnTo>
                  <a:lnTo>
                    <a:pt x="393" y="121"/>
                  </a:lnTo>
                  <a:lnTo>
                    <a:pt x="397" y="136"/>
                  </a:lnTo>
                  <a:lnTo>
                    <a:pt x="401" y="151"/>
                  </a:lnTo>
                  <a:lnTo>
                    <a:pt x="403" y="164"/>
                  </a:lnTo>
                  <a:lnTo>
                    <a:pt x="404" y="176"/>
                  </a:lnTo>
                  <a:lnTo>
                    <a:pt x="404" y="184"/>
                  </a:lnTo>
                  <a:lnTo>
                    <a:pt x="405" y="189"/>
                  </a:lnTo>
                  <a:lnTo>
                    <a:pt x="405" y="192"/>
                  </a:lnTo>
                  <a:lnTo>
                    <a:pt x="0" y="192"/>
                  </a:lnTo>
                  <a:lnTo>
                    <a:pt x="1" y="189"/>
                  </a:lnTo>
                  <a:lnTo>
                    <a:pt x="2" y="183"/>
                  </a:lnTo>
                  <a:lnTo>
                    <a:pt x="5" y="174"/>
                  </a:lnTo>
                  <a:lnTo>
                    <a:pt x="8" y="162"/>
                  </a:lnTo>
                  <a:lnTo>
                    <a:pt x="13" y="147"/>
                  </a:lnTo>
                  <a:lnTo>
                    <a:pt x="19" y="131"/>
                  </a:lnTo>
                  <a:lnTo>
                    <a:pt x="28" y="113"/>
                  </a:lnTo>
                  <a:lnTo>
                    <a:pt x="38" y="95"/>
                  </a:lnTo>
                  <a:lnTo>
                    <a:pt x="51" y="77"/>
                  </a:lnTo>
                  <a:lnTo>
                    <a:pt x="65" y="60"/>
                  </a:lnTo>
                  <a:lnTo>
                    <a:pt x="83" y="44"/>
                  </a:lnTo>
                  <a:lnTo>
                    <a:pt x="103" y="29"/>
                  </a:lnTo>
                  <a:lnTo>
                    <a:pt x="127" y="17"/>
                  </a:lnTo>
                  <a:lnTo>
                    <a:pt x="153" y="8"/>
                  </a:lnTo>
                  <a:lnTo>
                    <a:pt x="183" y="2"/>
                  </a:lnTo>
                  <a:lnTo>
                    <a:pt x="21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5" name="Freeform 14">
              <a:extLst>
                <a:ext uri="{FF2B5EF4-FFF2-40B4-BE49-F238E27FC236}">
                  <a16:creationId xmlns:a16="http://schemas.microsoft.com/office/drawing/2014/main" id="{D939C311-F2CA-43FB-A862-3E177E66C636}"/>
                </a:ext>
              </a:extLst>
            </p:cNvPr>
            <p:cNvSpPr>
              <a:spLocks/>
            </p:cNvSpPr>
            <p:nvPr/>
          </p:nvSpPr>
          <p:spPr bwMode="auto">
            <a:xfrm>
              <a:off x="6607176" y="4576763"/>
              <a:ext cx="387350" cy="265113"/>
            </a:xfrm>
            <a:custGeom>
              <a:avLst/>
              <a:gdLst>
                <a:gd name="T0" fmla="*/ 0 w 487"/>
                <a:gd name="T1" fmla="*/ 0 h 333"/>
                <a:gd name="T2" fmla="*/ 357 w 487"/>
                <a:gd name="T3" fmla="*/ 0 h 333"/>
                <a:gd name="T4" fmla="*/ 359 w 487"/>
                <a:gd name="T5" fmla="*/ 0 h 333"/>
                <a:gd name="T6" fmla="*/ 364 w 487"/>
                <a:gd name="T7" fmla="*/ 0 h 333"/>
                <a:gd name="T8" fmla="*/ 371 w 487"/>
                <a:gd name="T9" fmla="*/ 1 h 333"/>
                <a:gd name="T10" fmla="*/ 380 w 487"/>
                <a:gd name="T11" fmla="*/ 3 h 333"/>
                <a:gd name="T12" fmla="*/ 391 w 487"/>
                <a:gd name="T13" fmla="*/ 5 h 333"/>
                <a:gd name="T14" fmla="*/ 403 w 487"/>
                <a:gd name="T15" fmla="*/ 10 h 333"/>
                <a:gd name="T16" fmla="*/ 416 w 487"/>
                <a:gd name="T17" fmla="*/ 16 h 333"/>
                <a:gd name="T18" fmla="*/ 430 w 487"/>
                <a:gd name="T19" fmla="*/ 25 h 333"/>
                <a:gd name="T20" fmla="*/ 442 w 487"/>
                <a:gd name="T21" fmla="*/ 36 h 333"/>
                <a:gd name="T22" fmla="*/ 454 w 487"/>
                <a:gd name="T23" fmla="*/ 49 h 333"/>
                <a:gd name="T24" fmla="*/ 465 w 487"/>
                <a:gd name="T25" fmla="*/ 66 h 333"/>
                <a:gd name="T26" fmla="*/ 475 w 487"/>
                <a:gd name="T27" fmla="*/ 86 h 333"/>
                <a:gd name="T28" fmla="*/ 481 w 487"/>
                <a:gd name="T29" fmla="*/ 111 h 333"/>
                <a:gd name="T30" fmla="*/ 486 w 487"/>
                <a:gd name="T31" fmla="*/ 138 h 333"/>
                <a:gd name="T32" fmla="*/ 487 w 487"/>
                <a:gd name="T33" fmla="*/ 170 h 333"/>
                <a:gd name="T34" fmla="*/ 486 w 487"/>
                <a:gd name="T35" fmla="*/ 202 h 333"/>
                <a:gd name="T36" fmla="*/ 481 w 487"/>
                <a:gd name="T37" fmla="*/ 229 h 333"/>
                <a:gd name="T38" fmla="*/ 474 w 487"/>
                <a:gd name="T39" fmla="*/ 252 h 333"/>
                <a:gd name="T40" fmla="*/ 464 w 487"/>
                <a:gd name="T41" fmla="*/ 272 h 333"/>
                <a:gd name="T42" fmla="*/ 453 w 487"/>
                <a:gd name="T43" fmla="*/ 288 h 333"/>
                <a:gd name="T44" fmla="*/ 440 w 487"/>
                <a:gd name="T45" fmla="*/ 300 h 333"/>
                <a:gd name="T46" fmla="*/ 425 w 487"/>
                <a:gd name="T47" fmla="*/ 311 h 333"/>
                <a:gd name="T48" fmla="*/ 411 w 487"/>
                <a:gd name="T49" fmla="*/ 318 h 333"/>
                <a:gd name="T50" fmla="*/ 395 w 487"/>
                <a:gd name="T51" fmla="*/ 325 h 333"/>
                <a:gd name="T52" fmla="*/ 380 w 487"/>
                <a:gd name="T53" fmla="*/ 328 h 333"/>
                <a:gd name="T54" fmla="*/ 366 w 487"/>
                <a:gd name="T55" fmla="*/ 331 h 333"/>
                <a:gd name="T56" fmla="*/ 352 w 487"/>
                <a:gd name="T57" fmla="*/ 332 h 333"/>
                <a:gd name="T58" fmla="*/ 340 w 487"/>
                <a:gd name="T59" fmla="*/ 333 h 333"/>
                <a:gd name="T60" fmla="*/ 0 w 487"/>
                <a:gd name="T61" fmla="*/ 333 h 333"/>
                <a:gd name="T62" fmla="*/ 0 w 487"/>
                <a:gd name="T6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7" h="333">
                  <a:moveTo>
                    <a:pt x="0" y="0"/>
                  </a:moveTo>
                  <a:lnTo>
                    <a:pt x="357" y="0"/>
                  </a:lnTo>
                  <a:lnTo>
                    <a:pt x="359" y="0"/>
                  </a:lnTo>
                  <a:lnTo>
                    <a:pt x="364" y="0"/>
                  </a:lnTo>
                  <a:lnTo>
                    <a:pt x="371" y="1"/>
                  </a:lnTo>
                  <a:lnTo>
                    <a:pt x="380" y="3"/>
                  </a:lnTo>
                  <a:lnTo>
                    <a:pt x="391" y="5"/>
                  </a:lnTo>
                  <a:lnTo>
                    <a:pt x="403" y="10"/>
                  </a:lnTo>
                  <a:lnTo>
                    <a:pt x="416" y="16"/>
                  </a:lnTo>
                  <a:lnTo>
                    <a:pt x="430" y="25"/>
                  </a:lnTo>
                  <a:lnTo>
                    <a:pt x="442" y="36"/>
                  </a:lnTo>
                  <a:lnTo>
                    <a:pt x="454" y="49"/>
                  </a:lnTo>
                  <a:lnTo>
                    <a:pt x="465" y="66"/>
                  </a:lnTo>
                  <a:lnTo>
                    <a:pt x="475" y="86"/>
                  </a:lnTo>
                  <a:lnTo>
                    <a:pt x="481" y="111"/>
                  </a:lnTo>
                  <a:lnTo>
                    <a:pt x="486" y="138"/>
                  </a:lnTo>
                  <a:lnTo>
                    <a:pt x="487" y="170"/>
                  </a:lnTo>
                  <a:lnTo>
                    <a:pt x="486" y="202"/>
                  </a:lnTo>
                  <a:lnTo>
                    <a:pt x="481" y="229"/>
                  </a:lnTo>
                  <a:lnTo>
                    <a:pt x="474" y="252"/>
                  </a:lnTo>
                  <a:lnTo>
                    <a:pt x="464" y="272"/>
                  </a:lnTo>
                  <a:lnTo>
                    <a:pt x="453" y="288"/>
                  </a:lnTo>
                  <a:lnTo>
                    <a:pt x="440" y="300"/>
                  </a:lnTo>
                  <a:lnTo>
                    <a:pt x="425" y="311"/>
                  </a:lnTo>
                  <a:lnTo>
                    <a:pt x="411" y="318"/>
                  </a:lnTo>
                  <a:lnTo>
                    <a:pt x="395" y="325"/>
                  </a:lnTo>
                  <a:lnTo>
                    <a:pt x="380" y="328"/>
                  </a:lnTo>
                  <a:lnTo>
                    <a:pt x="366" y="331"/>
                  </a:lnTo>
                  <a:lnTo>
                    <a:pt x="352" y="332"/>
                  </a:lnTo>
                  <a:lnTo>
                    <a:pt x="340" y="333"/>
                  </a:lnTo>
                  <a:lnTo>
                    <a:pt x="0" y="333"/>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6" name="Freeform 15">
              <a:extLst>
                <a:ext uri="{FF2B5EF4-FFF2-40B4-BE49-F238E27FC236}">
                  <a16:creationId xmlns:a16="http://schemas.microsoft.com/office/drawing/2014/main" id="{1409E066-9ED4-4CF2-9D9C-17B228765941}"/>
                </a:ext>
              </a:extLst>
            </p:cNvPr>
            <p:cNvSpPr>
              <a:spLocks noEditPoints="1"/>
            </p:cNvSpPr>
            <p:nvPr/>
          </p:nvSpPr>
          <p:spPr bwMode="auto">
            <a:xfrm>
              <a:off x="5842001" y="3186113"/>
              <a:ext cx="2655888" cy="2689225"/>
            </a:xfrm>
            <a:custGeom>
              <a:avLst/>
              <a:gdLst>
                <a:gd name="T0" fmla="*/ 2016 w 3345"/>
                <a:gd name="T1" fmla="*/ 1421 h 3388"/>
                <a:gd name="T2" fmla="*/ 1859 w 3345"/>
                <a:gd name="T3" fmla="*/ 1551 h 3388"/>
                <a:gd name="T4" fmla="*/ 1784 w 3345"/>
                <a:gd name="T5" fmla="*/ 1708 h 3388"/>
                <a:gd name="T6" fmla="*/ 1762 w 3345"/>
                <a:gd name="T7" fmla="*/ 1828 h 3388"/>
                <a:gd name="T8" fmla="*/ 1760 w 3345"/>
                <a:gd name="T9" fmla="*/ 1864 h 3388"/>
                <a:gd name="T10" fmla="*/ 1767 w 3345"/>
                <a:gd name="T11" fmla="*/ 1957 h 3388"/>
                <a:gd name="T12" fmla="*/ 1814 w 3345"/>
                <a:gd name="T13" fmla="*/ 2109 h 3388"/>
                <a:gd name="T14" fmla="*/ 1939 w 3345"/>
                <a:gd name="T15" fmla="*/ 2254 h 3388"/>
                <a:gd name="T16" fmla="*/ 2179 w 3345"/>
                <a:gd name="T17" fmla="*/ 2331 h 3388"/>
                <a:gd name="T18" fmla="*/ 2281 w 3345"/>
                <a:gd name="T19" fmla="*/ 2333 h 3388"/>
                <a:gd name="T20" fmla="*/ 2418 w 3345"/>
                <a:gd name="T21" fmla="*/ 2310 h 3388"/>
                <a:gd name="T22" fmla="*/ 2569 w 3345"/>
                <a:gd name="T23" fmla="*/ 2226 h 3388"/>
                <a:gd name="T24" fmla="*/ 2652 w 3345"/>
                <a:gd name="T25" fmla="*/ 2044 h 3388"/>
                <a:gd name="T26" fmla="*/ 2436 w 3345"/>
                <a:gd name="T27" fmla="*/ 2023 h 3388"/>
                <a:gd name="T28" fmla="*/ 2393 w 3345"/>
                <a:gd name="T29" fmla="*/ 2094 h 3388"/>
                <a:gd name="T30" fmla="*/ 2241 w 3345"/>
                <a:gd name="T31" fmla="*/ 2136 h 3388"/>
                <a:gd name="T32" fmla="*/ 2190 w 3345"/>
                <a:gd name="T33" fmla="*/ 2132 h 3388"/>
                <a:gd name="T34" fmla="*/ 2090 w 3345"/>
                <a:gd name="T35" fmla="*/ 2087 h 3388"/>
                <a:gd name="T36" fmla="*/ 2026 w 3345"/>
                <a:gd name="T37" fmla="*/ 1954 h 3388"/>
                <a:gd name="T38" fmla="*/ 2665 w 3345"/>
                <a:gd name="T39" fmla="*/ 1891 h 3388"/>
                <a:gd name="T40" fmla="*/ 2661 w 3345"/>
                <a:gd name="T41" fmla="*/ 1771 h 3388"/>
                <a:gd name="T42" fmla="*/ 2619 w 3345"/>
                <a:gd name="T43" fmla="*/ 1606 h 3388"/>
                <a:gd name="T44" fmla="*/ 2504 w 3345"/>
                <a:gd name="T45" fmla="*/ 1457 h 3388"/>
                <a:gd name="T46" fmla="*/ 2283 w 3345"/>
                <a:gd name="T47" fmla="*/ 1380 h 3388"/>
                <a:gd name="T48" fmla="*/ 1969 w 3345"/>
                <a:gd name="T49" fmla="*/ 1134 h 3388"/>
                <a:gd name="T50" fmla="*/ 1337 w 3345"/>
                <a:gd name="T51" fmla="*/ 2307 h 3388"/>
                <a:gd name="T52" fmla="*/ 1445 w 3345"/>
                <a:gd name="T53" fmla="*/ 2291 h 3388"/>
                <a:gd name="T54" fmla="*/ 1588 w 3345"/>
                <a:gd name="T55" fmla="*/ 2223 h 3388"/>
                <a:gd name="T56" fmla="*/ 1695 w 3345"/>
                <a:gd name="T57" fmla="*/ 2064 h 3388"/>
                <a:gd name="T58" fmla="*/ 1712 w 3345"/>
                <a:gd name="T59" fmla="*/ 1922 h 3388"/>
                <a:gd name="T60" fmla="*/ 1699 w 3345"/>
                <a:gd name="T61" fmla="*/ 1817 h 3388"/>
                <a:gd name="T62" fmla="*/ 1635 w 3345"/>
                <a:gd name="T63" fmla="*/ 1691 h 3388"/>
                <a:gd name="T64" fmla="*/ 1481 w 3345"/>
                <a:gd name="T65" fmla="*/ 1630 h 3388"/>
                <a:gd name="T66" fmla="*/ 1535 w 3345"/>
                <a:gd name="T67" fmla="*/ 1616 h 3388"/>
                <a:gd name="T68" fmla="*/ 1630 w 3345"/>
                <a:gd name="T69" fmla="*/ 1541 h 3388"/>
                <a:gd name="T70" fmla="*/ 1667 w 3345"/>
                <a:gd name="T71" fmla="*/ 1347 h 3388"/>
                <a:gd name="T72" fmla="*/ 1568 w 3345"/>
                <a:gd name="T73" fmla="*/ 1143 h 3388"/>
                <a:gd name="T74" fmla="*/ 1362 w 3345"/>
                <a:gd name="T75" fmla="*/ 1062 h 3388"/>
                <a:gd name="T76" fmla="*/ 1984 w 3345"/>
                <a:gd name="T77" fmla="*/ 30 h 3388"/>
                <a:gd name="T78" fmla="*/ 2545 w 3345"/>
                <a:gd name="T79" fmla="*/ 249 h 3388"/>
                <a:gd name="T80" fmla="*/ 2986 w 3345"/>
                <a:gd name="T81" fmla="*/ 647 h 3388"/>
                <a:gd name="T82" fmla="*/ 3266 w 3345"/>
                <a:gd name="T83" fmla="*/ 1179 h 3388"/>
                <a:gd name="T84" fmla="*/ 3342 w 3345"/>
                <a:gd name="T85" fmla="*/ 1801 h 3388"/>
                <a:gd name="T86" fmla="*/ 3193 w 3345"/>
                <a:gd name="T87" fmla="*/ 2399 h 3388"/>
                <a:gd name="T88" fmla="*/ 2855 w 3345"/>
                <a:gd name="T89" fmla="*/ 2891 h 3388"/>
                <a:gd name="T90" fmla="*/ 2369 w 3345"/>
                <a:gd name="T91" fmla="*/ 3234 h 3388"/>
                <a:gd name="T92" fmla="*/ 1779 w 3345"/>
                <a:gd name="T93" fmla="*/ 3384 h 3388"/>
                <a:gd name="T94" fmla="*/ 1163 w 3345"/>
                <a:gd name="T95" fmla="*/ 3308 h 3388"/>
                <a:gd name="T96" fmla="*/ 638 w 3345"/>
                <a:gd name="T97" fmla="*/ 3024 h 3388"/>
                <a:gd name="T98" fmla="*/ 246 w 3345"/>
                <a:gd name="T99" fmla="*/ 2577 h 3388"/>
                <a:gd name="T100" fmla="*/ 29 w 3345"/>
                <a:gd name="T101" fmla="*/ 2010 h 3388"/>
                <a:gd name="T102" fmla="*/ 29 w 3345"/>
                <a:gd name="T103" fmla="*/ 1379 h 3388"/>
                <a:gd name="T104" fmla="*/ 246 w 3345"/>
                <a:gd name="T105" fmla="*/ 812 h 3388"/>
                <a:gd name="T106" fmla="*/ 638 w 3345"/>
                <a:gd name="T107" fmla="*/ 365 h 3388"/>
                <a:gd name="T108" fmla="*/ 1163 w 3345"/>
                <a:gd name="T109" fmla="*/ 81 h 3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45" h="3388">
                  <a:moveTo>
                    <a:pt x="2234" y="1378"/>
                  </a:moveTo>
                  <a:lnTo>
                    <a:pt x="2183" y="1380"/>
                  </a:lnTo>
                  <a:lnTo>
                    <a:pt x="2135" y="1385"/>
                  </a:lnTo>
                  <a:lnTo>
                    <a:pt x="2093" y="1394"/>
                  </a:lnTo>
                  <a:lnTo>
                    <a:pt x="2053" y="1406"/>
                  </a:lnTo>
                  <a:lnTo>
                    <a:pt x="2016" y="1421"/>
                  </a:lnTo>
                  <a:lnTo>
                    <a:pt x="1983" y="1438"/>
                  </a:lnTo>
                  <a:lnTo>
                    <a:pt x="1952" y="1458"/>
                  </a:lnTo>
                  <a:lnTo>
                    <a:pt x="1925" y="1479"/>
                  </a:lnTo>
                  <a:lnTo>
                    <a:pt x="1900" y="1501"/>
                  </a:lnTo>
                  <a:lnTo>
                    <a:pt x="1878" y="1526"/>
                  </a:lnTo>
                  <a:lnTo>
                    <a:pt x="1859" y="1551"/>
                  </a:lnTo>
                  <a:lnTo>
                    <a:pt x="1841" y="1578"/>
                  </a:lnTo>
                  <a:lnTo>
                    <a:pt x="1827" y="1604"/>
                  </a:lnTo>
                  <a:lnTo>
                    <a:pt x="1813" y="1631"/>
                  </a:lnTo>
                  <a:lnTo>
                    <a:pt x="1802" y="1657"/>
                  </a:lnTo>
                  <a:lnTo>
                    <a:pt x="1792" y="1683"/>
                  </a:lnTo>
                  <a:lnTo>
                    <a:pt x="1784" y="1708"/>
                  </a:lnTo>
                  <a:lnTo>
                    <a:pt x="1778" y="1732"/>
                  </a:lnTo>
                  <a:lnTo>
                    <a:pt x="1772" y="1756"/>
                  </a:lnTo>
                  <a:lnTo>
                    <a:pt x="1768" y="1777"/>
                  </a:lnTo>
                  <a:lnTo>
                    <a:pt x="1766" y="1796"/>
                  </a:lnTo>
                  <a:lnTo>
                    <a:pt x="1763" y="1814"/>
                  </a:lnTo>
                  <a:lnTo>
                    <a:pt x="1762" y="1828"/>
                  </a:lnTo>
                  <a:lnTo>
                    <a:pt x="1761" y="1840"/>
                  </a:lnTo>
                  <a:lnTo>
                    <a:pt x="1761" y="1849"/>
                  </a:lnTo>
                  <a:lnTo>
                    <a:pt x="1761" y="1854"/>
                  </a:lnTo>
                  <a:lnTo>
                    <a:pt x="1761" y="1856"/>
                  </a:lnTo>
                  <a:lnTo>
                    <a:pt x="1761" y="1858"/>
                  </a:lnTo>
                  <a:lnTo>
                    <a:pt x="1760" y="1864"/>
                  </a:lnTo>
                  <a:lnTo>
                    <a:pt x="1760" y="1873"/>
                  </a:lnTo>
                  <a:lnTo>
                    <a:pt x="1760" y="1885"/>
                  </a:lnTo>
                  <a:lnTo>
                    <a:pt x="1761" y="1900"/>
                  </a:lnTo>
                  <a:lnTo>
                    <a:pt x="1762" y="1917"/>
                  </a:lnTo>
                  <a:lnTo>
                    <a:pt x="1764" y="1936"/>
                  </a:lnTo>
                  <a:lnTo>
                    <a:pt x="1767" y="1957"/>
                  </a:lnTo>
                  <a:lnTo>
                    <a:pt x="1771" y="1980"/>
                  </a:lnTo>
                  <a:lnTo>
                    <a:pt x="1777" y="2005"/>
                  </a:lnTo>
                  <a:lnTo>
                    <a:pt x="1783" y="2029"/>
                  </a:lnTo>
                  <a:lnTo>
                    <a:pt x="1791" y="2056"/>
                  </a:lnTo>
                  <a:lnTo>
                    <a:pt x="1802" y="2082"/>
                  </a:lnTo>
                  <a:lnTo>
                    <a:pt x="1814" y="2109"/>
                  </a:lnTo>
                  <a:lnTo>
                    <a:pt x="1828" y="2135"/>
                  </a:lnTo>
                  <a:lnTo>
                    <a:pt x="1846" y="2160"/>
                  </a:lnTo>
                  <a:lnTo>
                    <a:pt x="1864" y="2186"/>
                  </a:lnTo>
                  <a:lnTo>
                    <a:pt x="1886" y="2210"/>
                  </a:lnTo>
                  <a:lnTo>
                    <a:pt x="1912" y="2232"/>
                  </a:lnTo>
                  <a:lnTo>
                    <a:pt x="1939" y="2254"/>
                  </a:lnTo>
                  <a:lnTo>
                    <a:pt x="1970" y="2273"/>
                  </a:lnTo>
                  <a:lnTo>
                    <a:pt x="2005" y="2291"/>
                  </a:lnTo>
                  <a:lnTo>
                    <a:pt x="2042" y="2306"/>
                  </a:lnTo>
                  <a:lnTo>
                    <a:pt x="2084" y="2317"/>
                  </a:lnTo>
                  <a:lnTo>
                    <a:pt x="2130" y="2326"/>
                  </a:lnTo>
                  <a:lnTo>
                    <a:pt x="2179" y="2331"/>
                  </a:lnTo>
                  <a:lnTo>
                    <a:pt x="2234" y="2333"/>
                  </a:lnTo>
                  <a:lnTo>
                    <a:pt x="2236" y="2333"/>
                  </a:lnTo>
                  <a:lnTo>
                    <a:pt x="2242" y="2333"/>
                  </a:lnTo>
                  <a:lnTo>
                    <a:pt x="2252" y="2334"/>
                  </a:lnTo>
                  <a:lnTo>
                    <a:pt x="2265" y="2333"/>
                  </a:lnTo>
                  <a:lnTo>
                    <a:pt x="2281" y="2333"/>
                  </a:lnTo>
                  <a:lnTo>
                    <a:pt x="2300" y="2332"/>
                  </a:lnTo>
                  <a:lnTo>
                    <a:pt x="2321" y="2330"/>
                  </a:lnTo>
                  <a:lnTo>
                    <a:pt x="2343" y="2327"/>
                  </a:lnTo>
                  <a:lnTo>
                    <a:pt x="2367" y="2322"/>
                  </a:lnTo>
                  <a:lnTo>
                    <a:pt x="2392" y="2317"/>
                  </a:lnTo>
                  <a:lnTo>
                    <a:pt x="2418" y="2310"/>
                  </a:lnTo>
                  <a:lnTo>
                    <a:pt x="2444" y="2301"/>
                  </a:lnTo>
                  <a:lnTo>
                    <a:pt x="2470" y="2291"/>
                  </a:lnTo>
                  <a:lnTo>
                    <a:pt x="2496" y="2278"/>
                  </a:lnTo>
                  <a:lnTo>
                    <a:pt x="2522" y="2263"/>
                  </a:lnTo>
                  <a:lnTo>
                    <a:pt x="2546" y="2246"/>
                  </a:lnTo>
                  <a:lnTo>
                    <a:pt x="2569" y="2226"/>
                  </a:lnTo>
                  <a:lnTo>
                    <a:pt x="2590" y="2204"/>
                  </a:lnTo>
                  <a:lnTo>
                    <a:pt x="2607" y="2178"/>
                  </a:lnTo>
                  <a:lnTo>
                    <a:pt x="2624" y="2150"/>
                  </a:lnTo>
                  <a:lnTo>
                    <a:pt x="2637" y="2118"/>
                  </a:lnTo>
                  <a:lnTo>
                    <a:pt x="2647" y="2083"/>
                  </a:lnTo>
                  <a:lnTo>
                    <a:pt x="2652" y="2044"/>
                  </a:lnTo>
                  <a:lnTo>
                    <a:pt x="2654" y="2002"/>
                  </a:lnTo>
                  <a:lnTo>
                    <a:pt x="2438" y="2002"/>
                  </a:lnTo>
                  <a:lnTo>
                    <a:pt x="2438" y="2004"/>
                  </a:lnTo>
                  <a:lnTo>
                    <a:pt x="2438" y="2008"/>
                  </a:lnTo>
                  <a:lnTo>
                    <a:pt x="2438" y="2014"/>
                  </a:lnTo>
                  <a:lnTo>
                    <a:pt x="2436" y="2023"/>
                  </a:lnTo>
                  <a:lnTo>
                    <a:pt x="2434" y="2033"/>
                  </a:lnTo>
                  <a:lnTo>
                    <a:pt x="2429" y="2044"/>
                  </a:lnTo>
                  <a:lnTo>
                    <a:pt x="2424" y="2057"/>
                  </a:lnTo>
                  <a:lnTo>
                    <a:pt x="2416" y="2069"/>
                  </a:lnTo>
                  <a:lnTo>
                    <a:pt x="2406" y="2081"/>
                  </a:lnTo>
                  <a:lnTo>
                    <a:pt x="2393" y="2094"/>
                  </a:lnTo>
                  <a:lnTo>
                    <a:pt x="2377" y="2104"/>
                  </a:lnTo>
                  <a:lnTo>
                    <a:pt x="2358" y="2115"/>
                  </a:lnTo>
                  <a:lnTo>
                    <a:pt x="2335" y="2123"/>
                  </a:lnTo>
                  <a:lnTo>
                    <a:pt x="2308" y="2130"/>
                  </a:lnTo>
                  <a:lnTo>
                    <a:pt x="2277" y="2134"/>
                  </a:lnTo>
                  <a:lnTo>
                    <a:pt x="2241" y="2136"/>
                  </a:lnTo>
                  <a:lnTo>
                    <a:pt x="2239" y="2136"/>
                  </a:lnTo>
                  <a:lnTo>
                    <a:pt x="2234" y="2136"/>
                  </a:lnTo>
                  <a:lnTo>
                    <a:pt x="2226" y="2136"/>
                  </a:lnTo>
                  <a:lnTo>
                    <a:pt x="2216" y="2135"/>
                  </a:lnTo>
                  <a:lnTo>
                    <a:pt x="2203" y="2134"/>
                  </a:lnTo>
                  <a:lnTo>
                    <a:pt x="2190" y="2132"/>
                  </a:lnTo>
                  <a:lnTo>
                    <a:pt x="2174" y="2129"/>
                  </a:lnTo>
                  <a:lnTo>
                    <a:pt x="2157" y="2124"/>
                  </a:lnTo>
                  <a:lnTo>
                    <a:pt x="2141" y="2118"/>
                  </a:lnTo>
                  <a:lnTo>
                    <a:pt x="2124" y="2110"/>
                  </a:lnTo>
                  <a:lnTo>
                    <a:pt x="2107" y="2100"/>
                  </a:lnTo>
                  <a:lnTo>
                    <a:pt x="2090" y="2087"/>
                  </a:lnTo>
                  <a:lnTo>
                    <a:pt x="2075" y="2072"/>
                  </a:lnTo>
                  <a:lnTo>
                    <a:pt x="2061" y="2056"/>
                  </a:lnTo>
                  <a:lnTo>
                    <a:pt x="2049" y="2034"/>
                  </a:lnTo>
                  <a:lnTo>
                    <a:pt x="2038" y="2011"/>
                  </a:lnTo>
                  <a:lnTo>
                    <a:pt x="2031" y="1985"/>
                  </a:lnTo>
                  <a:lnTo>
                    <a:pt x="2026" y="1954"/>
                  </a:lnTo>
                  <a:lnTo>
                    <a:pt x="2023" y="1919"/>
                  </a:lnTo>
                  <a:lnTo>
                    <a:pt x="2662" y="1919"/>
                  </a:lnTo>
                  <a:lnTo>
                    <a:pt x="2663" y="1917"/>
                  </a:lnTo>
                  <a:lnTo>
                    <a:pt x="2663" y="1911"/>
                  </a:lnTo>
                  <a:lnTo>
                    <a:pt x="2664" y="1903"/>
                  </a:lnTo>
                  <a:lnTo>
                    <a:pt x="2665" y="1891"/>
                  </a:lnTo>
                  <a:lnTo>
                    <a:pt x="2665" y="1876"/>
                  </a:lnTo>
                  <a:lnTo>
                    <a:pt x="2666" y="1858"/>
                  </a:lnTo>
                  <a:lnTo>
                    <a:pt x="2665" y="1839"/>
                  </a:lnTo>
                  <a:lnTo>
                    <a:pt x="2665" y="1818"/>
                  </a:lnTo>
                  <a:lnTo>
                    <a:pt x="2663" y="1795"/>
                  </a:lnTo>
                  <a:lnTo>
                    <a:pt x="2661" y="1771"/>
                  </a:lnTo>
                  <a:lnTo>
                    <a:pt x="2658" y="1744"/>
                  </a:lnTo>
                  <a:lnTo>
                    <a:pt x="2652" y="1718"/>
                  </a:lnTo>
                  <a:lnTo>
                    <a:pt x="2647" y="1690"/>
                  </a:lnTo>
                  <a:lnTo>
                    <a:pt x="2639" y="1662"/>
                  </a:lnTo>
                  <a:lnTo>
                    <a:pt x="2630" y="1634"/>
                  </a:lnTo>
                  <a:lnTo>
                    <a:pt x="2619" y="1606"/>
                  </a:lnTo>
                  <a:lnTo>
                    <a:pt x="2605" y="1579"/>
                  </a:lnTo>
                  <a:lnTo>
                    <a:pt x="2591" y="1552"/>
                  </a:lnTo>
                  <a:lnTo>
                    <a:pt x="2573" y="1527"/>
                  </a:lnTo>
                  <a:lnTo>
                    <a:pt x="2553" y="1501"/>
                  </a:lnTo>
                  <a:lnTo>
                    <a:pt x="2530" y="1478"/>
                  </a:lnTo>
                  <a:lnTo>
                    <a:pt x="2504" y="1457"/>
                  </a:lnTo>
                  <a:lnTo>
                    <a:pt x="2475" y="1438"/>
                  </a:lnTo>
                  <a:lnTo>
                    <a:pt x="2444" y="1420"/>
                  </a:lnTo>
                  <a:lnTo>
                    <a:pt x="2409" y="1406"/>
                  </a:lnTo>
                  <a:lnTo>
                    <a:pt x="2371" y="1393"/>
                  </a:lnTo>
                  <a:lnTo>
                    <a:pt x="2329" y="1385"/>
                  </a:lnTo>
                  <a:lnTo>
                    <a:pt x="2283" y="1380"/>
                  </a:lnTo>
                  <a:lnTo>
                    <a:pt x="2234" y="1378"/>
                  </a:lnTo>
                  <a:close/>
                  <a:moveTo>
                    <a:pt x="1969" y="1134"/>
                  </a:moveTo>
                  <a:lnTo>
                    <a:pt x="1969" y="1287"/>
                  </a:lnTo>
                  <a:lnTo>
                    <a:pt x="2477" y="1287"/>
                  </a:lnTo>
                  <a:lnTo>
                    <a:pt x="2477" y="1134"/>
                  </a:lnTo>
                  <a:lnTo>
                    <a:pt x="1969" y="1134"/>
                  </a:lnTo>
                  <a:close/>
                  <a:moveTo>
                    <a:pt x="680" y="1061"/>
                  </a:moveTo>
                  <a:lnTo>
                    <a:pt x="680" y="2308"/>
                  </a:lnTo>
                  <a:lnTo>
                    <a:pt x="1320" y="2308"/>
                  </a:lnTo>
                  <a:lnTo>
                    <a:pt x="1322" y="2308"/>
                  </a:lnTo>
                  <a:lnTo>
                    <a:pt x="1329" y="2308"/>
                  </a:lnTo>
                  <a:lnTo>
                    <a:pt x="1337" y="2307"/>
                  </a:lnTo>
                  <a:lnTo>
                    <a:pt x="1350" y="2307"/>
                  </a:lnTo>
                  <a:lnTo>
                    <a:pt x="1364" y="2306"/>
                  </a:lnTo>
                  <a:lnTo>
                    <a:pt x="1382" y="2303"/>
                  </a:lnTo>
                  <a:lnTo>
                    <a:pt x="1401" y="2300"/>
                  </a:lnTo>
                  <a:lnTo>
                    <a:pt x="1422" y="2296"/>
                  </a:lnTo>
                  <a:lnTo>
                    <a:pt x="1445" y="2291"/>
                  </a:lnTo>
                  <a:lnTo>
                    <a:pt x="1468" y="2284"/>
                  </a:lnTo>
                  <a:lnTo>
                    <a:pt x="1492" y="2276"/>
                  </a:lnTo>
                  <a:lnTo>
                    <a:pt x="1516" y="2266"/>
                  </a:lnTo>
                  <a:lnTo>
                    <a:pt x="1540" y="2254"/>
                  </a:lnTo>
                  <a:lnTo>
                    <a:pt x="1564" y="2240"/>
                  </a:lnTo>
                  <a:lnTo>
                    <a:pt x="1588" y="2223"/>
                  </a:lnTo>
                  <a:lnTo>
                    <a:pt x="1610" y="2204"/>
                  </a:lnTo>
                  <a:lnTo>
                    <a:pt x="1631" y="2182"/>
                  </a:lnTo>
                  <a:lnTo>
                    <a:pt x="1651" y="2157"/>
                  </a:lnTo>
                  <a:lnTo>
                    <a:pt x="1668" y="2130"/>
                  </a:lnTo>
                  <a:lnTo>
                    <a:pt x="1682" y="2099"/>
                  </a:lnTo>
                  <a:lnTo>
                    <a:pt x="1695" y="2064"/>
                  </a:lnTo>
                  <a:lnTo>
                    <a:pt x="1704" y="2027"/>
                  </a:lnTo>
                  <a:lnTo>
                    <a:pt x="1710" y="1985"/>
                  </a:lnTo>
                  <a:lnTo>
                    <a:pt x="1712" y="1939"/>
                  </a:lnTo>
                  <a:lnTo>
                    <a:pt x="1712" y="1937"/>
                  </a:lnTo>
                  <a:lnTo>
                    <a:pt x="1712" y="1932"/>
                  </a:lnTo>
                  <a:lnTo>
                    <a:pt x="1712" y="1922"/>
                  </a:lnTo>
                  <a:lnTo>
                    <a:pt x="1712" y="1910"/>
                  </a:lnTo>
                  <a:lnTo>
                    <a:pt x="1711" y="1895"/>
                  </a:lnTo>
                  <a:lnTo>
                    <a:pt x="1710" y="1878"/>
                  </a:lnTo>
                  <a:lnTo>
                    <a:pt x="1707" y="1860"/>
                  </a:lnTo>
                  <a:lnTo>
                    <a:pt x="1703" y="1838"/>
                  </a:lnTo>
                  <a:lnTo>
                    <a:pt x="1699" y="1817"/>
                  </a:lnTo>
                  <a:lnTo>
                    <a:pt x="1693" y="1796"/>
                  </a:lnTo>
                  <a:lnTo>
                    <a:pt x="1686" y="1774"/>
                  </a:lnTo>
                  <a:lnTo>
                    <a:pt x="1676" y="1751"/>
                  </a:lnTo>
                  <a:lnTo>
                    <a:pt x="1665" y="1730"/>
                  </a:lnTo>
                  <a:lnTo>
                    <a:pt x="1651" y="1710"/>
                  </a:lnTo>
                  <a:lnTo>
                    <a:pt x="1635" y="1691"/>
                  </a:lnTo>
                  <a:lnTo>
                    <a:pt x="1618" y="1674"/>
                  </a:lnTo>
                  <a:lnTo>
                    <a:pt x="1596" y="1659"/>
                  </a:lnTo>
                  <a:lnTo>
                    <a:pt x="1573" y="1647"/>
                  </a:lnTo>
                  <a:lnTo>
                    <a:pt x="1545" y="1638"/>
                  </a:lnTo>
                  <a:lnTo>
                    <a:pt x="1515" y="1632"/>
                  </a:lnTo>
                  <a:lnTo>
                    <a:pt x="1481" y="1630"/>
                  </a:lnTo>
                  <a:lnTo>
                    <a:pt x="1484" y="1630"/>
                  </a:lnTo>
                  <a:lnTo>
                    <a:pt x="1489" y="1629"/>
                  </a:lnTo>
                  <a:lnTo>
                    <a:pt x="1497" y="1628"/>
                  </a:lnTo>
                  <a:lnTo>
                    <a:pt x="1508" y="1625"/>
                  </a:lnTo>
                  <a:lnTo>
                    <a:pt x="1520" y="1621"/>
                  </a:lnTo>
                  <a:lnTo>
                    <a:pt x="1535" y="1616"/>
                  </a:lnTo>
                  <a:lnTo>
                    <a:pt x="1551" y="1610"/>
                  </a:lnTo>
                  <a:lnTo>
                    <a:pt x="1567" y="1600"/>
                  </a:lnTo>
                  <a:lnTo>
                    <a:pt x="1584" y="1589"/>
                  </a:lnTo>
                  <a:lnTo>
                    <a:pt x="1600" y="1576"/>
                  </a:lnTo>
                  <a:lnTo>
                    <a:pt x="1615" y="1560"/>
                  </a:lnTo>
                  <a:lnTo>
                    <a:pt x="1630" y="1541"/>
                  </a:lnTo>
                  <a:lnTo>
                    <a:pt x="1643" y="1517"/>
                  </a:lnTo>
                  <a:lnTo>
                    <a:pt x="1654" y="1492"/>
                  </a:lnTo>
                  <a:lnTo>
                    <a:pt x="1663" y="1463"/>
                  </a:lnTo>
                  <a:lnTo>
                    <a:pt x="1668" y="1429"/>
                  </a:lnTo>
                  <a:lnTo>
                    <a:pt x="1670" y="1392"/>
                  </a:lnTo>
                  <a:lnTo>
                    <a:pt x="1667" y="1347"/>
                  </a:lnTo>
                  <a:lnTo>
                    <a:pt x="1660" y="1304"/>
                  </a:lnTo>
                  <a:lnTo>
                    <a:pt x="1649" y="1265"/>
                  </a:lnTo>
                  <a:lnTo>
                    <a:pt x="1634" y="1229"/>
                  </a:lnTo>
                  <a:lnTo>
                    <a:pt x="1615" y="1197"/>
                  </a:lnTo>
                  <a:lnTo>
                    <a:pt x="1593" y="1168"/>
                  </a:lnTo>
                  <a:lnTo>
                    <a:pt x="1568" y="1143"/>
                  </a:lnTo>
                  <a:lnTo>
                    <a:pt x="1540" y="1121"/>
                  </a:lnTo>
                  <a:lnTo>
                    <a:pt x="1509" y="1102"/>
                  </a:lnTo>
                  <a:lnTo>
                    <a:pt x="1475" y="1087"/>
                  </a:lnTo>
                  <a:lnTo>
                    <a:pt x="1439" y="1076"/>
                  </a:lnTo>
                  <a:lnTo>
                    <a:pt x="1401" y="1067"/>
                  </a:lnTo>
                  <a:lnTo>
                    <a:pt x="1362" y="1062"/>
                  </a:lnTo>
                  <a:lnTo>
                    <a:pt x="1320" y="1061"/>
                  </a:lnTo>
                  <a:lnTo>
                    <a:pt x="680" y="1061"/>
                  </a:lnTo>
                  <a:close/>
                  <a:moveTo>
                    <a:pt x="1673" y="0"/>
                  </a:moveTo>
                  <a:lnTo>
                    <a:pt x="1779" y="5"/>
                  </a:lnTo>
                  <a:lnTo>
                    <a:pt x="1882" y="14"/>
                  </a:lnTo>
                  <a:lnTo>
                    <a:pt x="1984" y="30"/>
                  </a:lnTo>
                  <a:lnTo>
                    <a:pt x="2084" y="52"/>
                  </a:lnTo>
                  <a:lnTo>
                    <a:pt x="2181" y="81"/>
                  </a:lnTo>
                  <a:lnTo>
                    <a:pt x="2277" y="115"/>
                  </a:lnTo>
                  <a:lnTo>
                    <a:pt x="2369" y="155"/>
                  </a:lnTo>
                  <a:lnTo>
                    <a:pt x="2459" y="199"/>
                  </a:lnTo>
                  <a:lnTo>
                    <a:pt x="2545" y="249"/>
                  </a:lnTo>
                  <a:lnTo>
                    <a:pt x="2627" y="304"/>
                  </a:lnTo>
                  <a:lnTo>
                    <a:pt x="2707" y="365"/>
                  </a:lnTo>
                  <a:lnTo>
                    <a:pt x="2783" y="428"/>
                  </a:lnTo>
                  <a:lnTo>
                    <a:pt x="2855" y="497"/>
                  </a:lnTo>
                  <a:lnTo>
                    <a:pt x="2922" y="570"/>
                  </a:lnTo>
                  <a:lnTo>
                    <a:pt x="2986" y="647"/>
                  </a:lnTo>
                  <a:lnTo>
                    <a:pt x="3046" y="727"/>
                  </a:lnTo>
                  <a:lnTo>
                    <a:pt x="3100" y="812"/>
                  </a:lnTo>
                  <a:lnTo>
                    <a:pt x="3149" y="899"/>
                  </a:lnTo>
                  <a:lnTo>
                    <a:pt x="3193" y="990"/>
                  </a:lnTo>
                  <a:lnTo>
                    <a:pt x="3233" y="1083"/>
                  </a:lnTo>
                  <a:lnTo>
                    <a:pt x="3266" y="1179"/>
                  </a:lnTo>
                  <a:lnTo>
                    <a:pt x="3295" y="1278"/>
                  </a:lnTo>
                  <a:lnTo>
                    <a:pt x="3317" y="1379"/>
                  </a:lnTo>
                  <a:lnTo>
                    <a:pt x="3332" y="1482"/>
                  </a:lnTo>
                  <a:lnTo>
                    <a:pt x="3342" y="1587"/>
                  </a:lnTo>
                  <a:lnTo>
                    <a:pt x="3345" y="1694"/>
                  </a:lnTo>
                  <a:lnTo>
                    <a:pt x="3342" y="1801"/>
                  </a:lnTo>
                  <a:lnTo>
                    <a:pt x="3332" y="1906"/>
                  </a:lnTo>
                  <a:lnTo>
                    <a:pt x="3317" y="2010"/>
                  </a:lnTo>
                  <a:lnTo>
                    <a:pt x="3295" y="2111"/>
                  </a:lnTo>
                  <a:lnTo>
                    <a:pt x="3266" y="2209"/>
                  </a:lnTo>
                  <a:lnTo>
                    <a:pt x="3233" y="2306"/>
                  </a:lnTo>
                  <a:lnTo>
                    <a:pt x="3193" y="2399"/>
                  </a:lnTo>
                  <a:lnTo>
                    <a:pt x="3149" y="2490"/>
                  </a:lnTo>
                  <a:lnTo>
                    <a:pt x="3100" y="2577"/>
                  </a:lnTo>
                  <a:lnTo>
                    <a:pt x="3046" y="2662"/>
                  </a:lnTo>
                  <a:lnTo>
                    <a:pt x="2986" y="2742"/>
                  </a:lnTo>
                  <a:lnTo>
                    <a:pt x="2922" y="2818"/>
                  </a:lnTo>
                  <a:lnTo>
                    <a:pt x="2855" y="2891"/>
                  </a:lnTo>
                  <a:lnTo>
                    <a:pt x="2783" y="2960"/>
                  </a:lnTo>
                  <a:lnTo>
                    <a:pt x="2707" y="3024"/>
                  </a:lnTo>
                  <a:lnTo>
                    <a:pt x="2627" y="3084"/>
                  </a:lnTo>
                  <a:lnTo>
                    <a:pt x="2545" y="3139"/>
                  </a:lnTo>
                  <a:lnTo>
                    <a:pt x="2459" y="3189"/>
                  </a:lnTo>
                  <a:lnTo>
                    <a:pt x="2369" y="3234"/>
                  </a:lnTo>
                  <a:lnTo>
                    <a:pt x="2277" y="3274"/>
                  </a:lnTo>
                  <a:lnTo>
                    <a:pt x="2181" y="3308"/>
                  </a:lnTo>
                  <a:lnTo>
                    <a:pt x="2084" y="3336"/>
                  </a:lnTo>
                  <a:lnTo>
                    <a:pt x="1984" y="3359"/>
                  </a:lnTo>
                  <a:lnTo>
                    <a:pt x="1882" y="3374"/>
                  </a:lnTo>
                  <a:lnTo>
                    <a:pt x="1779" y="3384"/>
                  </a:lnTo>
                  <a:lnTo>
                    <a:pt x="1673" y="3388"/>
                  </a:lnTo>
                  <a:lnTo>
                    <a:pt x="1567" y="3384"/>
                  </a:lnTo>
                  <a:lnTo>
                    <a:pt x="1463" y="3374"/>
                  </a:lnTo>
                  <a:lnTo>
                    <a:pt x="1361" y="3359"/>
                  </a:lnTo>
                  <a:lnTo>
                    <a:pt x="1262" y="3336"/>
                  </a:lnTo>
                  <a:lnTo>
                    <a:pt x="1163" y="3308"/>
                  </a:lnTo>
                  <a:lnTo>
                    <a:pt x="1069" y="3274"/>
                  </a:lnTo>
                  <a:lnTo>
                    <a:pt x="976" y="3234"/>
                  </a:lnTo>
                  <a:lnTo>
                    <a:pt x="887" y="3189"/>
                  </a:lnTo>
                  <a:lnTo>
                    <a:pt x="800" y="3139"/>
                  </a:lnTo>
                  <a:lnTo>
                    <a:pt x="718" y="3084"/>
                  </a:lnTo>
                  <a:lnTo>
                    <a:pt x="638" y="3024"/>
                  </a:lnTo>
                  <a:lnTo>
                    <a:pt x="563" y="2960"/>
                  </a:lnTo>
                  <a:lnTo>
                    <a:pt x="491" y="2891"/>
                  </a:lnTo>
                  <a:lnTo>
                    <a:pt x="423" y="2818"/>
                  </a:lnTo>
                  <a:lnTo>
                    <a:pt x="359" y="2742"/>
                  </a:lnTo>
                  <a:lnTo>
                    <a:pt x="300" y="2662"/>
                  </a:lnTo>
                  <a:lnTo>
                    <a:pt x="246" y="2577"/>
                  </a:lnTo>
                  <a:lnTo>
                    <a:pt x="197" y="2490"/>
                  </a:lnTo>
                  <a:lnTo>
                    <a:pt x="152" y="2399"/>
                  </a:lnTo>
                  <a:lnTo>
                    <a:pt x="113" y="2306"/>
                  </a:lnTo>
                  <a:lnTo>
                    <a:pt x="79" y="2209"/>
                  </a:lnTo>
                  <a:lnTo>
                    <a:pt x="51" y="2111"/>
                  </a:lnTo>
                  <a:lnTo>
                    <a:pt x="29" y="2010"/>
                  </a:lnTo>
                  <a:lnTo>
                    <a:pt x="14" y="1906"/>
                  </a:lnTo>
                  <a:lnTo>
                    <a:pt x="3" y="1801"/>
                  </a:lnTo>
                  <a:lnTo>
                    <a:pt x="0" y="1694"/>
                  </a:lnTo>
                  <a:lnTo>
                    <a:pt x="3" y="1587"/>
                  </a:lnTo>
                  <a:lnTo>
                    <a:pt x="14" y="1482"/>
                  </a:lnTo>
                  <a:lnTo>
                    <a:pt x="29" y="1379"/>
                  </a:lnTo>
                  <a:lnTo>
                    <a:pt x="51" y="1278"/>
                  </a:lnTo>
                  <a:lnTo>
                    <a:pt x="79" y="1179"/>
                  </a:lnTo>
                  <a:lnTo>
                    <a:pt x="113" y="1083"/>
                  </a:lnTo>
                  <a:lnTo>
                    <a:pt x="152" y="990"/>
                  </a:lnTo>
                  <a:lnTo>
                    <a:pt x="197" y="899"/>
                  </a:lnTo>
                  <a:lnTo>
                    <a:pt x="246" y="812"/>
                  </a:lnTo>
                  <a:lnTo>
                    <a:pt x="300" y="727"/>
                  </a:lnTo>
                  <a:lnTo>
                    <a:pt x="359" y="647"/>
                  </a:lnTo>
                  <a:lnTo>
                    <a:pt x="423" y="570"/>
                  </a:lnTo>
                  <a:lnTo>
                    <a:pt x="491" y="497"/>
                  </a:lnTo>
                  <a:lnTo>
                    <a:pt x="563" y="428"/>
                  </a:lnTo>
                  <a:lnTo>
                    <a:pt x="638" y="365"/>
                  </a:lnTo>
                  <a:lnTo>
                    <a:pt x="718" y="304"/>
                  </a:lnTo>
                  <a:lnTo>
                    <a:pt x="800" y="249"/>
                  </a:lnTo>
                  <a:lnTo>
                    <a:pt x="887" y="199"/>
                  </a:lnTo>
                  <a:lnTo>
                    <a:pt x="976" y="155"/>
                  </a:lnTo>
                  <a:lnTo>
                    <a:pt x="1069" y="115"/>
                  </a:lnTo>
                  <a:lnTo>
                    <a:pt x="1163" y="81"/>
                  </a:lnTo>
                  <a:lnTo>
                    <a:pt x="1262" y="52"/>
                  </a:lnTo>
                  <a:lnTo>
                    <a:pt x="1361" y="30"/>
                  </a:lnTo>
                  <a:lnTo>
                    <a:pt x="1463" y="14"/>
                  </a:lnTo>
                  <a:lnTo>
                    <a:pt x="1567" y="5"/>
                  </a:lnTo>
                  <a:lnTo>
                    <a:pt x="16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47" name="Группа 145">
            <a:extLst>
              <a:ext uri="{FF2B5EF4-FFF2-40B4-BE49-F238E27FC236}">
                <a16:creationId xmlns:a16="http://schemas.microsoft.com/office/drawing/2014/main" id="{906E4733-143A-4962-97B4-C46DA5399DE3}"/>
              </a:ext>
            </a:extLst>
          </p:cNvPr>
          <p:cNvGrpSpPr/>
          <p:nvPr/>
        </p:nvGrpSpPr>
        <p:grpSpPr>
          <a:xfrm>
            <a:off x="9612191" y="5289515"/>
            <a:ext cx="295980" cy="299471"/>
            <a:chOff x="5843588" y="3176588"/>
            <a:chExt cx="1346200" cy="1362075"/>
          </a:xfrm>
          <a:solidFill>
            <a:schemeClr val="bg1"/>
          </a:solidFill>
        </p:grpSpPr>
        <p:sp>
          <p:nvSpPr>
            <p:cNvPr id="48" name="Freeform 128">
              <a:extLst>
                <a:ext uri="{FF2B5EF4-FFF2-40B4-BE49-F238E27FC236}">
                  <a16:creationId xmlns:a16="http://schemas.microsoft.com/office/drawing/2014/main" id="{F5F4CE3F-2241-4685-95A9-8722CE970E20}"/>
                </a:ext>
              </a:extLst>
            </p:cNvPr>
            <p:cNvSpPr>
              <a:spLocks noEditPoints="1"/>
            </p:cNvSpPr>
            <p:nvPr/>
          </p:nvSpPr>
          <p:spPr bwMode="auto">
            <a:xfrm>
              <a:off x="5843588" y="3176588"/>
              <a:ext cx="1346200" cy="1362075"/>
            </a:xfrm>
            <a:custGeom>
              <a:avLst/>
              <a:gdLst>
                <a:gd name="T0" fmla="*/ 1462 w 3393"/>
                <a:gd name="T1" fmla="*/ 1007 h 3433"/>
                <a:gd name="T2" fmla="*/ 1187 w 3393"/>
                <a:gd name="T3" fmla="*/ 1094 h 3433"/>
                <a:gd name="T4" fmla="*/ 956 w 3393"/>
                <a:gd name="T5" fmla="*/ 1226 h 3433"/>
                <a:gd name="T6" fmla="*/ 768 w 3393"/>
                <a:gd name="T7" fmla="*/ 1379 h 3433"/>
                <a:gd name="T8" fmla="*/ 626 w 3393"/>
                <a:gd name="T9" fmla="*/ 1528 h 3433"/>
                <a:gd name="T10" fmla="*/ 531 w 3393"/>
                <a:gd name="T11" fmla="*/ 1650 h 3433"/>
                <a:gd name="T12" fmla="*/ 483 w 3393"/>
                <a:gd name="T13" fmla="*/ 1723 h 3433"/>
                <a:gd name="T14" fmla="*/ 483 w 3393"/>
                <a:gd name="T15" fmla="*/ 1744 h 3433"/>
                <a:gd name="T16" fmla="*/ 531 w 3393"/>
                <a:gd name="T17" fmla="*/ 1816 h 3433"/>
                <a:gd name="T18" fmla="*/ 626 w 3393"/>
                <a:gd name="T19" fmla="*/ 1939 h 3433"/>
                <a:gd name="T20" fmla="*/ 768 w 3393"/>
                <a:gd name="T21" fmla="*/ 2088 h 3433"/>
                <a:gd name="T22" fmla="*/ 956 w 3393"/>
                <a:gd name="T23" fmla="*/ 2240 h 3433"/>
                <a:gd name="T24" fmla="*/ 1187 w 3393"/>
                <a:gd name="T25" fmla="*/ 2372 h 3433"/>
                <a:gd name="T26" fmla="*/ 1462 w 3393"/>
                <a:gd name="T27" fmla="*/ 2459 h 3433"/>
                <a:gd name="T28" fmla="*/ 1777 w 3393"/>
                <a:gd name="T29" fmla="*/ 2479 h 3433"/>
                <a:gd name="T30" fmla="*/ 2074 w 3393"/>
                <a:gd name="T31" fmla="*/ 2422 h 3433"/>
                <a:gd name="T32" fmla="*/ 2327 w 3393"/>
                <a:gd name="T33" fmla="*/ 2310 h 3433"/>
                <a:gd name="T34" fmla="*/ 2537 w 3393"/>
                <a:gd name="T35" fmla="*/ 2166 h 3433"/>
                <a:gd name="T36" fmla="*/ 2702 w 3393"/>
                <a:gd name="T37" fmla="*/ 2011 h 3433"/>
                <a:gd name="T38" fmla="*/ 2821 w 3393"/>
                <a:gd name="T39" fmla="*/ 1873 h 3433"/>
                <a:gd name="T40" fmla="*/ 2893 w 3393"/>
                <a:gd name="T41" fmla="*/ 1772 h 3433"/>
                <a:gd name="T42" fmla="*/ 2917 w 3393"/>
                <a:gd name="T43" fmla="*/ 1733 h 3433"/>
                <a:gd name="T44" fmla="*/ 2893 w 3393"/>
                <a:gd name="T45" fmla="*/ 1694 h 3433"/>
                <a:gd name="T46" fmla="*/ 2821 w 3393"/>
                <a:gd name="T47" fmla="*/ 1593 h 3433"/>
                <a:gd name="T48" fmla="*/ 2702 w 3393"/>
                <a:gd name="T49" fmla="*/ 1455 h 3433"/>
                <a:gd name="T50" fmla="*/ 2537 w 3393"/>
                <a:gd name="T51" fmla="*/ 1301 h 3433"/>
                <a:gd name="T52" fmla="*/ 2327 w 3393"/>
                <a:gd name="T53" fmla="*/ 1156 h 3433"/>
                <a:gd name="T54" fmla="*/ 2074 w 3393"/>
                <a:gd name="T55" fmla="*/ 1043 h 3433"/>
                <a:gd name="T56" fmla="*/ 1777 w 3393"/>
                <a:gd name="T57" fmla="*/ 987 h 3433"/>
                <a:gd name="T58" fmla="*/ 1909 w 3393"/>
                <a:gd name="T59" fmla="*/ 14 h 3433"/>
                <a:gd name="T60" fmla="*/ 2309 w 3393"/>
                <a:gd name="T61" fmla="*/ 116 h 3433"/>
                <a:gd name="T62" fmla="*/ 2665 w 3393"/>
                <a:gd name="T63" fmla="*/ 308 h 3433"/>
                <a:gd name="T64" fmla="*/ 2964 w 3393"/>
                <a:gd name="T65" fmla="*/ 577 h 3433"/>
                <a:gd name="T66" fmla="*/ 3194 w 3393"/>
                <a:gd name="T67" fmla="*/ 910 h 3433"/>
                <a:gd name="T68" fmla="*/ 3342 w 3393"/>
                <a:gd name="T69" fmla="*/ 1295 h 3433"/>
                <a:gd name="T70" fmla="*/ 3393 w 3393"/>
                <a:gd name="T71" fmla="*/ 1717 h 3433"/>
                <a:gd name="T72" fmla="*/ 3342 w 3393"/>
                <a:gd name="T73" fmla="*/ 2139 h 3433"/>
                <a:gd name="T74" fmla="*/ 3194 w 3393"/>
                <a:gd name="T75" fmla="*/ 2523 h 3433"/>
                <a:gd name="T76" fmla="*/ 2964 w 3393"/>
                <a:gd name="T77" fmla="*/ 2856 h 3433"/>
                <a:gd name="T78" fmla="*/ 2665 w 3393"/>
                <a:gd name="T79" fmla="*/ 3126 h 3433"/>
                <a:gd name="T80" fmla="*/ 2309 w 3393"/>
                <a:gd name="T81" fmla="*/ 3318 h 3433"/>
                <a:gd name="T82" fmla="*/ 1909 w 3393"/>
                <a:gd name="T83" fmla="*/ 3420 h 3433"/>
                <a:gd name="T84" fmla="*/ 1483 w 3393"/>
                <a:gd name="T85" fmla="*/ 3420 h 3433"/>
                <a:gd name="T86" fmla="*/ 1084 w 3393"/>
                <a:gd name="T87" fmla="*/ 3318 h 3433"/>
                <a:gd name="T88" fmla="*/ 728 w 3393"/>
                <a:gd name="T89" fmla="*/ 3126 h 3433"/>
                <a:gd name="T90" fmla="*/ 429 w 3393"/>
                <a:gd name="T91" fmla="*/ 2856 h 3433"/>
                <a:gd name="T92" fmla="*/ 199 w 3393"/>
                <a:gd name="T93" fmla="*/ 2523 h 3433"/>
                <a:gd name="T94" fmla="*/ 52 w 3393"/>
                <a:gd name="T95" fmla="*/ 2139 h 3433"/>
                <a:gd name="T96" fmla="*/ 0 w 3393"/>
                <a:gd name="T97" fmla="*/ 1717 h 3433"/>
                <a:gd name="T98" fmla="*/ 52 w 3393"/>
                <a:gd name="T99" fmla="*/ 1295 h 3433"/>
                <a:gd name="T100" fmla="*/ 199 w 3393"/>
                <a:gd name="T101" fmla="*/ 910 h 3433"/>
                <a:gd name="T102" fmla="*/ 429 w 3393"/>
                <a:gd name="T103" fmla="*/ 577 h 3433"/>
                <a:gd name="T104" fmla="*/ 728 w 3393"/>
                <a:gd name="T105" fmla="*/ 308 h 3433"/>
                <a:gd name="T106" fmla="*/ 1084 w 3393"/>
                <a:gd name="T107" fmla="*/ 116 h 3433"/>
                <a:gd name="T108" fmla="*/ 1483 w 3393"/>
                <a:gd name="T109" fmla="*/ 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93" h="3433">
                  <a:moveTo>
                    <a:pt x="1697" y="984"/>
                  </a:moveTo>
                  <a:lnTo>
                    <a:pt x="1616" y="987"/>
                  </a:lnTo>
                  <a:lnTo>
                    <a:pt x="1538" y="995"/>
                  </a:lnTo>
                  <a:lnTo>
                    <a:pt x="1462" y="1007"/>
                  </a:lnTo>
                  <a:lnTo>
                    <a:pt x="1389" y="1023"/>
                  </a:lnTo>
                  <a:lnTo>
                    <a:pt x="1319" y="1043"/>
                  </a:lnTo>
                  <a:lnTo>
                    <a:pt x="1252" y="1067"/>
                  </a:lnTo>
                  <a:lnTo>
                    <a:pt x="1187" y="1094"/>
                  </a:lnTo>
                  <a:lnTo>
                    <a:pt x="1125" y="1124"/>
                  </a:lnTo>
                  <a:lnTo>
                    <a:pt x="1066" y="1156"/>
                  </a:lnTo>
                  <a:lnTo>
                    <a:pt x="1009" y="1191"/>
                  </a:lnTo>
                  <a:lnTo>
                    <a:pt x="956" y="1226"/>
                  </a:lnTo>
                  <a:lnTo>
                    <a:pt x="905" y="1263"/>
                  </a:lnTo>
                  <a:lnTo>
                    <a:pt x="856" y="1301"/>
                  </a:lnTo>
                  <a:lnTo>
                    <a:pt x="811" y="1340"/>
                  </a:lnTo>
                  <a:lnTo>
                    <a:pt x="768" y="1379"/>
                  </a:lnTo>
                  <a:lnTo>
                    <a:pt x="729" y="1416"/>
                  </a:lnTo>
                  <a:lnTo>
                    <a:pt x="692" y="1455"/>
                  </a:lnTo>
                  <a:lnTo>
                    <a:pt x="658" y="1491"/>
                  </a:lnTo>
                  <a:lnTo>
                    <a:pt x="626" y="1528"/>
                  </a:lnTo>
                  <a:lnTo>
                    <a:pt x="598" y="1561"/>
                  </a:lnTo>
                  <a:lnTo>
                    <a:pt x="573" y="1593"/>
                  </a:lnTo>
                  <a:lnTo>
                    <a:pt x="551" y="1623"/>
                  </a:lnTo>
                  <a:lnTo>
                    <a:pt x="531" y="1650"/>
                  </a:lnTo>
                  <a:lnTo>
                    <a:pt x="515" y="1674"/>
                  </a:lnTo>
                  <a:lnTo>
                    <a:pt x="501" y="1694"/>
                  </a:lnTo>
                  <a:lnTo>
                    <a:pt x="490" y="1710"/>
                  </a:lnTo>
                  <a:lnTo>
                    <a:pt x="483" y="1723"/>
                  </a:lnTo>
                  <a:lnTo>
                    <a:pt x="479" y="1731"/>
                  </a:lnTo>
                  <a:lnTo>
                    <a:pt x="476" y="1733"/>
                  </a:lnTo>
                  <a:lnTo>
                    <a:pt x="479" y="1736"/>
                  </a:lnTo>
                  <a:lnTo>
                    <a:pt x="483" y="1744"/>
                  </a:lnTo>
                  <a:lnTo>
                    <a:pt x="490" y="1756"/>
                  </a:lnTo>
                  <a:lnTo>
                    <a:pt x="501" y="1772"/>
                  </a:lnTo>
                  <a:lnTo>
                    <a:pt x="515" y="1792"/>
                  </a:lnTo>
                  <a:lnTo>
                    <a:pt x="531" y="1816"/>
                  </a:lnTo>
                  <a:lnTo>
                    <a:pt x="551" y="1843"/>
                  </a:lnTo>
                  <a:lnTo>
                    <a:pt x="573" y="1873"/>
                  </a:lnTo>
                  <a:lnTo>
                    <a:pt x="598" y="1905"/>
                  </a:lnTo>
                  <a:lnTo>
                    <a:pt x="626" y="1939"/>
                  </a:lnTo>
                  <a:lnTo>
                    <a:pt x="658" y="1975"/>
                  </a:lnTo>
                  <a:lnTo>
                    <a:pt x="692" y="2011"/>
                  </a:lnTo>
                  <a:lnTo>
                    <a:pt x="729" y="2050"/>
                  </a:lnTo>
                  <a:lnTo>
                    <a:pt x="768" y="2088"/>
                  </a:lnTo>
                  <a:lnTo>
                    <a:pt x="811" y="2127"/>
                  </a:lnTo>
                  <a:lnTo>
                    <a:pt x="856" y="2166"/>
                  </a:lnTo>
                  <a:lnTo>
                    <a:pt x="905" y="2203"/>
                  </a:lnTo>
                  <a:lnTo>
                    <a:pt x="956" y="2240"/>
                  </a:lnTo>
                  <a:lnTo>
                    <a:pt x="1009" y="2276"/>
                  </a:lnTo>
                  <a:lnTo>
                    <a:pt x="1066" y="2310"/>
                  </a:lnTo>
                  <a:lnTo>
                    <a:pt x="1125" y="2342"/>
                  </a:lnTo>
                  <a:lnTo>
                    <a:pt x="1187" y="2372"/>
                  </a:lnTo>
                  <a:lnTo>
                    <a:pt x="1252" y="2399"/>
                  </a:lnTo>
                  <a:lnTo>
                    <a:pt x="1319" y="2422"/>
                  </a:lnTo>
                  <a:lnTo>
                    <a:pt x="1389" y="2443"/>
                  </a:lnTo>
                  <a:lnTo>
                    <a:pt x="1462" y="2459"/>
                  </a:lnTo>
                  <a:lnTo>
                    <a:pt x="1538" y="2472"/>
                  </a:lnTo>
                  <a:lnTo>
                    <a:pt x="1616" y="2479"/>
                  </a:lnTo>
                  <a:lnTo>
                    <a:pt x="1697" y="2482"/>
                  </a:lnTo>
                  <a:lnTo>
                    <a:pt x="1777" y="2479"/>
                  </a:lnTo>
                  <a:lnTo>
                    <a:pt x="1855" y="2472"/>
                  </a:lnTo>
                  <a:lnTo>
                    <a:pt x="1930" y="2459"/>
                  </a:lnTo>
                  <a:lnTo>
                    <a:pt x="2003" y="2443"/>
                  </a:lnTo>
                  <a:lnTo>
                    <a:pt x="2074" y="2422"/>
                  </a:lnTo>
                  <a:lnTo>
                    <a:pt x="2141" y="2399"/>
                  </a:lnTo>
                  <a:lnTo>
                    <a:pt x="2206" y="2372"/>
                  </a:lnTo>
                  <a:lnTo>
                    <a:pt x="2268" y="2342"/>
                  </a:lnTo>
                  <a:lnTo>
                    <a:pt x="2327" y="2310"/>
                  </a:lnTo>
                  <a:lnTo>
                    <a:pt x="2383" y="2276"/>
                  </a:lnTo>
                  <a:lnTo>
                    <a:pt x="2438" y="2240"/>
                  </a:lnTo>
                  <a:lnTo>
                    <a:pt x="2488" y="2203"/>
                  </a:lnTo>
                  <a:lnTo>
                    <a:pt x="2537" y="2166"/>
                  </a:lnTo>
                  <a:lnTo>
                    <a:pt x="2582" y="2127"/>
                  </a:lnTo>
                  <a:lnTo>
                    <a:pt x="2624" y="2088"/>
                  </a:lnTo>
                  <a:lnTo>
                    <a:pt x="2665" y="2050"/>
                  </a:lnTo>
                  <a:lnTo>
                    <a:pt x="2702" y="2011"/>
                  </a:lnTo>
                  <a:lnTo>
                    <a:pt x="2736" y="1975"/>
                  </a:lnTo>
                  <a:lnTo>
                    <a:pt x="2766" y="1939"/>
                  </a:lnTo>
                  <a:lnTo>
                    <a:pt x="2795" y="1905"/>
                  </a:lnTo>
                  <a:lnTo>
                    <a:pt x="2821" y="1873"/>
                  </a:lnTo>
                  <a:lnTo>
                    <a:pt x="2843" y="1843"/>
                  </a:lnTo>
                  <a:lnTo>
                    <a:pt x="2862" y="1816"/>
                  </a:lnTo>
                  <a:lnTo>
                    <a:pt x="2879" y="1792"/>
                  </a:lnTo>
                  <a:lnTo>
                    <a:pt x="2893" y="1772"/>
                  </a:lnTo>
                  <a:lnTo>
                    <a:pt x="2903" y="1756"/>
                  </a:lnTo>
                  <a:lnTo>
                    <a:pt x="2911" y="1744"/>
                  </a:lnTo>
                  <a:lnTo>
                    <a:pt x="2915" y="1736"/>
                  </a:lnTo>
                  <a:lnTo>
                    <a:pt x="2917" y="1733"/>
                  </a:lnTo>
                  <a:lnTo>
                    <a:pt x="2915" y="1731"/>
                  </a:lnTo>
                  <a:lnTo>
                    <a:pt x="2911" y="1723"/>
                  </a:lnTo>
                  <a:lnTo>
                    <a:pt x="2903" y="1710"/>
                  </a:lnTo>
                  <a:lnTo>
                    <a:pt x="2893" y="1694"/>
                  </a:lnTo>
                  <a:lnTo>
                    <a:pt x="2879" y="1674"/>
                  </a:lnTo>
                  <a:lnTo>
                    <a:pt x="2862" y="1650"/>
                  </a:lnTo>
                  <a:lnTo>
                    <a:pt x="2843" y="1623"/>
                  </a:lnTo>
                  <a:lnTo>
                    <a:pt x="2821" y="1593"/>
                  </a:lnTo>
                  <a:lnTo>
                    <a:pt x="2795" y="1561"/>
                  </a:lnTo>
                  <a:lnTo>
                    <a:pt x="2766" y="1528"/>
                  </a:lnTo>
                  <a:lnTo>
                    <a:pt x="2736" y="1491"/>
                  </a:lnTo>
                  <a:lnTo>
                    <a:pt x="2702" y="1455"/>
                  </a:lnTo>
                  <a:lnTo>
                    <a:pt x="2665" y="1416"/>
                  </a:lnTo>
                  <a:lnTo>
                    <a:pt x="2624" y="1379"/>
                  </a:lnTo>
                  <a:lnTo>
                    <a:pt x="2582" y="1340"/>
                  </a:lnTo>
                  <a:lnTo>
                    <a:pt x="2537" y="1301"/>
                  </a:lnTo>
                  <a:lnTo>
                    <a:pt x="2488" y="1263"/>
                  </a:lnTo>
                  <a:lnTo>
                    <a:pt x="2438" y="1226"/>
                  </a:lnTo>
                  <a:lnTo>
                    <a:pt x="2383" y="1191"/>
                  </a:lnTo>
                  <a:lnTo>
                    <a:pt x="2327" y="1156"/>
                  </a:lnTo>
                  <a:lnTo>
                    <a:pt x="2268" y="1124"/>
                  </a:lnTo>
                  <a:lnTo>
                    <a:pt x="2206" y="1094"/>
                  </a:lnTo>
                  <a:lnTo>
                    <a:pt x="2141" y="1067"/>
                  </a:lnTo>
                  <a:lnTo>
                    <a:pt x="2074" y="1043"/>
                  </a:lnTo>
                  <a:lnTo>
                    <a:pt x="2003" y="1023"/>
                  </a:lnTo>
                  <a:lnTo>
                    <a:pt x="1930" y="1007"/>
                  </a:lnTo>
                  <a:lnTo>
                    <a:pt x="1855" y="995"/>
                  </a:lnTo>
                  <a:lnTo>
                    <a:pt x="1777" y="987"/>
                  </a:lnTo>
                  <a:lnTo>
                    <a:pt x="1697" y="984"/>
                  </a:lnTo>
                  <a:close/>
                  <a:moveTo>
                    <a:pt x="1697" y="0"/>
                  </a:moveTo>
                  <a:lnTo>
                    <a:pt x="1804" y="3"/>
                  </a:lnTo>
                  <a:lnTo>
                    <a:pt x="1909" y="14"/>
                  </a:lnTo>
                  <a:lnTo>
                    <a:pt x="2012" y="30"/>
                  </a:lnTo>
                  <a:lnTo>
                    <a:pt x="2114" y="52"/>
                  </a:lnTo>
                  <a:lnTo>
                    <a:pt x="2213" y="81"/>
                  </a:lnTo>
                  <a:lnTo>
                    <a:pt x="2309" y="116"/>
                  </a:lnTo>
                  <a:lnTo>
                    <a:pt x="2402" y="155"/>
                  </a:lnTo>
                  <a:lnTo>
                    <a:pt x="2494" y="202"/>
                  </a:lnTo>
                  <a:lnTo>
                    <a:pt x="2581" y="252"/>
                  </a:lnTo>
                  <a:lnTo>
                    <a:pt x="2665" y="308"/>
                  </a:lnTo>
                  <a:lnTo>
                    <a:pt x="2745" y="369"/>
                  </a:lnTo>
                  <a:lnTo>
                    <a:pt x="2823" y="433"/>
                  </a:lnTo>
                  <a:lnTo>
                    <a:pt x="2896" y="503"/>
                  </a:lnTo>
                  <a:lnTo>
                    <a:pt x="2964" y="577"/>
                  </a:lnTo>
                  <a:lnTo>
                    <a:pt x="3029" y="655"/>
                  </a:lnTo>
                  <a:lnTo>
                    <a:pt x="3089" y="736"/>
                  </a:lnTo>
                  <a:lnTo>
                    <a:pt x="3144" y="822"/>
                  </a:lnTo>
                  <a:lnTo>
                    <a:pt x="3194" y="910"/>
                  </a:lnTo>
                  <a:lnTo>
                    <a:pt x="3239" y="1003"/>
                  </a:lnTo>
                  <a:lnTo>
                    <a:pt x="3279" y="1097"/>
                  </a:lnTo>
                  <a:lnTo>
                    <a:pt x="3313" y="1195"/>
                  </a:lnTo>
                  <a:lnTo>
                    <a:pt x="3342" y="1295"/>
                  </a:lnTo>
                  <a:lnTo>
                    <a:pt x="3364" y="1397"/>
                  </a:lnTo>
                  <a:lnTo>
                    <a:pt x="3380" y="1502"/>
                  </a:lnTo>
                  <a:lnTo>
                    <a:pt x="3389" y="1608"/>
                  </a:lnTo>
                  <a:lnTo>
                    <a:pt x="3393" y="1717"/>
                  </a:lnTo>
                  <a:lnTo>
                    <a:pt x="3389" y="1825"/>
                  </a:lnTo>
                  <a:lnTo>
                    <a:pt x="3380" y="1932"/>
                  </a:lnTo>
                  <a:lnTo>
                    <a:pt x="3364" y="2037"/>
                  </a:lnTo>
                  <a:lnTo>
                    <a:pt x="3342" y="2139"/>
                  </a:lnTo>
                  <a:lnTo>
                    <a:pt x="3313" y="2239"/>
                  </a:lnTo>
                  <a:lnTo>
                    <a:pt x="3279" y="2337"/>
                  </a:lnTo>
                  <a:lnTo>
                    <a:pt x="3239" y="2431"/>
                  </a:lnTo>
                  <a:lnTo>
                    <a:pt x="3194" y="2523"/>
                  </a:lnTo>
                  <a:lnTo>
                    <a:pt x="3144" y="2611"/>
                  </a:lnTo>
                  <a:lnTo>
                    <a:pt x="3089" y="2697"/>
                  </a:lnTo>
                  <a:lnTo>
                    <a:pt x="3029" y="2779"/>
                  </a:lnTo>
                  <a:lnTo>
                    <a:pt x="2964" y="2856"/>
                  </a:lnTo>
                  <a:lnTo>
                    <a:pt x="2896" y="2930"/>
                  </a:lnTo>
                  <a:lnTo>
                    <a:pt x="2823" y="3000"/>
                  </a:lnTo>
                  <a:lnTo>
                    <a:pt x="2745" y="3065"/>
                  </a:lnTo>
                  <a:lnTo>
                    <a:pt x="2665" y="3126"/>
                  </a:lnTo>
                  <a:lnTo>
                    <a:pt x="2581" y="3182"/>
                  </a:lnTo>
                  <a:lnTo>
                    <a:pt x="2494" y="3232"/>
                  </a:lnTo>
                  <a:lnTo>
                    <a:pt x="2402" y="3277"/>
                  </a:lnTo>
                  <a:lnTo>
                    <a:pt x="2309" y="3318"/>
                  </a:lnTo>
                  <a:lnTo>
                    <a:pt x="2213" y="3352"/>
                  </a:lnTo>
                  <a:lnTo>
                    <a:pt x="2114" y="3381"/>
                  </a:lnTo>
                  <a:lnTo>
                    <a:pt x="2012" y="3404"/>
                  </a:lnTo>
                  <a:lnTo>
                    <a:pt x="1909" y="3420"/>
                  </a:lnTo>
                  <a:lnTo>
                    <a:pt x="1804" y="3430"/>
                  </a:lnTo>
                  <a:lnTo>
                    <a:pt x="1697" y="3433"/>
                  </a:lnTo>
                  <a:lnTo>
                    <a:pt x="1590" y="3430"/>
                  </a:lnTo>
                  <a:lnTo>
                    <a:pt x="1483" y="3420"/>
                  </a:lnTo>
                  <a:lnTo>
                    <a:pt x="1381" y="3404"/>
                  </a:lnTo>
                  <a:lnTo>
                    <a:pt x="1280" y="3381"/>
                  </a:lnTo>
                  <a:lnTo>
                    <a:pt x="1180" y="3352"/>
                  </a:lnTo>
                  <a:lnTo>
                    <a:pt x="1084" y="3318"/>
                  </a:lnTo>
                  <a:lnTo>
                    <a:pt x="990" y="3277"/>
                  </a:lnTo>
                  <a:lnTo>
                    <a:pt x="900" y="3232"/>
                  </a:lnTo>
                  <a:lnTo>
                    <a:pt x="812" y="3182"/>
                  </a:lnTo>
                  <a:lnTo>
                    <a:pt x="728" y="3126"/>
                  </a:lnTo>
                  <a:lnTo>
                    <a:pt x="647" y="3065"/>
                  </a:lnTo>
                  <a:lnTo>
                    <a:pt x="571" y="3000"/>
                  </a:lnTo>
                  <a:lnTo>
                    <a:pt x="498" y="2930"/>
                  </a:lnTo>
                  <a:lnTo>
                    <a:pt x="429" y="2856"/>
                  </a:lnTo>
                  <a:lnTo>
                    <a:pt x="364" y="2779"/>
                  </a:lnTo>
                  <a:lnTo>
                    <a:pt x="305" y="2697"/>
                  </a:lnTo>
                  <a:lnTo>
                    <a:pt x="249" y="2611"/>
                  </a:lnTo>
                  <a:lnTo>
                    <a:pt x="199" y="2523"/>
                  </a:lnTo>
                  <a:lnTo>
                    <a:pt x="154" y="2431"/>
                  </a:lnTo>
                  <a:lnTo>
                    <a:pt x="115" y="2337"/>
                  </a:lnTo>
                  <a:lnTo>
                    <a:pt x="81" y="2239"/>
                  </a:lnTo>
                  <a:lnTo>
                    <a:pt x="52" y="2139"/>
                  </a:lnTo>
                  <a:lnTo>
                    <a:pt x="30" y="2037"/>
                  </a:lnTo>
                  <a:lnTo>
                    <a:pt x="14" y="1932"/>
                  </a:lnTo>
                  <a:lnTo>
                    <a:pt x="3" y="1825"/>
                  </a:lnTo>
                  <a:lnTo>
                    <a:pt x="0" y="1717"/>
                  </a:lnTo>
                  <a:lnTo>
                    <a:pt x="3" y="1608"/>
                  </a:lnTo>
                  <a:lnTo>
                    <a:pt x="14" y="1502"/>
                  </a:lnTo>
                  <a:lnTo>
                    <a:pt x="30" y="1397"/>
                  </a:lnTo>
                  <a:lnTo>
                    <a:pt x="52" y="1295"/>
                  </a:lnTo>
                  <a:lnTo>
                    <a:pt x="81" y="1195"/>
                  </a:lnTo>
                  <a:lnTo>
                    <a:pt x="115" y="1097"/>
                  </a:lnTo>
                  <a:lnTo>
                    <a:pt x="154" y="1003"/>
                  </a:lnTo>
                  <a:lnTo>
                    <a:pt x="199" y="910"/>
                  </a:lnTo>
                  <a:lnTo>
                    <a:pt x="249" y="822"/>
                  </a:lnTo>
                  <a:lnTo>
                    <a:pt x="305" y="736"/>
                  </a:lnTo>
                  <a:lnTo>
                    <a:pt x="364" y="655"/>
                  </a:lnTo>
                  <a:lnTo>
                    <a:pt x="429" y="577"/>
                  </a:lnTo>
                  <a:lnTo>
                    <a:pt x="498" y="503"/>
                  </a:lnTo>
                  <a:lnTo>
                    <a:pt x="571" y="433"/>
                  </a:lnTo>
                  <a:lnTo>
                    <a:pt x="647" y="369"/>
                  </a:lnTo>
                  <a:lnTo>
                    <a:pt x="728" y="308"/>
                  </a:lnTo>
                  <a:lnTo>
                    <a:pt x="812" y="252"/>
                  </a:lnTo>
                  <a:lnTo>
                    <a:pt x="900" y="202"/>
                  </a:lnTo>
                  <a:lnTo>
                    <a:pt x="990" y="155"/>
                  </a:lnTo>
                  <a:lnTo>
                    <a:pt x="1084" y="116"/>
                  </a:lnTo>
                  <a:lnTo>
                    <a:pt x="1180" y="81"/>
                  </a:lnTo>
                  <a:lnTo>
                    <a:pt x="1280" y="52"/>
                  </a:lnTo>
                  <a:lnTo>
                    <a:pt x="1381" y="30"/>
                  </a:lnTo>
                  <a:lnTo>
                    <a:pt x="1483" y="14"/>
                  </a:lnTo>
                  <a:lnTo>
                    <a:pt x="1590" y="3"/>
                  </a:lnTo>
                  <a:lnTo>
                    <a:pt x="169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9" name="Freeform 129">
              <a:extLst>
                <a:ext uri="{FF2B5EF4-FFF2-40B4-BE49-F238E27FC236}">
                  <a16:creationId xmlns:a16="http://schemas.microsoft.com/office/drawing/2014/main" id="{A7D8BA9A-7DA1-4E68-97C2-2EAE7BEC0526}"/>
                </a:ext>
              </a:extLst>
            </p:cNvPr>
            <p:cNvSpPr>
              <a:spLocks noEditPoints="1"/>
            </p:cNvSpPr>
            <p:nvPr/>
          </p:nvSpPr>
          <p:spPr bwMode="auto">
            <a:xfrm>
              <a:off x="6265863" y="3611563"/>
              <a:ext cx="501650" cy="506413"/>
            </a:xfrm>
            <a:custGeom>
              <a:avLst/>
              <a:gdLst>
                <a:gd name="T0" fmla="*/ 578 w 1262"/>
                <a:gd name="T1" fmla="*/ 211 h 1277"/>
                <a:gd name="T2" fmla="*/ 478 w 1262"/>
                <a:gd name="T3" fmla="*/ 236 h 1277"/>
                <a:gd name="T4" fmla="*/ 389 w 1262"/>
                <a:gd name="T5" fmla="*/ 285 h 1277"/>
                <a:gd name="T6" fmla="*/ 313 w 1262"/>
                <a:gd name="T7" fmla="*/ 352 h 1277"/>
                <a:gd name="T8" fmla="*/ 256 w 1262"/>
                <a:gd name="T9" fmla="*/ 436 h 1277"/>
                <a:gd name="T10" fmla="*/ 219 w 1262"/>
                <a:gd name="T11" fmla="*/ 532 h 1277"/>
                <a:gd name="T12" fmla="*/ 206 w 1262"/>
                <a:gd name="T13" fmla="*/ 638 h 1277"/>
                <a:gd name="T14" fmla="*/ 219 w 1262"/>
                <a:gd name="T15" fmla="*/ 744 h 1277"/>
                <a:gd name="T16" fmla="*/ 256 w 1262"/>
                <a:gd name="T17" fmla="*/ 841 h 1277"/>
                <a:gd name="T18" fmla="*/ 313 w 1262"/>
                <a:gd name="T19" fmla="*/ 924 h 1277"/>
                <a:gd name="T20" fmla="*/ 389 w 1262"/>
                <a:gd name="T21" fmla="*/ 991 h 1277"/>
                <a:gd name="T22" fmla="*/ 478 w 1262"/>
                <a:gd name="T23" fmla="*/ 1040 h 1277"/>
                <a:gd name="T24" fmla="*/ 578 w 1262"/>
                <a:gd name="T25" fmla="*/ 1065 h 1277"/>
                <a:gd name="T26" fmla="*/ 685 w 1262"/>
                <a:gd name="T27" fmla="*/ 1065 h 1277"/>
                <a:gd name="T28" fmla="*/ 786 w 1262"/>
                <a:gd name="T29" fmla="*/ 1040 h 1277"/>
                <a:gd name="T30" fmla="*/ 875 w 1262"/>
                <a:gd name="T31" fmla="*/ 991 h 1277"/>
                <a:gd name="T32" fmla="*/ 950 w 1262"/>
                <a:gd name="T33" fmla="*/ 924 h 1277"/>
                <a:gd name="T34" fmla="*/ 1007 w 1262"/>
                <a:gd name="T35" fmla="*/ 841 h 1277"/>
                <a:gd name="T36" fmla="*/ 1045 w 1262"/>
                <a:gd name="T37" fmla="*/ 744 h 1277"/>
                <a:gd name="T38" fmla="*/ 1057 w 1262"/>
                <a:gd name="T39" fmla="*/ 638 h 1277"/>
                <a:gd name="T40" fmla="*/ 1045 w 1262"/>
                <a:gd name="T41" fmla="*/ 533 h 1277"/>
                <a:gd name="T42" fmla="*/ 1007 w 1262"/>
                <a:gd name="T43" fmla="*/ 436 h 1277"/>
                <a:gd name="T44" fmla="*/ 950 w 1262"/>
                <a:gd name="T45" fmla="*/ 352 h 1277"/>
                <a:gd name="T46" fmla="*/ 875 w 1262"/>
                <a:gd name="T47" fmla="*/ 285 h 1277"/>
                <a:gd name="T48" fmla="*/ 786 w 1262"/>
                <a:gd name="T49" fmla="*/ 236 h 1277"/>
                <a:gd name="T50" fmla="*/ 685 w 1262"/>
                <a:gd name="T51" fmla="*/ 211 h 1277"/>
                <a:gd name="T52" fmla="*/ 632 w 1262"/>
                <a:gd name="T53" fmla="*/ 0 h 1277"/>
                <a:gd name="T54" fmla="*/ 758 w 1262"/>
                <a:gd name="T55" fmla="*/ 13 h 1277"/>
                <a:gd name="T56" fmla="*/ 877 w 1262"/>
                <a:gd name="T57" fmla="*/ 49 h 1277"/>
                <a:gd name="T58" fmla="*/ 984 w 1262"/>
                <a:gd name="T59" fmla="*/ 109 h 1277"/>
                <a:gd name="T60" fmla="*/ 1077 w 1262"/>
                <a:gd name="T61" fmla="*/ 187 h 1277"/>
                <a:gd name="T62" fmla="*/ 1155 w 1262"/>
                <a:gd name="T63" fmla="*/ 281 h 1277"/>
                <a:gd name="T64" fmla="*/ 1212 w 1262"/>
                <a:gd name="T65" fmla="*/ 390 h 1277"/>
                <a:gd name="T66" fmla="*/ 1249 w 1262"/>
                <a:gd name="T67" fmla="*/ 510 h 1277"/>
                <a:gd name="T68" fmla="*/ 1262 w 1262"/>
                <a:gd name="T69" fmla="*/ 638 h 1277"/>
                <a:gd name="T70" fmla="*/ 1249 w 1262"/>
                <a:gd name="T71" fmla="*/ 767 h 1277"/>
                <a:gd name="T72" fmla="*/ 1212 w 1262"/>
                <a:gd name="T73" fmla="*/ 886 h 1277"/>
                <a:gd name="T74" fmla="*/ 1155 w 1262"/>
                <a:gd name="T75" fmla="*/ 995 h 1277"/>
                <a:gd name="T76" fmla="*/ 1077 w 1262"/>
                <a:gd name="T77" fmla="*/ 1089 h 1277"/>
                <a:gd name="T78" fmla="*/ 984 w 1262"/>
                <a:gd name="T79" fmla="*/ 1167 h 1277"/>
                <a:gd name="T80" fmla="*/ 877 w 1262"/>
                <a:gd name="T81" fmla="*/ 1226 h 1277"/>
                <a:gd name="T82" fmla="*/ 758 w 1262"/>
                <a:gd name="T83" fmla="*/ 1264 h 1277"/>
                <a:gd name="T84" fmla="*/ 632 w 1262"/>
                <a:gd name="T85" fmla="*/ 1277 h 1277"/>
                <a:gd name="T86" fmla="*/ 504 w 1262"/>
                <a:gd name="T87" fmla="*/ 1264 h 1277"/>
                <a:gd name="T88" fmla="*/ 387 w 1262"/>
                <a:gd name="T89" fmla="*/ 1226 h 1277"/>
                <a:gd name="T90" fmla="*/ 279 w 1262"/>
                <a:gd name="T91" fmla="*/ 1167 h 1277"/>
                <a:gd name="T92" fmla="*/ 186 w 1262"/>
                <a:gd name="T93" fmla="*/ 1089 h 1277"/>
                <a:gd name="T94" fmla="*/ 109 w 1262"/>
                <a:gd name="T95" fmla="*/ 995 h 1277"/>
                <a:gd name="T96" fmla="*/ 50 w 1262"/>
                <a:gd name="T97" fmla="*/ 886 h 1277"/>
                <a:gd name="T98" fmla="*/ 14 w 1262"/>
                <a:gd name="T99" fmla="*/ 767 h 1277"/>
                <a:gd name="T100" fmla="*/ 0 w 1262"/>
                <a:gd name="T101" fmla="*/ 638 h 1277"/>
                <a:gd name="T102" fmla="*/ 14 w 1262"/>
                <a:gd name="T103" fmla="*/ 510 h 1277"/>
                <a:gd name="T104" fmla="*/ 50 w 1262"/>
                <a:gd name="T105" fmla="*/ 390 h 1277"/>
                <a:gd name="T106" fmla="*/ 109 w 1262"/>
                <a:gd name="T107" fmla="*/ 281 h 1277"/>
                <a:gd name="T108" fmla="*/ 186 w 1262"/>
                <a:gd name="T109" fmla="*/ 187 h 1277"/>
                <a:gd name="T110" fmla="*/ 279 w 1262"/>
                <a:gd name="T111" fmla="*/ 109 h 1277"/>
                <a:gd name="T112" fmla="*/ 387 w 1262"/>
                <a:gd name="T113" fmla="*/ 49 h 1277"/>
                <a:gd name="T114" fmla="*/ 504 w 1262"/>
                <a:gd name="T115" fmla="*/ 13 h 1277"/>
                <a:gd name="T116" fmla="*/ 632 w 1262"/>
                <a:gd name="T117" fmla="*/ 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2" h="1277">
                  <a:moveTo>
                    <a:pt x="632" y="207"/>
                  </a:moveTo>
                  <a:lnTo>
                    <a:pt x="578" y="211"/>
                  </a:lnTo>
                  <a:lnTo>
                    <a:pt x="527" y="220"/>
                  </a:lnTo>
                  <a:lnTo>
                    <a:pt x="478" y="236"/>
                  </a:lnTo>
                  <a:lnTo>
                    <a:pt x="431" y="258"/>
                  </a:lnTo>
                  <a:lnTo>
                    <a:pt x="389" y="285"/>
                  </a:lnTo>
                  <a:lnTo>
                    <a:pt x="348" y="316"/>
                  </a:lnTo>
                  <a:lnTo>
                    <a:pt x="313" y="352"/>
                  </a:lnTo>
                  <a:lnTo>
                    <a:pt x="283" y="392"/>
                  </a:lnTo>
                  <a:lnTo>
                    <a:pt x="256" y="436"/>
                  </a:lnTo>
                  <a:lnTo>
                    <a:pt x="235" y="482"/>
                  </a:lnTo>
                  <a:lnTo>
                    <a:pt x="219" y="532"/>
                  </a:lnTo>
                  <a:lnTo>
                    <a:pt x="209" y="584"/>
                  </a:lnTo>
                  <a:lnTo>
                    <a:pt x="206" y="638"/>
                  </a:lnTo>
                  <a:lnTo>
                    <a:pt x="209" y="692"/>
                  </a:lnTo>
                  <a:lnTo>
                    <a:pt x="219" y="744"/>
                  </a:lnTo>
                  <a:lnTo>
                    <a:pt x="235" y="794"/>
                  </a:lnTo>
                  <a:lnTo>
                    <a:pt x="256" y="841"/>
                  </a:lnTo>
                  <a:lnTo>
                    <a:pt x="282" y="884"/>
                  </a:lnTo>
                  <a:lnTo>
                    <a:pt x="313" y="924"/>
                  </a:lnTo>
                  <a:lnTo>
                    <a:pt x="348" y="960"/>
                  </a:lnTo>
                  <a:lnTo>
                    <a:pt x="389" y="991"/>
                  </a:lnTo>
                  <a:lnTo>
                    <a:pt x="431" y="1018"/>
                  </a:lnTo>
                  <a:lnTo>
                    <a:pt x="478" y="1040"/>
                  </a:lnTo>
                  <a:lnTo>
                    <a:pt x="527" y="1056"/>
                  </a:lnTo>
                  <a:lnTo>
                    <a:pt x="578" y="1065"/>
                  </a:lnTo>
                  <a:lnTo>
                    <a:pt x="632" y="1069"/>
                  </a:lnTo>
                  <a:lnTo>
                    <a:pt x="685" y="1065"/>
                  </a:lnTo>
                  <a:lnTo>
                    <a:pt x="736" y="1056"/>
                  </a:lnTo>
                  <a:lnTo>
                    <a:pt x="786" y="1040"/>
                  </a:lnTo>
                  <a:lnTo>
                    <a:pt x="831" y="1018"/>
                  </a:lnTo>
                  <a:lnTo>
                    <a:pt x="875" y="991"/>
                  </a:lnTo>
                  <a:lnTo>
                    <a:pt x="914" y="960"/>
                  </a:lnTo>
                  <a:lnTo>
                    <a:pt x="950" y="924"/>
                  </a:lnTo>
                  <a:lnTo>
                    <a:pt x="981" y="884"/>
                  </a:lnTo>
                  <a:lnTo>
                    <a:pt x="1007" y="841"/>
                  </a:lnTo>
                  <a:lnTo>
                    <a:pt x="1029" y="794"/>
                  </a:lnTo>
                  <a:lnTo>
                    <a:pt x="1045" y="744"/>
                  </a:lnTo>
                  <a:lnTo>
                    <a:pt x="1054" y="692"/>
                  </a:lnTo>
                  <a:lnTo>
                    <a:pt x="1057" y="638"/>
                  </a:lnTo>
                  <a:lnTo>
                    <a:pt x="1054" y="584"/>
                  </a:lnTo>
                  <a:lnTo>
                    <a:pt x="1045" y="533"/>
                  </a:lnTo>
                  <a:lnTo>
                    <a:pt x="1029" y="482"/>
                  </a:lnTo>
                  <a:lnTo>
                    <a:pt x="1007" y="436"/>
                  </a:lnTo>
                  <a:lnTo>
                    <a:pt x="981" y="392"/>
                  </a:lnTo>
                  <a:lnTo>
                    <a:pt x="950" y="352"/>
                  </a:lnTo>
                  <a:lnTo>
                    <a:pt x="914" y="316"/>
                  </a:lnTo>
                  <a:lnTo>
                    <a:pt x="875" y="285"/>
                  </a:lnTo>
                  <a:lnTo>
                    <a:pt x="831" y="258"/>
                  </a:lnTo>
                  <a:lnTo>
                    <a:pt x="786" y="236"/>
                  </a:lnTo>
                  <a:lnTo>
                    <a:pt x="736" y="220"/>
                  </a:lnTo>
                  <a:lnTo>
                    <a:pt x="685" y="211"/>
                  </a:lnTo>
                  <a:lnTo>
                    <a:pt x="632" y="207"/>
                  </a:lnTo>
                  <a:close/>
                  <a:moveTo>
                    <a:pt x="632" y="0"/>
                  </a:moveTo>
                  <a:lnTo>
                    <a:pt x="695" y="3"/>
                  </a:lnTo>
                  <a:lnTo>
                    <a:pt x="758" y="13"/>
                  </a:lnTo>
                  <a:lnTo>
                    <a:pt x="819" y="28"/>
                  </a:lnTo>
                  <a:lnTo>
                    <a:pt x="877" y="49"/>
                  </a:lnTo>
                  <a:lnTo>
                    <a:pt x="932" y="76"/>
                  </a:lnTo>
                  <a:lnTo>
                    <a:pt x="984" y="109"/>
                  </a:lnTo>
                  <a:lnTo>
                    <a:pt x="1033" y="146"/>
                  </a:lnTo>
                  <a:lnTo>
                    <a:pt x="1077" y="187"/>
                  </a:lnTo>
                  <a:lnTo>
                    <a:pt x="1118" y="232"/>
                  </a:lnTo>
                  <a:lnTo>
                    <a:pt x="1155" y="281"/>
                  </a:lnTo>
                  <a:lnTo>
                    <a:pt x="1186" y="334"/>
                  </a:lnTo>
                  <a:lnTo>
                    <a:pt x="1212" y="390"/>
                  </a:lnTo>
                  <a:lnTo>
                    <a:pt x="1233" y="449"/>
                  </a:lnTo>
                  <a:lnTo>
                    <a:pt x="1249" y="510"/>
                  </a:lnTo>
                  <a:lnTo>
                    <a:pt x="1259" y="572"/>
                  </a:lnTo>
                  <a:lnTo>
                    <a:pt x="1262" y="638"/>
                  </a:lnTo>
                  <a:lnTo>
                    <a:pt x="1259" y="703"/>
                  </a:lnTo>
                  <a:lnTo>
                    <a:pt x="1249" y="767"/>
                  </a:lnTo>
                  <a:lnTo>
                    <a:pt x="1233" y="828"/>
                  </a:lnTo>
                  <a:lnTo>
                    <a:pt x="1212" y="886"/>
                  </a:lnTo>
                  <a:lnTo>
                    <a:pt x="1186" y="942"/>
                  </a:lnTo>
                  <a:lnTo>
                    <a:pt x="1155" y="995"/>
                  </a:lnTo>
                  <a:lnTo>
                    <a:pt x="1118" y="1044"/>
                  </a:lnTo>
                  <a:lnTo>
                    <a:pt x="1077" y="1089"/>
                  </a:lnTo>
                  <a:lnTo>
                    <a:pt x="1033" y="1131"/>
                  </a:lnTo>
                  <a:lnTo>
                    <a:pt x="984" y="1167"/>
                  </a:lnTo>
                  <a:lnTo>
                    <a:pt x="932" y="1200"/>
                  </a:lnTo>
                  <a:lnTo>
                    <a:pt x="877" y="1226"/>
                  </a:lnTo>
                  <a:lnTo>
                    <a:pt x="819" y="1248"/>
                  </a:lnTo>
                  <a:lnTo>
                    <a:pt x="758" y="1264"/>
                  </a:lnTo>
                  <a:lnTo>
                    <a:pt x="695" y="1274"/>
                  </a:lnTo>
                  <a:lnTo>
                    <a:pt x="632" y="1277"/>
                  </a:lnTo>
                  <a:lnTo>
                    <a:pt x="567" y="1274"/>
                  </a:lnTo>
                  <a:lnTo>
                    <a:pt x="504" y="1264"/>
                  </a:lnTo>
                  <a:lnTo>
                    <a:pt x="444" y="1248"/>
                  </a:lnTo>
                  <a:lnTo>
                    <a:pt x="387" y="1226"/>
                  </a:lnTo>
                  <a:lnTo>
                    <a:pt x="331" y="1200"/>
                  </a:lnTo>
                  <a:lnTo>
                    <a:pt x="279" y="1167"/>
                  </a:lnTo>
                  <a:lnTo>
                    <a:pt x="231" y="1131"/>
                  </a:lnTo>
                  <a:lnTo>
                    <a:pt x="186" y="1089"/>
                  </a:lnTo>
                  <a:lnTo>
                    <a:pt x="145" y="1044"/>
                  </a:lnTo>
                  <a:lnTo>
                    <a:pt x="109" y="995"/>
                  </a:lnTo>
                  <a:lnTo>
                    <a:pt x="77" y="942"/>
                  </a:lnTo>
                  <a:lnTo>
                    <a:pt x="50" y="886"/>
                  </a:lnTo>
                  <a:lnTo>
                    <a:pt x="29" y="828"/>
                  </a:lnTo>
                  <a:lnTo>
                    <a:pt x="14" y="767"/>
                  </a:lnTo>
                  <a:lnTo>
                    <a:pt x="5" y="703"/>
                  </a:lnTo>
                  <a:lnTo>
                    <a:pt x="0" y="638"/>
                  </a:lnTo>
                  <a:lnTo>
                    <a:pt x="5" y="572"/>
                  </a:lnTo>
                  <a:lnTo>
                    <a:pt x="14" y="510"/>
                  </a:lnTo>
                  <a:lnTo>
                    <a:pt x="29" y="449"/>
                  </a:lnTo>
                  <a:lnTo>
                    <a:pt x="50" y="390"/>
                  </a:lnTo>
                  <a:lnTo>
                    <a:pt x="77" y="334"/>
                  </a:lnTo>
                  <a:lnTo>
                    <a:pt x="109" y="281"/>
                  </a:lnTo>
                  <a:lnTo>
                    <a:pt x="145" y="232"/>
                  </a:lnTo>
                  <a:lnTo>
                    <a:pt x="186" y="187"/>
                  </a:lnTo>
                  <a:lnTo>
                    <a:pt x="231" y="146"/>
                  </a:lnTo>
                  <a:lnTo>
                    <a:pt x="279" y="109"/>
                  </a:lnTo>
                  <a:lnTo>
                    <a:pt x="331" y="76"/>
                  </a:lnTo>
                  <a:lnTo>
                    <a:pt x="387" y="49"/>
                  </a:lnTo>
                  <a:lnTo>
                    <a:pt x="444" y="28"/>
                  </a:lnTo>
                  <a:lnTo>
                    <a:pt x="504" y="13"/>
                  </a:lnTo>
                  <a:lnTo>
                    <a:pt x="567" y="3"/>
                  </a:lnTo>
                  <a:lnTo>
                    <a:pt x="63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64" name="Freeform 130">
              <a:extLst>
                <a:ext uri="{FF2B5EF4-FFF2-40B4-BE49-F238E27FC236}">
                  <a16:creationId xmlns:a16="http://schemas.microsoft.com/office/drawing/2014/main" id="{697CC7FD-4FC9-411F-9712-84041A339C34}"/>
                </a:ext>
              </a:extLst>
            </p:cNvPr>
            <p:cNvSpPr>
              <a:spLocks/>
            </p:cNvSpPr>
            <p:nvPr/>
          </p:nvSpPr>
          <p:spPr bwMode="auto">
            <a:xfrm>
              <a:off x="6394451" y="3741738"/>
              <a:ext cx="244475" cy="246063"/>
            </a:xfrm>
            <a:custGeom>
              <a:avLst/>
              <a:gdLst>
                <a:gd name="T0" fmla="*/ 308 w 614"/>
                <a:gd name="T1" fmla="*/ 0 h 620"/>
                <a:gd name="T2" fmla="*/ 343 w 614"/>
                <a:gd name="T3" fmla="*/ 2 h 620"/>
                <a:gd name="T4" fmla="*/ 377 w 614"/>
                <a:gd name="T5" fmla="*/ 8 h 620"/>
                <a:gd name="T6" fmla="*/ 409 w 614"/>
                <a:gd name="T7" fmla="*/ 18 h 620"/>
                <a:gd name="T8" fmla="*/ 439 w 614"/>
                <a:gd name="T9" fmla="*/ 31 h 620"/>
                <a:gd name="T10" fmla="*/ 410 w 614"/>
                <a:gd name="T11" fmla="*/ 39 h 620"/>
                <a:gd name="T12" fmla="*/ 383 w 614"/>
                <a:gd name="T13" fmla="*/ 53 h 620"/>
                <a:gd name="T14" fmla="*/ 360 w 614"/>
                <a:gd name="T15" fmla="*/ 72 h 620"/>
                <a:gd name="T16" fmla="*/ 340 w 614"/>
                <a:gd name="T17" fmla="*/ 94 h 620"/>
                <a:gd name="T18" fmla="*/ 325 w 614"/>
                <a:gd name="T19" fmla="*/ 121 h 620"/>
                <a:gd name="T20" fmla="*/ 315 w 614"/>
                <a:gd name="T21" fmla="*/ 150 h 620"/>
                <a:gd name="T22" fmla="*/ 312 w 614"/>
                <a:gd name="T23" fmla="*/ 182 h 620"/>
                <a:gd name="T24" fmla="*/ 315 w 614"/>
                <a:gd name="T25" fmla="*/ 213 h 620"/>
                <a:gd name="T26" fmla="*/ 325 w 614"/>
                <a:gd name="T27" fmla="*/ 242 h 620"/>
                <a:gd name="T28" fmla="*/ 339 w 614"/>
                <a:gd name="T29" fmla="*/ 268 h 620"/>
                <a:gd name="T30" fmla="*/ 357 w 614"/>
                <a:gd name="T31" fmla="*/ 291 h 620"/>
                <a:gd name="T32" fmla="*/ 380 w 614"/>
                <a:gd name="T33" fmla="*/ 310 h 620"/>
                <a:gd name="T34" fmla="*/ 405 w 614"/>
                <a:gd name="T35" fmla="*/ 324 h 620"/>
                <a:gd name="T36" fmla="*/ 434 w 614"/>
                <a:gd name="T37" fmla="*/ 333 h 620"/>
                <a:gd name="T38" fmla="*/ 465 w 614"/>
                <a:gd name="T39" fmla="*/ 336 h 620"/>
                <a:gd name="T40" fmla="*/ 496 w 614"/>
                <a:gd name="T41" fmla="*/ 333 h 620"/>
                <a:gd name="T42" fmla="*/ 524 w 614"/>
                <a:gd name="T43" fmla="*/ 324 h 620"/>
                <a:gd name="T44" fmla="*/ 551 w 614"/>
                <a:gd name="T45" fmla="*/ 309 h 620"/>
                <a:gd name="T46" fmla="*/ 573 w 614"/>
                <a:gd name="T47" fmla="*/ 290 h 620"/>
                <a:gd name="T48" fmla="*/ 592 w 614"/>
                <a:gd name="T49" fmla="*/ 266 h 620"/>
                <a:gd name="T50" fmla="*/ 606 w 614"/>
                <a:gd name="T51" fmla="*/ 238 h 620"/>
                <a:gd name="T52" fmla="*/ 612 w 614"/>
                <a:gd name="T53" fmla="*/ 273 h 620"/>
                <a:gd name="T54" fmla="*/ 614 w 614"/>
                <a:gd name="T55" fmla="*/ 310 h 620"/>
                <a:gd name="T56" fmla="*/ 611 w 614"/>
                <a:gd name="T57" fmla="*/ 356 h 620"/>
                <a:gd name="T58" fmla="*/ 602 w 614"/>
                <a:gd name="T59" fmla="*/ 400 h 620"/>
                <a:gd name="T60" fmla="*/ 586 w 614"/>
                <a:gd name="T61" fmla="*/ 441 h 620"/>
                <a:gd name="T62" fmla="*/ 566 w 614"/>
                <a:gd name="T63" fmla="*/ 480 h 620"/>
                <a:gd name="T64" fmla="*/ 539 w 614"/>
                <a:gd name="T65" fmla="*/ 514 h 620"/>
                <a:gd name="T66" fmla="*/ 509 w 614"/>
                <a:gd name="T67" fmla="*/ 545 h 620"/>
                <a:gd name="T68" fmla="*/ 474 w 614"/>
                <a:gd name="T69" fmla="*/ 571 h 620"/>
                <a:gd name="T70" fmla="*/ 437 w 614"/>
                <a:gd name="T71" fmla="*/ 592 h 620"/>
                <a:gd name="T72" fmla="*/ 396 w 614"/>
                <a:gd name="T73" fmla="*/ 607 h 620"/>
                <a:gd name="T74" fmla="*/ 352 w 614"/>
                <a:gd name="T75" fmla="*/ 617 h 620"/>
                <a:gd name="T76" fmla="*/ 308 w 614"/>
                <a:gd name="T77" fmla="*/ 620 h 620"/>
                <a:gd name="T78" fmla="*/ 262 w 614"/>
                <a:gd name="T79" fmla="*/ 617 h 620"/>
                <a:gd name="T80" fmla="*/ 219 w 614"/>
                <a:gd name="T81" fmla="*/ 607 h 620"/>
                <a:gd name="T82" fmla="*/ 178 w 614"/>
                <a:gd name="T83" fmla="*/ 592 h 620"/>
                <a:gd name="T84" fmla="*/ 140 w 614"/>
                <a:gd name="T85" fmla="*/ 571 h 620"/>
                <a:gd name="T86" fmla="*/ 106 w 614"/>
                <a:gd name="T87" fmla="*/ 545 h 620"/>
                <a:gd name="T88" fmla="*/ 75 w 614"/>
                <a:gd name="T89" fmla="*/ 514 h 620"/>
                <a:gd name="T90" fmla="*/ 50 w 614"/>
                <a:gd name="T91" fmla="*/ 480 h 620"/>
                <a:gd name="T92" fmla="*/ 29 w 614"/>
                <a:gd name="T93" fmla="*/ 441 h 620"/>
                <a:gd name="T94" fmla="*/ 14 w 614"/>
                <a:gd name="T95" fmla="*/ 400 h 620"/>
                <a:gd name="T96" fmla="*/ 4 w 614"/>
                <a:gd name="T97" fmla="*/ 356 h 620"/>
                <a:gd name="T98" fmla="*/ 0 w 614"/>
                <a:gd name="T99" fmla="*/ 310 h 620"/>
                <a:gd name="T100" fmla="*/ 4 w 614"/>
                <a:gd name="T101" fmla="*/ 264 h 620"/>
                <a:gd name="T102" fmla="*/ 14 w 614"/>
                <a:gd name="T103" fmla="*/ 221 h 620"/>
                <a:gd name="T104" fmla="*/ 29 w 614"/>
                <a:gd name="T105" fmla="*/ 179 h 620"/>
                <a:gd name="T106" fmla="*/ 50 w 614"/>
                <a:gd name="T107" fmla="*/ 141 h 620"/>
                <a:gd name="T108" fmla="*/ 75 w 614"/>
                <a:gd name="T109" fmla="*/ 106 h 620"/>
                <a:gd name="T110" fmla="*/ 106 w 614"/>
                <a:gd name="T111" fmla="*/ 76 h 620"/>
                <a:gd name="T112" fmla="*/ 140 w 614"/>
                <a:gd name="T113" fmla="*/ 50 h 620"/>
                <a:gd name="T114" fmla="*/ 178 w 614"/>
                <a:gd name="T115" fmla="*/ 29 h 620"/>
                <a:gd name="T116" fmla="*/ 219 w 614"/>
                <a:gd name="T117" fmla="*/ 12 h 620"/>
                <a:gd name="T118" fmla="*/ 262 w 614"/>
                <a:gd name="T119" fmla="*/ 3 h 620"/>
                <a:gd name="T120" fmla="*/ 308 w 614"/>
                <a:gd name="T12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620">
                  <a:moveTo>
                    <a:pt x="308" y="0"/>
                  </a:moveTo>
                  <a:lnTo>
                    <a:pt x="343" y="2"/>
                  </a:lnTo>
                  <a:lnTo>
                    <a:pt x="377" y="8"/>
                  </a:lnTo>
                  <a:lnTo>
                    <a:pt x="409" y="18"/>
                  </a:lnTo>
                  <a:lnTo>
                    <a:pt x="439" y="31"/>
                  </a:lnTo>
                  <a:lnTo>
                    <a:pt x="410" y="39"/>
                  </a:lnTo>
                  <a:lnTo>
                    <a:pt x="383" y="53"/>
                  </a:lnTo>
                  <a:lnTo>
                    <a:pt x="360" y="72"/>
                  </a:lnTo>
                  <a:lnTo>
                    <a:pt x="340" y="94"/>
                  </a:lnTo>
                  <a:lnTo>
                    <a:pt x="325" y="121"/>
                  </a:lnTo>
                  <a:lnTo>
                    <a:pt x="315" y="150"/>
                  </a:lnTo>
                  <a:lnTo>
                    <a:pt x="312" y="182"/>
                  </a:lnTo>
                  <a:lnTo>
                    <a:pt x="315" y="213"/>
                  </a:lnTo>
                  <a:lnTo>
                    <a:pt x="325" y="242"/>
                  </a:lnTo>
                  <a:lnTo>
                    <a:pt x="339" y="268"/>
                  </a:lnTo>
                  <a:lnTo>
                    <a:pt x="357" y="291"/>
                  </a:lnTo>
                  <a:lnTo>
                    <a:pt x="380" y="310"/>
                  </a:lnTo>
                  <a:lnTo>
                    <a:pt x="405" y="324"/>
                  </a:lnTo>
                  <a:lnTo>
                    <a:pt x="434" y="333"/>
                  </a:lnTo>
                  <a:lnTo>
                    <a:pt x="465" y="336"/>
                  </a:lnTo>
                  <a:lnTo>
                    <a:pt x="496" y="333"/>
                  </a:lnTo>
                  <a:lnTo>
                    <a:pt x="524" y="324"/>
                  </a:lnTo>
                  <a:lnTo>
                    <a:pt x="551" y="309"/>
                  </a:lnTo>
                  <a:lnTo>
                    <a:pt x="573" y="290"/>
                  </a:lnTo>
                  <a:lnTo>
                    <a:pt x="592" y="266"/>
                  </a:lnTo>
                  <a:lnTo>
                    <a:pt x="606" y="238"/>
                  </a:lnTo>
                  <a:lnTo>
                    <a:pt x="612" y="273"/>
                  </a:lnTo>
                  <a:lnTo>
                    <a:pt x="614" y="310"/>
                  </a:lnTo>
                  <a:lnTo>
                    <a:pt x="611" y="356"/>
                  </a:lnTo>
                  <a:lnTo>
                    <a:pt x="602" y="400"/>
                  </a:lnTo>
                  <a:lnTo>
                    <a:pt x="586" y="441"/>
                  </a:lnTo>
                  <a:lnTo>
                    <a:pt x="566" y="480"/>
                  </a:lnTo>
                  <a:lnTo>
                    <a:pt x="539" y="514"/>
                  </a:lnTo>
                  <a:lnTo>
                    <a:pt x="509" y="545"/>
                  </a:lnTo>
                  <a:lnTo>
                    <a:pt x="474" y="571"/>
                  </a:lnTo>
                  <a:lnTo>
                    <a:pt x="437" y="592"/>
                  </a:lnTo>
                  <a:lnTo>
                    <a:pt x="396" y="607"/>
                  </a:lnTo>
                  <a:lnTo>
                    <a:pt x="352" y="617"/>
                  </a:lnTo>
                  <a:lnTo>
                    <a:pt x="308" y="620"/>
                  </a:lnTo>
                  <a:lnTo>
                    <a:pt x="262" y="617"/>
                  </a:lnTo>
                  <a:lnTo>
                    <a:pt x="219" y="607"/>
                  </a:lnTo>
                  <a:lnTo>
                    <a:pt x="178" y="592"/>
                  </a:lnTo>
                  <a:lnTo>
                    <a:pt x="140" y="571"/>
                  </a:lnTo>
                  <a:lnTo>
                    <a:pt x="106" y="545"/>
                  </a:lnTo>
                  <a:lnTo>
                    <a:pt x="75" y="514"/>
                  </a:lnTo>
                  <a:lnTo>
                    <a:pt x="50" y="480"/>
                  </a:lnTo>
                  <a:lnTo>
                    <a:pt x="29" y="441"/>
                  </a:lnTo>
                  <a:lnTo>
                    <a:pt x="14" y="400"/>
                  </a:lnTo>
                  <a:lnTo>
                    <a:pt x="4" y="356"/>
                  </a:lnTo>
                  <a:lnTo>
                    <a:pt x="0" y="310"/>
                  </a:lnTo>
                  <a:lnTo>
                    <a:pt x="4" y="264"/>
                  </a:lnTo>
                  <a:lnTo>
                    <a:pt x="14" y="221"/>
                  </a:lnTo>
                  <a:lnTo>
                    <a:pt x="29" y="179"/>
                  </a:lnTo>
                  <a:lnTo>
                    <a:pt x="50" y="141"/>
                  </a:lnTo>
                  <a:lnTo>
                    <a:pt x="75" y="106"/>
                  </a:lnTo>
                  <a:lnTo>
                    <a:pt x="106" y="76"/>
                  </a:lnTo>
                  <a:lnTo>
                    <a:pt x="140" y="50"/>
                  </a:lnTo>
                  <a:lnTo>
                    <a:pt x="178" y="29"/>
                  </a:lnTo>
                  <a:lnTo>
                    <a:pt x="219" y="12"/>
                  </a:lnTo>
                  <a:lnTo>
                    <a:pt x="262" y="3"/>
                  </a:lnTo>
                  <a:lnTo>
                    <a:pt x="30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65" name="Freeform 135">
            <a:extLst>
              <a:ext uri="{FF2B5EF4-FFF2-40B4-BE49-F238E27FC236}">
                <a16:creationId xmlns:a16="http://schemas.microsoft.com/office/drawing/2014/main" id="{33474F03-4691-4056-A7A8-088FEAC62BA9}"/>
              </a:ext>
            </a:extLst>
          </p:cNvPr>
          <p:cNvSpPr>
            <a:spLocks noEditPoints="1"/>
          </p:cNvSpPr>
          <p:nvPr/>
        </p:nvSpPr>
        <p:spPr bwMode="auto">
          <a:xfrm>
            <a:off x="7035665" y="4231841"/>
            <a:ext cx="295189" cy="298925"/>
          </a:xfrm>
          <a:custGeom>
            <a:avLst/>
            <a:gdLst>
              <a:gd name="T0" fmla="*/ 2042 w 3953"/>
              <a:gd name="T1" fmla="*/ 734 h 3202"/>
              <a:gd name="T2" fmla="*/ 1910 w 3953"/>
              <a:gd name="T3" fmla="*/ 767 h 3202"/>
              <a:gd name="T4" fmla="*/ 1812 w 3953"/>
              <a:gd name="T5" fmla="*/ 821 h 3202"/>
              <a:gd name="T6" fmla="*/ 1743 w 3953"/>
              <a:gd name="T7" fmla="*/ 889 h 3202"/>
              <a:gd name="T8" fmla="*/ 1700 w 3953"/>
              <a:gd name="T9" fmla="*/ 966 h 3202"/>
              <a:gd name="T10" fmla="*/ 1676 w 3953"/>
              <a:gd name="T11" fmla="*/ 1044 h 3202"/>
              <a:gd name="T12" fmla="*/ 1670 w 3953"/>
              <a:gd name="T13" fmla="*/ 1117 h 3202"/>
              <a:gd name="T14" fmla="*/ 1444 w 3953"/>
              <a:gd name="T15" fmla="*/ 1657 h 3202"/>
              <a:gd name="T16" fmla="*/ 2146 w 3953"/>
              <a:gd name="T17" fmla="*/ 2585 h 3202"/>
              <a:gd name="T18" fmla="*/ 2510 w 3953"/>
              <a:gd name="T19" fmla="*/ 1330 h 3202"/>
              <a:gd name="T20" fmla="*/ 2149 w 3953"/>
              <a:gd name="T21" fmla="*/ 1114 h 3202"/>
              <a:gd name="T22" fmla="*/ 2175 w 3953"/>
              <a:gd name="T23" fmla="*/ 1069 h 3202"/>
              <a:gd name="T24" fmla="*/ 2218 w 3953"/>
              <a:gd name="T25" fmla="*/ 1050 h 3202"/>
              <a:gd name="T26" fmla="*/ 2503 w 3953"/>
              <a:gd name="T27" fmla="*/ 1047 h 3202"/>
              <a:gd name="T28" fmla="*/ 1977 w 3953"/>
              <a:gd name="T29" fmla="*/ 0 h 3202"/>
              <a:gd name="T30" fmla="*/ 2344 w 3953"/>
              <a:gd name="T31" fmla="*/ 28 h 3202"/>
              <a:gd name="T32" fmla="*/ 2690 w 3953"/>
              <a:gd name="T33" fmla="*/ 108 h 3202"/>
              <a:gd name="T34" fmla="*/ 3007 w 3953"/>
              <a:gd name="T35" fmla="*/ 235 h 3202"/>
              <a:gd name="T36" fmla="*/ 3289 w 3953"/>
              <a:gd name="T37" fmla="*/ 405 h 3202"/>
              <a:gd name="T38" fmla="*/ 3528 w 3953"/>
              <a:gd name="T39" fmla="*/ 611 h 3202"/>
              <a:gd name="T40" fmla="*/ 3721 w 3953"/>
              <a:gd name="T41" fmla="*/ 849 h 3202"/>
              <a:gd name="T42" fmla="*/ 3860 w 3953"/>
              <a:gd name="T43" fmla="*/ 1114 h 3202"/>
              <a:gd name="T44" fmla="*/ 3938 w 3953"/>
              <a:gd name="T45" fmla="*/ 1401 h 3202"/>
              <a:gd name="T46" fmla="*/ 3949 w 3953"/>
              <a:gd name="T47" fmla="*/ 1702 h 3202"/>
              <a:gd name="T48" fmla="*/ 3893 w 3953"/>
              <a:gd name="T49" fmla="*/ 1994 h 3202"/>
              <a:gd name="T50" fmla="*/ 3773 w 3953"/>
              <a:gd name="T51" fmla="*/ 2267 h 3202"/>
              <a:gd name="T52" fmla="*/ 3599 w 3953"/>
              <a:gd name="T53" fmla="*/ 2515 h 3202"/>
              <a:gd name="T54" fmla="*/ 3374 w 3953"/>
              <a:gd name="T55" fmla="*/ 2732 h 3202"/>
              <a:gd name="T56" fmla="*/ 3104 w 3953"/>
              <a:gd name="T57" fmla="*/ 2915 h 3202"/>
              <a:gd name="T58" fmla="*/ 2799 w 3953"/>
              <a:gd name="T59" fmla="*/ 3056 h 3202"/>
              <a:gd name="T60" fmla="*/ 2463 w 3953"/>
              <a:gd name="T61" fmla="*/ 3153 h 3202"/>
              <a:gd name="T62" fmla="*/ 2102 w 3953"/>
              <a:gd name="T63" fmla="*/ 3198 h 3202"/>
              <a:gd name="T64" fmla="*/ 1728 w 3953"/>
              <a:gd name="T65" fmla="*/ 3189 h 3202"/>
              <a:gd name="T66" fmla="*/ 1375 w 3953"/>
              <a:gd name="T67" fmla="*/ 3126 h 3202"/>
              <a:gd name="T68" fmla="*/ 1048 w 3953"/>
              <a:gd name="T69" fmla="*/ 3014 h 3202"/>
              <a:gd name="T70" fmla="*/ 754 w 3953"/>
              <a:gd name="T71" fmla="*/ 2857 h 3202"/>
              <a:gd name="T72" fmla="*/ 499 w 3953"/>
              <a:gd name="T73" fmla="*/ 2663 h 3202"/>
              <a:gd name="T74" fmla="*/ 290 w 3953"/>
              <a:gd name="T75" fmla="*/ 2435 h 3202"/>
              <a:gd name="T76" fmla="*/ 133 w 3953"/>
              <a:gd name="T77" fmla="*/ 2179 h 3202"/>
              <a:gd name="T78" fmla="*/ 34 w 3953"/>
              <a:gd name="T79" fmla="*/ 1899 h 3202"/>
              <a:gd name="T80" fmla="*/ 0 w 3953"/>
              <a:gd name="T81" fmla="*/ 1601 h 3202"/>
              <a:gd name="T82" fmla="*/ 34 w 3953"/>
              <a:gd name="T83" fmla="*/ 1303 h 3202"/>
              <a:gd name="T84" fmla="*/ 133 w 3953"/>
              <a:gd name="T85" fmla="*/ 1023 h 3202"/>
              <a:gd name="T86" fmla="*/ 290 w 3953"/>
              <a:gd name="T87" fmla="*/ 767 h 3202"/>
              <a:gd name="T88" fmla="*/ 499 w 3953"/>
              <a:gd name="T89" fmla="*/ 539 h 3202"/>
              <a:gd name="T90" fmla="*/ 754 w 3953"/>
              <a:gd name="T91" fmla="*/ 344 h 3202"/>
              <a:gd name="T92" fmla="*/ 1048 w 3953"/>
              <a:gd name="T93" fmla="*/ 188 h 3202"/>
              <a:gd name="T94" fmla="*/ 1375 w 3953"/>
              <a:gd name="T95" fmla="*/ 76 h 3202"/>
              <a:gd name="T96" fmla="*/ 1728 w 3953"/>
              <a:gd name="T97" fmla="*/ 13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3" h="3202">
                <a:moveTo>
                  <a:pt x="2151" y="728"/>
                </a:moveTo>
                <a:lnTo>
                  <a:pt x="2094" y="729"/>
                </a:lnTo>
                <a:lnTo>
                  <a:pt x="2042" y="734"/>
                </a:lnTo>
                <a:lnTo>
                  <a:pt x="1994" y="743"/>
                </a:lnTo>
                <a:lnTo>
                  <a:pt x="1951" y="754"/>
                </a:lnTo>
                <a:lnTo>
                  <a:pt x="1910" y="767"/>
                </a:lnTo>
                <a:lnTo>
                  <a:pt x="1874" y="783"/>
                </a:lnTo>
                <a:lnTo>
                  <a:pt x="1842" y="801"/>
                </a:lnTo>
                <a:lnTo>
                  <a:pt x="1812" y="821"/>
                </a:lnTo>
                <a:lnTo>
                  <a:pt x="1786" y="842"/>
                </a:lnTo>
                <a:lnTo>
                  <a:pt x="1764" y="865"/>
                </a:lnTo>
                <a:lnTo>
                  <a:pt x="1743" y="889"/>
                </a:lnTo>
                <a:lnTo>
                  <a:pt x="1727" y="914"/>
                </a:lnTo>
                <a:lnTo>
                  <a:pt x="1712" y="940"/>
                </a:lnTo>
                <a:lnTo>
                  <a:pt x="1700" y="966"/>
                </a:lnTo>
                <a:lnTo>
                  <a:pt x="1690" y="992"/>
                </a:lnTo>
                <a:lnTo>
                  <a:pt x="1683" y="1018"/>
                </a:lnTo>
                <a:lnTo>
                  <a:pt x="1676" y="1044"/>
                </a:lnTo>
                <a:lnTo>
                  <a:pt x="1673" y="1069"/>
                </a:lnTo>
                <a:lnTo>
                  <a:pt x="1670" y="1093"/>
                </a:lnTo>
                <a:lnTo>
                  <a:pt x="1670" y="1117"/>
                </a:lnTo>
                <a:lnTo>
                  <a:pt x="1670" y="1330"/>
                </a:lnTo>
                <a:lnTo>
                  <a:pt x="1444" y="1330"/>
                </a:lnTo>
                <a:lnTo>
                  <a:pt x="1444" y="1657"/>
                </a:lnTo>
                <a:lnTo>
                  <a:pt x="1670" y="1657"/>
                </a:lnTo>
                <a:lnTo>
                  <a:pt x="1670" y="2585"/>
                </a:lnTo>
                <a:lnTo>
                  <a:pt x="2146" y="2585"/>
                </a:lnTo>
                <a:lnTo>
                  <a:pt x="2146" y="1657"/>
                </a:lnTo>
                <a:lnTo>
                  <a:pt x="2468" y="1657"/>
                </a:lnTo>
                <a:lnTo>
                  <a:pt x="2510" y="1330"/>
                </a:lnTo>
                <a:lnTo>
                  <a:pt x="2146" y="1330"/>
                </a:lnTo>
                <a:lnTo>
                  <a:pt x="2146" y="1136"/>
                </a:lnTo>
                <a:lnTo>
                  <a:pt x="2149" y="1114"/>
                </a:lnTo>
                <a:lnTo>
                  <a:pt x="2155" y="1096"/>
                </a:lnTo>
                <a:lnTo>
                  <a:pt x="2163" y="1081"/>
                </a:lnTo>
                <a:lnTo>
                  <a:pt x="2175" y="1069"/>
                </a:lnTo>
                <a:lnTo>
                  <a:pt x="2188" y="1060"/>
                </a:lnTo>
                <a:lnTo>
                  <a:pt x="2203" y="1054"/>
                </a:lnTo>
                <a:lnTo>
                  <a:pt x="2218" y="1050"/>
                </a:lnTo>
                <a:lnTo>
                  <a:pt x="2233" y="1048"/>
                </a:lnTo>
                <a:lnTo>
                  <a:pt x="2248" y="1047"/>
                </a:lnTo>
                <a:lnTo>
                  <a:pt x="2503" y="1047"/>
                </a:lnTo>
                <a:lnTo>
                  <a:pt x="2503" y="729"/>
                </a:lnTo>
                <a:lnTo>
                  <a:pt x="2151" y="728"/>
                </a:lnTo>
                <a:close/>
                <a:moveTo>
                  <a:pt x="1977" y="0"/>
                </a:moveTo>
                <a:lnTo>
                  <a:pt x="2102" y="4"/>
                </a:lnTo>
                <a:lnTo>
                  <a:pt x="2224" y="13"/>
                </a:lnTo>
                <a:lnTo>
                  <a:pt x="2344" y="28"/>
                </a:lnTo>
                <a:lnTo>
                  <a:pt x="2463" y="49"/>
                </a:lnTo>
                <a:lnTo>
                  <a:pt x="2578" y="76"/>
                </a:lnTo>
                <a:lnTo>
                  <a:pt x="2690" y="108"/>
                </a:lnTo>
                <a:lnTo>
                  <a:pt x="2799" y="146"/>
                </a:lnTo>
                <a:lnTo>
                  <a:pt x="2905" y="188"/>
                </a:lnTo>
                <a:lnTo>
                  <a:pt x="3007" y="235"/>
                </a:lnTo>
                <a:lnTo>
                  <a:pt x="3104" y="287"/>
                </a:lnTo>
                <a:lnTo>
                  <a:pt x="3198" y="344"/>
                </a:lnTo>
                <a:lnTo>
                  <a:pt x="3289" y="405"/>
                </a:lnTo>
                <a:lnTo>
                  <a:pt x="3374" y="470"/>
                </a:lnTo>
                <a:lnTo>
                  <a:pt x="3453" y="539"/>
                </a:lnTo>
                <a:lnTo>
                  <a:pt x="3528" y="611"/>
                </a:lnTo>
                <a:lnTo>
                  <a:pt x="3599" y="687"/>
                </a:lnTo>
                <a:lnTo>
                  <a:pt x="3663" y="767"/>
                </a:lnTo>
                <a:lnTo>
                  <a:pt x="3721" y="849"/>
                </a:lnTo>
                <a:lnTo>
                  <a:pt x="3773" y="935"/>
                </a:lnTo>
                <a:lnTo>
                  <a:pt x="3820" y="1023"/>
                </a:lnTo>
                <a:lnTo>
                  <a:pt x="3860" y="1114"/>
                </a:lnTo>
                <a:lnTo>
                  <a:pt x="3893" y="1207"/>
                </a:lnTo>
                <a:lnTo>
                  <a:pt x="3919" y="1303"/>
                </a:lnTo>
                <a:lnTo>
                  <a:pt x="3938" y="1401"/>
                </a:lnTo>
                <a:lnTo>
                  <a:pt x="3949" y="1500"/>
                </a:lnTo>
                <a:lnTo>
                  <a:pt x="3953" y="1601"/>
                </a:lnTo>
                <a:lnTo>
                  <a:pt x="3949" y="1702"/>
                </a:lnTo>
                <a:lnTo>
                  <a:pt x="3938" y="1801"/>
                </a:lnTo>
                <a:lnTo>
                  <a:pt x="3919" y="1899"/>
                </a:lnTo>
                <a:lnTo>
                  <a:pt x="3893" y="1994"/>
                </a:lnTo>
                <a:lnTo>
                  <a:pt x="3860" y="2088"/>
                </a:lnTo>
                <a:lnTo>
                  <a:pt x="3820" y="2179"/>
                </a:lnTo>
                <a:lnTo>
                  <a:pt x="3773" y="2267"/>
                </a:lnTo>
                <a:lnTo>
                  <a:pt x="3721" y="2353"/>
                </a:lnTo>
                <a:lnTo>
                  <a:pt x="3663" y="2435"/>
                </a:lnTo>
                <a:lnTo>
                  <a:pt x="3599" y="2515"/>
                </a:lnTo>
                <a:lnTo>
                  <a:pt x="3528" y="2591"/>
                </a:lnTo>
                <a:lnTo>
                  <a:pt x="3453" y="2663"/>
                </a:lnTo>
                <a:lnTo>
                  <a:pt x="3374" y="2732"/>
                </a:lnTo>
                <a:lnTo>
                  <a:pt x="3289" y="2797"/>
                </a:lnTo>
                <a:lnTo>
                  <a:pt x="3198" y="2857"/>
                </a:lnTo>
                <a:lnTo>
                  <a:pt x="3104" y="2915"/>
                </a:lnTo>
                <a:lnTo>
                  <a:pt x="3007" y="2967"/>
                </a:lnTo>
                <a:lnTo>
                  <a:pt x="2905" y="3014"/>
                </a:lnTo>
                <a:lnTo>
                  <a:pt x="2799" y="3056"/>
                </a:lnTo>
                <a:lnTo>
                  <a:pt x="2690" y="3094"/>
                </a:lnTo>
                <a:lnTo>
                  <a:pt x="2578" y="3126"/>
                </a:lnTo>
                <a:lnTo>
                  <a:pt x="2463" y="3153"/>
                </a:lnTo>
                <a:lnTo>
                  <a:pt x="2344" y="3174"/>
                </a:lnTo>
                <a:lnTo>
                  <a:pt x="2224" y="3189"/>
                </a:lnTo>
                <a:lnTo>
                  <a:pt x="2102" y="3198"/>
                </a:lnTo>
                <a:lnTo>
                  <a:pt x="1977" y="3202"/>
                </a:lnTo>
                <a:lnTo>
                  <a:pt x="1852" y="3198"/>
                </a:lnTo>
                <a:lnTo>
                  <a:pt x="1728" y="3189"/>
                </a:lnTo>
                <a:lnTo>
                  <a:pt x="1608" y="3174"/>
                </a:lnTo>
                <a:lnTo>
                  <a:pt x="1491" y="3153"/>
                </a:lnTo>
                <a:lnTo>
                  <a:pt x="1375" y="3126"/>
                </a:lnTo>
                <a:lnTo>
                  <a:pt x="1263" y="3094"/>
                </a:lnTo>
                <a:lnTo>
                  <a:pt x="1153" y="3056"/>
                </a:lnTo>
                <a:lnTo>
                  <a:pt x="1048" y="3014"/>
                </a:lnTo>
                <a:lnTo>
                  <a:pt x="946" y="2967"/>
                </a:lnTo>
                <a:lnTo>
                  <a:pt x="848" y="2915"/>
                </a:lnTo>
                <a:lnTo>
                  <a:pt x="754" y="2857"/>
                </a:lnTo>
                <a:lnTo>
                  <a:pt x="665" y="2797"/>
                </a:lnTo>
                <a:lnTo>
                  <a:pt x="580" y="2732"/>
                </a:lnTo>
                <a:lnTo>
                  <a:pt x="499" y="2663"/>
                </a:lnTo>
                <a:lnTo>
                  <a:pt x="424" y="2591"/>
                </a:lnTo>
                <a:lnTo>
                  <a:pt x="355" y="2515"/>
                </a:lnTo>
                <a:lnTo>
                  <a:pt x="290" y="2435"/>
                </a:lnTo>
                <a:lnTo>
                  <a:pt x="232" y="2353"/>
                </a:lnTo>
                <a:lnTo>
                  <a:pt x="179" y="2267"/>
                </a:lnTo>
                <a:lnTo>
                  <a:pt x="133" y="2179"/>
                </a:lnTo>
                <a:lnTo>
                  <a:pt x="94" y="2088"/>
                </a:lnTo>
                <a:lnTo>
                  <a:pt x="60" y="1994"/>
                </a:lnTo>
                <a:lnTo>
                  <a:pt x="34" y="1899"/>
                </a:lnTo>
                <a:lnTo>
                  <a:pt x="16" y="1801"/>
                </a:lnTo>
                <a:lnTo>
                  <a:pt x="3" y="1702"/>
                </a:lnTo>
                <a:lnTo>
                  <a:pt x="0" y="1601"/>
                </a:lnTo>
                <a:lnTo>
                  <a:pt x="3" y="1500"/>
                </a:lnTo>
                <a:lnTo>
                  <a:pt x="16" y="1401"/>
                </a:lnTo>
                <a:lnTo>
                  <a:pt x="34" y="1303"/>
                </a:lnTo>
                <a:lnTo>
                  <a:pt x="60" y="1207"/>
                </a:lnTo>
                <a:lnTo>
                  <a:pt x="94" y="1114"/>
                </a:lnTo>
                <a:lnTo>
                  <a:pt x="133" y="1023"/>
                </a:lnTo>
                <a:lnTo>
                  <a:pt x="179" y="935"/>
                </a:lnTo>
                <a:lnTo>
                  <a:pt x="232" y="849"/>
                </a:lnTo>
                <a:lnTo>
                  <a:pt x="290" y="767"/>
                </a:lnTo>
                <a:lnTo>
                  <a:pt x="355" y="687"/>
                </a:lnTo>
                <a:lnTo>
                  <a:pt x="424" y="611"/>
                </a:lnTo>
                <a:lnTo>
                  <a:pt x="499" y="539"/>
                </a:lnTo>
                <a:lnTo>
                  <a:pt x="580" y="470"/>
                </a:lnTo>
                <a:lnTo>
                  <a:pt x="665" y="405"/>
                </a:lnTo>
                <a:lnTo>
                  <a:pt x="754" y="344"/>
                </a:lnTo>
                <a:lnTo>
                  <a:pt x="848" y="287"/>
                </a:lnTo>
                <a:lnTo>
                  <a:pt x="946" y="235"/>
                </a:lnTo>
                <a:lnTo>
                  <a:pt x="1048" y="188"/>
                </a:lnTo>
                <a:lnTo>
                  <a:pt x="1153" y="146"/>
                </a:lnTo>
                <a:lnTo>
                  <a:pt x="1263" y="108"/>
                </a:lnTo>
                <a:lnTo>
                  <a:pt x="1375" y="76"/>
                </a:lnTo>
                <a:lnTo>
                  <a:pt x="1491" y="49"/>
                </a:lnTo>
                <a:lnTo>
                  <a:pt x="1608" y="28"/>
                </a:lnTo>
                <a:lnTo>
                  <a:pt x="1728" y="13"/>
                </a:lnTo>
                <a:lnTo>
                  <a:pt x="1852" y="4"/>
                </a:lnTo>
                <a:lnTo>
                  <a:pt x="1977"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66" name="Группа 182">
            <a:extLst>
              <a:ext uri="{FF2B5EF4-FFF2-40B4-BE49-F238E27FC236}">
                <a16:creationId xmlns:a16="http://schemas.microsoft.com/office/drawing/2014/main" id="{1343888C-4382-426F-A2F3-B4759F82E295}"/>
              </a:ext>
            </a:extLst>
          </p:cNvPr>
          <p:cNvGrpSpPr/>
          <p:nvPr/>
        </p:nvGrpSpPr>
        <p:grpSpPr>
          <a:xfrm>
            <a:off x="9613205" y="4232507"/>
            <a:ext cx="293951" cy="297594"/>
            <a:chOff x="5843588" y="3181350"/>
            <a:chExt cx="2049463" cy="2074862"/>
          </a:xfrm>
          <a:solidFill>
            <a:schemeClr val="bg1"/>
          </a:solidFill>
        </p:grpSpPr>
        <p:sp>
          <p:nvSpPr>
            <p:cNvPr id="67" name="Freeform 163">
              <a:extLst>
                <a:ext uri="{FF2B5EF4-FFF2-40B4-BE49-F238E27FC236}">
                  <a16:creationId xmlns:a16="http://schemas.microsoft.com/office/drawing/2014/main" id="{00818D52-F46A-4E68-8C39-76843B5CA62D}"/>
                </a:ext>
              </a:extLst>
            </p:cNvPr>
            <p:cNvSpPr>
              <a:spLocks/>
            </p:cNvSpPr>
            <p:nvPr/>
          </p:nvSpPr>
          <p:spPr bwMode="auto">
            <a:xfrm>
              <a:off x="6446838" y="4365625"/>
              <a:ext cx="376238" cy="277812"/>
            </a:xfrm>
            <a:custGeom>
              <a:avLst/>
              <a:gdLst>
                <a:gd name="T0" fmla="*/ 367 w 709"/>
                <a:gd name="T1" fmla="*/ 0 h 524"/>
                <a:gd name="T2" fmla="*/ 373 w 709"/>
                <a:gd name="T3" fmla="*/ 0 h 524"/>
                <a:gd name="T4" fmla="*/ 416 w 709"/>
                <a:gd name="T5" fmla="*/ 3 h 524"/>
                <a:gd name="T6" fmla="*/ 457 w 709"/>
                <a:gd name="T7" fmla="*/ 10 h 524"/>
                <a:gd name="T8" fmla="*/ 497 w 709"/>
                <a:gd name="T9" fmla="*/ 20 h 524"/>
                <a:gd name="T10" fmla="*/ 536 w 709"/>
                <a:gd name="T11" fmla="*/ 47 h 524"/>
                <a:gd name="T12" fmla="*/ 572 w 709"/>
                <a:gd name="T13" fmla="*/ 73 h 524"/>
                <a:gd name="T14" fmla="*/ 605 w 709"/>
                <a:gd name="T15" fmla="*/ 96 h 524"/>
                <a:gd name="T16" fmla="*/ 634 w 709"/>
                <a:gd name="T17" fmla="*/ 119 h 524"/>
                <a:gd name="T18" fmla="*/ 658 w 709"/>
                <a:gd name="T19" fmla="*/ 143 h 524"/>
                <a:gd name="T20" fmla="*/ 679 w 709"/>
                <a:gd name="T21" fmla="*/ 166 h 524"/>
                <a:gd name="T22" fmla="*/ 693 w 709"/>
                <a:gd name="T23" fmla="*/ 190 h 524"/>
                <a:gd name="T24" fmla="*/ 703 w 709"/>
                <a:gd name="T25" fmla="*/ 217 h 524"/>
                <a:gd name="T26" fmla="*/ 707 w 709"/>
                <a:gd name="T27" fmla="*/ 242 h 524"/>
                <a:gd name="T28" fmla="*/ 709 w 709"/>
                <a:gd name="T29" fmla="*/ 266 h 524"/>
                <a:gd name="T30" fmla="*/ 707 w 709"/>
                <a:gd name="T31" fmla="*/ 308 h 524"/>
                <a:gd name="T32" fmla="*/ 698 w 709"/>
                <a:gd name="T33" fmla="*/ 345 h 524"/>
                <a:gd name="T34" fmla="*/ 685 w 709"/>
                <a:gd name="T35" fmla="*/ 379 h 524"/>
                <a:gd name="T36" fmla="*/ 667 w 709"/>
                <a:gd name="T37" fmla="*/ 410 h 524"/>
                <a:gd name="T38" fmla="*/ 644 w 709"/>
                <a:gd name="T39" fmla="*/ 436 h 524"/>
                <a:gd name="T40" fmla="*/ 615 w 709"/>
                <a:gd name="T41" fmla="*/ 459 h 524"/>
                <a:gd name="T42" fmla="*/ 581 w 709"/>
                <a:gd name="T43" fmla="*/ 479 h 524"/>
                <a:gd name="T44" fmla="*/ 542 w 709"/>
                <a:gd name="T45" fmla="*/ 496 h 524"/>
                <a:gd name="T46" fmla="*/ 498 w 709"/>
                <a:gd name="T47" fmla="*/ 508 h 524"/>
                <a:gd name="T48" fmla="*/ 449 w 709"/>
                <a:gd name="T49" fmla="*/ 517 h 524"/>
                <a:gd name="T50" fmla="*/ 394 w 709"/>
                <a:gd name="T51" fmla="*/ 523 h 524"/>
                <a:gd name="T52" fmla="*/ 335 w 709"/>
                <a:gd name="T53" fmla="*/ 524 h 524"/>
                <a:gd name="T54" fmla="*/ 285 w 709"/>
                <a:gd name="T55" fmla="*/ 522 h 524"/>
                <a:gd name="T56" fmla="*/ 238 w 709"/>
                <a:gd name="T57" fmla="*/ 513 h 524"/>
                <a:gd name="T58" fmla="*/ 193 w 709"/>
                <a:gd name="T59" fmla="*/ 499 h 524"/>
                <a:gd name="T60" fmla="*/ 152 w 709"/>
                <a:gd name="T61" fmla="*/ 482 h 524"/>
                <a:gd name="T62" fmla="*/ 114 w 709"/>
                <a:gd name="T63" fmla="*/ 460 h 524"/>
                <a:gd name="T64" fmla="*/ 81 w 709"/>
                <a:gd name="T65" fmla="*/ 433 h 524"/>
                <a:gd name="T66" fmla="*/ 54 w 709"/>
                <a:gd name="T67" fmla="*/ 404 h 524"/>
                <a:gd name="T68" fmla="*/ 31 w 709"/>
                <a:gd name="T69" fmla="*/ 371 h 524"/>
                <a:gd name="T70" fmla="*/ 14 w 709"/>
                <a:gd name="T71" fmla="*/ 336 h 524"/>
                <a:gd name="T72" fmla="*/ 3 w 709"/>
                <a:gd name="T73" fmla="*/ 298 h 524"/>
                <a:gd name="T74" fmla="*/ 0 w 709"/>
                <a:gd name="T75" fmla="*/ 258 h 524"/>
                <a:gd name="T76" fmla="*/ 4 w 709"/>
                <a:gd name="T77" fmla="*/ 221 h 524"/>
                <a:gd name="T78" fmla="*/ 16 w 709"/>
                <a:gd name="T79" fmla="*/ 186 h 524"/>
                <a:gd name="T80" fmla="*/ 35 w 709"/>
                <a:gd name="T81" fmla="*/ 151 h 524"/>
                <a:gd name="T82" fmla="*/ 61 w 709"/>
                <a:gd name="T83" fmla="*/ 121 h 524"/>
                <a:gd name="T84" fmla="*/ 92 w 709"/>
                <a:gd name="T85" fmla="*/ 91 h 524"/>
                <a:gd name="T86" fmla="*/ 129 w 709"/>
                <a:gd name="T87" fmla="*/ 65 h 524"/>
                <a:gd name="T88" fmla="*/ 170 w 709"/>
                <a:gd name="T89" fmla="*/ 43 h 524"/>
                <a:gd name="T90" fmla="*/ 216 w 709"/>
                <a:gd name="T91" fmla="*/ 26 h 524"/>
                <a:gd name="T92" fmla="*/ 264 w 709"/>
                <a:gd name="T93" fmla="*/ 13 h 524"/>
                <a:gd name="T94" fmla="*/ 315 w 709"/>
                <a:gd name="T95" fmla="*/ 4 h 524"/>
                <a:gd name="T96" fmla="*/ 367 w 709"/>
                <a:gd name="T97"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9" h="524">
                  <a:moveTo>
                    <a:pt x="367" y="0"/>
                  </a:moveTo>
                  <a:lnTo>
                    <a:pt x="373" y="0"/>
                  </a:lnTo>
                  <a:lnTo>
                    <a:pt x="416" y="3"/>
                  </a:lnTo>
                  <a:lnTo>
                    <a:pt x="457" y="10"/>
                  </a:lnTo>
                  <a:lnTo>
                    <a:pt x="497" y="20"/>
                  </a:lnTo>
                  <a:lnTo>
                    <a:pt x="536" y="47"/>
                  </a:lnTo>
                  <a:lnTo>
                    <a:pt x="572" y="73"/>
                  </a:lnTo>
                  <a:lnTo>
                    <a:pt x="605" y="96"/>
                  </a:lnTo>
                  <a:lnTo>
                    <a:pt x="634" y="119"/>
                  </a:lnTo>
                  <a:lnTo>
                    <a:pt x="658" y="143"/>
                  </a:lnTo>
                  <a:lnTo>
                    <a:pt x="679" y="166"/>
                  </a:lnTo>
                  <a:lnTo>
                    <a:pt x="693" y="190"/>
                  </a:lnTo>
                  <a:lnTo>
                    <a:pt x="703" y="217"/>
                  </a:lnTo>
                  <a:lnTo>
                    <a:pt x="707" y="242"/>
                  </a:lnTo>
                  <a:lnTo>
                    <a:pt x="709" y="266"/>
                  </a:lnTo>
                  <a:lnTo>
                    <a:pt x="707" y="308"/>
                  </a:lnTo>
                  <a:lnTo>
                    <a:pt x="698" y="345"/>
                  </a:lnTo>
                  <a:lnTo>
                    <a:pt x="685" y="379"/>
                  </a:lnTo>
                  <a:lnTo>
                    <a:pt x="667" y="410"/>
                  </a:lnTo>
                  <a:lnTo>
                    <a:pt x="644" y="436"/>
                  </a:lnTo>
                  <a:lnTo>
                    <a:pt x="615" y="459"/>
                  </a:lnTo>
                  <a:lnTo>
                    <a:pt x="581" y="479"/>
                  </a:lnTo>
                  <a:lnTo>
                    <a:pt x="542" y="496"/>
                  </a:lnTo>
                  <a:lnTo>
                    <a:pt x="498" y="508"/>
                  </a:lnTo>
                  <a:lnTo>
                    <a:pt x="449" y="517"/>
                  </a:lnTo>
                  <a:lnTo>
                    <a:pt x="394" y="523"/>
                  </a:lnTo>
                  <a:lnTo>
                    <a:pt x="335" y="524"/>
                  </a:lnTo>
                  <a:lnTo>
                    <a:pt x="285" y="522"/>
                  </a:lnTo>
                  <a:lnTo>
                    <a:pt x="238" y="513"/>
                  </a:lnTo>
                  <a:lnTo>
                    <a:pt x="193" y="499"/>
                  </a:lnTo>
                  <a:lnTo>
                    <a:pt x="152" y="482"/>
                  </a:lnTo>
                  <a:lnTo>
                    <a:pt x="114" y="460"/>
                  </a:lnTo>
                  <a:lnTo>
                    <a:pt x="81" y="433"/>
                  </a:lnTo>
                  <a:lnTo>
                    <a:pt x="54" y="404"/>
                  </a:lnTo>
                  <a:lnTo>
                    <a:pt x="31" y="371"/>
                  </a:lnTo>
                  <a:lnTo>
                    <a:pt x="14" y="336"/>
                  </a:lnTo>
                  <a:lnTo>
                    <a:pt x="3" y="298"/>
                  </a:lnTo>
                  <a:lnTo>
                    <a:pt x="0" y="258"/>
                  </a:lnTo>
                  <a:lnTo>
                    <a:pt x="4" y="221"/>
                  </a:lnTo>
                  <a:lnTo>
                    <a:pt x="16" y="186"/>
                  </a:lnTo>
                  <a:lnTo>
                    <a:pt x="35" y="151"/>
                  </a:lnTo>
                  <a:lnTo>
                    <a:pt x="61" y="121"/>
                  </a:lnTo>
                  <a:lnTo>
                    <a:pt x="92" y="91"/>
                  </a:lnTo>
                  <a:lnTo>
                    <a:pt x="129" y="65"/>
                  </a:lnTo>
                  <a:lnTo>
                    <a:pt x="170" y="43"/>
                  </a:lnTo>
                  <a:lnTo>
                    <a:pt x="216" y="26"/>
                  </a:lnTo>
                  <a:lnTo>
                    <a:pt x="264" y="13"/>
                  </a:lnTo>
                  <a:lnTo>
                    <a:pt x="315" y="4"/>
                  </a:lnTo>
                  <a:lnTo>
                    <a:pt x="3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68" name="Freeform 164">
              <a:extLst>
                <a:ext uri="{FF2B5EF4-FFF2-40B4-BE49-F238E27FC236}">
                  <a16:creationId xmlns:a16="http://schemas.microsoft.com/office/drawing/2014/main" id="{3E88B905-3AFE-4366-B2D9-3E26724957FE}"/>
                </a:ext>
              </a:extLst>
            </p:cNvPr>
            <p:cNvSpPr>
              <a:spLocks/>
            </p:cNvSpPr>
            <p:nvPr/>
          </p:nvSpPr>
          <p:spPr bwMode="auto">
            <a:xfrm>
              <a:off x="6510338" y="3789363"/>
              <a:ext cx="239713" cy="327025"/>
            </a:xfrm>
            <a:custGeom>
              <a:avLst/>
              <a:gdLst>
                <a:gd name="T0" fmla="*/ 173 w 453"/>
                <a:gd name="T1" fmla="*/ 0 h 618"/>
                <a:gd name="T2" fmla="*/ 180 w 453"/>
                <a:gd name="T3" fmla="*/ 0 h 618"/>
                <a:gd name="T4" fmla="*/ 217 w 453"/>
                <a:gd name="T5" fmla="*/ 6 h 618"/>
                <a:gd name="T6" fmla="*/ 253 w 453"/>
                <a:gd name="T7" fmla="*/ 18 h 618"/>
                <a:gd name="T8" fmla="*/ 290 w 453"/>
                <a:gd name="T9" fmla="*/ 38 h 618"/>
                <a:gd name="T10" fmla="*/ 324 w 453"/>
                <a:gd name="T11" fmla="*/ 65 h 618"/>
                <a:gd name="T12" fmla="*/ 354 w 453"/>
                <a:gd name="T13" fmla="*/ 97 h 618"/>
                <a:gd name="T14" fmla="*/ 382 w 453"/>
                <a:gd name="T15" fmla="*/ 134 h 618"/>
                <a:gd name="T16" fmla="*/ 406 w 453"/>
                <a:gd name="T17" fmla="*/ 175 h 618"/>
                <a:gd name="T18" fmla="*/ 425 w 453"/>
                <a:gd name="T19" fmla="*/ 221 h 618"/>
                <a:gd name="T20" fmla="*/ 441 w 453"/>
                <a:gd name="T21" fmla="*/ 270 h 618"/>
                <a:gd name="T22" fmla="*/ 451 w 453"/>
                <a:gd name="T23" fmla="*/ 320 h 618"/>
                <a:gd name="T24" fmla="*/ 453 w 453"/>
                <a:gd name="T25" fmla="*/ 362 h 618"/>
                <a:gd name="T26" fmla="*/ 453 w 453"/>
                <a:gd name="T27" fmla="*/ 401 h 618"/>
                <a:gd name="T28" fmla="*/ 449 w 453"/>
                <a:gd name="T29" fmla="*/ 439 h 618"/>
                <a:gd name="T30" fmla="*/ 440 w 453"/>
                <a:gd name="T31" fmla="*/ 474 h 618"/>
                <a:gd name="T32" fmla="*/ 428 w 453"/>
                <a:gd name="T33" fmla="*/ 508 h 618"/>
                <a:gd name="T34" fmla="*/ 412 w 453"/>
                <a:gd name="T35" fmla="*/ 537 h 618"/>
                <a:gd name="T36" fmla="*/ 394 w 453"/>
                <a:gd name="T37" fmla="*/ 563 h 618"/>
                <a:gd name="T38" fmla="*/ 375 w 453"/>
                <a:gd name="T39" fmla="*/ 582 h 618"/>
                <a:gd name="T40" fmla="*/ 353 w 453"/>
                <a:gd name="T41" fmla="*/ 598 h 618"/>
                <a:gd name="T42" fmla="*/ 330 w 453"/>
                <a:gd name="T43" fmla="*/ 608 h 618"/>
                <a:gd name="T44" fmla="*/ 304 w 453"/>
                <a:gd name="T45" fmla="*/ 615 h 618"/>
                <a:gd name="T46" fmla="*/ 276 w 453"/>
                <a:gd name="T47" fmla="*/ 618 h 618"/>
                <a:gd name="T48" fmla="*/ 275 w 453"/>
                <a:gd name="T49" fmla="*/ 618 h 618"/>
                <a:gd name="T50" fmla="*/ 238 w 453"/>
                <a:gd name="T51" fmla="*/ 612 h 618"/>
                <a:gd name="T52" fmla="*/ 201 w 453"/>
                <a:gd name="T53" fmla="*/ 598 h 618"/>
                <a:gd name="T54" fmla="*/ 165 w 453"/>
                <a:gd name="T55" fmla="*/ 577 h 618"/>
                <a:gd name="T56" fmla="*/ 132 w 453"/>
                <a:gd name="T57" fmla="*/ 550 h 618"/>
                <a:gd name="T58" fmla="*/ 101 w 453"/>
                <a:gd name="T59" fmla="*/ 517 h 618"/>
                <a:gd name="T60" fmla="*/ 73 w 453"/>
                <a:gd name="T61" fmla="*/ 479 h 618"/>
                <a:gd name="T62" fmla="*/ 49 w 453"/>
                <a:gd name="T63" fmla="*/ 438 h 618"/>
                <a:gd name="T64" fmla="*/ 28 w 453"/>
                <a:gd name="T65" fmla="*/ 392 h 618"/>
                <a:gd name="T66" fmla="*/ 12 w 453"/>
                <a:gd name="T67" fmla="*/ 343 h 618"/>
                <a:gd name="T68" fmla="*/ 3 w 453"/>
                <a:gd name="T69" fmla="*/ 292 h 618"/>
                <a:gd name="T70" fmla="*/ 0 w 453"/>
                <a:gd name="T71" fmla="*/ 251 h 618"/>
                <a:gd name="T72" fmla="*/ 0 w 453"/>
                <a:gd name="T73" fmla="*/ 212 h 618"/>
                <a:gd name="T74" fmla="*/ 5 w 453"/>
                <a:gd name="T75" fmla="*/ 175 h 618"/>
                <a:gd name="T76" fmla="*/ 12 w 453"/>
                <a:gd name="T77" fmla="*/ 141 h 618"/>
                <a:gd name="T78" fmla="*/ 24 w 453"/>
                <a:gd name="T79" fmla="*/ 109 h 618"/>
                <a:gd name="T80" fmla="*/ 40 w 453"/>
                <a:gd name="T81" fmla="*/ 80 h 618"/>
                <a:gd name="T82" fmla="*/ 58 w 453"/>
                <a:gd name="T83" fmla="*/ 54 h 618"/>
                <a:gd name="T84" fmla="*/ 83 w 453"/>
                <a:gd name="T85" fmla="*/ 31 h 618"/>
                <a:gd name="T86" fmla="*/ 110 w 453"/>
                <a:gd name="T87" fmla="*/ 13 h 618"/>
                <a:gd name="T88" fmla="*/ 141 w 453"/>
                <a:gd name="T89" fmla="*/ 4 h 618"/>
                <a:gd name="T90" fmla="*/ 173 w 453"/>
                <a:gd name="T91"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3" h="618">
                  <a:moveTo>
                    <a:pt x="173" y="0"/>
                  </a:moveTo>
                  <a:lnTo>
                    <a:pt x="180" y="0"/>
                  </a:lnTo>
                  <a:lnTo>
                    <a:pt x="217" y="6"/>
                  </a:lnTo>
                  <a:lnTo>
                    <a:pt x="253" y="18"/>
                  </a:lnTo>
                  <a:lnTo>
                    <a:pt x="290" y="38"/>
                  </a:lnTo>
                  <a:lnTo>
                    <a:pt x="324" y="65"/>
                  </a:lnTo>
                  <a:lnTo>
                    <a:pt x="354" y="97"/>
                  </a:lnTo>
                  <a:lnTo>
                    <a:pt x="382" y="134"/>
                  </a:lnTo>
                  <a:lnTo>
                    <a:pt x="406" y="175"/>
                  </a:lnTo>
                  <a:lnTo>
                    <a:pt x="425" y="221"/>
                  </a:lnTo>
                  <a:lnTo>
                    <a:pt x="441" y="270"/>
                  </a:lnTo>
                  <a:lnTo>
                    <a:pt x="451" y="320"/>
                  </a:lnTo>
                  <a:lnTo>
                    <a:pt x="453" y="362"/>
                  </a:lnTo>
                  <a:lnTo>
                    <a:pt x="453" y="401"/>
                  </a:lnTo>
                  <a:lnTo>
                    <a:pt x="449" y="439"/>
                  </a:lnTo>
                  <a:lnTo>
                    <a:pt x="440" y="474"/>
                  </a:lnTo>
                  <a:lnTo>
                    <a:pt x="428" y="508"/>
                  </a:lnTo>
                  <a:lnTo>
                    <a:pt x="412" y="537"/>
                  </a:lnTo>
                  <a:lnTo>
                    <a:pt x="394" y="563"/>
                  </a:lnTo>
                  <a:lnTo>
                    <a:pt x="375" y="582"/>
                  </a:lnTo>
                  <a:lnTo>
                    <a:pt x="353" y="598"/>
                  </a:lnTo>
                  <a:lnTo>
                    <a:pt x="330" y="608"/>
                  </a:lnTo>
                  <a:lnTo>
                    <a:pt x="304" y="615"/>
                  </a:lnTo>
                  <a:lnTo>
                    <a:pt x="276" y="618"/>
                  </a:lnTo>
                  <a:lnTo>
                    <a:pt x="275" y="618"/>
                  </a:lnTo>
                  <a:lnTo>
                    <a:pt x="238" y="612"/>
                  </a:lnTo>
                  <a:lnTo>
                    <a:pt x="201" y="598"/>
                  </a:lnTo>
                  <a:lnTo>
                    <a:pt x="165" y="577"/>
                  </a:lnTo>
                  <a:lnTo>
                    <a:pt x="132" y="550"/>
                  </a:lnTo>
                  <a:lnTo>
                    <a:pt x="101" y="517"/>
                  </a:lnTo>
                  <a:lnTo>
                    <a:pt x="73" y="479"/>
                  </a:lnTo>
                  <a:lnTo>
                    <a:pt x="49" y="438"/>
                  </a:lnTo>
                  <a:lnTo>
                    <a:pt x="28" y="392"/>
                  </a:lnTo>
                  <a:lnTo>
                    <a:pt x="12" y="343"/>
                  </a:lnTo>
                  <a:lnTo>
                    <a:pt x="3" y="292"/>
                  </a:lnTo>
                  <a:lnTo>
                    <a:pt x="0" y="251"/>
                  </a:lnTo>
                  <a:lnTo>
                    <a:pt x="0" y="212"/>
                  </a:lnTo>
                  <a:lnTo>
                    <a:pt x="5" y="175"/>
                  </a:lnTo>
                  <a:lnTo>
                    <a:pt x="12" y="141"/>
                  </a:lnTo>
                  <a:lnTo>
                    <a:pt x="24" y="109"/>
                  </a:lnTo>
                  <a:lnTo>
                    <a:pt x="40" y="80"/>
                  </a:lnTo>
                  <a:lnTo>
                    <a:pt x="58" y="54"/>
                  </a:lnTo>
                  <a:lnTo>
                    <a:pt x="83" y="31"/>
                  </a:lnTo>
                  <a:lnTo>
                    <a:pt x="110" y="13"/>
                  </a:lnTo>
                  <a:lnTo>
                    <a:pt x="141" y="4"/>
                  </a:lnTo>
                  <a:lnTo>
                    <a:pt x="1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69" name="Freeform 165">
              <a:extLst>
                <a:ext uri="{FF2B5EF4-FFF2-40B4-BE49-F238E27FC236}">
                  <a16:creationId xmlns:a16="http://schemas.microsoft.com/office/drawing/2014/main" id="{0CE600E5-C8C4-416F-B3D5-23099C12F881}"/>
                </a:ext>
              </a:extLst>
            </p:cNvPr>
            <p:cNvSpPr>
              <a:spLocks noEditPoints="1"/>
            </p:cNvSpPr>
            <p:nvPr/>
          </p:nvSpPr>
          <p:spPr bwMode="auto">
            <a:xfrm>
              <a:off x="5843588" y="3181350"/>
              <a:ext cx="2049463" cy="2074862"/>
            </a:xfrm>
            <a:custGeom>
              <a:avLst/>
              <a:gdLst>
                <a:gd name="T0" fmla="*/ 2458 w 3873"/>
                <a:gd name="T1" fmla="*/ 1445 h 3922"/>
                <a:gd name="T2" fmla="*/ 2089 w 3873"/>
                <a:gd name="T3" fmla="*/ 1804 h 3922"/>
                <a:gd name="T4" fmla="*/ 2113 w 3873"/>
                <a:gd name="T5" fmla="*/ 1958 h 3922"/>
                <a:gd name="T6" fmla="*/ 2471 w 3873"/>
                <a:gd name="T7" fmla="*/ 2325 h 3922"/>
                <a:gd name="T8" fmla="*/ 2628 w 3873"/>
                <a:gd name="T9" fmla="*/ 2325 h 3922"/>
                <a:gd name="T10" fmla="*/ 2986 w 3873"/>
                <a:gd name="T11" fmla="*/ 1958 h 3922"/>
                <a:gd name="T12" fmla="*/ 3011 w 3873"/>
                <a:gd name="T13" fmla="*/ 1804 h 3922"/>
                <a:gd name="T14" fmla="*/ 2641 w 3873"/>
                <a:gd name="T15" fmla="*/ 1445 h 3922"/>
                <a:gd name="T16" fmla="*/ 2503 w 3873"/>
                <a:gd name="T17" fmla="*/ 1398 h 3922"/>
                <a:gd name="T18" fmla="*/ 1269 w 3873"/>
                <a:gd name="T19" fmla="*/ 1030 h 3922"/>
                <a:gd name="T20" fmla="*/ 1051 w 3873"/>
                <a:gd name="T21" fmla="*/ 1207 h 3922"/>
                <a:gd name="T22" fmla="*/ 968 w 3873"/>
                <a:gd name="T23" fmla="*/ 1447 h 3922"/>
                <a:gd name="T24" fmla="*/ 1050 w 3873"/>
                <a:gd name="T25" fmla="*/ 1716 h 3922"/>
                <a:gd name="T26" fmla="*/ 1265 w 3873"/>
                <a:gd name="T27" fmla="*/ 1882 h 3922"/>
                <a:gd name="T28" fmla="*/ 1431 w 3873"/>
                <a:gd name="T29" fmla="*/ 1978 h 3922"/>
                <a:gd name="T30" fmla="*/ 1391 w 3873"/>
                <a:gd name="T31" fmla="*/ 2096 h 3922"/>
                <a:gd name="T32" fmla="*/ 1102 w 3873"/>
                <a:gd name="T33" fmla="*/ 2182 h 3922"/>
                <a:gd name="T34" fmla="*/ 902 w 3873"/>
                <a:gd name="T35" fmla="*/ 2364 h 3922"/>
                <a:gd name="T36" fmla="*/ 845 w 3873"/>
                <a:gd name="T37" fmla="*/ 2595 h 3922"/>
                <a:gd name="T38" fmla="*/ 933 w 3873"/>
                <a:gd name="T39" fmla="*/ 2768 h 3922"/>
                <a:gd name="T40" fmla="*/ 1156 w 3873"/>
                <a:gd name="T41" fmla="*/ 2899 h 3922"/>
                <a:gd name="T42" fmla="*/ 1478 w 3873"/>
                <a:gd name="T43" fmla="*/ 2948 h 3922"/>
                <a:gd name="T44" fmla="*/ 1774 w 3873"/>
                <a:gd name="T45" fmla="*/ 2894 h 3922"/>
                <a:gd name="T46" fmla="*/ 2004 w 3873"/>
                <a:gd name="T47" fmla="*/ 2726 h 3922"/>
                <a:gd name="T48" fmla="*/ 2090 w 3873"/>
                <a:gd name="T49" fmla="*/ 2482 h 3922"/>
                <a:gd name="T50" fmla="*/ 2039 w 3873"/>
                <a:gd name="T51" fmla="*/ 2247 h 3922"/>
                <a:gd name="T52" fmla="*/ 1869 w 3873"/>
                <a:gd name="T53" fmla="*/ 2066 h 3922"/>
                <a:gd name="T54" fmla="*/ 1770 w 3873"/>
                <a:gd name="T55" fmla="*/ 1974 h 3922"/>
                <a:gd name="T56" fmla="*/ 1736 w 3873"/>
                <a:gd name="T57" fmla="*/ 1911 h 3922"/>
                <a:gd name="T58" fmla="*/ 1758 w 3873"/>
                <a:gd name="T59" fmla="*/ 1857 h 3922"/>
                <a:gd name="T60" fmla="*/ 1870 w 3873"/>
                <a:gd name="T61" fmla="*/ 1755 h 3922"/>
                <a:gd name="T62" fmla="*/ 1998 w 3873"/>
                <a:gd name="T63" fmla="*/ 1545 h 3922"/>
                <a:gd name="T64" fmla="*/ 1984 w 3873"/>
                <a:gd name="T65" fmla="*/ 1289 h 3922"/>
                <a:gd name="T66" fmla="*/ 1976 w 3873"/>
                <a:gd name="T67" fmla="*/ 1158 h 3922"/>
                <a:gd name="T68" fmla="*/ 2136 w 3873"/>
                <a:gd name="T69" fmla="*/ 1020 h 3922"/>
                <a:gd name="T70" fmla="*/ 2090 w 3873"/>
                <a:gd name="T71" fmla="*/ 974 h 3922"/>
                <a:gd name="T72" fmla="*/ 2297 w 3873"/>
                <a:gd name="T73" fmla="*/ 34 h 3922"/>
                <a:gd name="T74" fmla="*/ 2847 w 3873"/>
                <a:gd name="T75" fmla="*/ 231 h 3922"/>
                <a:gd name="T76" fmla="*/ 3306 w 3873"/>
                <a:gd name="T77" fmla="*/ 575 h 3922"/>
                <a:gd name="T78" fmla="*/ 3647 w 3873"/>
                <a:gd name="T79" fmla="*/ 1040 h 3922"/>
                <a:gd name="T80" fmla="*/ 3840 w 3873"/>
                <a:gd name="T81" fmla="*/ 1595 h 3922"/>
                <a:gd name="T82" fmla="*/ 3859 w 3873"/>
                <a:gd name="T83" fmla="*/ 2206 h 3922"/>
                <a:gd name="T84" fmla="*/ 3697 w 3873"/>
                <a:gd name="T85" fmla="*/ 2776 h 3922"/>
                <a:gd name="T86" fmla="*/ 3384 w 3873"/>
                <a:gd name="T87" fmla="*/ 3262 h 3922"/>
                <a:gd name="T88" fmla="*/ 2946 w 3873"/>
                <a:gd name="T89" fmla="*/ 3634 h 3922"/>
                <a:gd name="T90" fmla="*/ 2413 w 3873"/>
                <a:gd name="T91" fmla="*/ 3862 h 3922"/>
                <a:gd name="T92" fmla="*/ 1815 w 3873"/>
                <a:gd name="T93" fmla="*/ 3917 h 3922"/>
                <a:gd name="T94" fmla="*/ 1238 w 3873"/>
                <a:gd name="T95" fmla="*/ 3789 h 3922"/>
                <a:gd name="T96" fmla="*/ 739 w 3873"/>
                <a:gd name="T97" fmla="*/ 3500 h 3922"/>
                <a:gd name="T98" fmla="*/ 348 w 3873"/>
                <a:gd name="T99" fmla="*/ 3081 h 3922"/>
                <a:gd name="T100" fmla="*/ 92 w 3873"/>
                <a:gd name="T101" fmla="*/ 2557 h 3922"/>
                <a:gd name="T102" fmla="*/ 0 w 3873"/>
                <a:gd name="T103" fmla="*/ 1961 h 3922"/>
                <a:gd name="T104" fmla="*/ 92 w 3873"/>
                <a:gd name="T105" fmla="*/ 1365 h 3922"/>
                <a:gd name="T106" fmla="*/ 348 w 3873"/>
                <a:gd name="T107" fmla="*/ 841 h 3922"/>
                <a:gd name="T108" fmla="*/ 739 w 3873"/>
                <a:gd name="T109" fmla="*/ 422 h 3922"/>
                <a:gd name="T110" fmla="*/ 1238 w 3873"/>
                <a:gd name="T111" fmla="*/ 132 h 3922"/>
                <a:gd name="T112" fmla="*/ 1815 w 3873"/>
                <a:gd name="T113" fmla="*/ 5 h 3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73" h="3922">
                  <a:moveTo>
                    <a:pt x="2503" y="1398"/>
                  </a:moveTo>
                  <a:lnTo>
                    <a:pt x="2486" y="1402"/>
                  </a:lnTo>
                  <a:lnTo>
                    <a:pt x="2471" y="1412"/>
                  </a:lnTo>
                  <a:lnTo>
                    <a:pt x="2462" y="1426"/>
                  </a:lnTo>
                  <a:lnTo>
                    <a:pt x="2458" y="1445"/>
                  </a:lnTo>
                  <a:lnTo>
                    <a:pt x="2458" y="1776"/>
                  </a:lnTo>
                  <a:lnTo>
                    <a:pt x="2131" y="1776"/>
                  </a:lnTo>
                  <a:lnTo>
                    <a:pt x="2113" y="1779"/>
                  </a:lnTo>
                  <a:lnTo>
                    <a:pt x="2098" y="1789"/>
                  </a:lnTo>
                  <a:lnTo>
                    <a:pt x="2089" y="1804"/>
                  </a:lnTo>
                  <a:lnTo>
                    <a:pt x="2085" y="1821"/>
                  </a:lnTo>
                  <a:lnTo>
                    <a:pt x="2085" y="1916"/>
                  </a:lnTo>
                  <a:lnTo>
                    <a:pt x="2089" y="1934"/>
                  </a:lnTo>
                  <a:lnTo>
                    <a:pt x="2098" y="1949"/>
                  </a:lnTo>
                  <a:lnTo>
                    <a:pt x="2113" y="1958"/>
                  </a:lnTo>
                  <a:lnTo>
                    <a:pt x="2131" y="1962"/>
                  </a:lnTo>
                  <a:lnTo>
                    <a:pt x="2458" y="1962"/>
                  </a:lnTo>
                  <a:lnTo>
                    <a:pt x="2458" y="2293"/>
                  </a:lnTo>
                  <a:lnTo>
                    <a:pt x="2462" y="2310"/>
                  </a:lnTo>
                  <a:lnTo>
                    <a:pt x="2471" y="2325"/>
                  </a:lnTo>
                  <a:lnTo>
                    <a:pt x="2486" y="2335"/>
                  </a:lnTo>
                  <a:lnTo>
                    <a:pt x="2503" y="2339"/>
                  </a:lnTo>
                  <a:lnTo>
                    <a:pt x="2596" y="2339"/>
                  </a:lnTo>
                  <a:lnTo>
                    <a:pt x="2614" y="2335"/>
                  </a:lnTo>
                  <a:lnTo>
                    <a:pt x="2628" y="2325"/>
                  </a:lnTo>
                  <a:lnTo>
                    <a:pt x="2637" y="2310"/>
                  </a:lnTo>
                  <a:lnTo>
                    <a:pt x="2641" y="2293"/>
                  </a:lnTo>
                  <a:lnTo>
                    <a:pt x="2641" y="1962"/>
                  </a:lnTo>
                  <a:lnTo>
                    <a:pt x="2969" y="1962"/>
                  </a:lnTo>
                  <a:lnTo>
                    <a:pt x="2986" y="1958"/>
                  </a:lnTo>
                  <a:lnTo>
                    <a:pt x="3001" y="1949"/>
                  </a:lnTo>
                  <a:lnTo>
                    <a:pt x="3011" y="1934"/>
                  </a:lnTo>
                  <a:lnTo>
                    <a:pt x="3014" y="1916"/>
                  </a:lnTo>
                  <a:lnTo>
                    <a:pt x="3014" y="1821"/>
                  </a:lnTo>
                  <a:lnTo>
                    <a:pt x="3011" y="1804"/>
                  </a:lnTo>
                  <a:lnTo>
                    <a:pt x="3001" y="1789"/>
                  </a:lnTo>
                  <a:lnTo>
                    <a:pt x="2986" y="1779"/>
                  </a:lnTo>
                  <a:lnTo>
                    <a:pt x="2969" y="1776"/>
                  </a:lnTo>
                  <a:lnTo>
                    <a:pt x="2641" y="1776"/>
                  </a:lnTo>
                  <a:lnTo>
                    <a:pt x="2641" y="1445"/>
                  </a:lnTo>
                  <a:lnTo>
                    <a:pt x="2637" y="1426"/>
                  </a:lnTo>
                  <a:lnTo>
                    <a:pt x="2628" y="1412"/>
                  </a:lnTo>
                  <a:lnTo>
                    <a:pt x="2614" y="1402"/>
                  </a:lnTo>
                  <a:lnTo>
                    <a:pt x="2596" y="1398"/>
                  </a:lnTo>
                  <a:lnTo>
                    <a:pt x="2503" y="1398"/>
                  </a:lnTo>
                  <a:close/>
                  <a:moveTo>
                    <a:pt x="1514" y="974"/>
                  </a:moveTo>
                  <a:lnTo>
                    <a:pt x="1451" y="977"/>
                  </a:lnTo>
                  <a:lnTo>
                    <a:pt x="1388" y="988"/>
                  </a:lnTo>
                  <a:lnTo>
                    <a:pt x="1324" y="1007"/>
                  </a:lnTo>
                  <a:lnTo>
                    <a:pt x="1269" y="1030"/>
                  </a:lnTo>
                  <a:lnTo>
                    <a:pt x="1217" y="1057"/>
                  </a:lnTo>
                  <a:lnTo>
                    <a:pt x="1169" y="1089"/>
                  </a:lnTo>
                  <a:lnTo>
                    <a:pt x="1124" y="1125"/>
                  </a:lnTo>
                  <a:lnTo>
                    <a:pt x="1085" y="1164"/>
                  </a:lnTo>
                  <a:lnTo>
                    <a:pt x="1051" y="1207"/>
                  </a:lnTo>
                  <a:lnTo>
                    <a:pt x="1022" y="1251"/>
                  </a:lnTo>
                  <a:lnTo>
                    <a:pt x="999" y="1299"/>
                  </a:lnTo>
                  <a:lnTo>
                    <a:pt x="982" y="1347"/>
                  </a:lnTo>
                  <a:lnTo>
                    <a:pt x="971" y="1397"/>
                  </a:lnTo>
                  <a:lnTo>
                    <a:pt x="968" y="1447"/>
                  </a:lnTo>
                  <a:lnTo>
                    <a:pt x="971" y="1507"/>
                  </a:lnTo>
                  <a:lnTo>
                    <a:pt x="982" y="1564"/>
                  </a:lnTo>
                  <a:lnTo>
                    <a:pt x="998" y="1618"/>
                  </a:lnTo>
                  <a:lnTo>
                    <a:pt x="1021" y="1668"/>
                  </a:lnTo>
                  <a:lnTo>
                    <a:pt x="1050" y="1716"/>
                  </a:lnTo>
                  <a:lnTo>
                    <a:pt x="1084" y="1759"/>
                  </a:lnTo>
                  <a:lnTo>
                    <a:pt x="1123" y="1797"/>
                  </a:lnTo>
                  <a:lnTo>
                    <a:pt x="1165" y="1831"/>
                  </a:lnTo>
                  <a:lnTo>
                    <a:pt x="1214" y="1859"/>
                  </a:lnTo>
                  <a:lnTo>
                    <a:pt x="1265" y="1882"/>
                  </a:lnTo>
                  <a:lnTo>
                    <a:pt x="1320" y="1900"/>
                  </a:lnTo>
                  <a:lnTo>
                    <a:pt x="1379" y="1911"/>
                  </a:lnTo>
                  <a:lnTo>
                    <a:pt x="1439" y="1916"/>
                  </a:lnTo>
                  <a:lnTo>
                    <a:pt x="1433" y="1947"/>
                  </a:lnTo>
                  <a:lnTo>
                    <a:pt x="1431" y="1978"/>
                  </a:lnTo>
                  <a:lnTo>
                    <a:pt x="1434" y="2017"/>
                  </a:lnTo>
                  <a:lnTo>
                    <a:pt x="1444" y="2057"/>
                  </a:lnTo>
                  <a:lnTo>
                    <a:pt x="1462" y="2093"/>
                  </a:lnTo>
                  <a:lnTo>
                    <a:pt x="1455" y="2093"/>
                  </a:lnTo>
                  <a:lnTo>
                    <a:pt x="1391" y="2096"/>
                  </a:lnTo>
                  <a:lnTo>
                    <a:pt x="1329" y="2104"/>
                  </a:lnTo>
                  <a:lnTo>
                    <a:pt x="1268" y="2117"/>
                  </a:lnTo>
                  <a:lnTo>
                    <a:pt x="1210" y="2134"/>
                  </a:lnTo>
                  <a:lnTo>
                    <a:pt x="1156" y="2156"/>
                  </a:lnTo>
                  <a:lnTo>
                    <a:pt x="1102" y="2182"/>
                  </a:lnTo>
                  <a:lnTo>
                    <a:pt x="1054" y="2211"/>
                  </a:lnTo>
                  <a:lnTo>
                    <a:pt x="1009" y="2244"/>
                  </a:lnTo>
                  <a:lnTo>
                    <a:pt x="969" y="2281"/>
                  </a:lnTo>
                  <a:lnTo>
                    <a:pt x="933" y="2321"/>
                  </a:lnTo>
                  <a:lnTo>
                    <a:pt x="902" y="2364"/>
                  </a:lnTo>
                  <a:lnTo>
                    <a:pt x="878" y="2411"/>
                  </a:lnTo>
                  <a:lnTo>
                    <a:pt x="859" y="2460"/>
                  </a:lnTo>
                  <a:lnTo>
                    <a:pt x="847" y="2510"/>
                  </a:lnTo>
                  <a:lnTo>
                    <a:pt x="843" y="2559"/>
                  </a:lnTo>
                  <a:lnTo>
                    <a:pt x="845" y="2595"/>
                  </a:lnTo>
                  <a:lnTo>
                    <a:pt x="853" y="2631"/>
                  </a:lnTo>
                  <a:lnTo>
                    <a:pt x="864" y="2664"/>
                  </a:lnTo>
                  <a:lnTo>
                    <a:pt x="879" y="2697"/>
                  </a:lnTo>
                  <a:lnTo>
                    <a:pt x="904" y="2734"/>
                  </a:lnTo>
                  <a:lnTo>
                    <a:pt x="933" y="2768"/>
                  </a:lnTo>
                  <a:lnTo>
                    <a:pt x="968" y="2800"/>
                  </a:lnTo>
                  <a:lnTo>
                    <a:pt x="1008" y="2828"/>
                  </a:lnTo>
                  <a:lnTo>
                    <a:pt x="1053" y="2855"/>
                  </a:lnTo>
                  <a:lnTo>
                    <a:pt x="1101" y="2878"/>
                  </a:lnTo>
                  <a:lnTo>
                    <a:pt x="1156" y="2899"/>
                  </a:lnTo>
                  <a:lnTo>
                    <a:pt x="1214" y="2916"/>
                  </a:lnTo>
                  <a:lnTo>
                    <a:pt x="1277" y="2930"/>
                  </a:lnTo>
                  <a:lnTo>
                    <a:pt x="1342" y="2940"/>
                  </a:lnTo>
                  <a:lnTo>
                    <a:pt x="1409" y="2946"/>
                  </a:lnTo>
                  <a:lnTo>
                    <a:pt x="1478" y="2948"/>
                  </a:lnTo>
                  <a:lnTo>
                    <a:pt x="1540" y="2946"/>
                  </a:lnTo>
                  <a:lnTo>
                    <a:pt x="1599" y="2940"/>
                  </a:lnTo>
                  <a:lnTo>
                    <a:pt x="1657" y="2930"/>
                  </a:lnTo>
                  <a:lnTo>
                    <a:pt x="1713" y="2915"/>
                  </a:lnTo>
                  <a:lnTo>
                    <a:pt x="1774" y="2894"/>
                  </a:lnTo>
                  <a:lnTo>
                    <a:pt x="1829" y="2870"/>
                  </a:lnTo>
                  <a:lnTo>
                    <a:pt x="1881" y="2839"/>
                  </a:lnTo>
                  <a:lnTo>
                    <a:pt x="1927" y="2805"/>
                  </a:lnTo>
                  <a:lnTo>
                    <a:pt x="1969" y="2768"/>
                  </a:lnTo>
                  <a:lnTo>
                    <a:pt x="2004" y="2726"/>
                  </a:lnTo>
                  <a:lnTo>
                    <a:pt x="2034" y="2682"/>
                  </a:lnTo>
                  <a:lnTo>
                    <a:pt x="2058" y="2635"/>
                  </a:lnTo>
                  <a:lnTo>
                    <a:pt x="2075" y="2586"/>
                  </a:lnTo>
                  <a:lnTo>
                    <a:pt x="2086" y="2535"/>
                  </a:lnTo>
                  <a:lnTo>
                    <a:pt x="2090" y="2482"/>
                  </a:lnTo>
                  <a:lnTo>
                    <a:pt x="2087" y="2428"/>
                  </a:lnTo>
                  <a:lnTo>
                    <a:pt x="2082" y="2378"/>
                  </a:lnTo>
                  <a:lnTo>
                    <a:pt x="2073" y="2331"/>
                  </a:lnTo>
                  <a:lnTo>
                    <a:pt x="2058" y="2287"/>
                  </a:lnTo>
                  <a:lnTo>
                    <a:pt x="2039" y="2247"/>
                  </a:lnTo>
                  <a:lnTo>
                    <a:pt x="2016" y="2207"/>
                  </a:lnTo>
                  <a:lnTo>
                    <a:pt x="1988" y="2171"/>
                  </a:lnTo>
                  <a:lnTo>
                    <a:pt x="1954" y="2135"/>
                  </a:lnTo>
                  <a:lnTo>
                    <a:pt x="1914" y="2101"/>
                  </a:lnTo>
                  <a:lnTo>
                    <a:pt x="1869" y="2066"/>
                  </a:lnTo>
                  <a:lnTo>
                    <a:pt x="1846" y="2049"/>
                  </a:lnTo>
                  <a:lnTo>
                    <a:pt x="1824" y="2031"/>
                  </a:lnTo>
                  <a:lnTo>
                    <a:pt x="1804" y="2011"/>
                  </a:lnTo>
                  <a:lnTo>
                    <a:pt x="1786" y="1993"/>
                  </a:lnTo>
                  <a:lnTo>
                    <a:pt x="1770" y="1974"/>
                  </a:lnTo>
                  <a:lnTo>
                    <a:pt x="1755" y="1958"/>
                  </a:lnTo>
                  <a:lnTo>
                    <a:pt x="1746" y="1944"/>
                  </a:lnTo>
                  <a:lnTo>
                    <a:pt x="1738" y="1932"/>
                  </a:lnTo>
                  <a:lnTo>
                    <a:pt x="1736" y="1922"/>
                  </a:lnTo>
                  <a:lnTo>
                    <a:pt x="1736" y="1911"/>
                  </a:lnTo>
                  <a:lnTo>
                    <a:pt x="1737" y="1900"/>
                  </a:lnTo>
                  <a:lnTo>
                    <a:pt x="1740" y="1890"/>
                  </a:lnTo>
                  <a:lnTo>
                    <a:pt x="1743" y="1879"/>
                  </a:lnTo>
                  <a:lnTo>
                    <a:pt x="1749" y="1868"/>
                  </a:lnTo>
                  <a:lnTo>
                    <a:pt x="1758" y="1857"/>
                  </a:lnTo>
                  <a:lnTo>
                    <a:pt x="1770" y="1843"/>
                  </a:lnTo>
                  <a:lnTo>
                    <a:pt x="1786" y="1828"/>
                  </a:lnTo>
                  <a:lnTo>
                    <a:pt x="1805" y="1811"/>
                  </a:lnTo>
                  <a:lnTo>
                    <a:pt x="1829" y="1792"/>
                  </a:lnTo>
                  <a:lnTo>
                    <a:pt x="1870" y="1755"/>
                  </a:lnTo>
                  <a:lnTo>
                    <a:pt x="1907" y="1717"/>
                  </a:lnTo>
                  <a:lnTo>
                    <a:pt x="1938" y="1676"/>
                  </a:lnTo>
                  <a:lnTo>
                    <a:pt x="1964" y="1635"/>
                  </a:lnTo>
                  <a:lnTo>
                    <a:pt x="1983" y="1591"/>
                  </a:lnTo>
                  <a:lnTo>
                    <a:pt x="1998" y="1545"/>
                  </a:lnTo>
                  <a:lnTo>
                    <a:pt x="2007" y="1499"/>
                  </a:lnTo>
                  <a:lnTo>
                    <a:pt x="2010" y="1451"/>
                  </a:lnTo>
                  <a:lnTo>
                    <a:pt x="2007" y="1394"/>
                  </a:lnTo>
                  <a:lnTo>
                    <a:pt x="1999" y="1340"/>
                  </a:lnTo>
                  <a:lnTo>
                    <a:pt x="1984" y="1289"/>
                  </a:lnTo>
                  <a:lnTo>
                    <a:pt x="1966" y="1242"/>
                  </a:lnTo>
                  <a:lnTo>
                    <a:pt x="1943" y="1198"/>
                  </a:lnTo>
                  <a:lnTo>
                    <a:pt x="1915" y="1160"/>
                  </a:lnTo>
                  <a:lnTo>
                    <a:pt x="1961" y="1160"/>
                  </a:lnTo>
                  <a:lnTo>
                    <a:pt x="1976" y="1158"/>
                  </a:lnTo>
                  <a:lnTo>
                    <a:pt x="1988" y="1152"/>
                  </a:lnTo>
                  <a:lnTo>
                    <a:pt x="2116" y="1057"/>
                  </a:lnTo>
                  <a:lnTo>
                    <a:pt x="2127" y="1047"/>
                  </a:lnTo>
                  <a:lnTo>
                    <a:pt x="2133" y="1034"/>
                  </a:lnTo>
                  <a:lnTo>
                    <a:pt x="2136" y="1020"/>
                  </a:lnTo>
                  <a:lnTo>
                    <a:pt x="2133" y="1006"/>
                  </a:lnTo>
                  <a:lnTo>
                    <a:pt x="2126" y="993"/>
                  </a:lnTo>
                  <a:lnTo>
                    <a:pt x="2116" y="982"/>
                  </a:lnTo>
                  <a:lnTo>
                    <a:pt x="2104" y="976"/>
                  </a:lnTo>
                  <a:lnTo>
                    <a:pt x="2090" y="974"/>
                  </a:lnTo>
                  <a:lnTo>
                    <a:pt x="1514" y="974"/>
                  </a:lnTo>
                  <a:close/>
                  <a:moveTo>
                    <a:pt x="1937" y="0"/>
                  </a:moveTo>
                  <a:lnTo>
                    <a:pt x="2059" y="5"/>
                  </a:lnTo>
                  <a:lnTo>
                    <a:pt x="2179" y="16"/>
                  </a:lnTo>
                  <a:lnTo>
                    <a:pt x="2297" y="34"/>
                  </a:lnTo>
                  <a:lnTo>
                    <a:pt x="2413" y="60"/>
                  </a:lnTo>
                  <a:lnTo>
                    <a:pt x="2526" y="93"/>
                  </a:lnTo>
                  <a:lnTo>
                    <a:pt x="2636" y="132"/>
                  </a:lnTo>
                  <a:lnTo>
                    <a:pt x="2743" y="179"/>
                  </a:lnTo>
                  <a:lnTo>
                    <a:pt x="2847" y="231"/>
                  </a:lnTo>
                  <a:lnTo>
                    <a:pt x="2946" y="288"/>
                  </a:lnTo>
                  <a:lnTo>
                    <a:pt x="3042" y="352"/>
                  </a:lnTo>
                  <a:lnTo>
                    <a:pt x="3134" y="422"/>
                  </a:lnTo>
                  <a:lnTo>
                    <a:pt x="3223" y="495"/>
                  </a:lnTo>
                  <a:lnTo>
                    <a:pt x="3306" y="575"/>
                  </a:lnTo>
                  <a:lnTo>
                    <a:pt x="3384" y="660"/>
                  </a:lnTo>
                  <a:lnTo>
                    <a:pt x="3458" y="748"/>
                  </a:lnTo>
                  <a:lnTo>
                    <a:pt x="3527" y="841"/>
                  </a:lnTo>
                  <a:lnTo>
                    <a:pt x="3590" y="939"/>
                  </a:lnTo>
                  <a:lnTo>
                    <a:pt x="3647" y="1040"/>
                  </a:lnTo>
                  <a:lnTo>
                    <a:pt x="3697" y="1145"/>
                  </a:lnTo>
                  <a:lnTo>
                    <a:pt x="3743" y="1253"/>
                  </a:lnTo>
                  <a:lnTo>
                    <a:pt x="3782" y="1365"/>
                  </a:lnTo>
                  <a:lnTo>
                    <a:pt x="3815" y="1479"/>
                  </a:lnTo>
                  <a:lnTo>
                    <a:pt x="3840" y="1595"/>
                  </a:lnTo>
                  <a:lnTo>
                    <a:pt x="3859" y="1716"/>
                  </a:lnTo>
                  <a:lnTo>
                    <a:pt x="3869" y="1837"/>
                  </a:lnTo>
                  <a:lnTo>
                    <a:pt x="3873" y="1961"/>
                  </a:lnTo>
                  <a:lnTo>
                    <a:pt x="3869" y="2085"/>
                  </a:lnTo>
                  <a:lnTo>
                    <a:pt x="3859" y="2206"/>
                  </a:lnTo>
                  <a:lnTo>
                    <a:pt x="3840" y="2326"/>
                  </a:lnTo>
                  <a:lnTo>
                    <a:pt x="3815" y="2443"/>
                  </a:lnTo>
                  <a:lnTo>
                    <a:pt x="3782" y="2557"/>
                  </a:lnTo>
                  <a:lnTo>
                    <a:pt x="3743" y="2669"/>
                  </a:lnTo>
                  <a:lnTo>
                    <a:pt x="3697" y="2776"/>
                  </a:lnTo>
                  <a:lnTo>
                    <a:pt x="3647" y="2882"/>
                  </a:lnTo>
                  <a:lnTo>
                    <a:pt x="3590" y="2982"/>
                  </a:lnTo>
                  <a:lnTo>
                    <a:pt x="3527" y="3081"/>
                  </a:lnTo>
                  <a:lnTo>
                    <a:pt x="3458" y="3174"/>
                  </a:lnTo>
                  <a:lnTo>
                    <a:pt x="3384" y="3262"/>
                  </a:lnTo>
                  <a:lnTo>
                    <a:pt x="3306" y="3347"/>
                  </a:lnTo>
                  <a:lnTo>
                    <a:pt x="3223" y="3426"/>
                  </a:lnTo>
                  <a:lnTo>
                    <a:pt x="3134" y="3500"/>
                  </a:lnTo>
                  <a:lnTo>
                    <a:pt x="3042" y="3570"/>
                  </a:lnTo>
                  <a:lnTo>
                    <a:pt x="2946" y="3634"/>
                  </a:lnTo>
                  <a:lnTo>
                    <a:pt x="2847" y="3691"/>
                  </a:lnTo>
                  <a:lnTo>
                    <a:pt x="2743" y="3743"/>
                  </a:lnTo>
                  <a:lnTo>
                    <a:pt x="2636" y="3789"/>
                  </a:lnTo>
                  <a:lnTo>
                    <a:pt x="2526" y="3829"/>
                  </a:lnTo>
                  <a:lnTo>
                    <a:pt x="2413" y="3862"/>
                  </a:lnTo>
                  <a:lnTo>
                    <a:pt x="2297" y="3888"/>
                  </a:lnTo>
                  <a:lnTo>
                    <a:pt x="2179" y="3906"/>
                  </a:lnTo>
                  <a:lnTo>
                    <a:pt x="2059" y="3917"/>
                  </a:lnTo>
                  <a:lnTo>
                    <a:pt x="1937" y="3922"/>
                  </a:lnTo>
                  <a:lnTo>
                    <a:pt x="1815" y="3917"/>
                  </a:lnTo>
                  <a:lnTo>
                    <a:pt x="1694" y="3906"/>
                  </a:lnTo>
                  <a:lnTo>
                    <a:pt x="1576" y="3888"/>
                  </a:lnTo>
                  <a:lnTo>
                    <a:pt x="1461" y="3862"/>
                  </a:lnTo>
                  <a:lnTo>
                    <a:pt x="1347" y="3829"/>
                  </a:lnTo>
                  <a:lnTo>
                    <a:pt x="1238" y="3789"/>
                  </a:lnTo>
                  <a:lnTo>
                    <a:pt x="1130" y="3743"/>
                  </a:lnTo>
                  <a:lnTo>
                    <a:pt x="1027" y="3691"/>
                  </a:lnTo>
                  <a:lnTo>
                    <a:pt x="927" y="3634"/>
                  </a:lnTo>
                  <a:lnTo>
                    <a:pt x="831" y="3570"/>
                  </a:lnTo>
                  <a:lnTo>
                    <a:pt x="739" y="3500"/>
                  </a:lnTo>
                  <a:lnTo>
                    <a:pt x="652" y="3426"/>
                  </a:lnTo>
                  <a:lnTo>
                    <a:pt x="568" y="3347"/>
                  </a:lnTo>
                  <a:lnTo>
                    <a:pt x="489" y="3262"/>
                  </a:lnTo>
                  <a:lnTo>
                    <a:pt x="415" y="3174"/>
                  </a:lnTo>
                  <a:lnTo>
                    <a:pt x="348" y="3081"/>
                  </a:lnTo>
                  <a:lnTo>
                    <a:pt x="285" y="2982"/>
                  </a:lnTo>
                  <a:lnTo>
                    <a:pt x="228" y="2882"/>
                  </a:lnTo>
                  <a:lnTo>
                    <a:pt x="175" y="2776"/>
                  </a:lnTo>
                  <a:lnTo>
                    <a:pt x="131" y="2669"/>
                  </a:lnTo>
                  <a:lnTo>
                    <a:pt x="92" y="2557"/>
                  </a:lnTo>
                  <a:lnTo>
                    <a:pt x="59" y="2443"/>
                  </a:lnTo>
                  <a:lnTo>
                    <a:pt x="34" y="2326"/>
                  </a:lnTo>
                  <a:lnTo>
                    <a:pt x="16" y="2206"/>
                  </a:lnTo>
                  <a:lnTo>
                    <a:pt x="3" y="2085"/>
                  </a:lnTo>
                  <a:lnTo>
                    <a:pt x="0" y="1961"/>
                  </a:lnTo>
                  <a:lnTo>
                    <a:pt x="3" y="1837"/>
                  </a:lnTo>
                  <a:lnTo>
                    <a:pt x="16" y="1716"/>
                  </a:lnTo>
                  <a:lnTo>
                    <a:pt x="34" y="1595"/>
                  </a:lnTo>
                  <a:lnTo>
                    <a:pt x="59" y="1479"/>
                  </a:lnTo>
                  <a:lnTo>
                    <a:pt x="92" y="1365"/>
                  </a:lnTo>
                  <a:lnTo>
                    <a:pt x="131" y="1253"/>
                  </a:lnTo>
                  <a:lnTo>
                    <a:pt x="175" y="1145"/>
                  </a:lnTo>
                  <a:lnTo>
                    <a:pt x="228" y="1040"/>
                  </a:lnTo>
                  <a:lnTo>
                    <a:pt x="285" y="939"/>
                  </a:lnTo>
                  <a:lnTo>
                    <a:pt x="348" y="841"/>
                  </a:lnTo>
                  <a:lnTo>
                    <a:pt x="415" y="748"/>
                  </a:lnTo>
                  <a:lnTo>
                    <a:pt x="489" y="660"/>
                  </a:lnTo>
                  <a:lnTo>
                    <a:pt x="568" y="575"/>
                  </a:lnTo>
                  <a:lnTo>
                    <a:pt x="652" y="495"/>
                  </a:lnTo>
                  <a:lnTo>
                    <a:pt x="739" y="422"/>
                  </a:lnTo>
                  <a:lnTo>
                    <a:pt x="831" y="352"/>
                  </a:lnTo>
                  <a:lnTo>
                    <a:pt x="927" y="288"/>
                  </a:lnTo>
                  <a:lnTo>
                    <a:pt x="1027" y="231"/>
                  </a:lnTo>
                  <a:lnTo>
                    <a:pt x="1130" y="179"/>
                  </a:lnTo>
                  <a:lnTo>
                    <a:pt x="1238" y="132"/>
                  </a:lnTo>
                  <a:lnTo>
                    <a:pt x="1347" y="93"/>
                  </a:lnTo>
                  <a:lnTo>
                    <a:pt x="1461" y="60"/>
                  </a:lnTo>
                  <a:lnTo>
                    <a:pt x="1576" y="34"/>
                  </a:lnTo>
                  <a:lnTo>
                    <a:pt x="1694" y="16"/>
                  </a:lnTo>
                  <a:lnTo>
                    <a:pt x="1815" y="5"/>
                  </a:lnTo>
                  <a:lnTo>
                    <a:pt x="193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pic>
        <p:nvPicPr>
          <p:cNvPr id="5" name="Picture Placeholder 4">
            <a:extLst>
              <a:ext uri="{FF2B5EF4-FFF2-40B4-BE49-F238E27FC236}">
                <a16:creationId xmlns:a16="http://schemas.microsoft.com/office/drawing/2014/main" id="{1EC3D123-B05D-48B5-AAD2-95EF08A6423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1158" b="31158"/>
          <a:stretch>
            <a:fillRect/>
          </a:stretch>
        </p:blipFill>
        <p:spPr/>
      </p:pic>
    </p:spTree>
    <p:extLst>
      <p:ext uri="{BB962C8B-B14F-4D97-AF65-F5344CB8AC3E}">
        <p14:creationId xmlns:p14="http://schemas.microsoft.com/office/powerpoint/2010/main" val="2352296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Placeholder 44">
            <a:extLst>
              <a:ext uri="{FF2B5EF4-FFF2-40B4-BE49-F238E27FC236}">
                <a16:creationId xmlns:a16="http://schemas.microsoft.com/office/drawing/2014/main" id="{E4E48431-F299-4FC6-B25D-2EE9ED91B50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5185" r="35185"/>
          <a:stretch>
            <a:fillRect/>
          </a:stretch>
        </p:blipFill>
        <p:spPr/>
      </p:pic>
      <p:pic>
        <p:nvPicPr>
          <p:cNvPr id="34" name="Picture Placeholder 33">
            <a:extLst>
              <a:ext uri="{FF2B5EF4-FFF2-40B4-BE49-F238E27FC236}">
                <a16:creationId xmlns:a16="http://schemas.microsoft.com/office/drawing/2014/main" id="{17470A2C-B038-4916-8B4A-ABDDE6F0992D}"/>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5252" r="35252"/>
          <a:stretch>
            <a:fillRect/>
          </a:stretch>
        </p:blipFill>
        <p:spPr/>
      </p:pic>
      <p:pic>
        <p:nvPicPr>
          <p:cNvPr id="23" name="Picture Placeholder 22">
            <a:extLst>
              <a:ext uri="{FF2B5EF4-FFF2-40B4-BE49-F238E27FC236}">
                <a16:creationId xmlns:a16="http://schemas.microsoft.com/office/drawing/2014/main" id="{2526729C-8DEA-4454-BC43-9C22B8466E63}"/>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8901" r="18901"/>
          <a:stretch>
            <a:fillRect/>
          </a:stretch>
        </p:blipFill>
        <p:spPr/>
      </p:pic>
      <p:pic>
        <p:nvPicPr>
          <p:cNvPr id="27" name="Picture Placeholder 26">
            <a:extLst>
              <a:ext uri="{FF2B5EF4-FFF2-40B4-BE49-F238E27FC236}">
                <a16:creationId xmlns:a16="http://schemas.microsoft.com/office/drawing/2014/main" id="{78834AA9-C609-4D54-9FB4-AFB26CE55C9A}"/>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20931" r="20931"/>
          <a:stretch>
            <a:fillRect/>
          </a:stretch>
        </p:blipFill>
        <p:spPr/>
      </p:pic>
      <p:sp>
        <p:nvSpPr>
          <p:cNvPr id="114" name="Rectangle 113">
            <a:extLst>
              <a:ext uri="{FF2B5EF4-FFF2-40B4-BE49-F238E27FC236}">
                <a16:creationId xmlns:a16="http://schemas.microsoft.com/office/drawing/2014/main" id="{B85C0A93-7D31-42A9-8DA3-CA91C8DC3BD6}"/>
              </a:ext>
            </a:extLst>
          </p:cNvPr>
          <p:cNvSpPr/>
          <p:nvPr/>
        </p:nvSpPr>
        <p:spPr>
          <a:xfrm>
            <a:off x="0" y="-20735"/>
            <a:ext cx="12192000" cy="6878735"/>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084E22B3-B18E-48CC-948C-B6A661C411F6}"/>
              </a:ext>
            </a:extLst>
          </p:cNvPr>
          <p:cNvSpPr txBox="1"/>
          <p:nvPr/>
        </p:nvSpPr>
        <p:spPr>
          <a:xfrm>
            <a:off x="1012336" y="3643703"/>
            <a:ext cx="1022139" cy="230832"/>
          </a:xfrm>
          <a:prstGeom prst="rect">
            <a:avLst/>
          </a:prstGeom>
          <a:noFill/>
        </p:spPr>
        <p:txBody>
          <a:bodyPr wrap="none" lIns="0" tIns="0" rIns="0" bIns="0" rtlCol="0">
            <a:spAutoFit/>
          </a:bodyPr>
          <a:lstStyle/>
          <a:p>
            <a:pPr algn="ctr"/>
            <a:r>
              <a:rPr lang="en-US" sz="1500" b="1">
                <a:solidFill>
                  <a:schemeClr val="bg1"/>
                </a:solidFill>
              </a:rPr>
              <a:t>Samples text</a:t>
            </a:r>
            <a:endParaRPr lang="vi-VN" sz="1500" b="1">
              <a:solidFill>
                <a:schemeClr val="bg1"/>
              </a:solidFill>
            </a:endParaRPr>
          </a:p>
        </p:txBody>
      </p:sp>
      <p:sp>
        <p:nvSpPr>
          <p:cNvPr id="13" name="TextBox 12">
            <a:extLst>
              <a:ext uri="{FF2B5EF4-FFF2-40B4-BE49-F238E27FC236}">
                <a16:creationId xmlns:a16="http://schemas.microsoft.com/office/drawing/2014/main" id="{29436435-CCFF-4296-A671-38F772DE849D}"/>
              </a:ext>
            </a:extLst>
          </p:cNvPr>
          <p:cNvSpPr txBox="1"/>
          <p:nvPr/>
        </p:nvSpPr>
        <p:spPr>
          <a:xfrm flipH="1">
            <a:off x="298529" y="3947127"/>
            <a:ext cx="2449752" cy="434606"/>
          </a:xfrm>
          <a:prstGeom prst="rect">
            <a:avLst/>
          </a:prstGeom>
          <a:noFill/>
        </p:spPr>
        <p:txBody>
          <a:bodyPr wrap="square" lIns="0" tIns="0" rIns="0" bIns="0" rtlCol="0">
            <a:spAutoFit/>
          </a:bodyPr>
          <a:lstStyle/>
          <a:p>
            <a:pPr algn="ctr">
              <a:lnSpc>
                <a:spcPct val="150000"/>
              </a:lnSpc>
            </a:pPr>
            <a:r>
              <a:rPr lang="en-US" sz="1000">
                <a:solidFill>
                  <a:schemeClr val="bg1"/>
                </a:solidFill>
                <a:ea typeface="Lato Medium" panose="020F0502020204030203" pitchFamily="34" charset="0"/>
                <a:cs typeface="Poppins" panose="00000500000000000000" pitchFamily="2" charset="0"/>
              </a:rPr>
              <a:t>Lorem ipsum dolor sit amet, consectetur adipiscing elit, sed do eiusmod</a:t>
            </a:r>
            <a:endParaRPr lang="en-US" sz="1000" dirty="0">
              <a:solidFill>
                <a:schemeClr val="bg1"/>
              </a:solidFill>
              <a:ea typeface="Lato Medium" panose="020F0502020204030203" pitchFamily="34" charset="0"/>
              <a:cs typeface="Poppins" panose="00000500000000000000" pitchFamily="2" charset="0"/>
            </a:endParaRPr>
          </a:p>
        </p:txBody>
      </p:sp>
      <p:sp>
        <p:nvSpPr>
          <p:cNvPr id="36" name="TextBox 35">
            <a:extLst>
              <a:ext uri="{FF2B5EF4-FFF2-40B4-BE49-F238E27FC236}">
                <a16:creationId xmlns:a16="http://schemas.microsoft.com/office/drawing/2014/main" id="{BB9AEEDE-A1BB-47C3-BBBA-85FE1E78C9AB}"/>
              </a:ext>
            </a:extLst>
          </p:cNvPr>
          <p:cNvSpPr txBox="1"/>
          <p:nvPr/>
        </p:nvSpPr>
        <p:spPr>
          <a:xfrm>
            <a:off x="4060732" y="3643703"/>
            <a:ext cx="1022139" cy="230832"/>
          </a:xfrm>
          <a:prstGeom prst="rect">
            <a:avLst/>
          </a:prstGeom>
          <a:noFill/>
        </p:spPr>
        <p:txBody>
          <a:bodyPr wrap="none" lIns="0" tIns="0" rIns="0" bIns="0" rtlCol="0">
            <a:spAutoFit/>
          </a:bodyPr>
          <a:lstStyle/>
          <a:p>
            <a:pPr algn="ctr"/>
            <a:r>
              <a:rPr lang="en-US" sz="1500" b="1">
                <a:solidFill>
                  <a:schemeClr val="bg1"/>
                </a:solidFill>
              </a:rPr>
              <a:t>Samples text</a:t>
            </a:r>
            <a:endParaRPr lang="vi-VN" sz="1500" b="1">
              <a:solidFill>
                <a:schemeClr val="bg1"/>
              </a:solidFill>
            </a:endParaRPr>
          </a:p>
        </p:txBody>
      </p:sp>
      <p:sp>
        <p:nvSpPr>
          <p:cNvPr id="37" name="TextBox 36">
            <a:extLst>
              <a:ext uri="{FF2B5EF4-FFF2-40B4-BE49-F238E27FC236}">
                <a16:creationId xmlns:a16="http://schemas.microsoft.com/office/drawing/2014/main" id="{DF0957A9-AACB-41B0-A57F-3B03901A946D}"/>
              </a:ext>
            </a:extLst>
          </p:cNvPr>
          <p:cNvSpPr txBox="1"/>
          <p:nvPr/>
        </p:nvSpPr>
        <p:spPr>
          <a:xfrm flipH="1">
            <a:off x="3346926" y="3947127"/>
            <a:ext cx="2449752" cy="434606"/>
          </a:xfrm>
          <a:prstGeom prst="rect">
            <a:avLst/>
          </a:prstGeom>
          <a:noFill/>
        </p:spPr>
        <p:txBody>
          <a:bodyPr wrap="square" lIns="0" tIns="0" rIns="0" bIns="0" rtlCol="0">
            <a:spAutoFit/>
          </a:bodyPr>
          <a:lstStyle/>
          <a:p>
            <a:pPr algn="ctr">
              <a:lnSpc>
                <a:spcPct val="150000"/>
              </a:lnSpc>
            </a:pPr>
            <a:r>
              <a:rPr lang="en-US" sz="1000">
                <a:solidFill>
                  <a:schemeClr val="bg1"/>
                </a:solidFill>
                <a:ea typeface="Lato Medium" panose="020F0502020204030203" pitchFamily="34" charset="0"/>
                <a:cs typeface="Poppins" panose="00000500000000000000" pitchFamily="2" charset="0"/>
              </a:rPr>
              <a:t>Lorem ipsum dolor sit amet, consectetur adipiscing elit, sed do eiusmod</a:t>
            </a:r>
            <a:endParaRPr lang="en-US" sz="1000" dirty="0">
              <a:solidFill>
                <a:schemeClr val="bg1"/>
              </a:solidFill>
              <a:ea typeface="Lato Medium" panose="020F0502020204030203" pitchFamily="34" charset="0"/>
              <a:cs typeface="Poppins" panose="00000500000000000000" pitchFamily="2" charset="0"/>
            </a:endParaRPr>
          </a:p>
        </p:txBody>
      </p:sp>
      <p:sp>
        <p:nvSpPr>
          <p:cNvPr id="56" name="TextBox 55">
            <a:extLst>
              <a:ext uri="{FF2B5EF4-FFF2-40B4-BE49-F238E27FC236}">
                <a16:creationId xmlns:a16="http://schemas.microsoft.com/office/drawing/2014/main" id="{D6B44D27-FF15-4EFA-823A-9A6243B9FF88}"/>
              </a:ext>
            </a:extLst>
          </p:cNvPr>
          <p:cNvSpPr txBox="1"/>
          <p:nvPr/>
        </p:nvSpPr>
        <p:spPr>
          <a:xfrm>
            <a:off x="7109129" y="3643703"/>
            <a:ext cx="1022139" cy="230832"/>
          </a:xfrm>
          <a:prstGeom prst="rect">
            <a:avLst/>
          </a:prstGeom>
          <a:noFill/>
        </p:spPr>
        <p:txBody>
          <a:bodyPr wrap="none" lIns="0" tIns="0" rIns="0" bIns="0" rtlCol="0">
            <a:spAutoFit/>
          </a:bodyPr>
          <a:lstStyle/>
          <a:p>
            <a:pPr algn="ctr"/>
            <a:r>
              <a:rPr lang="en-US" sz="1500" b="1">
                <a:solidFill>
                  <a:schemeClr val="bg1"/>
                </a:solidFill>
              </a:rPr>
              <a:t>Samples text</a:t>
            </a:r>
            <a:endParaRPr lang="vi-VN" sz="1500" b="1">
              <a:solidFill>
                <a:schemeClr val="bg1"/>
              </a:solidFill>
            </a:endParaRPr>
          </a:p>
        </p:txBody>
      </p:sp>
      <p:sp>
        <p:nvSpPr>
          <p:cNvPr id="57" name="TextBox 56">
            <a:extLst>
              <a:ext uri="{FF2B5EF4-FFF2-40B4-BE49-F238E27FC236}">
                <a16:creationId xmlns:a16="http://schemas.microsoft.com/office/drawing/2014/main" id="{5038CBC6-38B3-4B4E-8AEE-8BCB67F319C0}"/>
              </a:ext>
            </a:extLst>
          </p:cNvPr>
          <p:cNvSpPr txBox="1"/>
          <p:nvPr/>
        </p:nvSpPr>
        <p:spPr>
          <a:xfrm flipH="1">
            <a:off x="6395323" y="3947127"/>
            <a:ext cx="2449752" cy="434606"/>
          </a:xfrm>
          <a:prstGeom prst="rect">
            <a:avLst/>
          </a:prstGeom>
          <a:noFill/>
        </p:spPr>
        <p:txBody>
          <a:bodyPr wrap="square" lIns="0" tIns="0" rIns="0" bIns="0" rtlCol="0">
            <a:spAutoFit/>
          </a:bodyPr>
          <a:lstStyle/>
          <a:p>
            <a:pPr algn="ctr">
              <a:lnSpc>
                <a:spcPct val="150000"/>
              </a:lnSpc>
            </a:pPr>
            <a:r>
              <a:rPr lang="en-US" sz="1000">
                <a:solidFill>
                  <a:schemeClr val="bg1"/>
                </a:solidFill>
                <a:ea typeface="Lato Medium" panose="020F0502020204030203" pitchFamily="34" charset="0"/>
                <a:cs typeface="Poppins" panose="00000500000000000000" pitchFamily="2" charset="0"/>
              </a:rPr>
              <a:t>Lorem ipsum dolor sit amet, consectetur adipiscing elit, sed do eiusmod</a:t>
            </a:r>
            <a:endParaRPr lang="en-US" sz="1000" dirty="0">
              <a:solidFill>
                <a:schemeClr val="bg1"/>
              </a:solidFill>
              <a:ea typeface="Lato Medium" panose="020F0502020204030203" pitchFamily="34" charset="0"/>
              <a:cs typeface="Poppins" panose="00000500000000000000" pitchFamily="2" charset="0"/>
            </a:endParaRPr>
          </a:p>
        </p:txBody>
      </p:sp>
      <p:sp>
        <p:nvSpPr>
          <p:cNvPr id="76" name="TextBox 75">
            <a:extLst>
              <a:ext uri="{FF2B5EF4-FFF2-40B4-BE49-F238E27FC236}">
                <a16:creationId xmlns:a16="http://schemas.microsoft.com/office/drawing/2014/main" id="{5D6A9F8A-C06D-4415-AE11-9413FE3C44D7}"/>
              </a:ext>
            </a:extLst>
          </p:cNvPr>
          <p:cNvSpPr txBox="1"/>
          <p:nvPr/>
        </p:nvSpPr>
        <p:spPr>
          <a:xfrm>
            <a:off x="10157526" y="3643703"/>
            <a:ext cx="1022139" cy="230832"/>
          </a:xfrm>
          <a:prstGeom prst="rect">
            <a:avLst/>
          </a:prstGeom>
          <a:noFill/>
        </p:spPr>
        <p:txBody>
          <a:bodyPr wrap="none" lIns="0" tIns="0" rIns="0" bIns="0" rtlCol="0">
            <a:spAutoFit/>
          </a:bodyPr>
          <a:lstStyle/>
          <a:p>
            <a:pPr algn="ctr"/>
            <a:r>
              <a:rPr lang="en-US" sz="1500" b="1">
                <a:solidFill>
                  <a:schemeClr val="bg1"/>
                </a:solidFill>
              </a:rPr>
              <a:t>Samples text</a:t>
            </a:r>
            <a:endParaRPr lang="vi-VN" sz="1500" b="1">
              <a:solidFill>
                <a:schemeClr val="bg1"/>
              </a:solidFill>
            </a:endParaRPr>
          </a:p>
        </p:txBody>
      </p:sp>
      <p:sp>
        <p:nvSpPr>
          <p:cNvPr id="77" name="TextBox 76">
            <a:extLst>
              <a:ext uri="{FF2B5EF4-FFF2-40B4-BE49-F238E27FC236}">
                <a16:creationId xmlns:a16="http://schemas.microsoft.com/office/drawing/2014/main" id="{FE080A39-88D4-4CD4-996F-E26B9FDCA35A}"/>
              </a:ext>
            </a:extLst>
          </p:cNvPr>
          <p:cNvSpPr txBox="1"/>
          <p:nvPr/>
        </p:nvSpPr>
        <p:spPr>
          <a:xfrm flipH="1">
            <a:off x="9443720" y="3947127"/>
            <a:ext cx="2449752" cy="434606"/>
          </a:xfrm>
          <a:prstGeom prst="rect">
            <a:avLst/>
          </a:prstGeom>
          <a:noFill/>
        </p:spPr>
        <p:txBody>
          <a:bodyPr wrap="square" lIns="0" tIns="0" rIns="0" bIns="0" rtlCol="0">
            <a:spAutoFit/>
          </a:bodyPr>
          <a:lstStyle/>
          <a:p>
            <a:pPr algn="ctr">
              <a:lnSpc>
                <a:spcPct val="150000"/>
              </a:lnSpc>
            </a:pPr>
            <a:r>
              <a:rPr lang="en-US" sz="1000">
                <a:solidFill>
                  <a:schemeClr val="bg1"/>
                </a:solidFill>
                <a:ea typeface="Lato Medium" panose="020F0502020204030203" pitchFamily="34" charset="0"/>
                <a:cs typeface="Poppins" panose="00000500000000000000" pitchFamily="2" charset="0"/>
              </a:rPr>
              <a:t>Lorem ipsum dolor sit amet, consectetur adipiscing elit, sed do eiusmod</a:t>
            </a:r>
            <a:endParaRPr lang="en-US" sz="1000" dirty="0">
              <a:solidFill>
                <a:schemeClr val="bg1"/>
              </a:solidFill>
              <a:ea typeface="Lato Medium" panose="020F0502020204030203" pitchFamily="34" charset="0"/>
              <a:cs typeface="Poppins" panose="00000500000000000000" pitchFamily="2" charset="0"/>
            </a:endParaRPr>
          </a:p>
        </p:txBody>
      </p:sp>
      <p:grpSp>
        <p:nvGrpSpPr>
          <p:cNvPr id="94" name="Group 93">
            <a:extLst>
              <a:ext uri="{FF2B5EF4-FFF2-40B4-BE49-F238E27FC236}">
                <a16:creationId xmlns:a16="http://schemas.microsoft.com/office/drawing/2014/main" id="{431E5AE7-DD13-487C-8FDF-642DE573F881}"/>
              </a:ext>
            </a:extLst>
          </p:cNvPr>
          <p:cNvGrpSpPr/>
          <p:nvPr/>
        </p:nvGrpSpPr>
        <p:grpSpPr>
          <a:xfrm>
            <a:off x="961511" y="4932110"/>
            <a:ext cx="1123788" cy="360634"/>
            <a:chOff x="20955032" y="11059078"/>
            <a:chExt cx="2247868" cy="721362"/>
          </a:xfrm>
        </p:grpSpPr>
        <p:grpSp>
          <p:nvGrpSpPr>
            <p:cNvPr id="95" name="Group 94">
              <a:extLst>
                <a:ext uri="{FF2B5EF4-FFF2-40B4-BE49-F238E27FC236}">
                  <a16:creationId xmlns:a16="http://schemas.microsoft.com/office/drawing/2014/main" id="{0F03F4FB-91AC-4B20-9A54-6FE45F078143}"/>
                </a:ext>
              </a:extLst>
            </p:cNvPr>
            <p:cNvGrpSpPr/>
            <p:nvPr/>
          </p:nvGrpSpPr>
          <p:grpSpPr>
            <a:xfrm>
              <a:off x="20955032" y="11059078"/>
              <a:ext cx="2247868" cy="721362"/>
              <a:chOff x="20643687" y="11059078"/>
              <a:chExt cx="2870558" cy="721362"/>
            </a:xfrm>
          </p:grpSpPr>
          <p:sp>
            <p:nvSpPr>
              <p:cNvPr id="97" name="Rectangle: Rounded Corners 96">
                <a:extLst>
                  <a:ext uri="{FF2B5EF4-FFF2-40B4-BE49-F238E27FC236}">
                    <a16:creationId xmlns:a16="http://schemas.microsoft.com/office/drawing/2014/main" id="{9BDAF957-2FC0-4023-8AD1-13B39D2F7A6C}"/>
                  </a:ext>
                </a:extLst>
              </p:cNvPr>
              <p:cNvSpPr/>
              <p:nvPr/>
            </p:nvSpPr>
            <p:spPr>
              <a:xfrm>
                <a:off x="20643687" y="11165909"/>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98" name="Rectangle: Rounded Corners 97">
                <a:extLst>
                  <a:ext uri="{FF2B5EF4-FFF2-40B4-BE49-F238E27FC236}">
                    <a16:creationId xmlns:a16="http://schemas.microsoft.com/office/drawing/2014/main" id="{320C12A8-B563-46B6-B7EE-640F94D1B1B2}"/>
                  </a:ext>
                </a:extLst>
              </p:cNvPr>
              <p:cNvSpPr/>
              <p:nvPr/>
            </p:nvSpPr>
            <p:spPr>
              <a:xfrm>
                <a:off x="20745287" y="11059078"/>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96" name="TextBox 95">
              <a:extLst>
                <a:ext uri="{FF2B5EF4-FFF2-40B4-BE49-F238E27FC236}">
                  <a16:creationId xmlns:a16="http://schemas.microsoft.com/office/drawing/2014/main" id="{5C32D773-E6D2-4D30-8ADB-869494D2C1F9}"/>
                </a:ext>
              </a:extLst>
            </p:cNvPr>
            <p:cNvSpPr txBox="1"/>
            <p:nvPr/>
          </p:nvSpPr>
          <p:spPr>
            <a:xfrm>
              <a:off x="21470131" y="11150900"/>
              <a:ext cx="1092878" cy="430944"/>
            </a:xfrm>
            <a:prstGeom prst="rect">
              <a:avLst/>
            </a:prstGeom>
            <a:noFill/>
          </p:spPr>
          <p:txBody>
            <a:bodyPr wrap="none" lIns="0" tIns="0" rIns="0" bIns="0" rtlCol="0">
              <a:spAutoFit/>
            </a:bodyPr>
            <a:lstStyle/>
            <a:p>
              <a:pPr algn="l"/>
              <a:r>
                <a:rPr lang="en-US" sz="1400">
                  <a:solidFill>
                    <a:schemeClr val="accent1"/>
                  </a:solidFill>
                </a:rPr>
                <a:t>explore</a:t>
              </a:r>
              <a:endParaRPr lang="vi-VN" sz="1400">
                <a:solidFill>
                  <a:schemeClr val="accent1"/>
                </a:solidFill>
              </a:endParaRPr>
            </a:p>
          </p:txBody>
        </p:sp>
      </p:grpSp>
      <p:grpSp>
        <p:nvGrpSpPr>
          <p:cNvPr id="99" name="Group 98">
            <a:extLst>
              <a:ext uri="{FF2B5EF4-FFF2-40B4-BE49-F238E27FC236}">
                <a16:creationId xmlns:a16="http://schemas.microsoft.com/office/drawing/2014/main" id="{C14D3499-8305-467F-A806-E8B640BC3A6D}"/>
              </a:ext>
            </a:extLst>
          </p:cNvPr>
          <p:cNvGrpSpPr/>
          <p:nvPr/>
        </p:nvGrpSpPr>
        <p:grpSpPr>
          <a:xfrm>
            <a:off x="4008982" y="4932110"/>
            <a:ext cx="1123788" cy="360634"/>
            <a:chOff x="20955032" y="11059078"/>
            <a:chExt cx="2247868" cy="721362"/>
          </a:xfrm>
        </p:grpSpPr>
        <p:grpSp>
          <p:nvGrpSpPr>
            <p:cNvPr id="100" name="Group 99">
              <a:extLst>
                <a:ext uri="{FF2B5EF4-FFF2-40B4-BE49-F238E27FC236}">
                  <a16:creationId xmlns:a16="http://schemas.microsoft.com/office/drawing/2014/main" id="{78C4D68C-5F73-49A6-9026-35C1B2A2B7E5}"/>
                </a:ext>
              </a:extLst>
            </p:cNvPr>
            <p:cNvGrpSpPr/>
            <p:nvPr/>
          </p:nvGrpSpPr>
          <p:grpSpPr>
            <a:xfrm>
              <a:off x="20955032" y="11059078"/>
              <a:ext cx="2247868" cy="721362"/>
              <a:chOff x="20643687" y="11059078"/>
              <a:chExt cx="2870558" cy="721362"/>
            </a:xfrm>
          </p:grpSpPr>
          <p:sp>
            <p:nvSpPr>
              <p:cNvPr id="102" name="Rectangle: Rounded Corners 101">
                <a:extLst>
                  <a:ext uri="{FF2B5EF4-FFF2-40B4-BE49-F238E27FC236}">
                    <a16:creationId xmlns:a16="http://schemas.microsoft.com/office/drawing/2014/main" id="{E4CA816B-F704-4757-A392-26322053E79F}"/>
                  </a:ext>
                </a:extLst>
              </p:cNvPr>
              <p:cNvSpPr/>
              <p:nvPr/>
            </p:nvSpPr>
            <p:spPr>
              <a:xfrm>
                <a:off x="20643687" y="11165909"/>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03" name="Rectangle: Rounded Corners 102">
                <a:extLst>
                  <a:ext uri="{FF2B5EF4-FFF2-40B4-BE49-F238E27FC236}">
                    <a16:creationId xmlns:a16="http://schemas.microsoft.com/office/drawing/2014/main" id="{86572A51-BA41-40A8-9E81-774415F9D73C}"/>
                  </a:ext>
                </a:extLst>
              </p:cNvPr>
              <p:cNvSpPr/>
              <p:nvPr/>
            </p:nvSpPr>
            <p:spPr>
              <a:xfrm>
                <a:off x="20745287" y="11059078"/>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101" name="TextBox 100">
              <a:extLst>
                <a:ext uri="{FF2B5EF4-FFF2-40B4-BE49-F238E27FC236}">
                  <a16:creationId xmlns:a16="http://schemas.microsoft.com/office/drawing/2014/main" id="{3823DA42-344F-4A40-ABA7-41D65CFC7CD2}"/>
                </a:ext>
              </a:extLst>
            </p:cNvPr>
            <p:cNvSpPr txBox="1"/>
            <p:nvPr/>
          </p:nvSpPr>
          <p:spPr>
            <a:xfrm>
              <a:off x="21470131" y="11150900"/>
              <a:ext cx="1092878" cy="430944"/>
            </a:xfrm>
            <a:prstGeom prst="rect">
              <a:avLst/>
            </a:prstGeom>
            <a:noFill/>
          </p:spPr>
          <p:txBody>
            <a:bodyPr wrap="none" lIns="0" tIns="0" rIns="0" bIns="0" rtlCol="0">
              <a:spAutoFit/>
            </a:bodyPr>
            <a:lstStyle/>
            <a:p>
              <a:pPr algn="l"/>
              <a:r>
                <a:rPr lang="en-US" sz="1400">
                  <a:solidFill>
                    <a:schemeClr val="accent2"/>
                  </a:solidFill>
                </a:rPr>
                <a:t>explore</a:t>
              </a:r>
              <a:endParaRPr lang="vi-VN" sz="1400">
                <a:solidFill>
                  <a:schemeClr val="accent2"/>
                </a:solidFill>
              </a:endParaRPr>
            </a:p>
          </p:txBody>
        </p:sp>
      </p:grpSp>
      <p:grpSp>
        <p:nvGrpSpPr>
          <p:cNvPr id="104" name="Group 103">
            <a:extLst>
              <a:ext uri="{FF2B5EF4-FFF2-40B4-BE49-F238E27FC236}">
                <a16:creationId xmlns:a16="http://schemas.microsoft.com/office/drawing/2014/main" id="{D8AD6D90-4052-4F8D-AA6E-7A90E947C997}"/>
              </a:ext>
            </a:extLst>
          </p:cNvPr>
          <p:cNvGrpSpPr/>
          <p:nvPr/>
        </p:nvGrpSpPr>
        <p:grpSpPr>
          <a:xfrm>
            <a:off x="7056453" y="4932110"/>
            <a:ext cx="1123788" cy="360634"/>
            <a:chOff x="20955032" y="11059078"/>
            <a:chExt cx="2247868" cy="721362"/>
          </a:xfrm>
        </p:grpSpPr>
        <p:grpSp>
          <p:nvGrpSpPr>
            <p:cNvPr id="105" name="Group 104">
              <a:extLst>
                <a:ext uri="{FF2B5EF4-FFF2-40B4-BE49-F238E27FC236}">
                  <a16:creationId xmlns:a16="http://schemas.microsoft.com/office/drawing/2014/main" id="{360E4BDD-596D-4DCA-A3FF-54A9A0C87F6A}"/>
                </a:ext>
              </a:extLst>
            </p:cNvPr>
            <p:cNvGrpSpPr/>
            <p:nvPr/>
          </p:nvGrpSpPr>
          <p:grpSpPr>
            <a:xfrm>
              <a:off x="20955032" y="11059078"/>
              <a:ext cx="2247868" cy="721362"/>
              <a:chOff x="20643687" y="11059078"/>
              <a:chExt cx="2870558" cy="721362"/>
            </a:xfrm>
          </p:grpSpPr>
          <p:sp>
            <p:nvSpPr>
              <p:cNvPr id="107" name="Rectangle: Rounded Corners 106">
                <a:extLst>
                  <a:ext uri="{FF2B5EF4-FFF2-40B4-BE49-F238E27FC236}">
                    <a16:creationId xmlns:a16="http://schemas.microsoft.com/office/drawing/2014/main" id="{944F060B-72A5-4FC8-912A-4D4CFE96CB4D}"/>
                  </a:ext>
                </a:extLst>
              </p:cNvPr>
              <p:cNvSpPr/>
              <p:nvPr/>
            </p:nvSpPr>
            <p:spPr>
              <a:xfrm>
                <a:off x="20643687" y="11165909"/>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08" name="Rectangle: Rounded Corners 107">
                <a:extLst>
                  <a:ext uri="{FF2B5EF4-FFF2-40B4-BE49-F238E27FC236}">
                    <a16:creationId xmlns:a16="http://schemas.microsoft.com/office/drawing/2014/main" id="{D0775D28-337F-4957-B6C6-728EA1BAEC37}"/>
                  </a:ext>
                </a:extLst>
              </p:cNvPr>
              <p:cNvSpPr/>
              <p:nvPr/>
            </p:nvSpPr>
            <p:spPr>
              <a:xfrm>
                <a:off x="20745287" y="11059078"/>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106" name="TextBox 105">
              <a:extLst>
                <a:ext uri="{FF2B5EF4-FFF2-40B4-BE49-F238E27FC236}">
                  <a16:creationId xmlns:a16="http://schemas.microsoft.com/office/drawing/2014/main" id="{E627266B-7073-447C-B400-32A2D75F8D59}"/>
                </a:ext>
              </a:extLst>
            </p:cNvPr>
            <p:cNvSpPr txBox="1"/>
            <p:nvPr/>
          </p:nvSpPr>
          <p:spPr>
            <a:xfrm>
              <a:off x="21470131" y="11150900"/>
              <a:ext cx="1092878" cy="430944"/>
            </a:xfrm>
            <a:prstGeom prst="rect">
              <a:avLst/>
            </a:prstGeom>
            <a:noFill/>
          </p:spPr>
          <p:txBody>
            <a:bodyPr wrap="none" lIns="0" tIns="0" rIns="0" bIns="0" rtlCol="0">
              <a:spAutoFit/>
            </a:bodyPr>
            <a:lstStyle/>
            <a:p>
              <a:pPr algn="l"/>
              <a:r>
                <a:rPr lang="en-US" sz="1400">
                  <a:solidFill>
                    <a:schemeClr val="accent3"/>
                  </a:solidFill>
                </a:rPr>
                <a:t>explore</a:t>
              </a:r>
              <a:endParaRPr lang="vi-VN" sz="1400">
                <a:solidFill>
                  <a:schemeClr val="accent3"/>
                </a:solidFill>
              </a:endParaRPr>
            </a:p>
          </p:txBody>
        </p:sp>
      </p:grpSp>
      <p:grpSp>
        <p:nvGrpSpPr>
          <p:cNvPr id="109" name="Group 108">
            <a:extLst>
              <a:ext uri="{FF2B5EF4-FFF2-40B4-BE49-F238E27FC236}">
                <a16:creationId xmlns:a16="http://schemas.microsoft.com/office/drawing/2014/main" id="{EDC9920C-6270-4E3E-9BFD-6559DDAF4C3E}"/>
              </a:ext>
            </a:extLst>
          </p:cNvPr>
          <p:cNvGrpSpPr/>
          <p:nvPr/>
        </p:nvGrpSpPr>
        <p:grpSpPr>
          <a:xfrm>
            <a:off x="10103923" y="4932110"/>
            <a:ext cx="1123788" cy="360634"/>
            <a:chOff x="20955032" y="11059078"/>
            <a:chExt cx="2247868" cy="721362"/>
          </a:xfrm>
        </p:grpSpPr>
        <p:grpSp>
          <p:nvGrpSpPr>
            <p:cNvPr id="110" name="Group 109">
              <a:extLst>
                <a:ext uri="{FF2B5EF4-FFF2-40B4-BE49-F238E27FC236}">
                  <a16:creationId xmlns:a16="http://schemas.microsoft.com/office/drawing/2014/main" id="{1ACCD177-7021-46DF-82DE-40E2AA3B1B5F}"/>
                </a:ext>
              </a:extLst>
            </p:cNvPr>
            <p:cNvGrpSpPr/>
            <p:nvPr/>
          </p:nvGrpSpPr>
          <p:grpSpPr>
            <a:xfrm>
              <a:off x="20955032" y="11059078"/>
              <a:ext cx="2247868" cy="721362"/>
              <a:chOff x="20643687" y="11059078"/>
              <a:chExt cx="2870558" cy="721362"/>
            </a:xfrm>
          </p:grpSpPr>
          <p:sp>
            <p:nvSpPr>
              <p:cNvPr id="112" name="Rectangle: Rounded Corners 111">
                <a:extLst>
                  <a:ext uri="{FF2B5EF4-FFF2-40B4-BE49-F238E27FC236}">
                    <a16:creationId xmlns:a16="http://schemas.microsoft.com/office/drawing/2014/main" id="{8A7FF9A9-7A18-45DC-A757-34225AA9927A}"/>
                  </a:ext>
                </a:extLst>
              </p:cNvPr>
              <p:cNvSpPr/>
              <p:nvPr/>
            </p:nvSpPr>
            <p:spPr>
              <a:xfrm>
                <a:off x="20643687" y="11165909"/>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13" name="Rectangle: Rounded Corners 112">
                <a:extLst>
                  <a:ext uri="{FF2B5EF4-FFF2-40B4-BE49-F238E27FC236}">
                    <a16:creationId xmlns:a16="http://schemas.microsoft.com/office/drawing/2014/main" id="{01C5719F-00CA-40F4-968B-0626B9C02CEF}"/>
                  </a:ext>
                </a:extLst>
              </p:cNvPr>
              <p:cNvSpPr/>
              <p:nvPr/>
            </p:nvSpPr>
            <p:spPr>
              <a:xfrm>
                <a:off x="20745287" y="11059078"/>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111" name="TextBox 110">
              <a:extLst>
                <a:ext uri="{FF2B5EF4-FFF2-40B4-BE49-F238E27FC236}">
                  <a16:creationId xmlns:a16="http://schemas.microsoft.com/office/drawing/2014/main" id="{E051C870-C1CC-4498-8526-526802479624}"/>
                </a:ext>
              </a:extLst>
            </p:cNvPr>
            <p:cNvSpPr txBox="1"/>
            <p:nvPr/>
          </p:nvSpPr>
          <p:spPr>
            <a:xfrm>
              <a:off x="21470131" y="11150900"/>
              <a:ext cx="1092878" cy="430944"/>
            </a:xfrm>
            <a:prstGeom prst="rect">
              <a:avLst/>
            </a:prstGeom>
            <a:noFill/>
          </p:spPr>
          <p:txBody>
            <a:bodyPr wrap="none" lIns="0" tIns="0" rIns="0" bIns="0" rtlCol="0">
              <a:spAutoFit/>
            </a:bodyPr>
            <a:lstStyle/>
            <a:p>
              <a:pPr algn="l"/>
              <a:r>
                <a:rPr lang="en-US" sz="1400">
                  <a:solidFill>
                    <a:schemeClr val="accent4"/>
                  </a:solidFill>
                </a:rPr>
                <a:t>explore</a:t>
              </a:r>
              <a:endParaRPr lang="vi-VN" sz="1400">
                <a:solidFill>
                  <a:schemeClr val="accent4"/>
                </a:solidFill>
              </a:endParaRPr>
            </a:p>
          </p:txBody>
        </p:sp>
      </p:grpSp>
      <p:sp>
        <p:nvSpPr>
          <p:cNvPr id="115" name="TextBox 114">
            <a:extLst>
              <a:ext uri="{FF2B5EF4-FFF2-40B4-BE49-F238E27FC236}">
                <a16:creationId xmlns:a16="http://schemas.microsoft.com/office/drawing/2014/main" id="{EEA7C38E-B2FF-41D9-82E4-84B26555DB0D}"/>
              </a:ext>
            </a:extLst>
          </p:cNvPr>
          <p:cNvSpPr txBox="1"/>
          <p:nvPr/>
        </p:nvSpPr>
        <p:spPr>
          <a:xfrm flipH="1">
            <a:off x="4436389" y="1167436"/>
            <a:ext cx="3319223" cy="430887"/>
          </a:xfrm>
          <a:prstGeom prst="rect">
            <a:avLst/>
          </a:prstGeom>
          <a:noFill/>
        </p:spPr>
        <p:txBody>
          <a:bodyPr wrap="square" lIns="0" tIns="0" rIns="0" bIns="0" rtlCol="0">
            <a:spAutoFit/>
          </a:bodyPr>
          <a:lstStyle/>
          <a:p>
            <a:r>
              <a:rPr lang="en-US" sz="2800" b="1" dirty="0">
                <a:solidFill>
                  <a:schemeClr val="bg1"/>
                </a:solidFill>
                <a:latin typeface="+mj-lt"/>
                <a:ea typeface="Lato Medium" panose="020F0502020204030203" pitchFamily="34" charset="0"/>
                <a:cs typeface="Poppins" panose="00000500000000000000" pitchFamily="2" charset="0"/>
              </a:rPr>
              <a:t>ADD YOUR TITLE HERE</a:t>
            </a:r>
          </a:p>
        </p:txBody>
      </p:sp>
      <p:sp>
        <p:nvSpPr>
          <p:cNvPr id="116" name="TextBox 115">
            <a:extLst>
              <a:ext uri="{FF2B5EF4-FFF2-40B4-BE49-F238E27FC236}">
                <a16:creationId xmlns:a16="http://schemas.microsoft.com/office/drawing/2014/main" id="{E1565A98-EC01-4DEE-983C-DA3516698F90}"/>
              </a:ext>
            </a:extLst>
          </p:cNvPr>
          <p:cNvSpPr txBox="1"/>
          <p:nvPr/>
        </p:nvSpPr>
        <p:spPr>
          <a:xfrm flipH="1">
            <a:off x="3613542" y="1688987"/>
            <a:ext cx="4964916" cy="481607"/>
          </a:xfrm>
          <a:prstGeom prst="rect">
            <a:avLst/>
          </a:prstGeom>
          <a:noFill/>
        </p:spPr>
        <p:txBody>
          <a:bodyPr wrap="square" lIns="0" tIns="0" rIns="0" bIns="0" rtlCol="0">
            <a:spAutoFit/>
          </a:bodyPr>
          <a:lstStyle/>
          <a:p>
            <a:pPr algn="ctr">
              <a:lnSpc>
                <a:spcPct val="150000"/>
              </a:lnSpc>
            </a:pPr>
            <a:r>
              <a:rPr lang="en-US" sz="1100" dirty="0">
                <a:solidFill>
                  <a:schemeClr val="bg1"/>
                </a:solidFill>
                <a:latin typeface="+mj-lt"/>
                <a:ea typeface="Lato Medium" panose="020F0502020204030203" pitchFamily="34" charset="0"/>
                <a:cs typeface="Poppins" panose="00000500000000000000" pitchFamily="2" charset="0"/>
              </a:rPr>
              <a:t>Lorem ipsum dolor sit </a:t>
            </a:r>
            <a:r>
              <a:rPr lang="en-US" sz="1100" dirty="0" err="1">
                <a:solidFill>
                  <a:schemeClr val="bg1"/>
                </a:solidFill>
                <a:latin typeface="+mj-lt"/>
                <a:ea typeface="Lato Medium" panose="020F0502020204030203" pitchFamily="34" charset="0"/>
                <a:cs typeface="Poppins" panose="00000500000000000000" pitchFamily="2" charset="0"/>
              </a:rPr>
              <a:t>amet</a:t>
            </a:r>
            <a:r>
              <a:rPr lang="en-US" sz="1100" dirty="0">
                <a:solidFill>
                  <a:schemeClr val="bg1"/>
                </a:solidFill>
                <a:latin typeface="+mj-lt"/>
                <a:ea typeface="Lato Medium" panose="020F0502020204030203" pitchFamily="34" charset="0"/>
                <a:cs typeface="Poppins" panose="00000500000000000000" pitchFamily="2" charset="0"/>
              </a:rPr>
              <a:t>, </a:t>
            </a:r>
            <a:r>
              <a:rPr lang="en-US" sz="1100" dirty="0" err="1">
                <a:solidFill>
                  <a:schemeClr val="bg1"/>
                </a:solidFill>
                <a:latin typeface="+mj-lt"/>
                <a:ea typeface="Lato Medium" panose="020F0502020204030203" pitchFamily="34" charset="0"/>
                <a:cs typeface="Poppins" panose="00000500000000000000" pitchFamily="2" charset="0"/>
              </a:rPr>
              <a:t>consectetur</a:t>
            </a:r>
            <a:r>
              <a:rPr lang="en-US" sz="1100" dirty="0">
                <a:solidFill>
                  <a:schemeClr val="bg1"/>
                </a:solidFill>
                <a:latin typeface="+mj-lt"/>
                <a:ea typeface="Lato Medium" panose="020F0502020204030203" pitchFamily="34" charset="0"/>
                <a:cs typeface="Poppins" panose="00000500000000000000" pitchFamily="2" charset="0"/>
              </a:rPr>
              <a:t> </a:t>
            </a:r>
            <a:r>
              <a:rPr lang="en-US" sz="1100" dirty="0" err="1">
                <a:solidFill>
                  <a:schemeClr val="bg1"/>
                </a:solidFill>
                <a:latin typeface="+mj-lt"/>
                <a:ea typeface="Lato Medium" panose="020F0502020204030203" pitchFamily="34" charset="0"/>
                <a:cs typeface="Poppins" panose="00000500000000000000" pitchFamily="2" charset="0"/>
              </a:rPr>
              <a:t>adipiscing</a:t>
            </a:r>
            <a:r>
              <a:rPr lang="en-US" sz="1100" dirty="0">
                <a:solidFill>
                  <a:schemeClr val="bg1"/>
                </a:solidFill>
                <a:latin typeface="+mj-lt"/>
                <a:ea typeface="Lato Medium" panose="020F0502020204030203" pitchFamily="34" charset="0"/>
                <a:cs typeface="Poppins" panose="00000500000000000000" pitchFamily="2" charset="0"/>
              </a:rPr>
              <a:t> </a:t>
            </a:r>
            <a:r>
              <a:rPr lang="en-US" sz="1100" dirty="0" err="1">
                <a:solidFill>
                  <a:schemeClr val="bg1"/>
                </a:solidFill>
                <a:latin typeface="+mj-lt"/>
                <a:ea typeface="Lato Medium" panose="020F0502020204030203" pitchFamily="34" charset="0"/>
                <a:cs typeface="Poppins" panose="00000500000000000000" pitchFamily="2" charset="0"/>
              </a:rPr>
              <a:t>elit</a:t>
            </a:r>
            <a:r>
              <a:rPr lang="en-US" sz="1100" dirty="0">
                <a:solidFill>
                  <a:schemeClr val="bg1"/>
                </a:solidFill>
                <a:latin typeface="+mj-lt"/>
                <a:ea typeface="Lato Medium" panose="020F0502020204030203" pitchFamily="34" charset="0"/>
                <a:cs typeface="Poppins" panose="00000500000000000000" pitchFamily="2" charset="0"/>
              </a:rPr>
              <a:t>, sed do </a:t>
            </a:r>
            <a:r>
              <a:rPr lang="en-US" sz="1100" dirty="0" err="1">
                <a:solidFill>
                  <a:schemeClr val="bg1"/>
                </a:solidFill>
                <a:latin typeface="+mj-lt"/>
                <a:ea typeface="Lato Medium" panose="020F0502020204030203" pitchFamily="34" charset="0"/>
                <a:cs typeface="Poppins" panose="00000500000000000000" pitchFamily="2" charset="0"/>
              </a:rPr>
              <a:t>eiusmod</a:t>
            </a:r>
            <a:r>
              <a:rPr lang="en-US" sz="1100" dirty="0">
                <a:solidFill>
                  <a:schemeClr val="bg1"/>
                </a:solidFill>
                <a:latin typeface="+mj-lt"/>
                <a:ea typeface="Lato Medium" panose="020F0502020204030203" pitchFamily="34" charset="0"/>
                <a:cs typeface="Poppins" panose="00000500000000000000" pitchFamily="2" charset="0"/>
              </a:rPr>
              <a:t> </a:t>
            </a:r>
            <a:r>
              <a:rPr lang="en-US" sz="1100" dirty="0" err="1">
                <a:solidFill>
                  <a:schemeClr val="bg1"/>
                </a:solidFill>
                <a:latin typeface="+mj-lt"/>
                <a:ea typeface="Lato Medium" panose="020F0502020204030203" pitchFamily="34" charset="0"/>
                <a:cs typeface="Poppins" panose="00000500000000000000" pitchFamily="2" charset="0"/>
              </a:rPr>
              <a:t>tempor</a:t>
            </a:r>
            <a:r>
              <a:rPr lang="en-US" sz="1100" dirty="0">
                <a:solidFill>
                  <a:schemeClr val="bg1"/>
                </a:solidFill>
                <a:latin typeface="+mj-lt"/>
                <a:ea typeface="Lato Medium" panose="020F0502020204030203" pitchFamily="34" charset="0"/>
                <a:cs typeface="Poppins" panose="00000500000000000000" pitchFamily="2" charset="0"/>
              </a:rPr>
              <a:t> </a:t>
            </a:r>
            <a:r>
              <a:rPr lang="en-US" sz="1100" dirty="0" err="1">
                <a:solidFill>
                  <a:schemeClr val="bg1"/>
                </a:solidFill>
                <a:latin typeface="+mj-lt"/>
                <a:ea typeface="Lato Medium" panose="020F0502020204030203" pitchFamily="34" charset="0"/>
                <a:cs typeface="Poppins" panose="00000500000000000000" pitchFamily="2" charset="0"/>
              </a:rPr>
              <a:t>incididunt</a:t>
            </a:r>
            <a:r>
              <a:rPr lang="en-US" sz="1100" dirty="0">
                <a:solidFill>
                  <a:schemeClr val="bg1"/>
                </a:solidFill>
                <a:latin typeface="+mj-lt"/>
                <a:ea typeface="Lato Medium" panose="020F0502020204030203" pitchFamily="34" charset="0"/>
                <a:cs typeface="Poppins" panose="00000500000000000000" pitchFamily="2" charset="0"/>
              </a:rPr>
              <a:t> </a:t>
            </a:r>
            <a:r>
              <a:rPr lang="en-US" sz="1100" dirty="0" err="1">
                <a:solidFill>
                  <a:schemeClr val="bg1"/>
                </a:solidFill>
                <a:latin typeface="+mj-lt"/>
                <a:ea typeface="Lato Medium" panose="020F0502020204030203" pitchFamily="34" charset="0"/>
                <a:cs typeface="Poppins" panose="00000500000000000000" pitchFamily="2" charset="0"/>
              </a:rPr>
              <a:t>ut</a:t>
            </a:r>
            <a:r>
              <a:rPr lang="en-US" sz="1100" dirty="0">
                <a:solidFill>
                  <a:schemeClr val="bg1"/>
                </a:solidFill>
                <a:latin typeface="+mj-lt"/>
                <a:ea typeface="Lato Medium" panose="020F0502020204030203" pitchFamily="34" charset="0"/>
                <a:cs typeface="Poppins" panose="00000500000000000000" pitchFamily="2" charset="0"/>
              </a:rPr>
              <a:t> </a:t>
            </a:r>
            <a:r>
              <a:rPr lang="en-US" sz="1100" dirty="0" err="1">
                <a:solidFill>
                  <a:schemeClr val="bg1"/>
                </a:solidFill>
                <a:latin typeface="+mj-lt"/>
                <a:ea typeface="Lato Medium" panose="020F0502020204030203" pitchFamily="34" charset="0"/>
                <a:cs typeface="Poppins" panose="00000500000000000000" pitchFamily="2" charset="0"/>
              </a:rPr>
              <a:t>labore</a:t>
            </a:r>
            <a:r>
              <a:rPr lang="en-US" sz="1100" dirty="0">
                <a:solidFill>
                  <a:schemeClr val="bg1"/>
                </a:solidFill>
                <a:latin typeface="+mj-lt"/>
                <a:ea typeface="Lato Medium" panose="020F0502020204030203" pitchFamily="34" charset="0"/>
                <a:cs typeface="Poppins" panose="00000500000000000000" pitchFamily="2" charset="0"/>
              </a:rPr>
              <a:t> et dolore magna </a:t>
            </a:r>
            <a:r>
              <a:rPr lang="en-US" sz="1100" dirty="0" err="1">
                <a:solidFill>
                  <a:schemeClr val="bg1"/>
                </a:solidFill>
                <a:latin typeface="+mj-lt"/>
                <a:ea typeface="Lato Medium" panose="020F0502020204030203" pitchFamily="34" charset="0"/>
                <a:cs typeface="Poppins" panose="00000500000000000000" pitchFamily="2" charset="0"/>
              </a:rPr>
              <a:t>aliqua</a:t>
            </a:r>
            <a:r>
              <a:rPr lang="en-US" sz="1100" dirty="0">
                <a:solidFill>
                  <a:schemeClr val="bg1"/>
                </a:solidFill>
                <a:latin typeface="+mj-lt"/>
                <a:ea typeface="Lato Medium" panose="020F0502020204030203" pitchFamily="34" charset="0"/>
                <a:cs typeface="Poppins" panose="00000500000000000000" pitchFamily="2" charset="0"/>
              </a:rPr>
              <a:t>. Ut </a:t>
            </a:r>
            <a:r>
              <a:rPr lang="en-US" sz="1100" dirty="0" err="1">
                <a:solidFill>
                  <a:schemeClr val="bg1"/>
                </a:solidFill>
                <a:latin typeface="+mj-lt"/>
                <a:ea typeface="Lato Medium" panose="020F0502020204030203" pitchFamily="34" charset="0"/>
                <a:cs typeface="Poppins" panose="00000500000000000000" pitchFamily="2" charset="0"/>
              </a:rPr>
              <a:t>enim</a:t>
            </a:r>
            <a:r>
              <a:rPr lang="en-US" sz="1100" dirty="0">
                <a:solidFill>
                  <a:schemeClr val="bg1"/>
                </a:solidFill>
                <a:latin typeface="+mj-lt"/>
                <a:ea typeface="Lato Medium" panose="020F0502020204030203" pitchFamily="34" charset="0"/>
                <a:cs typeface="Poppins" panose="00000500000000000000" pitchFamily="2" charset="0"/>
              </a:rPr>
              <a:t> ad minim </a:t>
            </a:r>
            <a:r>
              <a:rPr lang="en-US" sz="1100" dirty="0" err="1">
                <a:solidFill>
                  <a:schemeClr val="bg1"/>
                </a:solidFill>
                <a:latin typeface="+mj-lt"/>
                <a:ea typeface="Lato Medium" panose="020F0502020204030203" pitchFamily="34" charset="0"/>
                <a:cs typeface="Poppins" panose="00000500000000000000" pitchFamily="2" charset="0"/>
              </a:rPr>
              <a:t>veniam</a:t>
            </a:r>
            <a:r>
              <a:rPr lang="en-US" sz="1100" dirty="0">
                <a:solidFill>
                  <a:schemeClr val="bg1"/>
                </a:solidFill>
                <a:latin typeface="+mj-lt"/>
                <a:ea typeface="Lato Medium" panose="020F0502020204030203" pitchFamily="34" charset="0"/>
                <a:cs typeface="Poppins" panose="00000500000000000000" pitchFamily="2" charset="0"/>
              </a:rPr>
              <a:t>, </a:t>
            </a:r>
            <a:r>
              <a:rPr lang="en-US" sz="1100" dirty="0" err="1">
                <a:solidFill>
                  <a:schemeClr val="bg1"/>
                </a:solidFill>
                <a:latin typeface="+mj-lt"/>
                <a:ea typeface="Lato Medium" panose="020F0502020204030203" pitchFamily="34" charset="0"/>
                <a:cs typeface="Poppins" panose="00000500000000000000" pitchFamily="2" charset="0"/>
              </a:rPr>
              <a:t>quis</a:t>
            </a:r>
            <a:r>
              <a:rPr lang="en-US" sz="1100" dirty="0">
                <a:solidFill>
                  <a:schemeClr val="bg1"/>
                </a:solidFill>
                <a:latin typeface="+mj-lt"/>
                <a:ea typeface="Lato Medium" panose="020F0502020204030203" pitchFamily="34" charset="0"/>
                <a:cs typeface="Poppins" panose="00000500000000000000" pitchFamily="2" charset="0"/>
              </a:rPr>
              <a:t> </a:t>
            </a:r>
            <a:r>
              <a:rPr lang="en-US" sz="1100" dirty="0" err="1">
                <a:solidFill>
                  <a:schemeClr val="bg1"/>
                </a:solidFill>
                <a:latin typeface="+mj-lt"/>
                <a:ea typeface="Lato Medium" panose="020F0502020204030203" pitchFamily="34" charset="0"/>
                <a:cs typeface="Poppins" panose="00000500000000000000" pitchFamily="2" charset="0"/>
              </a:rPr>
              <a:t>nostrud</a:t>
            </a:r>
            <a:endParaRPr lang="en-US" sz="1100" dirty="0">
              <a:solidFill>
                <a:schemeClr val="bg1"/>
              </a:solidFill>
              <a:latin typeface="+mj-lt"/>
              <a:ea typeface="Lato Medium" panose="020F0502020204030203" pitchFamily="34" charset="0"/>
              <a:cs typeface="Poppins" panose="00000500000000000000" pitchFamily="2" charset="0"/>
            </a:endParaRPr>
          </a:p>
        </p:txBody>
      </p:sp>
    </p:spTree>
    <p:extLst>
      <p:ext uri="{BB962C8B-B14F-4D97-AF65-F5344CB8AC3E}">
        <p14:creationId xmlns:p14="http://schemas.microsoft.com/office/powerpoint/2010/main" val="1902797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Placeholder 37">
            <a:extLst>
              <a:ext uri="{FF2B5EF4-FFF2-40B4-BE49-F238E27FC236}">
                <a16:creationId xmlns:a16="http://schemas.microsoft.com/office/drawing/2014/main" id="{60C5F332-AB44-4E4A-85EB-466E72E6AE3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087" b="7087"/>
          <a:stretch>
            <a:fillRect/>
          </a:stretch>
        </p:blipFill>
        <p:spPr/>
      </p:pic>
      <p:pic>
        <p:nvPicPr>
          <p:cNvPr id="6" name="Picture Placeholder 5">
            <a:extLst>
              <a:ext uri="{FF2B5EF4-FFF2-40B4-BE49-F238E27FC236}">
                <a16:creationId xmlns:a16="http://schemas.microsoft.com/office/drawing/2014/main" id="{7234FD77-EBF7-4A3D-88FB-A4C47618011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664" r="25664"/>
          <a:stretch>
            <a:fillRect/>
          </a:stretch>
        </p:blipFill>
        <p:spPr/>
      </p:pic>
      <p:pic>
        <p:nvPicPr>
          <p:cNvPr id="13" name="Picture Placeholder 12">
            <a:extLst>
              <a:ext uri="{FF2B5EF4-FFF2-40B4-BE49-F238E27FC236}">
                <a16:creationId xmlns:a16="http://schemas.microsoft.com/office/drawing/2014/main" id="{57B1E4DB-572A-49B2-BEC8-94BA83D2C554}"/>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4310" b="4310"/>
          <a:stretch>
            <a:fillRect/>
          </a:stretch>
        </p:blipFill>
        <p:spPr/>
      </p:pic>
      <p:pic>
        <p:nvPicPr>
          <p:cNvPr id="21" name="Picture Placeholder 20">
            <a:extLst>
              <a:ext uri="{FF2B5EF4-FFF2-40B4-BE49-F238E27FC236}">
                <a16:creationId xmlns:a16="http://schemas.microsoft.com/office/drawing/2014/main" id="{426E97DB-AD58-4031-B293-CBBD3B3A2D72}"/>
              </a:ext>
            </a:extLst>
          </p:cNvPr>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l="37871" t="13" r="16499" b="-13"/>
          <a:stretch/>
        </p:blipFill>
        <p:spPr>
          <a:xfrm>
            <a:off x="10366945" y="3429000"/>
            <a:ext cx="2167884" cy="2970213"/>
          </a:xfrm>
        </p:spPr>
      </p:pic>
      <p:sp>
        <p:nvSpPr>
          <p:cNvPr id="2" name="Frame 1">
            <a:extLst>
              <a:ext uri="{FF2B5EF4-FFF2-40B4-BE49-F238E27FC236}">
                <a16:creationId xmlns:a16="http://schemas.microsoft.com/office/drawing/2014/main" id="{A05B7CC1-DDF9-4E69-8EC7-B57079F7003F}"/>
              </a:ext>
            </a:extLst>
          </p:cNvPr>
          <p:cNvSpPr/>
          <p:nvPr/>
        </p:nvSpPr>
        <p:spPr>
          <a:xfrm>
            <a:off x="9880389" y="-1485260"/>
            <a:ext cx="3140998" cy="3140998"/>
          </a:xfrm>
          <a:prstGeom prst="fram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solidFill>
                <a:schemeClr val="tx1"/>
              </a:solidFill>
            </a:endParaRPr>
          </a:p>
        </p:txBody>
      </p:sp>
      <p:sp>
        <p:nvSpPr>
          <p:cNvPr id="12" name="Frame 11">
            <a:extLst>
              <a:ext uri="{FF2B5EF4-FFF2-40B4-BE49-F238E27FC236}">
                <a16:creationId xmlns:a16="http://schemas.microsoft.com/office/drawing/2014/main" id="{A53E584E-153D-469F-BBF0-41EFBE15F981}"/>
              </a:ext>
            </a:extLst>
          </p:cNvPr>
          <p:cNvSpPr/>
          <p:nvPr/>
        </p:nvSpPr>
        <p:spPr>
          <a:xfrm>
            <a:off x="-727549" y="-489418"/>
            <a:ext cx="1897185" cy="1897185"/>
          </a:xfrm>
          <a:prstGeom prst="fram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solidFill>
                <a:schemeClr val="tx1"/>
              </a:solidFill>
            </a:endParaRPr>
          </a:p>
        </p:txBody>
      </p:sp>
      <p:sp>
        <p:nvSpPr>
          <p:cNvPr id="23" name="Rectangle 22">
            <a:extLst>
              <a:ext uri="{FF2B5EF4-FFF2-40B4-BE49-F238E27FC236}">
                <a16:creationId xmlns:a16="http://schemas.microsoft.com/office/drawing/2014/main" id="{919E7B72-8AC9-43CF-87C1-2CA7C668ED28}"/>
              </a:ext>
            </a:extLst>
          </p:cNvPr>
          <p:cNvSpPr/>
          <p:nvPr/>
        </p:nvSpPr>
        <p:spPr>
          <a:xfrm>
            <a:off x="2595224" y="3429387"/>
            <a:ext cx="5191243" cy="2969826"/>
          </a:xfrm>
          <a:prstGeom prst="rect">
            <a:avLst/>
          </a:prstGeom>
          <a:gradFill>
            <a:gsLst>
              <a:gs pos="0">
                <a:schemeClr val="accent1">
                  <a:alpha val="70000"/>
                </a:schemeClr>
              </a:gs>
              <a:gs pos="100000">
                <a:schemeClr val="accent4">
                  <a:alpha val="7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C36C467C-EA8B-4EFB-9388-356C247972B3}"/>
              </a:ext>
            </a:extLst>
          </p:cNvPr>
          <p:cNvSpPr txBox="1"/>
          <p:nvPr/>
        </p:nvSpPr>
        <p:spPr>
          <a:xfrm>
            <a:off x="3624303" y="884928"/>
            <a:ext cx="4943394" cy="923073"/>
          </a:xfrm>
          <a:prstGeom prst="rect">
            <a:avLst/>
          </a:prstGeom>
          <a:noFill/>
        </p:spPr>
        <p:txBody>
          <a:bodyPr wrap="square" lIns="0" tIns="0" rIns="0" bIns="0" rtlCol="0">
            <a:spAutoFit/>
          </a:bodyPr>
          <a:lstStyle/>
          <a:p>
            <a:pPr algn="ctr"/>
            <a:r>
              <a:rPr lang="en-US" sz="2999" b="1">
                <a:gradFill>
                  <a:gsLst>
                    <a:gs pos="0">
                      <a:schemeClr val="accent1">
                        <a:lumMod val="100000"/>
                      </a:schemeClr>
                    </a:gs>
                    <a:gs pos="100000">
                      <a:schemeClr val="accent4"/>
                    </a:gs>
                  </a:gsLst>
                  <a:lin ang="2700000" scaled="0"/>
                </a:gradFill>
                <a:latin typeface="Raleway" panose="020B0503030101060003" pitchFamily="34" charset="0"/>
              </a:rPr>
              <a:t>We can serve you the best services we can give</a:t>
            </a:r>
            <a:endParaRPr lang="vi-VN" sz="2999" b="1">
              <a:gradFill>
                <a:gsLst>
                  <a:gs pos="0">
                    <a:schemeClr val="accent1">
                      <a:lumMod val="100000"/>
                    </a:schemeClr>
                  </a:gs>
                  <a:gs pos="100000">
                    <a:schemeClr val="accent4"/>
                  </a:gs>
                </a:gsLst>
                <a:lin ang="2700000" scaled="0"/>
              </a:gradFill>
              <a:latin typeface="Raleway" panose="020B0503030101060003" pitchFamily="34" charset="0"/>
            </a:endParaRPr>
          </a:p>
        </p:txBody>
      </p:sp>
      <p:sp>
        <p:nvSpPr>
          <p:cNvPr id="10" name="TextBox 9">
            <a:extLst>
              <a:ext uri="{FF2B5EF4-FFF2-40B4-BE49-F238E27FC236}">
                <a16:creationId xmlns:a16="http://schemas.microsoft.com/office/drawing/2014/main" id="{E0270346-227A-4AFE-9532-F73A9045C629}"/>
              </a:ext>
            </a:extLst>
          </p:cNvPr>
          <p:cNvSpPr txBox="1"/>
          <p:nvPr/>
        </p:nvSpPr>
        <p:spPr>
          <a:xfrm flipH="1">
            <a:off x="3353157" y="2078495"/>
            <a:ext cx="5485686" cy="524439"/>
          </a:xfrm>
          <a:prstGeom prst="rect">
            <a:avLst/>
          </a:prstGeom>
          <a:noFill/>
        </p:spPr>
        <p:txBody>
          <a:bodyPr wrap="square" lIns="0" tIns="0" rIns="0" bIns="0" rtlCol="0">
            <a:spAutoFit/>
          </a:bodyPr>
          <a:lstStyle/>
          <a:p>
            <a:pPr algn="ctr">
              <a:lnSpc>
                <a:spcPct val="150000"/>
              </a:lnSpc>
            </a:pPr>
            <a:r>
              <a:rPr lang="en-US" sz="1200" dirty="0">
                <a:latin typeface="+mj-lt"/>
                <a:ea typeface="Lato Medium" panose="020F0502020204030203" pitchFamily="34" charset="0"/>
                <a:cs typeface="Poppins" panose="00000500000000000000" pitchFamily="2" charset="0"/>
              </a:rPr>
              <a:t>Lorem ipsum dolor sit </a:t>
            </a:r>
            <a:r>
              <a:rPr lang="en-US" sz="1200" dirty="0" err="1">
                <a:latin typeface="+mj-lt"/>
                <a:ea typeface="Lato Medium" panose="020F0502020204030203" pitchFamily="34" charset="0"/>
                <a:cs typeface="Poppins" panose="00000500000000000000" pitchFamily="2" charset="0"/>
              </a:rPr>
              <a:t>amet</a:t>
            </a:r>
            <a:r>
              <a:rPr lang="en-US" sz="1200" dirty="0">
                <a:latin typeface="+mj-lt"/>
                <a:ea typeface="Lato Medium" panose="020F0502020204030203" pitchFamily="34" charset="0"/>
                <a:cs typeface="Poppins" panose="00000500000000000000" pitchFamily="2" charset="0"/>
              </a:rPr>
              <a:t>, </a:t>
            </a:r>
            <a:r>
              <a:rPr lang="en-US" sz="1200" dirty="0" err="1">
                <a:latin typeface="+mj-lt"/>
                <a:ea typeface="Lato Medium" panose="020F0502020204030203" pitchFamily="34" charset="0"/>
                <a:cs typeface="Poppins" panose="00000500000000000000" pitchFamily="2" charset="0"/>
              </a:rPr>
              <a:t>consectetur</a:t>
            </a:r>
            <a:r>
              <a:rPr lang="en-US" sz="1200" dirty="0">
                <a:latin typeface="+mj-lt"/>
                <a:ea typeface="Lato Medium" panose="020F0502020204030203" pitchFamily="34" charset="0"/>
                <a:cs typeface="Poppins" panose="00000500000000000000" pitchFamily="2" charset="0"/>
              </a:rPr>
              <a:t> </a:t>
            </a:r>
            <a:r>
              <a:rPr lang="en-US" sz="1200" dirty="0" err="1">
                <a:latin typeface="+mj-lt"/>
                <a:ea typeface="Lato Medium" panose="020F0502020204030203" pitchFamily="34" charset="0"/>
                <a:cs typeface="Poppins" panose="00000500000000000000" pitchFamily="2" charset="0"/>
              </a:rPr>
              <a:t>adipiscing</a:t>
            </a:r>
            <a:r>
              <a:rPr lang="en-US" sz="1200" dirty="0">
                <a:latin typeface="+mj-lt"/>
                <a:ea typeface="Lato Medium" panose="020F0502020204030203" pitchFamily="34" charset="0"/>
                <a:cs typeface="Poppins" panose="00000500000000000000" pitchFamily="2" charset="0"/>
              </a:rPr>
              <a:t> </a:t>
            </a:r>
            <a:r>
              <a:rPr lang="en-US" sz="1200" dirty="0" err="1">
                <a:latin typeface="+mj-lt"/>
                <a:ea typeface="Lato Medium" panose="020F0502020204030203" pitchFamily="34" charset="0"/>
                <a:cs typeface="Poppins" panose="00000500000000000000" pitchFamily="2" charset="0"/>
              </a:rPr>
              <a:t>elit</a:t>
            </a:r>
            <a:r>
              <a:rPr lang="en-US" sz="1200" dirty="0">
                <a:latin typeface="+mj-lt"/>
                <a:ea typeface="Lato Medium" panose="020F0502020204030203" pitchFamily="34" charset="0"/>
                <a:cs typeface="Poppins" panose="00000500000000000000" pitchFamily="2" charset="0"/>
              </a:rPr>
              <a:t>, </a:t>
            </a:r>
            <a:r>
              <a:rPr lang="en-US" sz="1200" dirty="0" err="1">
                <a:latin typeface="+mj-lt"/>
                <a:ea typeface="Lato Medium" panose="020F0502020204030203" pitchFamily="34" charset="0"/>
                <a:cs typeface="Poppins" panose="00000500000000000000" pitchFamily="2" charset="0"/>
              </a:rPr>
              <a:t>sed</a:t>
            </a:r>
            <a:r>
              <a:rPr lang="en-US" sz="1200" dirty="0">
                <a:latin typeface="+mj-lt"/>
                <a:ea typeface="Lato Medium" panose="020F0502020204030203" pitchFamily="34" charset="0"/>
                <a:cs typeface="Poppins" panose="00000500000000000000" pitchFamily="2" charset="0"/>
              </a:rPr>
              <a:t> do </a:t>
            </a:r>
            <a:r>
              <a:rPr lang="en-US" sz="1200" dirty="0" err="1">
                <a:latin typeface="+mj-lt"/>
                <a:ea typeface="Lato Medium" panose="020F0502020204030203" pitchFamily="34" charset="0"/>
                <a:cs typeface="Poppins" panose="00000500000000000000" pitchFamily="2" charset="0"/>
              </a:rPr>
              <a:t>eiusmod</a:t>
            </a:r>
            <a:r>
              <a:rPr lang="en-US" sz="1200" dirty="0">
                <a:latin typeface="+mj-lt"/>
                <a:ea typeface="Lato Medium" panose="020F0502020204030203" pitchFamily="34" charset="0"/>
                <a:cs typeface="Poppins" panose="00000500000000000000" pitchFamily="2" charset="0"/>
              </a:rPr>
              <a:t> </a:t>
            </a:r>
            <a:r>
              <a:rPr lang="en-US" sz="1200" dirty="0" err="1">
                <a:latin typeface="+mj-lt"/>
                <a:ea typeface="Lato Medium" panose="020F0502020204030203" pitchFamily="34" charset="0"/>
                <a:cs typeface="Poppins" panose="00000500000000000000" pitchFamily="2" charset="0"/>
              </a:rPr>
              <a:t>tempor</a:t>
            </a:r>
            <a:r>
              <a:rPr lang="en-US" sz="1200" dirty="0">
                <a:latin typeface="+mj-lt"/>
                <a:ea typeface="Lato Medium" panose="020F0502020204030203" pitchFamily="34" charset="0"/>
                <a:cs typeface="Poppins" panose="00000500000000000000" pitchFamily="2" charset="0"/>
              </a:rPr>
              <a:t> </a:t>
            </a:r>
            <a:r>
              <a:rPr lang="en-US" sz="1200" dirty="0" err="1">
                <a:latin typeface="+mj-lt"/>
                <a:ea typeface="Lato Medium" panose="020F0502020204030203" pitchFamily="34" charset="0"/>
                <a:cs typeface="Poppins" panose="00000500000000000000" pitchFamily="2" charset="0"/>
              </a:rPr>
              <a:t>incididunt</a:t>
            </a:r>
            <a:r>
              <a:rPr lang="en-US" sz="1200" dirty="0">
                <a:latin typeface="+mj-lt"/>
                <a:ea typeface="Lato Medium" panose="020F0502020204030203" pitchFamily="34" charset="0"/>
                <a:cs typeface="Poppins" panose="00000500000000000000" pitchFamily="2" charset="0"/>
              </a:rPr>
              <a:t> </a:t>
            </a:r>
            <a:r>
              <a:rPr lang="en-US" sz="1200" dirty="0" err="1">
                <a:latin typeface="+mj-lt"/>
                <a:ea typeface="Lato Medium" panose="020F0502020204030203" pitchFamily="34" charset="0"/>
                <a:cs typeface="Poppins" panose="00000500000000000000" pitchFamily="2" charset="0"/>
              </a:rPr>
              <a:t>ut</a:t>
            </a:r>
            <a:r>
              <a:rPr lang="en-US" sz="1200" dirty="0">
                <a:latin typeface="+mj-lt"/>
                <a:ea typeface="Lato Medium" panose="020F0502020204030203" pitchFamily="34" charset="0"/>
                <a:cs typeface="Poppins" panose="00000500000000000000" pitchFamily="2" charset="0"/>
              </a:rPr>
              <a:t> </a:t>
            </a:r>
            <a:r>
              <a:rPr lang="en-US" sz="1200" dirty="0" err="1">
                <a:latin typeface="+mj-lt"/>
                <a:ea typeface="Lato Medium" panose="020F0502020204030203" pitchFamily="34" charset="0"/>
                <a:cs typeface="Poppins" panose="00000500000000000000" pitchFamily="2" charset="0"/>
              </a:rPr>
              <a:t>labore</a:t>
            </a:r>
            <a:r>
              <a:rPr lang="en-US" sz="1200" dirty="0">
                <a:latin typeface="+mj-lt"/>
                <a:ea typeface="Lato Medium" panose="020F0502020204030203" pitchFamily="34" charset="0"/>
                <a:cs typeface="Poppins" panose="00000500000000000000" pitchFamily="2" charset="0"/>
              </a:rPr>
              <a:t> et </a:t>
            </a:r>
            <a:r>
              <a:rPr lang="en-US" sz="1200" dirty="0" err="1">
                <a:latin typeface="+mj-lt"/>
                <a:ea typeface="Lato Medium" panose="020F0502020204030203" pitchFamily="34" charset="0"/>
                <a:cs typeface="Poppins" panose="00000500000000000000" pitchFamily="2" charset="0"/>
              </a:rPr>
              <a:t>dolore</a:t>
            </a:r>
            <a:r>
              <a:rPr lang="en-US" sz="1200" dirty="0">
                <a:latin typeface="+mj-lt"/>
                <a:ea typeface="Lato Medium" panose="020F0502020204030203" pitchFamily="34" charset="0"/>
                <a:cs typeface="Poppins" panose="00000500000000000000" pitchFamily="2" charset="0"/>
              </a:rPr>
              <a:t> magna </a:t>
            </a:r>
            <a:r>
              <a:rPr lang="en-US" sz="1200" dirty="0" err="1">
                <a:latin typeface="+mj-lt"/>
                <a:ea typeface="Lato Medium" panose="020F0502020204030203" pitchFamily="34" charset="0"/>
                <a:cs typeface="Poppins" panose="00000500000000000000" pitchFamily="2" charset="0"/>
              </a:rPr>
              <a:t>aliqua</a:t>
            </a:r>
            <a:r>
              <a:rPr lang="vi-VN" sz="1200" dirty="0">
                <a:latin typeface="+mj-lt"/>
                <a:ea typeface="Lato Medium" panose="020F0502020204030203" pitchFamily="34" charset="0"/>
                <a:cs typeface="Poppins" panose="00000500000000000000" pitchFamily="2" charset="0"/>
              </a:rPr>
              <a:t>.</a:t>
            </a:r>
            <a:endParaRPr lang="en-US" sz="1200" dirty="0">
              <a:latin typeface="+mj-lt"/>
              <a:ea typeface="Lato Medium" panose="020F0502020204030203" pitchFamily="34" charset="0"/>
              <a:cs typeface="Poppins" panose="00000500000000000000" pitchFamily="2" charset="0"/>
            </a:endParaRPr>
          </a:p>
        </p:txBody>
      </p:sp>
      <p:grpSp>
        <p:nvGrpSpPr>
          <p:cNvPr id="3" name="Group 2">
            <a:extLst>
              <a:ext uri="{FF2B5EF4-FFF2-40B4-BE49-F238E27FC236}">
                <a16:creationId xmlns:a16="http://schemas.microsoft.com/office/drawing/2014/main" id="{2D65D2CC-DD87-4287-9FA7-587C22314A35}"/>
              </a:ext>
            </a:extLst>
          </p:cNvPr>
          <p:cNvGrpSpPr/>
          <p:nvPr/>
        </p:nvGrpSpPr>
        <p:grpSpPr>
          <a:xfrm>
            <a:off x="3239269" y="4207898"/>
            <a:ext cx="3903155" cy="1482172"/>
            <a:chOff x="6287472" y="9068662"/>
            <a:chExt cx="7807326" cy="2964729"/>
          </a:xfrm>
        </p:grpSpPr>
        <p:grpSp>
          <p:nvGrpSpPr>
            <p:cNvPr id="14" name="Group 13">
              <a:extLst>
                <a:ext uri="{FF2B5EF4-FFF2-40B4-BE49-F238E27FC236}">
                  <a16:creationId xmlns:a16="http://schemas.microsoft.com/office/drawing/2014/main" id="{324DAD4F-8753-482C-A281-0F2363786C61}"/>
                </a:ext>
              </a:extLst>
            </p:cNvPr>
            <p:cNvGrpSpPr/>
            <p:nvPr/>
          </p:nvGrpSpPr>
          <p:grpSpPr>
            <a:xfrm>
              <a:off x="8815993" y="9859701"/>
              <a:ext cx="2750285" cy="405220"/>
              <a:chOff x="4781755" y="9203438"/>
              <a:chExt cx="2750285" cy="405220"/>
            </a:xfrm>
          </p:grpSpPr>
          <p:grpSp>
            <p:nvGrpSpPr>
              <p:cNvPr id="15" name="Group 14">
                <a:extLst>
                  <a:ext uri="{FF2B5EF4-FFF2-40B4-BE49-F238E27FC236}">
                    <a16:creationId xmlns:a16="http://schemas.microsoft.com/office/drawing/2014/main" id="{E78A8E40-6381-48DB-A25F-EC1D7B8893E3}"/>
                  </a:ext>
                </a:extLst>
              </p:cNvPr>
              <p:cNvGrpSpPr/>
              <p:nvPr/>
            </p:nvGrpSpPr>
            <p:grpSpPr>
              <a:xfrm flipH="1">
                <a:off x="5365550" y="9203438"/>
                <a:ext cx="415103" cy="405220"/>
                <a:chOff x="8674098" y="10443109"/>
                <a:chExt cx="1522330" cy="1486085"/>
              </a:xfrm>
              <a:solidFill>
                <a:srgbClr val="FFC000"/>
              </a:solidFill>
            </p:grpSpPr>
            <p:sp>
              <p:nvSpPr>
                <p:cNvPr id="32" name="Shape 5356">
                  <a:extLst>
                    <a:ext uri="{FF2B5EF4-FFF2-40B4-BE49-F238E27FC236}">
                      <a16:creationId xmlns:a16="http://schemas.microsoft.com/office/drawing/2014/main" id="{863C5BF7-371B-4771-91E0-B5978994FD33}"/>
                    </a:ext>
                  </a:extLst>
                </p:cNvPr>
                <p:cNvSpPr/>
                <p:nvPr/>
              </p:nvSpPr>
              <p:spPr>
                <a:xfrm>
                  <a:off x="8674098"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solidFill>
                      <a:schemeClr val="bg1"/>
                    </a:solidFill>
                    <a:latin typeface="Calibri Light" panose="020F0302020204030204" pitchFamily="34" charset="0"/>
                    <a:cs typeface="Calibri Light" panose="020F0302020204030204" pitchFamily="34" charset="0"/>
                  </a:endParaRPr>
                </a:p>
              </p:txBody>
            </p:sp>
            <p:sp>
              <p:nvSpPr>
                <p:cNvPr id="33" name="Shape 5356">
                  <a:extLst>
                    <a:ext uri="{FF2B5EF4-FFF2-40B4-BE49-F238E27FC236}">
                      <a16:creationId xmlns:a16="http://schemas.microsoft.com/office/drawing/2014/main" id="{F4A4368E-5775-4BC9-978A-1340AB2BF0C3}"/>
                    </a:ext>
                  </a:extLst>
                </p:cNvPr>
                <p:cNvSpPr/>
                <p:nvPr/>
              </p:nvSpPr>
              <p:spPr>
                <a:xfrm flipH="1">
                  <a:off x="9435263"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solidFill>
                      <a:schemeClr val="bg1"/>
                    </a:solidFill>
                    <a:latin typeface="Calibri Light" panose="020F0302020204030204" pitchFamily="34" charset="0"/>
                    <a:cs typeface="Calibri Light" panose="020F0302020204030204" pitchFamily="34" charset="0"/>
                  </a:endParaRPr>
                </a:p>
              </p:txBody>
            </p:sp>
          </p:grpSp>
          <p:grpSp>
            <p:nvGrpSpPr>
              <p:cNvPr id="16" name="Group 15">
                <a:extLst>
                  <a:ext uri="{FF2B5EF4-FFF2-40B4-BE49-F238E27FC236}">
                    <a16:creationId xmlns:a16="http://schemas.microsoft.com/office/drawing/2014/main" id="{485D189E-8BC2-4229-AF9E-2EB16614BBDB}"/>
                  </a:ext>
                </a:extLst>
              </p:cNvPr>
              <p:cNvGrpSpPr/>
              <p:nvPr/>
            </p:nvGrpSpPr>
            <p:grpSpPr>
              <a:xfrm flipH="1">
                <a:off x="4781755" y="9203438"/>
                <a:ext cx="415103" cy="405220"/>
                <a:chOff x="8674098" y="10443109"/>
                <a:chExt cx="1522330" cy="1486085"/>
              </a:xfrm>
              <a:solidFill>
                <a:srgbClr val="FFC000"/>
              </a:solidFill>
            </p:grpSpPr>
            <p:sp>
              <p:nvSpPr>
                <p:cNvPr id="30" name="Shape 5356">
                  <a:extLst>
                    <a:ext uri="{FF2B5EF4-FFF2-40B4-BE49-F238E27FC236}">
                      <a16:creationId xmlns:a16="http://schemas.microsoft.com/office/drawing/2014/main" id="{F31630C6-80B6-4C34-8A9B-004C797993B9}"/>
                    </a:ext>
                  </a:extLst>
                </p:cNvPr>
                <p:cNvSpPr/>
                <p:nvPr/>
              </p:nvSpPr>
              <p:spPr>
                <a:xfrm>
                  <a:off x="8674098"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solidFill>
                      <a:schemeClr val="bg1"/>
                    </a:solidFill>
                    <a:latin typeface="Calibri Light" panose="020F0302020204030204" pitchFamily="34" charset="0"/>
                    <a:cs typeface="Calibri Light" panose="020F0302020204030204" pitchFamily="34" charset="0"/>
                  </a:endParaRPr>
                </a:p>
              </p:txBody>
            </p:sp>
            <p:sp>
              <p:nvSpPr>
                <p:cNvPr id="31" name="Shape 5356">
                  <a:extLst>
                    <a:ext uri="{FF2B5EF4-FFF2-40B4-BE49-F238E27FC236}">
                      <a16:creationId xmlns:a16="http://schemas.microsoft.com/office/drawing/2014/main" id="{FB80BF7D-D268-455F-9146-2B900DD2E440}"/>
                    </a:ext>
                  </a:extLst>
                </p:cNvPr>
                <p:cNvSpPr/>
                <p:nvPr/>
              </p:nvSpPr>
              <p:spPr>
                <a:xfrm flipH="1">
                  <a:off x="9435263"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solidFill>
                      <a:schemeClr val="bg1"/>
                    </a:solidFill>
                    <a:latin typeface="Calibri Light" panose="020F0302020204030204" pitchFamily="34" charset="0"/>
                    <a:cs typeface="Calibri Light" panose="020F0302020204030204" pitchFamily="34" charset="0"/>
                  </a:endParaRPr>
                </a:p>
              </p:txBody>
            </p:sp>
          </p:grpSp>
          <p:grpSp>
            <p:nvGrpSpPr>
              <p:cNvPr id="17" name="Group 16">
                <a:extLst>
                  <a:ext uri="{FF2B5EF4-FFF2-40B4-BE49-F238E27FC236}">
                    <a16:creationId xmlns:a16="http://schemas.microsoft.com/office/drawing/2014/main" id="{5EB7CD99-35F7-4F0A-BE15-2CC06C01CFEC}"/>
                  </a:ext>
                </a:extLst>
              </p:cNvPr>
              <p:cNvGrpSpPr/>
              <p:nvPr/>
            </p:nvGrpSpPr>
            <p:grpSpPr>
              <a:xfrm flipH="1">
                <a:off x="5949345" y="9203438"/>
                <a:ext cx="415103" cy="405220"/>
                <a:chOff x="8674098" y="10443109"/>
                <a:chExt cx="1522330" cy="1486085"/>
              </a:xfrm>
              <a:solidFill>
                <a:srgbClr val="FFC000"/>
              </a:solidFill>
            </p:grpSpPr>
            <p:sp>
              <p:nvSpPr>
                <p:cNvPr id="28" name="Shape 5356">
                  <a:extLst>
                    <a:ext uri="{FF2B5EF4-FFF2-40B4-BE49-F238E27FC236}">
                      <a16:creationId xmlns:a16="http://schemas.microsoft.com/office/drawing/2014/main" id="{B523CD52-EDC4-4E8A-BE41-F6CD30607FDD}"/>
                    </a:ext>
                  </a:extLst>
                </p:cNvPr>
                <p:cNvSpPr/>
                <p:nvPr/>
              </p:nvSpPr>
              <p:spPr>
                <a:xfrm>
                  <a:off x="8674098"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solidFill>
                      <a:schemeClr val="bg1"/>
                    </a:solidFill>
                    <a:latin typeface="Calibri Light" panose="020F0302020204030204" pitchFamily="34" charset="0"/>
                    <a:cs typeface="Calibri Light" panose="020F0302020204030204" pitchFamily="34" charset="0"/>
                  </a:endParaRPr>
                </a:p>
              </p:txBody>
            </p:sp>
            <p:sp>
              <p:nvSpPr>
                <p:cNvPr id="29" name="Shape 5356">
                  <a:extLst>
                    <a:ext uri="{FF2B5EF4-FFF2-40B4-BE49-F238E27FC236}">
                      <a16:creationId xmlns:a16="http://schemas.microsoft.com/office/drawing/2014/main" id="{AD9CB7F6-0AE4-4801-826B-8C3FC16C7162}"/>
                    </a:ext>
                  </a:extLst>
                </p:cNvPr>
                <p:cNvSpPr/>
                <p:nvPr/>
              </p:nvSpPr>
              <p:spPr>
                <a:xfrm flipH="1">
                  <a:off x="9435263"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solidFill>
                      <a:schemeClr val="bg1"/>
                    </a:solidFill>
                    <a:latin typeface="Calibri Light" panose="020F0302020204030204" pitchFamily="34" charset="0"/>
                    <a:cs typeface="Calibri Light" panose="020F0302020204030204" pitchFamily="34" charset="0"/>
                  </a:endParaRPr>
                </a:p>
              </p:txBody>
            </p:sp>
          </p:grpSp>
          <p:grpSp>
            <p:nvGrpSpPr>
              <p:cNvPr id="18" name="Group 17">
                <a:extLst>
                  <a:ext uri="{FF2B5EF4-FFF2-40B4-BE49-F238E27FC236}">
                    <a16:creationId xmlns:a16="http://schemas.microsoft.com/office/drawing/2014/main" id="{A19A0010-3909-4D17-9207-B9B49DB3B94E}"/>
                  </a:ext>
                </a:extLst>
              </p:cNvPr>
              <p:cNvGrpSpPr/>
              <p:nvPr/>
            </p:nvGrpSpPr>
            <p:grpSpPr>
              <a:xfrm flipH="1">
                <a:off x="6533140" y="9203438"/>
                <a:ext cx="415103" cy="405220"/>
                <a:chOff x="8674098" y="10443109"/>
                <a:chExt cx="1522330" cy="1486085"/>
              </a:xfrm>
              <a:solidFill>
                <a:srgbClr val="FFC000"/>
              </a:solidFill>
            </p:grpSpPr>
            <p:sp>
              <p:nvSpPr>
                <p:cNvPr id="26" name="Shape 5356">
                  <a:extLst>
                    <a:ext uri="{FF2B5EF4-FFF2-40B4-BE49-F238E27FC236}">
                      <a16:creationId xmlns:a16="http://schemas.microsoft.com/office/drawing/2014/main" id="{D70D98E2-1FBD-42B3-ACD6-934889B92FC1}"/>
                    </a:ext>
                  </a:extLst>
                </p:cNvPr>
                <p:cNvSpPr/>
                <p:nvPr/>
              </p:nvSpPr>
              <p:spPr>
                <a:xfrm>
                  <a:off x="8674098"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solidFill>
                      <a:schemeClr val="bg1"/>
                    </a:solidFill>
                    <a:latin typeface="Calibri Light" panose="020F0302020204030204" pitchFamily="34" charset="0"/>
                    <a:cs typeface="Calibri Light" panose="020F0302020204030204" pitchFamily="34" charset="0"/>
                  </a:endParaRPr>
                </a:p>
              </p:txBody>
            </p:sp>
            <p:sp>
              <p:nvSpPr>
                <p:cNvPr id="27" name="Shape 5356">
                  <a:extLst>
                    <a:ext uri="{FF2B5EF4-FFF2-40B4-BE49-F238E27FC236}">
                      <a16:creationId xmlns:a16="http://schemas.microsoft.com/office/drawing/2014/main" id="{34005F95-8120-458B-8E28-4D0901558F71}"/>
                    </a:ext>
                  </a:extLst>
                </p:cNvPr>
                <p:cNvSpPr/>
                <p:nvPr/>
              </p:nvSpPr>
              <p:spPr>
                <a:xfrm flipH="1">
                  <a:off x="9435263"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solidFill>
                      <a:schemeClr val="bg1"/>
                    </a:solidFill>
                    <a:latin typeface="Calibri Light" panose="020F0302020204030204" pitchFamily="34" charset="0"/>
                    <a:cs typeface="Calibri Light" panose="020F0302020204030204" pitchFamily="34" charset="0"/>
                  </a:endParaRPr>
                </a:p>
              </p:txBody>
            </p:sp>
          </p:grpSp>
          <p:grpSp>
            <p:nvGrpSpPr>
              <p:cNvPr id="20" name="Group 19">
                <a:extLst>
                  <a:ext uri="{FF2B5EF4-FFF2-40B4-BE49-F238E27FC236}">
                    <a16:creationId xmlns:a16="http://schemas.microsoft.com/office/drawing/2014/main" id="{05FF1A5D-14DC-4F25-9427-96BCE8854E01}"/>
                  </a:ext>
                </a:extLst>
              </p:cNvPr>
              <p:cNvGrpSpPr/>
              <p:nvPr/>
            </p:nvGrpSpPr>
            <p:grpSpPr>
              <a:xfrm flipH="1">
                <a:off x="7116937" y="9203438"/>
                <a:ext cx="415103" cy="405220"/>
                <a:chOff x="8674098" y="10443109"/>
                <a:chExt cx="1522330" cy="1486085"/>
              </a:xfrm>
              <a:solidFill>
                <a:srgbClr val="FFC000"/>
              </a:solidFill>
            </p:grpSpPr>
            <p:sp>
              <p:nvSpPr>
                <p:cNvPr id="24" name="Shape 5356">
                  <a:extLst>
                    <a:ext uri="{FF2B5EF4-FFF2-40B4-BE49-F238E27FC236}">
                      <a16:creationId xmlns:a16="http://schemas.microsoft.com/office/drawing/2014/main" id="{73AFE753-3EEE-4FAF-AC33-72D19D879D32}"/>
                    </a:ext>
                  </a:extLst>
                </p:cNvPr>
                <p:cNvSpPr/>
                <p:nvPr/>
              </p:nvSpPr>
              <p:spPr>
                <a:xfrm>
                  <a:off x="8674098"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solidFill>
                      <a:schemeClr val="bg1"/>
                    </a:solidFill>
                    <a:latin typeface="Calibri Light" panose="020F0302020204030204" pitchFamily="34" charset="0"/>
                    <a:cs typeface="Calibri Light" panose="020F0302020204030204" pitchFamily="34" charset="0"/>
                  </a:endParaRPr>
                </a:p>
              </p:txBody>
            </p:sp>
            <p:sp>
              <p:nvSpPr>
                <p:cNvPr id="25" name="Shape 5356">
                  <a:extLst>
                    <a:ext uri="{FF2B5EF4-FFF2-40B4-BE49-F238E27FC236}">
                      <a16:creationId xmlns:a16="http://schemas.microsoft.com/office/drawing/2014/main" id="{53FBB3EA-A08C-4BFE-AFE5-783AE372EE37}"/>
                    </a:ext>
                  </a:extLst>
                </p:cNvPr>
                <p:cNvSpPr/>
                <p:nvPr/>
              </p:nvSpPr>
              <p:spPr>
                <a:xfrm flipH="1">
                  <a:off x="9435263"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solidFill>
                      <a:schemeClr val="bg1"/>
                    </a:solidFill>
                    <a:latin typeface="Calibri Light" panose="020F0302020204030204" pitchFamily="34" charset="0"/>
                    <a:cs typeface="Calibri Light" panose="020F0302020204030204" pitchFamily="34" charset="0"/>
                  </a:endParaRPr>
                </a:p>
              </p:txBody>
            </p:sp>
          </p:grpSp>
        </p:grpSp>
        <p:sp>
          <p:nvSpPr>
            <p:cNvPr id="34" name="TextBox 33">
              <a:extLst>
                <a:ext uri="{FF2B5EF4-FFF2-40B4-BE49-F238E27FC236}">
                  <a16:creationId xmlns:a16="http://schemas.microsoft.com/office/drawing/2014/main" id="{049D8511-73FE-4CDF-A81A-EE6779953BBF}"/>
                </a:ext>
              </a:extLst>
            </p:cNvPr>
            <p:cNvSpPr txBox="1"/>
            <p:nvPr/>
          </p:nvSpPr>
          <p:spPr>
            <a:xfrm>
              <a:off x="8394384" y="9068662"/>
              <a:ext cx="3593502" cy="615634"/>
            </a:xfrm>
            <a:prstGeom prst="rect">
              <a:avLst/>
            </a:prstGeom>
            <a:noFill/>
          </p:spPr>
          <p:txBody>
            <a:bodyPr wrap="none" lIns="0" tIns="0" rIns="0" bIns="0" rtlCol="0">
              <a:spAutoFit/>
            </a:bodyPr>
            <a:lstStyle/>
            <a:p>
              <a:pPr algn="ctr"/>
              <a:r>
                <a:rPr lang="en-US" sz="2000" b="1" dirty="0">
                  <a:solidFill>
                    <a:schemeClr val="bg1"/>
                  </a:solidFill>
                  <a:latin typeface="Calibri Light" panose="020F0302020204030204" pitchFamily="34" charset="0"/>
                  <a:cs typeface="Calibri Light" panose="020F0302020204030204" pitchFamily="34" charset="0"/>
                </a:rPr>
                <a:t>THE 1</a:t>
              </a:r>
              <a:r>
                <a:rPr lang="en-US" sz="2000" b="1" baseline="30000" dirty="0">
                  <a:solidFill>
                    <a:schemeClr val="bg1"/>
                  </a:solidFill>
                  <a:latin typeface="Calibri Light" panose="020F0302020204030204" pitchFamily="34" charset="0"/>
                  <a:cs typeface="Calibri Light" panose="020F0302020204030204" pitchFamily="34" charset="0"/>
                </a:rPr>
                <a:t>ST</a:t>
              </a:r>
              <a:r>
                <a:rPr lang="en-US" sz="2000" b="1" dirty="0">
                  <a:solidFill>
                    <a:schemeClr val="bg1"/>
                  </a:solidFill>
                  <a:latin typeface="Calibri Light" panose="020F0302020204030204" pitchFamily="34" charset="0"/>
                  <a:cs typeface="Calibri Light" panose="020F0302020204030204" pitchFamily="34" charset="0"/>
                </a:rPr>
                <a:t> PRODUCT</a:t>
              </a:r>
              <a:endParaRPr lang="vi-VN" sz="2000" b="1" dirty="0">
                <a:solidFill>
                  <a:schemeClr val="bg1"/>
                </a:solidFill>
                <a:latin typeface="Calibri Light" panose="020F0302020204030204" pitchFamily="34" charset="0"/>
                <a:cs typeface="Calibri Light" panose="020F0302020204030204" pitchFamily="34" charset="0"/>
              </a:endParaRPr>
            </a:p>
          </p:txBody>
        </p:sp>
        <p:sp>
          <p:nvSpPr>
            <p:cNvPr id="35" name="TextBox 34">
              <a:extLst>
                <a:ext uri="{FF2B5EF4-FFF2-40B4-BE49-F238E27FC236}">
                  <a16:creationId xmlns:a16="http://schemas.microsoft.com/office/drawing/2014/main" id="{E71672BC-6845-40ED-BFAD-7B2D0AB2A4AE}"/>
                </a:ext>
              </a:extLst>
            </p:cNvPr>
            <p:cNvSpPr txBox="1"/>
            <p:nvPr/>
          </p:nvSpPr>
          <p:spPr>
            <a:xfrm flipH="1">
              <a:off x="6287472" y="10562156"/>
              <a:ext cx="7807326" cy="1471235"/>
            </a:xfrm>
            <a:prstGeom prst="rect">
              <a:avLst/>
            </a:prstGeom>
            <a:noFill/>
          </p:spPr>
          <p:txBody>
            <a:bodyPr wrap="square" lIns="0" tIns="0" rIns="0" bIns="0" rtlCol="0">
              <a:spAutoFit/>
            </a:bodyPr>
            <a:lstStyle/>
            <a:p>
              <a:pPr algn="ctr">
                <a:lnSpc>
                  <a:spcPct val="150000"/>
                </a:lnSpc>
              </a:pP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amet</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consectetur</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adipiscing</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elit</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sed do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eiusmod</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tempor</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incididunt</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ut</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labore</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et dolore magna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aliqua</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Ut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enim</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ad minim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veniam</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quis</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nostrud</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exercitation</a:t>
              </a:r>
            </a:p>
          </p:txBody>
        </p:sp>
      </p:grpSp>
      <p:sp>
        <p:nvSpPr>
          <p:cNvPr id="11" name="Frame 10">
            <a:extLst>
              <a:ext uri="{FF2B5EF4-FFF2-40B4-BE49-F238E27FC236}">
                <a16:creationId xmlns:a16="http://schemas.microsoft.com/office/drawing/2014/main" id="{CF2A8867-581F-4D6B-9F1D-3970CB41FC31}"/>
              </a:ext>
            </a:extLst>
          </p:cNvPr>
          <p:cNvSpPr/>
          <p:nvPr/>
        </p:nvSpPr>
        <p:spPr>
          <a:xfrm>
            <a:off x="1646632" y="2447738"/>
            <a:ext cx="1897185" cy="1897185"/>
          </a:xfrm>
          <a:prstGeom prst="fram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solidFill>
                <a:schemeClr val="tx1"/>
              </a:solidFill>
            </a:endParaRPr>
          </a:p>
        </p:txBody>
      </p:sp>
    </p:spTree>
    <p:extLst>
      <p:ext uri="{BB962C8B-B14F-4D97-AF65-F5344CB8AC3E}">
        <p14:creationId xmlns:p14="http://schemas.microsoft.com/office/powerpoint/2010/main" val="930299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DA55C3B9-984B-4AA2-A803-93F4156FF6DD}"/>
              </a:ext>
            </a:extLst>
          </p:cNvPr>
          <p:cNvGrpSpPr/>
          <p:nvPr/>
        </p:nvGrpSpPr>
        <p:grpSpPr>
          <a:xfrm>
            <a:off x="4246473" y="1098247"/>
            <a:ext cx="5298287" cy="4424751"/>
            <a:chOff x="8386916" y="2786515"/>
            <a:chExt cx="9750558" cy="8142970"/>
          </a:xfrm>
        </p:grpSpPr>
        <p:grpSp>
          <p:nvGrpSpPr>
            <p:cNvPr id="3" name="Group 2">
              <a:extLst>
                <a:ext uri="{FF2B5EF4-FFF2-40B4-BE49-F238E27FC236}">
                  <a16:creationId xmlns:a16="http://schemas.microsoft.com/office/drawing/2014/main" id="{A006783C-05AA-4467-897F-0E891DD10736}"/>
                </a:ext>
              </a:extLst>
            </p:cNvPr>
            <p:cNvGrpSpPr/>
            <p:nvPr/>
          </p:nvGrpSpPr>
          <p:grpSpPr>
            <a:xfrm rot="5400000">
              <a:off x="9190710" y="1982721"/>
              <a:ext cx="8142970" cy="9750558"/>
              <a:chOff x="-3200400" y="-149351"/>
              <a:chExt cx="11579352" cy="13865351"/>
            </a:xfrm>
          </p:grpSpPr>
          <p:sp>
            <p:nvSpPr>
              <p:cNvPr id="4" name="Freeform: Shape 3">
                <a:extLst>
                  <a:ext uri="{FF2B5EF4-FFF2-40B4-BE49-F238E27FC236}">
                    <a16:creationId xmlns:a16="http://schemas.microsoft.com/office/drawing/2014/main" id="{15819105-00B3-4E9C-B596-507BA5196656}"/>
                  </a:ext>
                </a:extLst>
              </p:cNvPr>
              <p:cNvSpPr/>
              <p:nvPr userDrawn="1"/>
            </p:nvSpPr>
            <p:spPr>
              <a:xfrm>
                <a:off x="-3200400" y="10082832"/>
                <a:ext cx="11579352" cy="2286000"/>
              </a:xfrm>
              <a:custGeom>
                <a:avLst/>
                <a:gdLst>
                  <a:gd name="connsiteX0" fmla="*/ 1325880 w 11579352"/>
                  <a:gd name="connsiteY0" fmla="*/ 0 h 2286000"/>
                  <a:gd name="connsiteX1" fmla="*/ 10253472 w 11579352"/>
                  <a:gd name="connsiteY1" fmla="*/ 0 h 2286000"/>
                  <a:gd name="connsiteX2" fmla="*/ 11579352 w 11579352"/>
                  <a:gd name="connsiteY2" fmla="*/ 2286000 h 2286000"/>
                  <a:gd name="connsiteX3" fmla="*/ 0 w 11579352"/>
                  <a:gd name="connsiteY3" fmla="*/ 2286000 h 2286000"/>
                  <a:gd name="connsiteX4" fmla="*/ 1325880 w 11579352"/>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9352" h="2286000">
                    <a:moveTo>
                      <a:pt x="1325880" y="0"/>
                    </a:moveTo>
                    <a:lnTo>
                      <a:pt x="10253472" y="0"/>
                    </a:lnTo>
                    <a:lnTo>
                      <a:pt x="11579352" y="2286000"/>
                    </a:lnTo>
                    <a:lnTo>
                      <a:pt x="0" y="2286000"/>
                    </a:lnTo>
                    <a:lnTo>
                      <a:pt x="132588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5" name="Freeform: Shape 4">
                <a:extLst>
                  <a:ext uri="{FF2B5EF4-FFF2-40B4-BE49-F238E27FC236}">
                    <a16:creationId xmlns:a16="http://schemas.microsoft.com/office/drawing/2014/main" id="{805B418A-AED5-41B4-90D4-E64946796750}"/>
                  </a:ext>
                </a:extLst>
              </p:cNvPr>
              <p:cNvSpPr/>
              <p:nvPr userDrawn="1"/>
            </p:nvSpPr>
            <p:spPr>
              <a:xfrm rot="14400000">
                <a:off x="-2590799" y="4497325"/>
                <a:ext cx="11579352" cy="2286000"/>
              </a:xfrm>
              <a:custGeom>
                <a:avLst/>
                <a:gdLst>
                  <a:gd name="connsiteX0" fmla="*/ 1325880 w 11579352"/>
                  <a:gd name="connsiteY0" fmla="*/ 0 h 2286000"/>
                  <a:gd name="connsiteX1" fmla="*/ 10253472 w 11579352"/>
                  <a:gd name="connsiteY1" fmla="*/ 0 h 2286000"/>
                  <a:gd name="connsiteX2" fmla="*/ 11579352 w 11579352"/>
                  <a:gd name="connsiteY2" fmla="*/ 2286000 h 2286000"/>
                  <a:gd name="connsiteX3" fmla="*/ 0 w 11579352"/>
                  <a:gd name="connsiteY3" fmla="*/ 2286000 h 2286000"/>
                  <a:gd name="connsiteX4" fmla="*/ 1325880 w 11579352"/>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9352" h="2286000">
                    <a:moveTo>
                      <a:pt x="1325880" y="0"/>
                    </a:moveTo>
                    <a:lnTo>
                      <a:pt x="10253472" y="0"/>
                    </a:lnTo>
                    <a:lnTo>
                      <a:pt x="11579352" y="2286000"/>
                    </a:lnTo>
                    <a:lnTo>
                      <a:pt x="0" y="2286000"/>
                    </a:lnTo>
                    <a:lnTo>
                      <a:pt x="132588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6" name="Freeform: Shape 5">
                <a:extLst>
                  <a:ext uri="{FF2B5EF4-FFF2-40B4-BE49-F238E27FC236}">
                    <a16:creationId xmlns:a16="http://schemas.microsoft.com/office/drawing/2014/main" id="{A955CAC3-41BB-4E1E-8BEE-F3AB2D1D57A5}"/>
                  </a:ext>
                </a:extLst>
              </p:cNvPr>
              <p:cNvSpPr/>
              <p:nvPr userDrawn="1"/>
            </p:nvSpPr>
            <p:spPr>
              <a:xfrm rot="7200000">
                <a:off x="-7694674" y="6783324"/>
                <a:ext cx="11579352" cy="2286000"/>
              </a:xfrm>
              <a:custGeom>
                <a:avLst/>
                <a:gdLst>
                  <a:gd name="connsiteX0" fmla="*/ 1325880 w 11579352"/>
                  <a:gd name="connsiteY0" fmla="*/ 0 h 2286000"/>
                  <a:gd name="connsiteX1" fmla="*/ 10253472 w 11579352"/>
                  <a:gd name="connsiteY1" fmla="*/ 0 h 2286000"/>
                  <a:gd name="connsiteX2" fmla="*/ 11579352 w 11579352"/>
                  <a:gd name="connsiteY2" fmla="*/ 2286000 h 2286000"/>
                  <a:gd name="connsiteX3" fmla="*/ 0 w 11579352"/>
                  <a:gd name="connsiteY3" fmla="*/ 2286000 h 2286000"/>
                  <a:gd name="connsiteX4" fmla="*/ 1325880 w 11579352"/>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9352" h="2286000">
                    <a:moveTo>
                      <a:pt x="1325880" y="0"/>
                    </a:moveTo>
                    <a:lnTo>
                      <a:pt x="10253472" y="0"/>
                    </a:lnTo>
                    <a:lnTo>
                      <a:pt x="11579352" y="2286000"/>
                    </a:lnTo>
                    <a:lnTo>
                      <a:pt x="0" y="2286000"/>
                    </a:lnTo>
                    <a:lnTo>
                      <a:pt x="132588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pic>
          <p:nvPicPr>
            <p:cNvPr id="7" name="Picture 345" descr="shadow_1_m">
              <a:extLst>
                <a:ext uri="{FF2B5EF4-FFF2-40B4-BE49-F238E27FC236}">
                  <a16:creationId xmlns:a16="http://schemas.microsoft.com/office/drawing/2014/main" id="{02BD684A-229E-438F-B084-6FFF24DE4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411"/>
            <a:stretch>
              <a:fillRect/>
            </a:stretch>
          </p:blipFill>
          <p:spPr bwMode="gray">
            <a:xfrm rot="7200000">
              <a:off x="10101666" y="1899219"/>
              <a:ext cx="345059" cy="330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45" descr="shadow_1_m">
              <a:extLst>
                <a:ext uri="{FF2B5EF4-FFF2-40B4-BE49-F238E27FC236}">
                  <a16:creationId xmlns:a16="http://schemas.microsoft.com/office/drawing/2014/main" id="{69CEA47E-66C9-445D-B241-6AC4B47E3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411"/>
            <a:stretch>
              <a:fillRect/>
            </a:stretch>
          </p:blipFill>
          <p:spPr bwMode="gray">
            <a:xfrm>
              <a:off x="10906251" y="7320757"/>
              <a:ext cx="345059" cy="330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4">
            <a:extLst>
              <a:ext uri="{FF2B5EF4-FFF2-40B4-BE49-F238E27FC236}">
                <a16:creationId xmlns:a16="http://schemas.microsoft.com/office/drawing/2014/main" id="{1269412B-9262-44AD-A499-EC5BC2CBC7ED}"/>
              </a:ext>
            </a:extLst>
          </p:cNvPr>
          <p:cNvGrpSpPr/>
          <p:nvPr/>
        </p:nvGrpSpPr>
        <p:grpSpPr>
          <a:xfrm>
            <a:off x="6959190" y="4800544"/>
            <a:ext cx="1966268" cy="1642086"/>
            <a:chOff x="8386916" y="2786515"/>
            <a:chExt cx="9750558" cy="8142970"/>
          </a:xfrm>
        </p:grpSpPr>
        <p:grpSp>
          <p:nvGrpSpPr>
            <p:cNvPr id="26" name="Group 25">
              <a:extLst>
                <a:ext uri="{FF2B5EF4-FFF2-40B4-BE49-F238E27FC236}">
                  <a16:creationId xmlns:a16="http://schemas.microsoft.com/office/drawing/2014/main" id="{073B4ED8-C8E5-4D2B-9935-D56A73BB7A1B}"/>
                </a:ext>
              </a:extLst>
            </p:cNvPr>
            <p:cNvGrpSpPr/>
            <p:nvPr/>
          </p:nvGrpSpPr>
          <p:grpSpPr>
            <a:xfrm rot="5400000">
              <a:off x="9190710" y="1982721"/>
              <a:ext cx="8142970" cy="9750558"/>
              <a:chOff x="-3200400" y="-149351"/>
              <a:chExt cx="11579352" cy="13865351"/>
            </a:xfrm>
          </p:grpSpPr>
          <p:sp>
            <p:nvSpPr>
              <p:cNvPr id="29" name="Freeform: Shape 28">
                <a:extLst>
                  <a:ext uri="{FF2B5EF4-FFF2-40B4-BE49-F238E27FC236}">
                    <a16:creationId xmlns:a16="http://schemas.microsoft.com/office/drawing/2014/main" id="{FB84F024-B53B-4843-AB76-B767BE56CA4B}"/>
                  </a:ext>
                </a:extLst>
              </p:cNvPr>
              <p:cNvSpPr/>
              <p:nvPr userDrawn="1"/>
            </p:nvSpPr>
            <p:spPr>
              <a:xfrm>
                <a:off x="-3200400" y="10082832"/>
                <a:ext cx="11579352" cy="2286000"/>
              </a:xfrm>
              <a:custGeom>
                <a:avLst/>
                <a:gdLst>
                  <a:gd name="connsiteX0" fmla="*/ 1325880 w 11579352"/>
                  <a:gd name="connsiteY0" fmla="*/ 0 h 2286000"/>
                  <a:gd name="connsiteX1" fmla="*/ 10253472 w 11579352"/>
                  <a:gd name="connsiteY1" fmla="*/ 0 h 2286000"/>
                  <a:gd name="connsiteX2" fmla="*/ 11579352 w 11579352"/>
                  <a:gd name="connsiteY2" fmla="*/ 2286000 h 2286000"/>
                  <a:gd name="connsiteX3" fmla="*/ 0 w 11579352"/>
                  <a:gd name="connsiteY3" fmla="*/ 2286000 h 2286000"/>
                  <a:gd name="connsiteX4" fmla="*/ 1325880 w 11579352"/>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9352" h="2286000">
                    <a:moveTo>
                      <a:pt x="1325880" y="0"/>
                    </a:moveTo>
                    <a:lnTo>
                      <a:pt x="10253472" y="0"/>
                    </a:lnTo>
                    <a:lnTo>
                      <a:pt x="11579352" y="2286000"/>
                    </a:lnTo>
                    <a:lnTo>
                      <a:pt x="0" y="2286000"/>
                    </a:lnTo>
                    <a:lnTo>
                      <a:pt x="132588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0" name="Freeform: Shape 29">
                <a:extLst>
                  <a:ext uri="{FF2B5EF4-FFF2-40B4-BE49-F238E27FC236}">
                    <a16:creationId xmlns:a16="http://schemas.microsoft.com/office/drawing/2014/main" id="{011F09E2-E837-421A-8A1F-BD5DECD8F803}"/>
                  </a:ext>
                </a:extLst>
              </p:cNvPr>
              <p:cNvSpPr/>
              <p:nvPr userDrawn="1"/>
            </p:nvSpPr>
            <p:spPr>
              <a:xfrm rot="14400000">
                <a:off x="-2590799" y="4497325"/>
                <a:ext cx="11579352" cy="2286000"/>
              </a:xfrm>
              <a:custGeom>
                <a:avLst/>
                <a:gdLst>
                  <a:gd name="connsiteX0" fmla="*/ 1325880 w 11579352"/>
                  <a:gd name="connsiteY0" fmla="*/ 0 h 2286000"/>
                  <a:gd name="connsiteX1" fmla="*/ 10253472 w 11579352"/>
                  <a:gd name="connsiteY1" fmla="*/ 0 h 2286000"/>
                  <a:gd name="connsiteX2" fmla="*/ 11579352 w 11579352"/>
                  <a:gd name="connsiteY2" fmla="*/ 2286000 h 2286000"/>
                  <a:gd name="connsiteX3" fmla="*/ 0 w 11579352"/>
                  <a:gd name="connsiteY3" fmla="*/ 2286000 h 2286000"/>
                  <a:gd name="connsiteX4" fmla="*/ 1325880 w 11579352"/>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9352" h="2286000">
                    <a:moveTo>
                      <a:pt x="1325880" y="0"/>
                    </a:moveTo>
                    <a:lnTo>
                      <a:pt x="10253472" y="0"/>
                    </a:lnTo>
                    <a:lnTo>
                      <a:pt x="11579352" y="2286000"/>
                    </a:lnTo>
                    <a:lnTo>
                      <a:pt x="0" y="2286000"/>
                    </a:lnTo>
                    <a:lnTo>
                      <a:pt x="132588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1" name="Freeform: Shape 30">
                <a:extLst>
                  <a:ext uri="{FF2B5EF4-FFF2-40B4-BE49-F238E27FC236}">
                    <a16:creationId xmlns:a16="http://schemas.microsoft.com/office/drawing/2014/main" id="{9EA9FC9F-861F-4507-87AA-559C841D5806}"/>
                  </a:ext>
                </a:extLst>
              </p:cNvPr>
              <p:cNvSpPr/>
              <p:nvPr userDrawn="1"/>
            </p:nvSpPr>
            <p:spPr>
              <a:xfrm rot="7200000">
                <a:off x="-7694674" y="6783324"/>
                <a:ext cx="11579352" cy="2286000"/>
              </a:xfrm>
              <a:custGeom>
                <a:avLst/>
                <a:gdLst>
                  <a:gd name="connsiteX0" fmla="*/ 1325880 w 11579352"/>
                  <a:gd name="connsiteY0" fmla="*/ 0 h 2286000"/>
                  <a:gd name="connsiteX1" fmla="*/ 10253472 w 11579352"/>
                  <a:gd name="connsiteY1" fmla="*/ 0 h 2286000"/>
                  <a:gd name="connsiteX2" fmla="*/ 11579352 w 11579352"/>
                  <a:gd name="connsiteY2" fmla="*/ 2286000 h 2286000"/>
                  <a:gd name="connsiteX3" fmla="*/ 0 w 11579352"/>
                  <a:gd name="connsiteY3" fmla="*/ 2286000 h 2286000"/>
                  <a:gd name="connsiteX4" fmla="*/ 1325880 w 11579352"/>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9352" h="2286000">
                    <a:moveTo>
                      <a:pt x="1325880" y="0"/>
                    </a:moveTo>
                    <a:lnTo>
                      <a:pt x="10253472" y="0"/>
                    </a:lnTo>
                    <a:lnTo>
                      <a:pt x="11579352" y="2286000"/>
                    </a:lnTo>
                    <a:lnTo>
                      <a:pt x="0" y="2286000"/>
                    </a:lnTo>
                    <a:lnTo>
                      <a:pt x="132588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pic>
          <p:nvPicPr>
            <p:cNvPr id="27" name="Picture 345" descr="shadow_1_m">
              <a:extLst>
                <a:ext uri="{FF2B5EF4-FFF2-40B4-BE49-F238E27FC236}">
                  <a16:creationId xmlns:a16="http://schemas.microsoft.com/office/drawing/2014/main" id="{5D7FCA6F-335A-4E49-B2B8-ADFEBF82E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411"/>
            <a:stretch>
              <a:fillRect/>
            </a:stretch>
          </p:blipFill>
          <p:spPr bwMode="gray">
            <a:xfrm rot="7200000">
              <a:off x="10101666" y="1899219"/>
              <a:ext cx="345059" cy="330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45" descr="shadow_1_m">
              <a:extLst>
                <a:ext uri="{FF2B5EF4-FFF2-40B4-BE49-F238E27FC236}">
                  <a16:creationId xmlns:a16="http://schemas.microsoft.com/office/drawing/2014/main" id="{6441100C-9C81-4049-8735-8090FFD2B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411"/>
            <a:stretch>
              <a:fillRect/>
            </a:stretch>
          </p:blipFill>
          <p:spPr bwMode="gray">
            <a:xfrm>
              <a:off x="10906251" y="7320757"/>
              <a:ext cx="345059" cy="330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45" descr="shadow_1_m">
              <a:extLst>
                <a:ext uri="{FF2B5EF4-FFF2-40B4-BE49-F238E27FC236}">
                  <a16:creationId xmlns:a16="http://schemas.microsoft.com/office/drawing/2014/main" id="{4328CE32-5FBA-4632-9046-DF6D6AFF1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411"/>
            <a:stretch>
              <a:fillRect/>
            </a:stretch>
          </p:blipFill>
          <p:spPr bwMode="gray">
            <a:xfrm rot="3600000">
              <a:off x="15391251" y="4070068"/>
              <a:ext cx="345059" cy="330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Group 40">
            <a:extLst>
              <a:ext uri="{FF2B5EF4-FFF2-40B4-BE49-F238E27FC236}">
                <a16:creationId xmlns:a16="http://schemas.microsoft.com/office/drawing/2014/main" id="{3F05AC43-584A-4499-B956-619C3A66CC7E}"/>
              </a:ext>
            </a:extLst>
          </p:cNvPr>
          <p:cNvGrpSpPr/>
          <p:nvPr/>
        </p:nvGrpSpPr>
        <p:grpSpPr>
          <a:xfrm>
            <a:off x="596285" y="1933923"/>
            <a:ext cx="3357571" cy="2880435"/>
            <a:chOff x="1192724" y="4443999"/>
            <a:chExt cx="6716017" cy="5761620"/>
          </a:xfrm>
        </p:grpSpPr>
        <p:sp>
          <p:nvSpPr>
            <p:cNvPr id="33" name="TextBox 32">
              <a:extLst>
                <a:ext uri="{FF2B5EF4-FFF2-40B4-BE49-F238E27FC236}">
                  <a16:creationId xmlns:a16="http://schemas.microsoft.com/office/drawing/2014/main" id="{33CF3023-E380-4096-A61C-C144C7C23543}"/>
                </a:ext>
              </a:extLst>
            </p:cNvPr>
            <p:cNvSpPr txBox="1"/>
            <p:nvPr/>
          </p:nvSpPr>
          <p:spPr>
            <a:xfrm>
              <a:off x="1192724" y="4443999"/>
              <a:ext cx="6545850" cy="1354136"/>
            </a:xfrm>
            <a:prstGeom prst="rect">
              <a:avLst/>
            </a:prstGeom>
            <a:noFill/>
          </p:spPr>
          <p:txBody>
            <a:bodyPr wrap="none" lIns="0" tIns="0" rIns="0" bIns="0" rtlCol="0">
              <a:spAutoFit/>
            </a:bodyPr>
            <a:lstStyle/>
            <a:p>
              <a:pPr algn="l"/>
              <a:r>
                <a:rPr lang="en-US" sz="4399" b="1">
                  <a:gradFill>
                    <a:gsLst>
                      <a:gs pos="0">
                        <a:schemeClr val="accent1">
                          <a:lumMod val="100000"/>
                        </a:schemeClr>
                      </a:gs>
                      <a:gs pos="100000">
                        <a:schemeClr val="accent4"/>
                      </a:gs>
                    </a:gsLst>
                    <a:lin ang="2700000" scaled="0"/>
                  </a:gradFill>
                </a:rPr>
                <a:t>Creative slide </a:t>
              </a:r>
              <a:endParaRPr lang="vi-VN" sz="4399" b="1">
                <a:gradFill>
                  <a:gsLst>
                    <a:gs pos="0">
                      <a:schemeClr val="accent1">
                        <a:lumMod val="100000"/>
                      </a:schemeClr>
                    </a:gs>
                    <a:gs pos="100000">
                      <a:schemeClr val="accent4"/>
                    </a:gs>
                  </a:gsLst>
                  <a:lin ang="2700000" scaled="0"/>
                </a:gradFill>
              </a:endParaRPr>
            </a:p>
          </p:txBody>
        </p:sp>
        <p:sp>
          <p:nvSpPr>
            <p:cNvPr id="34" name="TextBox 33">
              <a:extLst>
                <a:ext uri="{FF2B5EF4-FFF2-40B4-BE49-F238E27FC236}">
                  <a16:creationId xmlns:a16="http://schemas.microsoft.com/office/drawing/2014/main" id="{179AF581-4593-481D-96DC-E297712B499B}"/>
                </a:ext>
              </a:extLst>
            </p:cNvPr>
            <p:cNvSpPr txBox="1"/>
            <p:nvPr/>
          </p:nvSpPr>
          <p:spPr>
            <a:xfrm flipH="1">
              <a:off x="1192724" y="6849474"/>
              <a:ext cx="6716017" cy="1605007"/>
            </a:xfrm>
            <a:prstGeom prst="rect">
              <a:avLst/>
            </a:prstGeom>
            <a:noFill/>
          </p:spPr>
          <p:txBody>
            <a:bodyPr wrap="square" lIns="0" tIns="0" rIns="0" bIns="0" rtlCol="0">
              <a:spAutoFit/>
            </a:bodyPr>
            <a:lstStyle/>
            <a:p>
              <a:pPr algn="just">
                <a:lnSpc>
                  <a:spcPct val="150000"/>
                </a:lnSpc>
              </a:pPr>
              <a:r>
                <a:rPr lang="en-US" sz="1200" dirty="0">
                  <a:ea typeface="Lato Medium" panose="020F0502020204030203" pitchFamily="34" charset="0"/>
                  <a:cs typeface="Poppins" panose="00000500000000000000" pitchFamily="2" charset="0"/>
                </a:rPr>
                <a:t>Lorem ipsum dolor sit </a:t>
              </a:r>
              <a:r>
                <a:rPr lang="en-US" sz="1200" dirty="0" err="1">
                  <a:ea typeface="Lato Medium" panose="020F0502020204030203" pitchFamily="34" charset="0"/>
                  <a:cs typeface="Poppins" panose="00000500000000000000" pitchFamily="2" charset="0"/>
                </a:rPr>
                <a:t>amet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consectetur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adipiscing</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elit</a:t>
              </a:r>
              <a:r>
                <a:rPr lang="en-US" sz="1200" dirty="0">
                  <a:ea typeface="Lato Medium" panose="020F0502020204030203" pitchFamily="34" charset="0"/>
                  <a:cs typeface="Poppins" panose="00000500000000000000" pitchFamily="2" charset="0"/>
                </a:rPr>
                <a:t>, sed do </a:t>
              </a:r>
              <a:r>
                <a:rPr lang="en-US" sz="1200" dirty="0" err="1">
                  <a:ea typeface="Lato Medium" panose="020F0502020204030203" pitchFamily="34" charset="0"/>
                  <a:cs typeface="Poppins" panose="00000500000000000000" pitchFamily="2" charset="0"/>
                </a:rPr>
                <a:t>eiusmod</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tempor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incididunt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ut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labore</a:t>
              </a:r>
              <a:r>
                <a:rPr lang="en-US" sz="1200" dirty="0">
                  <a:ea typeface="Lato Medium" panose="020F0502020204030203" pitchFamily="34" charset="0"/>
                  <a:cs typeface="Poppins" panose="00000500000000000000" pitchFamily="2" charset="0"/>
                </a:rPr>
                <a:t> et dolore magna </a:t>
              </a:r>
              <a:r>
                <a:rPr lang="en-US" sz="1200" dirty="0" err="1">
                  <a:ea typeface="Lato Medium" panose="020F0502020204030203" pitchFamily="34" charset="0"/>
                  <a:cs typeface="Poppins" panose="00000500000000000000" pitchFamily="2" charset="0"/>
                </a:rPr>
                <a:t>aliqua</a:t>
              </a:r>
              <a:r>
                <a:rPr lang="en-US" sz="1200" dirty="0">
                  <a:ea typeface="Lato Medium" panose="020F0502020204030203" pitchFamily="34" charset="0"/>
                  <a:cs typeface="Poppins" panose="00000500000000000000" pitchFamily="2" charset="0"/>
                </a:rPr>
                <a:t>. Ut </a:t>
              </a:r>
              <a:r>
                <a:rPr lang="en-US" sz="1200" dirty="0" err="1">
                  <a:ea typeface="Lato Medium" panose="020F0502020204030203" pitchFamily="34" charset="0"/>
                  <a:cs typeface="Poppins" panose="00000500000000000000" pitchFamily="2" charset="0"/>
                </a:rPr>
                <a:t>enim</a:t>
              </a:r>
              <a:r>
                <a:rPr lang="en-US" sz="1200" dirty="0">
                  <a:ea typeface="Lato Medium" panose="020F0502020204030203" pitchFamily="34" charset="0"/>
                  <a:cs typeface="Poppins" panose="00000500000000000000" pitchFamily="2" charset="0"/>
                </a:rPr>
                <a:t> ad minim </a:t>
              </a:r>
              <a:r>
                <a:rPr lang="en-US" sz="1200" dirty="0" err="1">
                  <a:ea typeface="Lato Medium" panose="020F0502020204030203" pitchFamily="34" charset="0"/>
                  <a:cs typeface="Poppins" panose="00000500000000000000" pitchFamily="2" charset="0"/>
                </a:rPr>
                <a:t>veniam</a:t>
              </a:r>
              <a:r>
                <a:rPr lang="en-US" sz="1200" dirty="0">
                  <a:ea typeface="Lato Medium" panose="020F0502020204030203" pitchFamily="34" charset="0"/>
                  <a:cs typeface="Poppins" panose="00000500000000000000" pitchFamily="2" charset="0"/>
                </a:rPr>
                <a:t>, </a:t>
              </a:r>
            </a:p>
          </p:txBody>
        </p:sp>
        <p:sp>
          <p:nvSpPr>
            <p:cNvPr id="35" name="TextBox 34">
              <a:extLst>
                <a:ext uri="{FF2B5EF4-FFF2-40B4-BE49-F238E27FC236}">
                  <a16:creationId xmlns:a16="http://schemas.microsoft.com/office/drawing/2014/main" id="{BB68921B-D15B-429C-8F31-9D53946FD47E}"/>
                </a:ext>
              </a:extLst>
            </p:cNvPr>
            <p:cNvSpPr txBox="1"/>
            <p:nvPr/>
          </p:nvSpPr>
          <p:spPr>
            <a:xfrm>
              <a:off x="1192724" y="6295476"/>
              <a:ext cx="2044544" cy="461724"/>
            </a:xfrm>
            <a:prstGeom prst="rect">
              <a:avLst/>
            </a:prstGeom>
            <a:noFill/>
          </p:spPr>
          <p:txBody>
            <a:bodyPr wrap="none" lIns="0" tIns="0" rIns="0" bIns="0" rtlCol="0">
              <a:spAutoFit/>
            </a:bodyPr>
            <a:lstStyle/>
            <a:p>
              <a:pPr algn="l"/>
              <a:r>
                <a:rPr lang="en-US" sz="1500" b="1"/>
                <a:t>Samples text</a:t>
              </a:r>
              <a:endParaRPr lang="vi-VN" sz="1500" b="1"/>
            </a:p>
          </p:txBody>
        </p:sp>
        <p:grpSp>
          <p:nvGrpSpPr>
            <p:cNvPr id="36" name="Group 35">
              <a:extLst>
                <a:ext uri="{FF2B5EF4-FFF2-40B4-BE49-F238E27FC236}">
                  <a16:creationId xmlns:a16="http://schemas.microsoft.com/office/drawing/2014/main" id="{23CB83BE-C8AC-49EE-A2D7-59B9DB9CF62C}"/>
                </a:ext>
              </a:extLst>
            </p:cNvPr>
            <p:cNvGrpSpPr/>
            <p:nvPr/>
          </p:nvGrpSpPr>
          <p:grpSpPr>
            <a:xfrm>
              <a:off x="1192724" y="9484257"/>
              <a:ext cx="2247868" cy="721362"/>
              <a:chOff x="20955032" y="11059078"/>
              <a:chExt cx="2247868" cy="721362"/>
            </a:xfrm>
          </p:grpSpPr>
          <p:grpSp>
            <p:nvGrpSpPr>
              <p:cNvPr id="37" name="Group 36">
                <a:extLst>
                  <a:ext uri="{FF2B5EF4-FFF2-40B4-BE49-F238E27FC236}">
                    <a16:creationId xmlns:a16="http://schemas.microsoft.com/office/drawing/2014/main" id="{290D96A1-7EF1-4887-B783-7499944D479F}"/>
                  </a:ext>
                </a:extLst>
              </p:cNvPr>
              <p:cNvGrpSpPr/>
              <p:nvPr/>
            </p:nvGrpSpPr>
            <p:grpSpPr>
              <a:xfrm>
                <a:off x="20955032" y="11059078"/>
                <a:ext cx="2247868" cy="721362"/>
                <a:chOff x="20643687" y="11059078"/>
                <a:chExt cx="2870558" cy="721362"/>
              </a:xfrm>
            </p:grpSpPr>
            <p:sp>
              <p:nvSpPr>
                <p:cNvPr id="39" name="Rectangle: Rounded Corners 38">
                  <a:extLst>
                    <a:ext uri="{FF2B5EF4-FFF2-40B4-BE49-F238E27FC236}">
                      <a16:creationId xmlns:a16="http://schemas.microsoft.com/office/drawing/2014/main" id="{A3ED19EF-5F51-4BAB-9A56-858C4AA193F4}"/>
                    </a:ext>
                  </a:extLst>
                </p:cNvPr>
                <p:cNvSpPr/>
                <p:nvPr/>
              </p:nvSpPr>
              <p:spPr>
                <a:xfrm>
                  <a:off x="20643687" y="11165909"/>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40" name="Rectangle: Rounded Corners 39">
                  <a:extLst>
                    <a:ext uri="{FF2B5EF4-FFF2-40B4-BE49-F238E27FC236}">
                      <a16:creationId xmlns:a16="http://schemas.microsoft.com/office/drawing/2014/main" id="{CC5BA6F5-5ECF-423D-8768-881EAF9541D0}"/>
                    </a:ext>
                  </a:extLst>
                </p:cNvPr>
                <p:cNvSpPr/>
                <p:nvPr/>
              </p:nvSpPr>
              <p:spPr>
                <a:xfrm>
                  <a:off x="20745287" y="11059078"/>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38" name="TextBox 37">
                <a:extLst>
                  <a:ext uri="{FF2B5EF4-FFF2-40B4-BE49-F238E27FC236}">
                    <a16:creationId xmlns:a16="http://schemas.microsoft.com/office/drawing/2014/main" id="{FEACF50E-B0B2-496B-9D5E-8D2EC9578A88}"/>
                  </a:ext>
                </a:extLst>
              </p:cNvPr>
              <p:cNvSpPr txBox="1"/>
              <p:nvPr/>
            </p:nvSpPr>
            <p:spPr>
              <a:xfrm>
                <a:off x="21470131" y="11150900"/>
                <a:ext cx="1092878" cy="430944"/>
              </a:xfrm>
              <a:prstGeom prst="rect">
                <a:avLst/>
              </a:prstGeom>
              <a:noFill/>
            </p:spPr>
            <p:txBody>
              <a:bodyPr wrap="none" lIns="0" tIns="0" rIns="0" bIns="0" rtlCol="0">
                <a:spAutoFit/>
              </a:bodyPr>
              <a:lstStyle/>
              <a:p>
                <a:pPr algn="l"/>
                <a:r>
                  <a:rPr lang="en-US" sz="1400"/>
                  <a:t>explore</a:t>
                </a:r>
                <a:endParaRPr lang="vi-VN" sz="1400"/>
              </a:p>
            </p:txBody>
          </p:sp>
        </p:grpSp>
      </p:grpSp>
      <p:pic>
        <p:nvPicPr>
          <p:cNvPr id="10" name="Picture Placeholder 9">
            <a:extLst>
              <a:ext uri="{FF2B5EF4-FFF2-40B4-BE49-F238E27FC236}">
                <a16:creationId xmlns:a16="http://schemas.microsoft.com/office/drawing/2014/main" id="{FAA4E599-6511-4A9F-892A-B2A765645BC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323" b="11323"/>
          <a:stretch>
            <a:fillRect/>
          </a:stretch>
        </p:blipFill>
        <p:spPr>
          <a:xfrm>
            <a:off x="6459538" y="355600"/>
            <a:ext cx="5297487" cy="6146800"/>
          </a:xfrm>
        </p:spPr>
      </p:pic>
    </p:spTree>
    <p:extLst>
      <p:ext uri="{BB962C8B-B14F-4D97-AF65-F5344CB8AC3E}">
        <p14:creationId xmlns:p14="http://schemas.microsoft.com/office/powerpoint/2010/main" val="1749664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799CDD3-027D-488C-BDB0-FD2801BF1A7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667" b="16667"/>
          <a:stretch>
            <a:fillRect/>
          </a:stretch>
        </p:blipFill>
        <p:spPr/>
      </p:pic>
      <p:sp>
        <p:nvSpPr>
          <p:cNvPr id="21" name="Freeform: Shape 20">
            <a:extLst>
              <a:ext uri="{FF2B5EF4-FFF2-40B4-BE49-F238E27FC236}">
                <a16:creationId xmlns:a16="http://schemas.microsoft.com/office/drawing/2014/main" id="{0C6CE2C6-C1E0-4154-8F16-6FD0DFCDD62B}"/>
              </a:ext>
            </a:extLst>
          </p:cNvPr>
          <p:cNvSpPr/>
          <p:nvPr/>
        </p:nvSpPr>
        <p:spPr>
          <a:xfrm>
            <a:off x="765587" y="708276"/>
            <a:ext cx="5433436" cy="5374986"/>
          </a:xfrm>
          <a:custGeom>
            <a:avLst/>
            <a:gdLst>
              <a:gd name="connsiteX0" fmla="*/ 9295004 w 10868286"/>
              <a:gd name="connsiteY0" fmla="*/ 9273037 h 10751372"/>
              <a:gd name="connsiteX1" fmla="*/ 9247356 w 10868286"/>
              <a:gd name="connsiteY1" fmla="*/ 9323012 h 10751372"/>
              <a:gd name="connsiteX2" fmla="*/ 6759252 w 10868286"/>
              <a:gd name="connsiteY2" fmla="*/ 10745649 h 10751372"/>
              <a:gd name="connsiteX3" fmla="*/ 6734452 w 10868286"/>
              <a:gd name="connsiteY3" fmla="*/ 10751372 h 10751372"/>
              <a:gd name="connsiteX4" fmla="*/ 10827158 w 10868286"/>
              <a:gd name="connsiteY4" fmla="*/ 4773908 h 10751372"/>
              <a:gd name="connsiteX5" fmla="*/ 10840188 w 10868286"/>
              <a:gd name="connsiteY5" fmla="*/ 4876455 h 10751372"/>
              <a:gd name="connsiteX6" fmla="*/ 10868286 w 10868286"/>
              <a:gd name="connsiteY6" fmla="*/ 5432882 h 10751372"/>
              <a:gd name="connsiteX7" fmla="*/ 10861204 w 10868286"/>
              <a:gd name="connsiteY7" fmla="*/ 5712935 h 10751372"/>
              <a:gd name="connsiteX8" fmla="*/ 10853016 w 10868286"/>
              <a:gd name="connsiteY8" fmla="*/ 5820626 h 10751372"/>
              <a:gd name="connsiteX9" fmla="*/ 3046225 w 10868286"/>
              <a:gd name="connsiteY9" fmla="*/ 10327879 h 10751372"/>
              <a:gd name="connsiteX10" fmla="*/ 2832076 w 10868286"/>
              <a:gd name="connsiteY10" fmla="*/ 10218198 h 10751372"/>
              <a:gd name="connsiteX11" fmla="*/ 2170003 w 10868286"/>
              <a:gd name="connsiteY11" fmla="*/ 9793873 h 10751372"/>
              <a:gd name="connsiteX12" fmla="*/ 2154044 w 10868286"/>
              <a:gd name="connsiteY12" fmla="*/ 9781332 h 10751372"/>
              <a:gd name="connsiteX13" fmla="*/ 10594669 w 10868286"/>
              <a:gd name="connsiteY13" fmla="*/ 3732104 h 10751372"/>
              <a:gd name="connsiteX14" fmla="*/ 10628407 w 10868286"/>
              <a:gd name="connsiteY14" fmla="*/ 3831809 h 10751372"/>
              <a:gd name="connsiteX15" fmla="*/ 10810369 w 10868286"/>
              <a:gd name="connsiteY15" fmla="*/ 4621353 h 10751372"/>
              <a:gd name="connsiteX16" fmla="*/ 10816035 w 10868286"/>
              <a:gd name="connsiteY16" fmla="*/ 4665945 h 10751372"/>
              <a:gd name="connsiteX17" fmla="*/ 2060237 w 10868286"/>
              <a:gd name="connsiteY17" fmla="*/ 9721108 h 10751372"/>
              <a:gd name="connsiteX18" fmla="*/ 1969204 w 10868286"/>
              <a:gd name="connsiteY18" fmla="*/ 9649570 h 10751372"/>
              <a:gd name="connsiteX19" fmla="*/ 1402539 w 10868286"/>
              <a:gd name="connsiteY19" fmla="*/ 9109321 h 10751372"/>
              <a:gd name="connsiteX20" fmla="*/ 1362038 w 10868286"/>
              <a:gd name="connsiteY20" fmla="*/ 9062566 h 10751372"/>
              <a:gd name="connsiteX21" fmla="*/ 8808051 w 10868286"/>
              <a:gd name="connsiteY21" fmla="*/ 1180456 h 10751372"/>
              <a:gd name="connsiteX22" fmla="*/ 8899083 w 10868286"/>
              <a:gd name="connsiteY22" fmla="*/ 1251993 h 10751372"/>
              <a:gd name="connsiteX23" fmla="*/ 9465749 w 10868286"/>
              <a:gd name="connsiteY23" fmla="*/ 1792243 h 10751372"/>
              <a:gd name="connsiteX24" fmla="*/ 9506249 w 10868286"/>
              <a:gd name="connsiteY24" fmla="*/ 1838997 h 10751372"/>
              <a:gd name="connsiteX25" fmla="*/ 273618 w 10868286"/>
              <a:gd name="connsiteY25" fmla="*/ 7169459 h 10751372"/>
              <a:gd name="connsiteX26" fmla="*/ 239882 w 10868286"/>
              <a:gd name="connsiteY26" fmla="*/ 7069755 h 10751372"/>
              <a:gd name="connsiteX27" fmla="*/ 57919 w 10868286"/>
              <a:gd name="connsiteY27" fmla="*/ 6280211 h 10751372"/>
              <a:gd name="connsiteX28" fmla="*/ 52252 w 10868286"/>
              <a:gd name="connsiteY28" fmla="*/ 6235617 h 10751372"/>
              <a:gd name="connsiteX29" fmla="*/ 7822058 w 10868286"/>
              <a:gd name="connsiteY29" fmla="*/ 556431 h 10751372"/>
              <a:gd name="connsiteX30" fmla="*/ 8036208 w 10868286"/>
              <a:gd name="connsiteY30" fmla="*/ 666112 h 10751372"/>
              <a:gd name="connsiteX31" fmla="*/ 8698282 w 10868286"/>
              <a:gd name="connsiteY31" fmla="*/ 1090437 h 10751372"/>
              <a:gd name="connsiteX32" fmla="*/ 8714240 w 10868286"/>
              <a:gd name="connsiteY32" fmla="*/ 1102977 h 10751372"/>
              <a:gd name="connsiteX33" fmla="*/ 41127 w 10868286"/>
              <a:gd name="connsiteY33" fmla="*/ 6110402 h 10751372"/>
              <a:gd name="connsiteX34" fmla="*/ 28097 w 10868286"/>
              <a:gd name="connsiteY34" fmla="*/ 6007858 h 10751372"/>
              <a:gd name="connsiteX35" fmla="*/ 0 w 10868286"/>
              <a:gd name="connsiteY35" fmla="*/ 5451428 h 10751372"/>
              <a:gd name="connsiteX36" fmla="*/ 7081 w 10868286"/>
              <a:gd name="connsiteY36" fmla="*/ 5171376 h 10751372"/>
              <a:gd name="connsiteX37" fmla="*/ 15270 w 10868286"/>
              <a:gd name="connsiteY37" fmla="*/ 5063683 h 10751372"/>
              <a:gd name="connsiteX38" fmla="*/ 5446102 w 10868286"/>
              <a:gd name="connsiteY38" fmla="*/ 0 h 10751372"/>
              <a:gd name="connsiteX39" fmla="*/ 6274890 w 10868286"/>
              <a:gd name="connsiteY39" fmla="*/ 62706 h 10751372"/>
              <a:gd name="connsiteX40" fmla="*/ 6340414 w 10868286"/>
              <a:gd name="connsiteY40" fmla="*/ 74407 h 10751372"/>
              <a:gd name="connsiteX41" fmla="*/ 348904 w 10868286"/>
              <a:gd name="connsiteY41" fmla="*/ 3533607 h 10751372"/>
              <a:gd name="connsiteX42" fmla="*/ 431619 w 10868286"/>
              <a:gd name="connsiteY42" fmla="*/ 3323824 h 10751372"/>
              <a:gd name="connsiteX43" fmla="*/ 1246671 w 10868286"/>
              <a:gd name="connsiteY43" fmla="*/ 1980439 h 10751372"/>
              <a:gd name="connsiteX44" fmla="*/ 1293123 w 10868286"/>
              <a:gd name="connsiteY44" fmla="*/ 1926813 h 10751372"/>
              <a:gd name="connsiteX45" fmla="*/ 4479100 w 10868286"/>
              <a:gd name="connsiteY45" fmla="*/ 87389 h 10751372"/>
              <a:gd name="connsiteX46" fmla="*/ 4617314 w 10868286"/>
              <a:gd name="connsiteY46" fmla="*/ 62706 h 10751372"/>
              <a:gd name="connsiteX47" fmla="*/ 5446102 w 10868286"/>
              <a:gd name="connsiteY47" fmla="*/ 0 h 1075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868286" h="10751372">
                <a:moveTo>
                  <a:pt x="9295004" y="9273037"/>
                </a:moveTo>
                <a:lnTo>
                  <a:pt x="9247356" y="9323012"/>
                </a:lnTo>
                <a:cubicBezTo>
                  <a:pt x="8570282" y="10000087"/>
                  <a:pt x="7715628" y="10499584"/>
                  <a:pt x="6759252" y="10745649"/>
                </a:cubicBezTo>
                <a:lnTo>
                  <a:pt x="6734452" y="10751372"/>
                </a:lnTo>
                <a:close/>
                <a:moveTo>
                  <a:pt x="10827158" y="4773908"/>
                </a:moveTo>
                <a:lnTo>
                  <a:pt x="10840188" y="4876455"/>
                </a:lnTo>
                <a:cubicBezTo>
                  <a:pt x="10858768" y="5059403"/>
                  <a:pt x="10868286" y="5245031"/>
                  <a:pt x="10868286" y="5432882"/>
                </a:cubicBezTo>
                <a:cubicBezTo>
                  <a:pt x="10868286" y="5526808"/>
                  <a:pt x="10865906" y="5620178"/>
                  <a:pt x="10861204" y="5712935"/>
                </a:cubicBezTo>
                <a:lnTo>
                  <a:pt x="10853016" y="5820626"/>
                </a:lnTo>
                <a:lnTo>
                  <a:pt x="3046225" y="10327879"/>
                </a:lnTo>
                <a:lnTo>
                  <a:pt x="2832076" y="10218198"/>
                </a:lnTo>
                <a:cubicBezTo>
                  <a:pt x="2600742" y="10092530"/>
                  <a:pt x="2379538" y="9950575"/>
                  <a:pt x="2170003" y="9793873"/>
                </a:cubicBezTo>
                <a:lnTo>
                  <a:pt x="2154044" y="9781332"/>
                </a:lnTo>
                <a:close/>
                <a:moveTo>
                  <a:pt x="10594669" y="3732104"/>
                </a:moveTo>
                <a:lnTo>
                  <a:pt x="10628407" y="3831809"/>
                </a:lnTo>
                <a:cubicBezTo>
                  <a:pt x="10707911" y="4087424"/>
                  <a:pt x="10769079" y="4351119"/>
                  <a:pt x="10810369" y="4621353"/>
                </a:cubicBezTo>
                <a:lnTo>
                  <a:pt x="10816035" y="4665945"/>
                </a:lnTo>
                <a:lnTo>
                  <a:pt x="2060237" y="9721108"/>
                </a:lnTo>
                <a:lnTo>
                  <a:pt x="1969204" y="9649570"/>
                </a:lnTo>
                <a:cubicBezTo>
                  <a:pt x="1767619" y="9483208"/>
                  <a:pt x="1578219" y="9302612"/>
                  <a:pt x="1402539" y="9109321"/>
                </a:cubicBezTo>
                <a:lnTo>
                  <a:pt x="1362038" y="9062566"/>
                </a:lnTo>
                <a:close/>
                <a:moveTo>
                  <a:pt x="8808051" y="1180456"/>
                </a:moveTo>
                <a:lnTo>
                  <a:pt x="8899083" y="1251993"/>
                </a:lnTo>
                <a:cubicBezTo>
                  <a:pt x="9100667" y="1418356"/>
                  <a:pt x="9290069" y="1598951"/>
                  <a:pt x="9465749" y="1792243"/>
                </a:cubicBezTo>
                <a:lnTo>
                  <a:pt x="9506249" y="1838997"/>
                </a:lnTo>
                <a:lnTo>
                  <a:pt x="273618" y="7169459"/>
                </a:lnTo>
                <a:lnTo>
                  <a:pt x="239882" y="7069755"/>
                </a:lnTo>
                <a:cubicBezTo>
                  <a:pt x="160377" y="6814140"/>
                  <a:pt x="99209" y="6550445"/>
                  <a:pt x="57919" y="6280211"/>
                </a:cubicBezTo>
                <a:lnTo>
                  <a:pt x="52252" y="6235617"/>
                </a:lnTo>
                <a:close/>
                <a:moveTo>
                  <a:pt x="7822058" y="556431"/>
                </a:moveTo>
                <a:lnTo>
                  <a:pt x="8036208" y="666112"/>
                </a:lnTo>
                <a:cubicBezTo>
                  <a:pt x="8267542" y="791781"/>
                  <a:pt x="8488748" y="933735"/>
                  <a:pt x="8698282" y="1090437"/>
                </a:cubicBezTo>
                <a:lnTo>
                  <a:pt x="8714240" y="1102977"/>
                </a:lnTo>
                <a:lnTo>
                  <a:pt x="41127" y="6110402"/>
                </a:lnTo>
                <a:lnTo>
                  <a:pt x="28097" y="6007858"/>
                </a:lnTo>
                <a:cubicBezTo>
                  <a:pt x="9517" y="5824908"/>
                  <a:pt x="0" y="5639279"/>
                  <a:pt x="0" y="5451428"/>
                </a:cubicBezTo>
                <a:cubicBezTo>
                  <a:pt x="0" y="5357503"/>
                  <a:pt x="2379" y="5264133"/>
                  <a:pt x="7081" y="5171376"/>
                </a:cubicBezTo>
                <a:lnTo>
                  <a:pt x="15270" y="5063683"/>
                </a:lnTo>
                <a:close/>
                <a:moveTo>
                  <a:pt x="5446102" y="0"/>
                </a:moveTo>
                <a:cubicBezTo>
                  <a:pt x="5727878" y="0"/>
                  <a:pt x="6004654" y="21415"/>
                  <a:pt x="6274890" y="62706"/>
                </a:cubicBezTo>
                <a:lnTo>
                  <a:pt x="6340414" y="74407"/>
                </a:lnTo>
                <a:lnTo>
                  <a:pt x="348904" y="3533607"/>
                </a:lnTo>
                <a:lnTo>
                  <a:pt x="431619" y="3323824"/>
                </a:lnTo>
                <a:cubicBezTo>
                  <a:pt x="638160" y="2835506"/>
                  <a:pt x="913947" y="2383607"/>
                  <a:pt x="1246671" y="1980439"/>
                </a:cubicBezTo>
                <a:lnTo>
                  <a:pt x="1293123" y="1926813"/>
                </a:lnTo>
                <a:lnTo>
                  <a:pt x="4479100" y="87389"/>
                </a:lnTo>
                <a:lnTo>
                  <a:pt x="4617314" y="62706"/>
                </a:lnTo>
                <a:cubicBezTo>
                  <a:pt x="4887550" y="21415"/>
                  <a:pt x="5164326" y="0"/>
                  <a:pt x="5446102" y="0"/>
                </a:cubicBezTo>
                <a:close/>
              </a:path>
            </a:pathLst>
          </a:custGeom>
          <a:gradFill>
            <a:gsLst>
              <a:gs pos="0">
                <a:schemeClr val="accent1">
                  <a:lumMod val="100000"/>
                  <a:alpha val="70000"/>
                </a:schemeClr>
              </a:gs>
              <a:gs pos="100000">
                <a:schemeClr val="accent4">
                  <a:alpha val="7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3" name="TextBox 22">
            <a:extLst>
              <a:ext uri="{FF2B5EF4-FFF2-40B4-BE49-F238E27FC236}">
                <a16:creationId xmlns:a16="http://schemas.microsoft.com/office/drawing/2014/main" id="{91C802FD-79D7-4255-B694-F7D46B43A399}"/>
              </a:ext>
            </a:extLst>
          </p:cNvPr>
          <p:cNvSpPr txBox="1"/>
          <p:nvPr/>
        </p:nvSpPr>
        <p:spPr>
          <a:xfrm flipH="1">
            <a:off x="7091267" y="2447983"/>
            <a:ext cx="3862423" cy="802399"/>
          </a:xfrm>
          <a:prstGeom prst="rect">
            <a:avLst/>
          </a:prstGeom>
          <a:noFill/>
        </p:spPr>
        <p:txBody>
          <a:bodyPr wrap="square" lIns="0" tIns="0" rIns="0" bIns="0" rtlCol="0">
            <a:spAutoFit/>
          </a:bodyPr>
          <a:lstStyle/>
          <a:p>
            <a:pPr algn="just">
              <a:lnSpc>
                <a:spcPct val="150000"/>
              </a:lnSpc>
            </a:pPr>
            <a:r>
              <a:rPr lang="en-US" sz="1200" dirty="0">
                <a:ea typeface="Lato Medium" panose="020F0502020204030203" pitchFamily="34" charset="0"/>
                <a:cs typeface="Poppins" panose="00000500000000000000" pitchFamily="2" charset="0"/>
              </a:rPr>
              <a:t>Lorem ipsum dolor sit </a:t>
            </a:r>
            <a:r>
              <a:rPr lang="en-US" sz="1200" dirty="0" err="1">
                <a:ea typeface="Lato Medium" panose="020F0502020204030203" pitchFamily="34" charset="0"/>
                <a:cs typeface="Poppins" panose="00000500000000000000" pitchFamily="2" charset="0"/>
              </a:rPr>
              <a:t>amet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consectetur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adipiscing</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elit</a:t>
            </a:r>
            <a:r>
              <a:rPr lang="en-US" sz="1200" dirty="0">
                <a:ea typeface="Lato Medium" panose="020F0502020204030203" pitchFamily="34" charset="0"/>
                <a:cs typeface="Poppins" panose="00000500000000000000" pitchFamily="2" charset="0"/>
              </a:rPr>
              <a:t>, sed do </a:t>
            </a:r>
            <a:r>
              <a:rPr lang="en-US" sz="1200" dirty="0" err="1">
                <a:ea typeface="Lato Medium" panose="020F0502020204030203" pitchFamily="34" charset="0"/>
                <a:cs typeface="Poppins" panose="00000500000000000000" pitchFamily="2" charset="0"/>
              </a:rPr>
              <a:t>eiusmod</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tempor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incididunt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ut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labore</a:t>
            </a:r>
            <a:r>
              <a:rPr lang="en-US" sz="1200" dirty="0">
                <a:ea typeface="Lato Medium" panose="020F0502020204030203" pitchFamily="34" charset="0"/>
                <a:cs typeface="Poppins" panose="00000500000000000000" pitchFamily="2" charset="0"/>
              </a:rPr>
              <a:t> et dolore magna </a:t>
            </a:r>
            <a:r>
              <a:rPr lang="en-US" sz="1200" dirty="0" err="1">
                <a:ea typeface="Lato Medium" panose="020F0502020204030203" pitchFamily="34" charset="0"/>
                <a:cs typeface="Poppins" panose="00000500000000000000" pitchFamily="2" charset="0"/>
              </a:rPr>
              <a:t>aliqua</a:t>
            </a:r>
            <a:r>
              <a:rPr lang="en-US" sz="1200" dirty="0">
                <a:ea typeface="Lato Medium" panose="020F0502020204030203" pitchFamily="34" charset="0"/>
                <a:cs typeface="Poppins" panose="00000500000000000000" pitchFamily="2" charset="0"/>
              </a:rPr>
              <a:t>. Ut </a:t>
            </a:r>
            <a:r>
              <a:rPr lang="en-US" sz="1200" dirty="0" err="1">
                <a:ea typeface="Lato Medium" panose="020F0502020204030203" pitchFamily="34" charset="0"/>
                <a:cs typeface="Poppins" panose="00000500000000000000" pitchFamily="2" charset="0"/>
              </a:rPr>
              <a:t>enim</a:t>
            </a:r>
            <a:r>
              <a:rPr lang="en-US" sz="1200" dirty="0">
                <a:ea typeface="Lato Medium" panose="020F0502020204030203" pitchFamily="34" charset="0"/>
                <a:cs typeface="Poppins" panose="00000500000000000000" pitchFamily="2" charset="0"/>
              </a:rPr>
              <a:t> ad minim </a:t>
            </a:r>
            <a:r>
              <a:rPr lang="en-US" sz="1200" dirty="0" err="1">
                <a:ea typeface="Lato Medium" panose="020F0502020204030203" pitchFamily="34" charset="0"/>
                <a:cs typeface="Poppins" panose="00000500000000000000" pitchFamily="2" charset="0"/>
              </a:rPr>
              <a:t>veniam</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quis</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nostrud</a:t>
            </a:r>
            <a:endParaRPr lang="en-US" sz="1200" dirty="0">
              <a:ea typeface="Lato Medium" panose="020F0502020204030203" pitchFamily="34" charset="0"/>
              <a:cs typeface="Poppins" panose="00000500000000000000" pitchFamily="2" charset="0"/>
            </a:endParaRPr>
          </a:p>
        </p:txBody>
      </p:sp>
      <p:grpSp>
        <p:nvGrpSpPr>
          <p:cNvPr id="25" name="Group 24">
            <a:extLst>
              <a:ext uri="{FF2B5EF4-FFF2-40B4-BE49-F238E27FC236}">
                <a16:creationId xmlns:a16="http://schemas.microsoft.com/office/drawing/2014/main" id="{5D910109-A5A0-4E37-A9E6-B24CFC9D8254}"/>
              </a:ext>
            </a:extLst>
          </p:cNvPr>
          <p:cNvGrpSpPr/>
          <p:nvPr/>
        </p:nvGrpSpPr>
        <p:grpSpPr>
          <a:xfrm>
            <a:off x="7091269" y="3909650"/>
            <a:ext cx="3862423" cy="58115"/>
            <a:chOff x="14049888" y="7554555"/>
            <a:chExt cx="7725852" cy="509945"/>
          </a:xfrm>
        </p:grpSpPr>
        <p:sp>
          <p:nvSpPr>
            <p:cNvPr id="26" name="Rectangle: Rounded Corners 25">
              <a:extLst>
                <a:ext uri="{FF2B5EF4-FFF2-40B4-BE49-F238E27FC236}">
                  <a16:creationId xmlns:a16="http://schemas.microsoft.com/office/drawing/2014/main" id="{DCBD2C07-7269-4B1A-AD5E-2850999C269A}"/>
                </a:ext>
              </a:extLst>
            </p:cNvPr>
            <p:cNvSpPr/>
            <p:nvPr/>
          </p:nvSpPr>
          <p:spPr>
            <a:xfrm>
              <a:off x="14049888" y="7554555"/>
              <a:ext cx="7725852" cy="50994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7" name="Rectangle: Rounded Corners 26">
              <a:extLst>
                <a:ext uri="{FF2B5EF4-FFF2-40B4-BE49-F238E27FC236}">
                  <a16:creationId xmlns:a16="http://schemas.microsoft.com/office/drawing/2014/main" id="{DCAFDDB6-FD58-4FEE-9EDE-327946E48F07}"/>
                </a:ext>
              </a:extLst>
            </p:cNvPr>
            <p:cNvSpPr/>
            <p:nvPr/>
          </p:nvSpPr>
          <p:spPr>
            <a:xfrm>
              <a:off x="14049888" y="7554555"/>
              <a:ext cx="6003412" cy="50994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grpSp>
        <p:nvGrpSpPr>
          <p:cNvPr id="28" name="Group 27">
            <a:extLst>
              <a:ext uri="{FF2B5EF4-FFF2-40B4-BE49-F238E27FC236}">
                <a16:creationId xmlns:a16="http://schemas.microsoft.com/office/drawing/2014/main" id="{A503EA86-3AA2-438B-8664-B19A9E95ED99}"/>
              </a:ext>
            </a:extLst>
          </p:cNvPr>
          <p:cNvGrpSpPr/>
          <p:nvPr/>
        </p:nvGrpSpPr>
        <p:grpSpPr>
          <a:xfrm>
            <a:off x="7091268" y="4682991"/>
            <a:ext cx="3862424" cy="58115"/>
            <a:chOff x="14049887" y="7554555"/>
            <a:chExt cx="7725853" cy="509945"/>
          </a:xfrm>
        </p:grpSpPr>
        <p:sp>
          <p:nvSpPr>
            <p:cNvPr id="29" name="Rectangle: Rounded Corners 28">
              <a:extLst>
                <a:ext uri="{FF2B5EF4-FFF2-40B4-BE49-F238E27FC236}">
                  <a16:creationId xmlns:a16="http://schemas.microsoft.com/office/drawing/2014/main" id="{47FE007A-1FBE-4BBD-A346-A09F895B9BBE}"/>
                </a:ext>
              </a:extLst>
            </p:cNvPr>
            <p:cNvSpPr/>
            <p:nvPr/>
          </p:nvSpPr>
          <p:spPr>
            <a:xfrm>
              <a:off x="14049888" y="7554555"/>
              <a:ext cx="7725852" cy="50994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0" name="Rectangle: Rounded Corners 29">
              <a:extLst>
                <a:ext uri="{FF2B5EF4-FFF2-40B4-BE49-F238E27FC236}">
                  <a16:creationId xmlns:a16="http://schemas.microsoft.com/office/drawing/2014/main" id="{393AECDE-D97C-4231-8178-0A237931FD74}"/>
                </a:ext>
              </a:extLst>
            </p:cNvPr>
            <p:cNvSpPr/>
            <p:nvPr/>
          </p:nvSpPr>
          <p:spPr>
            <a:xfrm>
              <a:off x="14049887" y="7554555"/>
              <a:ext cx="6963829" cy="50994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grpSp>
        <p:nvGrpSpPr>
          <p:cNvPr id="31" name="Group 30">
            <a:extLst>
              <a:ext uri="{FF2B5EF4-FFF2-40B4-BE49-F238E27FC236}">
                <a16:creationId xmlns:a16="http://schemas.microsoft.com/office/drawing/2014/main" id="{492C031F-1D41-4448-826A-A6CB1091F056}"/>
              </a:ext>
            </a:extLst>
          </p:cNvPr>
          <p:cNvGrpSpPr/>
          <p:nvPr/>
        </p:nvGrpSpPr>
        <p:grpSpPr>
          <a:xfrm>
            <a:off x="7091269" y="5456331"/>
            <a:ext cx="3862423" cy="58115"/>
            <a:chOff x="14049888" y="7554555"/>
            <a:chExt cx="7725852" cy="509945"/>
          </a:xfrm>
        </p:grpSpPr>
        <p:sp>
          <p:nvSpPr>
            <p:cNvPr id="32" name="Rectangle: Rounded Corners 31">
              <a:extLst>
                <a:ext uri="{FF2B5EF4-FFF2-40B4-BE49-F238E27FC236}">
                  <a16:creationId xmlns:a16="http://schemas.microsoft.com/office/drawing/2014/main" id="{6DF97E76-F49E-45C2-9706-C468C0CFC631}"/>
                </a:ext>
              </a:extLst>
            </p:cNvPr>
            <p:cNvSpPr/>
            <p:nvPr/>
          </p:nvSpPr>
          <p:spPr>
            <a:xfrm>
              <a:off x="14049888" y="7554555"/>
              <a:ext cx="7725852" cy="50994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3" name="Rectangle: Rounded Corners 32">
              <a:extLst>
                <a:ext uri="{FF2B5EF4-FFF2-40B4-BE49-F238E27FC236}">
                  <a16:creationId xmlns:a16="http://schemas.microsoft.com/office/drawing/2014/main" id="{82AD5FDB-B687-4A8B-9401-6C220533AF02}"/>
                </a:ext>
              </a:extLst>
            </p:cNvPr>
            <p:cNvSpPr/>
            <p:nvPr/>
          </p:nvSpPr>
          <p:spPr>
            <a:xfrm>
              <a:off x="14049888" y="7554555"/>
              <a:ext cx="5038212" cy="50994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34" name="TextBox 33">
            <a:extLst>
              <a:ext uri="{FF2B5EF4-FFF2-40B4-BE49-F238E27FC236}">
                <a16:creationId xmlns:a16="http://schemas.microsoft.com/office/drawing/2014/main" id="{67B8C12C-73A3-471B-93B8-A3A89208EC74}"/>
              </a:ext>
            </a:extLst>
          </p:cNvPr>
          <p:cNvSpPr txBox="1"/>
          <p:nvPr/>
        </p:nvSpPr>
        <p:spPr>
          <a:xfrm>
            <a:off x="7091268" y="3589083"/>
            <a:ext cx="888128" cy="230832"/>
          </a:xfrm>
          <a:prstGeom prst="rect">
            <a:avLst/>
          </a:prstGeom>
          <a:noFill/>
        </p:spPr>
        <p:txBody>
          <a:bodyPr wrap="none" lIns="0" tIns="0" rIns="0" bIns="0" rtlCol="0">
            <a:spAutoFit/>
          </a:bodyPr>
          <a:lstStyle/>
          <a:p>
            <a:pPr algn="l"/>
            <a:r>
              <a:rPr lang="en-US" sz="1500" b="1"/>
              <a:t>Services 01</a:t>
            </a:r>
            <a:endParaRPr lang="vi-VN" sz="1500" b="1"/>
          </a:p>
        </p:txBody>
      </p:sp>
      <p:sp>
        <p:nvSpPr>
          <p:cNvPr id="35" name="TextBox 34">
            <a:extLst>
              <a:ext uri="{FF2B5EF4-FFF2-40B4-BE49-F238E27FC236}">
                <a16:creationId xmlns:a16="http://schemas.microsoft.com/office/drawing/2014/main" id="{018C2D66-859E-4C89-8B7F-EE8145A93872}"/>
              </a:ext>
            </a:extLst>
          </p:cNvPr>
          <p:cNvSpPr txBox="1"/>
          <p:nvPr/>
        </p:nvSpPr>
        <p:spPr>
          <a:xfrm>
            <a:off x="7091268" y="4373456"/>
            <a:ext cx="888128" cy="230832"/>
          </a:xfrm>
          <a:prstGeom prst="rect">
            <a:avLst/>
          </a:prstGeom>
          <a:noFill/>
        </p:spPr>
        <p:txBody>
          <a:bodyPr wrap="none" lIns="0" tIns="0" rIns="0" bIns="0" rtlCol="0">
            <a:spAutoFit/>
          </a:bodyPr>
          <a:lstStyle/>
          <a:p>
            <a:pPr algn="l"/>
            <a:r>
              <a:rPr lang="en-US" sz="1500" b="1"/>
              <a:t>Services 02</a:t>
            </a:r>
            <a:endParaRPr lang="vi-VN" sz="1500" b="1"/>
          </a:p>
        </p:txBody>
      </p:sp>
      <p:sp>
        <p:nvSpPr>
          <p:cNvPr id="36" name="TextBox 35">
            <a:extLst>
              <a:ext uri="{FF2B5EF4-FFF2-40B4-BE49-F238E27FC236}">
                <a16:creationId xmlns:a16="http://schemas.microsoft.com/office/drawing/2014/main" id="{88525999-BAF7-48B9-A045-8A03E5A7EE52}"/>
              </a:ext>
            </a:extLst>
          </p:cNvPr>
          <p:cNvSpPr txBox="1"/>
          <p:nvPr/>
        </p:nvSpPr>
        <p:spPr>
          <a:xfrm>
            <a:off x="7091269" y="5136265"/>
            <a:ext cx="888128" cy="230832"/>
          </a:xfrm>
          <a:prstGeom prst="rect">
            <a:avLst/>
          </a:prstGeom>
          <a:noFill/>
        </p:spPr>
        <p:txBody>
          <a:bodyPr wrap="none" lIns="0" tIns="0" rIns="0" bIns="0" rtlCol="0">
            <a:spAutoFit/>
          </a:bodyPr>
          <a:lstStyle/>
          <a:p>
            <a:pPr algn="l"/>
            <a:r>
              <a:rPr lang="en-US" sz="1500" b="1"/>
              <a:t>Services 03</a:t>
            </a:r>
            <a:endParaRPr lang="vi-VN" sz="1500" b="1"/>
          </a:p>
        </p:txBody>
      </p:sp>
      <p:sp>
        <p:nvSpPr>
          <p:cNvPr id="37" name="TextBox 36">
            <a:extLst>
              <a:ext uri="{FF2B5EF4-FFF2-40B4-BE49-F238E27FC236}">
                <a16:creationId xmlns:a16="http://schemas.microsoft.com/office/drawing/2014/main" id="{41BA39C6-7EBE-4B6C-9BF4-05222BA8C30B}"/>
              </a:ext>
            </a:extLst>
          </p:cNvPr>
          <p:cNvSpPr txBox="1"/>
          <p:nvPr/>
        </p:nvSpPr>
        <p:spPr>
          <a:xfrm>
            <a:off x="10266003" y="4032128"/>
            <a:ext cx="687688" cy="184666"/>
          </a:xfrm>
          <a:prstGeom prst="rect">
            <a:avLst/>
          </a:prstGeom>
          <a:noFill/>
        </p:spPr>
        <p:txBody>
          <a:bodyPr wrap="none" lIns="0" tIns="0" rIns="0" bIns="0" rtlCol="0">
            <a:spAutoFit/>
          </a:bodyPr>
          <a:lstStyle/>
          <a:p>
            <a:pPr algn="r"/>
            <a:r>
              <a:rPr lang="en-US" sz="1200"/>
              <a:t>3000/4000</a:t>
            </a:r>
            <a:endParaRPr lang="vi-VN" sz="1200"/>
          </a:p>
        </p:txBody>
      </p:sp>
      <p:sp>
        <p:nvSpPr>
          <p:cNvPr id="38" name="TextBox 37">
            <a:extLst>
              <a:ext uri="{FF2B5EF4-FFF2-40B4-BE49-F238E27FC236}">
                <a16:creationId xmlns:a16="http://schemas.microsoft.com/office/drawing/2014/main" id="{98202AE2-E6FE-4377-BFE4-3367E930D6EE}"/>
              </a:ext>
            </a:extLst>
          </p:cNvPr>
          <p:cNvSpPr txBox="1"/>
          <p:nvPr/>
        </p:nvSpPr>
        <p:spPr>
          <a:xfrm>
            <a:off x="10266003" y="4847836"/>
            <a:ext cx="687688" cy="184666"/>
          </a:xfrm>
          <a:prstGeom prst="rect">
            <a:avLst/>
          </a:prstGeom>
          <a:noFill/>
        </p:spPr>
        <p:txBody>
          <a:bodyPr wrap="none" lIns="0" tIns="0" rIns="0" bIns="0" rtlCol="0">
            <a:spAutoFit/>
          </a:bodyPr>
          <a:lstStyle/>
          <a:p>
            <a:pPr algn="r"/>
            <a:r>
              <a:rPr lang="en-US" sz="1200"/>
              <a:t>3000/4000</a:t>
            </a:r>
            <a:endParaRPr lang="vi-VN" sz="1200"/>
          </a:p>
        </p:txBody>
      </p:sp>
      <p:sp>
        <p:nvSpPr>
          <p:cNvPr id="39" name="TextBox 38">
            <a:extLst>
              <a:ext uri="{FF2B5EF4-FFF2-40B4-BE49-F238E27FC236}">
                <a16:creationId xmlns:a16="http://schemas.microsoft.com/office/drawing/2014/main" id="{91D64DF8-3997-4D58-8C5E-FDB1921741E2}"/>
              </a:ext>
            </a:extLst>
          </p:cNvPr>
          <p:cNvSpPr txBox="1"/>
          <p:nvPr/>
        </p:nvSpPr>
        <p:spPr>
          <a:xfrm>
            <a:off x="10266003" y="5603710"/>
            <a:ext cx="687688" cy="184666"/>
          </a:xfrm>
          <a:prstGeom prst="rect">
            <a:avLst/>
          </a:prstGeom>
          <a:noFill/>
        </p:spPr>
        <p:txBody>
          <a:bodyPr wrap="none" lIns="0" tIns="0" rIns="0" bIns="0" rtlCol="0">
            <a:spAutoFit/>
          </a:bodyPr>
          <a:lstStyle/>
          <a:p>
            <a:pPr algn="r"/>
            <a:r>
              <a:rPr lang="en-US" sz="1200"/>
              <a:t>3000/4000</a:t>
            </a:r>
            <a:endParaRPr lang="vi-VN" sz="1200"/>
          </a:p>
        </p:txBody>
      </p:sp>
      <p:sp>
        <p:nvSpPr>
          <p:cNvPr id="41" name="TextBox 40">
            <a:extLst>
              <a:ext uri="{FF2B5EF4-FFF2-40B4-BE49-F238E27FC236}">
                <a16:creationId xmlns:a16="http://schemas.microsoft.com/office/drawing/2014/main" id="{AB04F5DC-2267-4CC9-9D6B-819586424AFF}"/>
              </a:ext>
            </a:extLst>
          </p:cNvPr>
          <p:cNvSpPr txBox="1"/>
          <p:nvPr/>
        </p:nvSpPr>
        <p:spPr>
          <a:xfrm flipH="1">
            <a:off x="7091267" y="1864755"/>
            <a:ext cx="3862423" cy="430887"/>
          </a:xfrm>
          <a:prstGeom prst="rect">
            <a:avLst/>
          </a:prstGeom>
          <a:noFill/>
        </p:spPr>
        <p:txBody>
          <a:bodyPr wrap="square" lIns="0" tIns="0" rIns="0" bIns="0" rtlCol="0">
            <a:spAutoFit/>
          </a:bodyPr>
          <a:lstStyle/>
          <a:p>
            <a:r>
              <a:rPr lang="en-US" sz="2800" b="1" dirty="0">
                <a:ea typeface="Lato Medium" panose="020F0502020204030203" pitchFamily="34" charset="0"/>
                <a:cs typeface="Poppins" panose="00000500000000000000" pitchFamily="2" charset="0"/>
              </a:rPr>
              <a:t>ADD YOUR TITLE HERE</a:t>
            </a:r>
          </a:p>
        </p:txBody>
      </p:sp>
    </p:spTree>
    <p:extLst>
      <p:ext uri="{BB962C8B-B14F-4D97-AF65-F5344CB8AC3E}">
        <p14:creationId xmlns:p14="http://schemas.microsoft.com/office/powerpoint/2010/main" val="1476124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2A9BC21-C005-4571-A8D5-44DC319BD1CD}"/>
              </a:ext>
            </a:extLst>
          </p:cNvPr>
          <p:cNvSpPr txBox="1"/>
          <p:nvPr/>
        </p:nvSpPr>
        <p:spPr>
          <a:xfrm flipH="1">
            <a:off x="1168271" y="3716259"/>
            <a:ext cx="3357571" cy="802399"/>
          </a:xfrm>
          <a:prstGeom prst="rect">
            <a:avLst/>
          </a:prstGeom>
          <a:noFill/>
        </p:spPr>
        <p:txBody>
          <a:bodyPr wrap="square" lIns="0" tIns="0" rIns="0" bIns="0" rtlCol="0">
            <a:spAutoFit/>
          </a:bodyPr>
          <a:lstStyle/>
          <a:p>
            <a:pPr algn="just">
              <a:lnSpc>
                <a:spcPct val="150000"/>
              </a:lnSpc>
            </a:pPr>
            <a:r>
              <a:rPr lang="en-US" sz="1200" dirty="0">
                <a:ea typeface="Lato Medium" panose="020F0502020204030203" pitchFamily="34" charset="0"/>
                <a:cs typeface="Poppins" panose="00000500000000000000" pitchFamily="2" charset="0"/>
              </a:rPr>
              <a:t>Lorem ipsum dolor sit </a:t>
            </a:r>
            <a:r>
              <a:rPr lang="en-US" sz="1200" dirty="0" err="1">
                <a:ea typeface="Lato Medium" panose="020F0502020204030203" pitchFamily="34" charset="0"/>
                <a:cs typeface="Poppins" panose="00000500000000000000" pitchFamily="2" charset="0"/>
              </a:rPr>
              <a:t>amet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consectetur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adipiscing</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elit</a:t>
            </a:r>
            <a:r>
              <a:rPr lang="en-US" sz="1200" dirty="0">
                <a:ea typeface="Lato Medium" panose="020F0502020204030203" pitchFamily="34" charset="0"/>
                <a:cs typeface="Poppins" panose="00000500000000000000" pitchFamily="2" charset="0"/>
              </a:rPr>
              <a:t>, sed do </a:t>
            </a:r>
            <a:r>
              <a:rPr lang="en-US" sz="1200" dirty="0" err="1">
                <a:ea typeface="Lato Medium" panose="020F0502020204030203" pitchFamily="34" charset="0"/>
                <a:cs typeface="Poppins" panose="00000500000000000000" pitchFamily="2" charset="0"/>
              </a:rPr>
              <a:t>eiusmod</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tempor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incididunt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ut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labore</a:t>
            </a:r>
            <a:r>
              <a:rPr lang="en-US" sz="1200" dirty="0">
                <a:ea typeface="Lato Medium" panose="020F0502020204030203" pitchFamily="34" charset="0"/>
                <a:cs typeface="Poppins" panose="00000500000000000000" pitchFamily="2" charset="0"/>
              </a:rPr>
              <a:t> et dolore magna </a:t>
            </a:r>
            <a:r>
              <a:rPr lang="en-US" sz="1200" dirty="0" err="1">
                <a:ea typeface="Lato Medium" panose="020F0502020204030203" pitchFamily="34" charset="0"/>
                <a:cs typeface="Poppins" panose="00000500000000000000" pitchFamily="2" charset="0"/>
              </a:rPr>
              <a:t>aliqua</a:t>
            </a:r>
            <a:r>
              <a:rPr lang="en-US" sz="1200" dirty="0">
                <a:ea typeface="Lato Medium" panose="020F0502020204030203" pitchFamily="34" charset="0"/>
                <a:cs typeface="Poppins" panose="00000500000000000000" pitchFamily="2" charset="0"/>
              </a:rPr>
              <a:t>. Ut </a:t>
            </a:r>
            <a:r>
              <a:rPr lang="en-US" sz="1200" dirty="0" err="1">
                <a:ea typeface="Lato Medium" panose="020F0502020204030203" pitchFamily="34" charset="0"/>
                <a:cs typeface="Poppins" panose="00000500000000000000" pitchFamily="2" charset="0"/>
              </a:rPr>
              <a:t>enim</a:t>
            </a:r>
            <a:r>
              <a:rPr lang="en-US" sz="1200" dirty="0">
                <a:ea typeface="Lato Medium" panose="020F0502020204030203" pitchFamily="34" charset="0"/>
                <a:cs typeface="Poppins" panose="00000500000000000000" pitchFamily="2" charset="0"/>
              </a:rPr>
              <a:t> ad minim </a:t>
            </a:r>
            <a:r>
              <a:rPr lang="en-US" sz="1200" dirty="0" err="1">
                <a:ea typeface="Lato Medium" panose="020F0502020204030203" pitchFamily="34" charset="0"/>
                <a:cs typeface="Poppins" panose="00000500000000000000" pitchFamily="2" charset="0"/>
              </a:rPr>
              <a:t>veniam</a:t>
            </a:r>
            <a:r>
              <a:rPr lang="en-US" sz="1200" dirty="0">
                <a:ea typeface="Lato Medium" panose="020F0502020204030203" pitchFamily="34" charset="0"/>
                <a:cs typeface="Poppins" panose="00000500000000000000" pitchFamily="2" charset="0"/>
              </a:rPr>
              <a:t>, </a:t>
            </a:r>
          </a:p>
        </p:txBody>
      </p:sp>
      <p:sp>
        <p:nvSpPr>
          <p:cNvPr id="8" name="TextBox 7">
            <a:extLst>
              <a:ext uri="{FF2B5EF4-FFF2-40B4-BE49-F238E27FC236}">
                <a16:creationId xmlns:a16="http://schemas.microsoft.com/office/drawing/2014/main" id="{18E989BE-E5AF-415E-AD88-E5BD432231D8}"/>
              </a:ext>
            </a:extLst>
          </p:cNvPr>
          <p:cNvSpPr txBox="1"/>
          <p:nvPr/>
        </p:nvSpPr>
        <p:spPr>
          <a:xfrm>
            <a:off x="1128496" y="3362636"/>
            <a:ext cx="1022139" cy="230832"/>
          </a:xfrm>
          <a:prstGeom prst="rect">
            <a:avLst/>
          </a:prstGeom>
          <a:noFill/>
        </p:spPr>
        <p:txBody>
          <a:bodyPr wrap="none" lIns="0" tIns="0" rIns="0" bIns="0" rtlCol="0">
            <a:spAutoFit/>
          </a:bodyPr>
          <a:lstStyle/>
          <a:p>
            <a:pPr algn="l"/>
            <a:r>
              <a:rPr lang="en-US" sz="1500" b="1"/>
              <a:t>Samples text</a:t>
            </a:r>
            <a:endParaRPr lang="vi-VN" sz="1500" b="1"/>
          </a:p>
        </p:txBody>
      </p:sp>
      <p:grpSp>
        <p:nvGrpSpPr>
          <p:cNvPr id="9" name="Group 8">
            <a:extLst>
              <a:ext uri="{FF2B5EF4-FFF2-40B4-BE49-F238E27FC236}">
                <a16:creationId xmlns:a16="http://schemas.microsoft.com/office/drawing/2014/main" id="{6683ED33-8A2C-4531-8A90-4278991D7526}"/>
              </a:ext>
            </a:extLst>
          </p:cNvPr>
          <p:cNvGrpSpPr/>
          <p:nvPr/>
        </p:nvGrpSpPr>
        <p:grpSpPr>
          <a:xfrm>
            <a:off x="1128496" y="4956818"/>
            <a:ext cx="1123788" cy="360634"/>
            <a:chOff x="20955032" y="11059078"/>
            <a:chExt cx="2247868" cy="721362"/>
          </a:xfrm>
        </p:grpSpPr>
        <p:grpSp>
          <p:nvGrpSpPr>
            <p:cNvPr id="10" name="Group 9">
              <a:extLst>
                <a:ext uri="{FF2B5EF4-FFF2-40B4-BE49-F238E27FC236}">
                  <a16:creationId xmlns:a16="http://schemas.microsoft.com/office/drawing/2014/main" id="{BF0CA9B3-FF0A-4864-8FCE-0235D4E9AD96}"/>
                </a:ext>
              </a:extLst>
            </p:cNvPr>
            <p:cNvGrpSpPr/>
            <p:nvPr/>
          </p:nvGrpSpPr>
          <p:grpSpPr>
            <a:xfrm>
              <a:off x="20955032" y="11059078"/>
              <a:ext cx="2247868" cy="721362"/>
              <a:chOff x="20643687" y="11059078"/>
              <a:chExt cx="2870558" cy="721362"/>
            </a:xfrm>
          </p:grpSpPr>
          <p:sp>
            <p:nvSpPr>
              <p:cNvPr id="12" name="Rectangle: Rounded Corners 11">
                <a:extLst>
                  <a:ext uri="{FF2B5EF4-FFF2-40B4-BE49-F238E27FC236}">
                    <a16:creationId xmlns:a16="http://schemas.microsoft.com/office/drawing/2014/main" id="{D05E8C94-77F5-4F5D-B5C0-9BF4E43CD776}"/>
                  </a:ext>
                </a:extLst>
              </p:cNvPr>
              <p:cNvSpPr/>
              <p:nvPr/>
            </p:nvSpPr>
            <p:spPr>
              <a:xfrm>
                <a:off x="20643687" y="11165909"/>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3" name="Rectangle: Rounded Corners 12">
                <a:extLst>
                  <a:ext uri="{FF2B5EF4-FFF2-40B4-BE49-F238E27FC236}">
                    <a16:creationId xmlns:a16="http://schemas.microsoft.com/office/drawing/2014/main" id="{3E5CE50C-5D33-46C5-BF62-40FB7344AF23}"/>
                  </a:ext>
                </a:extLst>
              </p:cNvPr>
              <p:cNvSpPr/>
              <p:nvPr/>
            </p:nvSpPr>
            <p:spPr>
              <a:xfrm>
                <a:off x="20745287" y="11059078"/>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11" name="TextBox 10">
              <a:extLst>
                <a:ext uri="{FF2B5EF4-FFF2-40B4-BE49-F238E27FC236}">
                  <a16:creationId xmlns:a16="http://schemas.microsoft.com/office/drawing/2014/main" id="{547BD158-C0C4-47F4-9BB5-99D32F84C22D}"/>
                </a:ext>
              </a:extLst>
            </p:cNvPr>
            <p:cNvSpPr txBox="1"/>
            <p:nvPr/>
          </p:nvSpPr>
          <p:spPr>
            <a:xfrm>
              <a:off x="21470131" y="11150900"/>
              <a:ext cx="1092878" cy="430944"/>
            </a:xfrm>
            <a:prstGeom prst="rect">
              <a:avLst/>
            </a:prstGeom>
            <a:noFill/>
          </p:spPr>
          <p:txBody>
            <a:bodyPr wrap="none" lIns="0" tIns="0" rIns="0" bIns="0" rtlCol="0">
              <a:spAutoFit/>
            </a:bodyPr>
            <a:lstStyle/>
            <a:p>
              <a:pPr algn="l"/>
              <a:r>
                <a:rPr lang="en-US" sz="1400"/>
                <a:t>explore</a:t>
              </a:r>
              <a:endParaRPr lang="vi-VN" sz="1400"/>
            </a:p>
          </p:txBody>
        </p:sp>
      </p:grpSp>
      <p:pic>
        <p:nvPicPr>
          <p:cNvPr id="4" name="Picture Placeholder 3">
            <a:extLst>
              <a:ext uri="{FF2B5EF4-FFF2-40B4-BE49-F238E27FC236}">
                <a16:creationId xmlns:a16="http://schemas.microsoft.com/office/drawing/2014/main" id="{54D07C21-6442-48B1-8C5E-D8666D25BC2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28" r="428"/>
          <a:stretch>
            <a:fillRect/>
          </a:stretch>
        </p:blipFill>
        <p:spPr/>
      </p:pic>
      <p:sp>
        <p:nvSpPr>
          <p:cNvPr id="14" name="TextBox 13">
            <a:extLst>
              <a:ext uri="{FF2B5EF4-FFF2-40B4-BE49-F238E27FC236}">
                <a16:creationId xmlns:a16="http://schemas.microsoft.com/office/drawing/2014/main" id="{F8EC7F5C-9FD2-46FA-A51A-0D257C5CF316}"/>
              </a:ext>
            </a:extLst>
          </p:cNvPr>
          <p:cNvSpPr txBox="1"/>
          <p:nvPr/>
        </p:nvSpPr>
        <p:spPr>
          <a:xfrm flipH="1">
            <a:off x="1168271" y="2279968"/>
            <a:ext cx="2306449" cy="861774"/>
          </a:xfrm>
          <a:prstGeom prst="rect">
            <a:avLst/>
          </a:prstGeom>
          <a:noFill/>
        </p:spPr>
        <p:txBody>
          <a:bodyPr wrap="square" lIns="0" tIns="0" rIns="0" bIns="0" rtlCol="0">
            <a:spAutoFit/>
          </a:bodyPr>
          <a:lstStyle/>
          <a:p>
            <a:r>
              <a:rPr lang="en-US" sz="2800" b="1" dirty="0">
                <a:ea typeface="Lato Medium" panose="020F0502020204030203" pitchFamily="34" charset="0"/>
                <a:cs typeface="Poppins" panose="00000500000000000000" pitchFamily="2" charset="0"/>
              </a:rPr>
              <a:t>ADD YOUR TITLE HERE</a:t>
            </a:r>
          </a:p>
        </p:txBody>
      </p:sp>
    </p:spTree>
    <p:extLst>
      <p:ext uri="{BB962C8B-B14F-4D97-AF65-F5344CB8AC3E}">
        <p14:creationId xmlns:p14="http://schemas.microsoft.com/office/powerpoint/2010/main" val="359963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A2396E-CCBC-4232-8184-7ACA04DB2C53}"/>
              </a:ext>
            </a:extLst>
          </p:cNvPr>
          <p:cNvSpPr/>
          <p:nvPr/>
        </p:nvSpPr>
        <p:spPr>
          <a:xfrm rot="2700000">
            <a:off x="674508" y="2748279"/>
            <a:ext cx="4685698" cy="2756579"/>
          </a:xfrm>
          <a:prstGeom prst="rect">
            <a:avLst/>
          </a:prstGeom>
          <a:gradFill>
            <a:gsLst>
              <a:gs pos="0">
                <a:schemeClr val="accent1">
                  <a:lumMod val="100000"/>
                </a:schemeClr>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5" name="Rectangle 4">
            <a:extLst>
              <a:ext uri="{FF2B5EF4-FFF2-40B4-BE49-F238E27FC236}">
                <a16:creationId xmlns:a16="http://schemas.microsoft.com/office/drawing/2014/main" id="{4A8F8868-4618-4701-A52A-1B3D71E876CD}"/>
              </a:ext>
            </a:extLst>
          </p:cNvPr>
          <p:cNvSpPr/>
          <p:nvPr/>
        </p:nvSpPr>
        <p:spPr>
          <a:xfrm rot="18900000">
            <a:off x="2336087" y="777493"/>
            <a:ext cx="2247607" cy="1971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0" name="Rectangle 9">
            <a:extLst>
              <a:ext uri="{FF2B5EF4-FFF2-40B4-BE49-F238E27FC236}">
                <a16:creationId xmlns:a16="http://schemas.microsoft.com/office/drawing/2014/main" id="{8D2EDE4A-68FB-4DD1-B899-16F5F24021CC}"/>
              </a:ext>
            </a:extLst>
          </p:cNvPr>
          <p:cNvSpPr/>
          <p:nvPr/>
        </p:nvSpPr>
        <p:spPr>
          <a:xfrm rot="2700000">
            <a:off x="1947008" y="1765988"/>
            <a:ext cx="3326024" cy="3326024"/>
          </a:xfrm>
          <a:prstGeom prst="rect">
            <a:avLst/>
          </a:prstGeom>
          <a:solidFill>
            <a:schemeClr val="bg1"/>
          </a:solidFill>
          <a:ln>
            <a:noFill/>
          </a:ln>
          <a:effectLst>
            <a:outerShdw blurRad="1270000" dist="457200" dir="57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5" name="Freeform: Shape 14">
            <a:extLst>
              <a:ext uri="{FF2B5EF4-FFF2-40B4-BE49-F238E27FC236}">
                <a16:creationId xmlns:a16="http://schemas.microsoft.com/office/drawing/2014/main" id="{3E949A3D-DC6C-425B-B9AD-F351A0D35966}"/>
              </a:ext>
            </a:extLst>
          </p:cNvPr>
          <p:cNvSpPr/>
          <p:nvPr/>
        </p:nvSpPr>
        <p:spPr>
          <a:xfrm>
            <a:off x="3598414" y="1043833"/>
            <a:ext cx="7487243" cy="2303163"/>
          </a:xfrm>
          <a:custGeom>
            <a:avLst/>
            <a:gdLst>
              <a:gd name="connsiteX0" fmla="*/ 0 w 14976435"/>
              <a:gd name="connsiteY0" fmla="*/ 0 h 4606925"/>
              <a:gd name="connsiteX1" fmla="*/ 8804235 w 14976435"/>
              <a:gd name="connsiteY1" fmla="*/ 0 h 4606925"/>
              <a:gd name="connsiteX2" fmla="*/ 11041847 w 14976435"/>
              <a:gd name="connsiteY2" fmla="*/ 0 h 4606925"/>
              <a:gd name="connsiteX3" fmla="*/ 14976435 w 14976435"/>
              <a:gd name="connsiteY3" fmla="*/ 0 h 4606925"/>
              <a:gd name="connsiteX4" fmla="*/ 14976435 w 14976435"/>
              <a:gd name="connsiteY4" fmla="*/ 4606925 h 4606925"/>
              <a:gd name="connsiteX5" fmla="*/ 11041847 w 14976435"/>
              <a:gd name="connsiteY5" fmla="*/ 4606925 h 4606925"/>
              <a:gd name="connsiteX6" fmla="*/ 8804235 w 14976435"/>
              <a:gd name="connsiteY6" fmla="*/ 4606925 h 4606925"/>
              <a:gd name="connsiteX7" fmla="*/ 4606925 w 14976435"/>
              <a:gd name="connsiteY7" fmla="*/ 4606925 h 460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6435" h="4606925">
                <a:moveTo>
                  <a:pt x="0" y="0"/>
                </a:moveTo>
                <a:lnTo>
                  <a:pt x="8804235" y="0"/>
                </a:lnTo>
                <a:lnTo>
                  <a:pt x="11041847" y="0"/>
                </a:lnTo>
                <a:lnTo>
                  <a:pt x="14976435" y="0"/>
                </a:lnTo>
                <a:lnTo>
                  <a:pt x="14976435" y="4606925"/>
                </a:lnTo>
                <a:lnTo>
                  <a:pt x="11041847" y="4606925"/>
                </a:lnTo>
                <a:lnTo>
                  <a:pt x="8804235" y="4606925"/>
                </a:lnTo>
                <a:lnTo>
                  <a:pt x="4606925" y="46069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21" name="Group 20">
            <a:extLst>
              <a:ext uri="{FF2B5EF4-FFF2-40B4-BE49-F238E27FC236}">
                <a16:creationId xmlns:a16="http://schemas.microsoft.com/office/drawing/2014/main" id="{1385D88E-6075-4B1E-9C5F-FDA3B301F26C}"/>
              </a:ext>
            </a:extLst>
          </p:cNvPr>
          <p:cNvGrpSpPr/>
          <p:nvPr/>
        </p:nvGrpSpPr>
        <p:grpSpPr>
          <a:xfrm>
            <a:off x="6062497" y="4122103"/>
            <a:ext cx="1997726" cy="690480"/>
            <a:chOff x="15445150" y="9153729"/>
            <a:chExt cx="3995973" cy="1381140"/>
          </a:xfrm>
        </p:grpSpPr>
        <p:sp>
          <p:nvSpPr>
            <p:cNvPr id="22" name="TextBox 21">
              <a:extLst>
                <a:ext uri="{FF2B5EF4-FFF2-40B4-BE49-F238E27FC236}">
                  <a16:creationId xmlns:a16="http://schemas.microsoft.com/office/drawing/2014/main" id="{2CC19A9F-B51F-4209-9CF2-916CE335C445}"/>
                </a:ext>
              </a:extLst>
            </p:cNvPr>
            <p:cNvSpPr txBox="1"/>
            <p:nvPr/>
          </p:nvSpPr>
          <p:spPr>
            <a:xfrm>
              <a:off x="15445150" y="9153729"/>
              <a:ext cx="2178572" cy="492506"/>
            </a:xfrm>
            <a:prstGeom prst="rect">
              <a:avLst/>
            </a:prstGeom>
            <a:noFill/>
          </p:spPr>
          <p:txBody>
            <a:bodyPr wrap="none" lIns="0" tIns="0" rIns="0" bIns="0" rtlCol="0">
              <a:spAutoFit/>
            </a:bodyPr>
            <a:lstStyle/>
            <a:p>
              <a:pPr algn="just"/>
              <a:r>
                <a:rPr lang="en-US" sz="1600" b="1" dirty="0"/>
                <a:t>Samples text</a:t>
              </a:r>
              <a:endParaRPr lang="vi-VN" sz="1600" b="1" dirty="0"/>
            </a:p>
          </p:txBody>
        </p:sp>
        <p:sp>
          <p:nvSpPr>
            <p:cNvPr id="23" name="TextBox 22">
              <a:extLst>
                <a:ext uri="{FF2B5EF4-FFF2-40B4-BE49-F238E27FC236}">
                  <a16:creationId xmlns:a16="http://schemas.microsoft.com/office/drawing/2014/main" id="{4009924B-2214-41CD-BA6A-D4C232190A5D}"/>
                </a:ext>
              </a:extLst>
            </p:cNvPr>
            <p:cNvSpPr txBox="1"/>
            <p:nvPr/>
          </p:nvSpPr>
          <p:spPr>
            <a:xfrm flipH="1">
              <a:off x="15512163" y="9615393"/>
              <a:ext cx="3928960" cy="919476"/>
            </a:xfrm>
            <a:prstGeom prst="rect">
              <a:avLst/>
            </a:prstGeom>
            <a:noFill/>
          </p:spPr>
          <p:txBody>
            <a:bodyPr wrap="square" lIns="0" tIns="0" rIns="0" bIns="0" rtlCol="0">
              <a:spAutoFit/>
            </a:bodyPr>
            <a:lstStyle/>
            <a:p>
              <a:pPr algn="just">
                <a:lnSpc>
                  <a:spcPct val="150000"/>
                </a:lnSpc>
              </a:pPr>
              <a:r>
                <a:rPr lang="en-US" sz="1050" dirty="0">
                  <a:ea typeface="Lato Medium" panose="020F0502020204030203" pitchFamily="34" charset="0"/>
                  <a:cs typeface="Poppins" panose="00000500000000000000" pitchFamily="2" charset="0"/>
                </a:rPr>
                <a:t>Lorem ipsum dolor sit </a:t>
              </a:r>
              <a:r>
                <a:rPr lang="en-US" sz="1050" dirty="0" err="1">
                  <a:ea typeface="Lato Medium" panose="020F0502020204030203" pitchFamily="34" charset="0"/>
                  <a:cs typeface="Poppins" panose="00000500000000000000" pitchFamily="2" charset="0"/>
                </a:rPr>
                <a:t>amet</a:t>
              </a:r>
              <a:r>
                <a:rPr lang="en-US" sz="1050" dirty="0">
                  <a:ea typeface="Lato Medium" panose="020F0502020204030203" pitchFamily="34" charset="0"/>
                  <a:cs typeface="Poppins" panose="00000500000000000000" pitchFamily="2" charset="0"/>
                </a:rPr>
                <a:t>, cons </a:t>
              </a:r>
              <a:r>
                <a:rPr lang="en-US" sz="1050" dirty="0" err="1">
                  <a:ea typeface="Lato Medium" panose="020F0502020204030203" pitchFamily="34" charset="0"/>
                  <a:cs typeface="Poppins" panose="00000500000000000000" pitchFamily="2" charset="0"/>
                </a:rPr>
                <a:t>ectetur</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adipiscing</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elit</a:t>
              </a:r>
              <a:r>
                <a:rPr lang="en-US" sz="1050" dirty="0">
                  <a:ea typeface="Lato Medium" panose="020F0502020204030203" pitchFamily="34" charset="0"/>
                  <a:cs typeface="Poppins" panose="00000500000000000000" pitchFamily="2" charset="0"/>
                </a:rPr>
                <a:t>, </a:t>
              </a:r>
            </a:p>
          </p:txBody>
        </p:sp>
      </p:grpSp>
      <p:grpSp>
        <p:nvGrpSpPr>
          <p:cNvPr id="24" name="Group 23">
            <a:extLst>
              <a:ext uri="{FF2B5EF4-FFF2-40B4-BE49-F238E27FC236}">
                <a16:creationId xmlns:a16="http://schemas.microsoft.com/office/drawing/2014/main" id="{DCA0BB43-6A9D-4D89-9045-759C6E1C4DBE}"/>
              </a:ext>
            </a:extLst>
          </p:cNvPr>
          <p:cNvGrpSpPr/>
          <p:nvPr/>
        </p:nvGrpSpPr>
        <p:grpSpPr>
          <a:xfrm>
            <a:off x="9215942" y="4122103"/>
            <a:ext cx="1997726" cy="690480"/>
            <a:chOff x="15445150" y="9153729"/>
            <a:chExt cx="3995973" cy="1381140"/>
          </a:xfrm>
        </p:grpSpPr>
        <p:sp>
          <p:nvSpPr>
            <p:cNvPr id="25" name="TextBox 24">
              <a:extLst>
                <a:ext uri="{FF2B5EF4-FFF2-40B4-BE49-F238E27FC236}">
                  <a16:creationId xmlns:a16="http://schemas.microsoft.com/office/drawing/2014/main" id="{AC003C78-9C07-41C0-A5E3-16AA8A0A6C93}"/>
                </a:ext>
              </a:extLst>
            </p:cNvPr>
            <p:cNvSpPr txBox="1"/>
            <p:nvPr/>
          </p:nvSpPr>
          <p:spPr>
            <a:xfrm>
              <a:off x="15445150" y="9153729"/>
              <a:ext cx="2178572" cy="492506"/>
            </a:xfrm>
            <a:prstGeom prst="rect">
              <a:avLst/>
            </a:prstGeom>
            <a:noFill/>
          </p:spPr>
          <p:txBody>
            <a:bodyPr wrap="none" lIns="0" tIns="0" rIns="0" bIns="0" rtlCol="0">
              <a:spAutoFit/>
            </a:bodyPr>
            <a:lstStyle/>
            <a:p>
              <a:pPr algn="just"/>
              <a:r>
                <a:rPr lang="en-US" sz="1600" b="1"/>
                <a:t>Samples text</a:t>
              </a:r>
              <a:endParaRPr lang="vi-VN" sz="1600" b="1"/>
            </a:p>
          </p:txBody>
        </p:sp>
        <p:sp>
          <p:nvSpPr>
            <p:cNvPr id="26" name="TextBox 25">
              <a:extLst>
                <a:ext uri="{FF2B5EF4-FFF2-40B4-BE49-F238E27FC236}">
                  <a16:creationId xmlns:a16="http://schemas.microsoft.com/office/drawing/2014/main" id="{C939C89F-993B-4518-AFD6-87E6CFAB9079}"/>
                </a:ext>
              </a:extLst>
            </p:cNvPr>
            <p:cNvSpPr txBox="1"/>
            <p:nvPr/>
          </p:nvSpPr>
          <p:spPr>
            <a:xfrm flipH="1">
              <a:off x="15512163" y="9615393"/>
              <a:ext cx="3928960" cy="919476"/>
            </a:xfrm>
            <a:prstGeom prst="rect">
              <a:avLst/>
            </a:prstGeom>
            <a:noFill/>
          </p:spPr>
          <p:txBody>
            <a:bodyPr wrap="square" lIns="0" tIns="0" rIns="0" bIns="0" rtlCol="0">
              <a:spAutoFit/>
            </a:bodyPr>
            <a:lstStyle/>
            <a:p>
              <a:pPr algn="just">
                <a:lnSpc>
                  <a:spcPct val="150000"/>
                </a:lnSpc>
              </a:pPr>
              <a:r>
                <a:rPr lang="en-US" sz="1050" dirty="0">
                  <a:ea typeface="Lato Medium" panose="020F0502020204030203" pitchFamily="34" charset="0"/>
                  <a:cs typeface="Poppins" panose="00000500000000000000" pitchFamily="2" charset="0"/>
                </a:rPr>
                <a:t>Lorem ipsum dolor sit </a:t>
              </a:r>
              <a:r>
                <a:rPr lang="en-US" sz="1050" dirty="0" err="1">
                  <a:ea typeface="Lato Medium" panose="020F0502020204030203" pitchFamily="34" charset="0"/>
                  <a:cs typeface="Poppins" panose="00000500000000000000" pitchFamily="2" charset="0"/>
                </a:rPr>
                <a:t>amet</a:t>
              </a:r>
              <a:r>
                <a:rPr lang="en-US" sz="1050">
                  <a:ea typeface="Lato Medium" panose="020F0502020204030203" pitchFamily="34" charset="0"/>
                  <a:cs typeface="Poppins" panose="00000500000000000000" pitchFamily="2" charset="0"/>
                </a:rPr>
                <a:t>, cons ectetur </a:t>
              </a:r>
              <a:r>
                <a:rPr lang="en-US" sz="1050" dirty="0" err="1">
                  <a:ea typeface="Lato Medium" panose="020F0502020204030203" pitchFamily="34" charset="0"/>
                  <a:cs typeface="Poppins" panose="00000500000000000000" pitchFamily="2" charset="0"/>
                </a:rPr>
                <a:t>adipiscing</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elit</a:t>
              </a:r>
              <a:r>
                <a:rPr lang="en-US" sz="1050">
                  <a:ea typeface="Lato Medium" panose="020F0502020204030203" pitchFamily="34" charset="0"/>
                  <a:cs typeface="Poppins" panose="00000500000000000000" pitchFamily="2" charset="0"/>
                </a:rPr>
                <a:t>, </a:t>
              </a:r>
              <a:endParaRPr lang="en-US" sz="1050" dirty="0">
                <a:ea typeface="Lato Medium" panose="020F0502020204030203" pitchFamily="34" charset="0"/>
                <a:cs typeface="Poppins" panose="00000500000000000000" pitchFamily="2" charset="0"/>
              </a:endParaRPr>
            </a:p>
          </p:txBody>
        </p:sp>
      </p:grpSp>
      <p:grpSp>
        <p:nvGrpSpPr>
          <p:cNvPr id="27" name="Group 26">
            <a:extLst>
              <a:ext uri="{FF2B5EF4-FFF2-40B4-BE49-F238E27FC236}">
                <a16:creationId xmlns:a16="http://schemas.microsoft.com/office/drawing/2014/main" id="{009B0A62-4E54-4C52-87CC-B00F7BAFD4A8}"/>
              </a:ext>
            </a:extLst>
          </p:cNvPr>
          <p:cNvGrpSpPr/>
          <p:nvPr/>
        </p:nvGrpSpPr>
        <p:grpSpPr>
          <a:xfrm>
            <a:off x="6062497" y="5481477"/>
            <a:ext cx="1997726" cy="690480"/>
            <a:chOff x="15445150" y="9153729"/>
            <a:chExt cx="3995973" cy="1381140"/>
          </a:xfrm>
        </p:grpSpPr>
        <p:sp>
          <p:nvSpPr>
            <p:cNvPr id="28" name="TextBox 27">
              <a:extLst>
                <a:ext uri="{FF2B5EF4-FFF2-40B4-BE49-F238E27FC236}">
                  <a16:creationId xmlns:a16="http://schemas.microsoft.com/office/drawing/2014/main" id="{D133D82F-7B69-4A9B-9AA9-BB52FB4BD8B6}"/>
                </a:ext>
              </a:extLst>
            </p:cNvPr>
            <p:cNvSpPr txBox="1"/>
            <p:nvPr/>
          </p:nvSpPr>
          <p:spPr>
            <a:xfrm>
              <a:off x="15445150" y="9153729"/>
              <a:ext cx="2178572" cy="492506"/>
            </a:xfrm>
            <a:prstGeom prst="rect">
              <a:avLst/>
            </a:prstGeom>
            <a:noFill/>
          </p:spPr>
          <p:txBody>
            <a:bodyPr wrap="none" lIns="0" tIns="0" rIns="0" bIns="0" rtlCol="0">
              <a:spAutoFit/>
            </a:bodyPr>
            <a:lstStyle/>
            <a:p>
              <a:pPr algn="just"/>
              <a:r>
                <a:rPr lang="en-US" sz="1600" b="1"/>
                <a:t>Samples text</a:t>
              </a:r>
              <a:endParaRPr lang="vi-VN" sz="1600" b="1"/>
            </a:p>
          </p:txBody>
        </p:sp>
        <p:sp>
          <p:nvSpPr>
            <p:cNvPr id="29" name="TextBox 28">
              <a:extLst>
                <a:ext uri="{FF2B5EF4-FFF2-40B4-BE49-F238E27FC236}">
                  <a16:creationId xmlns:a16="http://schemas.microsoft.com/office/drawing/2014/main" id="{5BD36E3C-AC25-4968-B091-CBFE0D2FF6A4}"/>
                </a:ext>
              </a:extLst>
            </p:cNvPr>
            <p:cNvSpPr txBox="1"/>
            <p:nvPr/>
          </p:nvSpPr>
          <p:spPr>
            <a:xfrm flipH="1">
              <a:off x="15512163" y="9615393"/>
              <a:ext cx="3928960" cy="919476"/>
            </a:xfrm>
            <a:prstGeom prst="rect">
              <a:avLst/>
            </a:prstGeom>
            <a:noFill/>
          </p:spPr>
          <p:txBody>
            <a:bodyPr wrap="square" lIns="0" tIns="0" rIns="0" bIns="0" rtlCol="0">
              <a:spAutoFit/>
            </a:bodyPr>
            <a:lstStyle/>
            <a:p>
              <a:pPr algn="just">
                <a:lnSpc>
                  <a:spcPct val="150000"/>
                </a:lnSpc>
              </a:pPr>
              <a:r>
                <a:rPr lang="en-US" sz="1050" dirty="0">
                  <a:ea typeface="Lato Medium" panose="020F0502020204030203" pitchFamily="34" charset="0"/>
                  <a:cs typeface="Poppins" panose="00000500000000000000" pitchFamily="2" charset="0"/>
                </a:rPr>
                <a:t>Lorem ipsum dolor sit </a:t>
              </a:r>
              <a:r>
                <a:rPr lang="en-US" sz="1050" dirty="0" err="1">
                  <a:ea typeface="Lato Medium" panose="020F0502020204030203" pitchFamily="34" charset="0"/>
                  <a:cs typeface="Poppins" panose="00000500000000000000" pitchFamily="2" charset="0"/>
                </a:rPr>
                <a:t>amet</a:t>
              </a:r>
              <a:r>
                <a:rPr lang="en-US" sz="1050" dirty="0">
                  <a:ea typeface="Lato Medium" panose="020F0502020204030203" pitchFamily="34" charset="0"/>
                  <a:cs typeface="Poppins" panose="00000500000000000000" pitchFamily="2" charset="0"/>
                </a:rPr>
                <a:t>, cons </a:t>
              </a:r>
              <a:r>
                <a:rPr lang="en-US" sz="1050" dirty="0" err="1">
                  <a:ea typeface="Lato Medium" panose="020F0502020204030203" pitchFamily="34" charset="0"/>
                  <a:cs typeface="Poppins" panose="00000500000000000000" pitchFamily="2" charset="0"/>
                </a:rPr>
                <a:t>ectetur</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adipiscing</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elit</a:t>
              </a:r>
              <a:r>
                <a:rPr lang="en-US" sz="1050" dirty="0">
                  <a:ea typeface="Lato Medium" panose="020F0502020204030203" pitchFamily="34" charset="0"/>
                  <a:cs typeface="Poppins" panose="00000500000000000000" pitchFamily="2" charset="0"/>
                </a:rPr>
                <a:t>, </a:t>
              </a:r>
            </a:p>
          </p:txBody>
        </p:sp>
      </p:grpSp>
      <p:grpSp>
        <p:nvGrpSpPr>
          <p:cNvPr id="30" name="Group 29">
            <a:extLst>
              <a:ext uri="{FF2B5EF4-FFF2-40B4-BE49-F238E27FC236}">
                <a16:creationId xmlns:a16="http://schemas.microsoft.com/office/drawing/2014/main" id="{1E6DB563-407C-49E7-B1A7-5F4C63C37F84}"/>
              </a:ext>
            </a:extLst>
          </p:cNvPr>
          <p:cNvGrpSpPr/>
          <p:nvPr/>
        </p:nvGrpSpPr>
        <p:grpSpPr>
          <a:xfrm>
            <a:off x="9215942" y="5481477"/>
            <a:ext cx="1997726" cy="690480"/>
            <a:chOff x="15445150" y="9153729"/>
            <a:chExt cx="3995973" cy="1381140"/>
          </a:xfrm>
        </p:grpSpPr>
        <p:sp>
          <p:nvSpPr>
            <p:cNvPr id="31" name="TextBox 30">
              <a:extLst>
                <a:ext uri="{FF2B5EF4-FFF2-40B4-BE49-F238E27FC236}">
                  <a16:creationId xmlns:a16="http://schemas.microsoft.com/office/drawing/2014/main" id="{0D3358F7-CDEE-4CE1-B008-F579FE9F2EAF}"/>
                </a:ext>
              </a:extLst>
            </p:cNvPr>
            <p:cNvSpPr txBox="1"/>
            <p:nvPr/>
          </p:nvSpPr>
          <p:spPr>
            <a:xfrm>
              <a:off x="15445150" y="9153729"/>
              <a:ext cx="2178572" cy="492506"/>
            </a:xfrm>
            <a:prstGeom prst="rect">
              <a:avLst/>
            </a:prstGeom>
            <a:noFill/>
          </p:spPr>
          <p:txBody>
            <a:bodyPr wrap="none" lIns="0" tIns="0" rIns="0" bIns="0" rtlCol="0">
              <a:spAutoFit/>
            </a:bodyPr>
            <a:lstStyle/>
            <a:p>
              <a:pPr algn="just"/>
              <a:r>
                <a:rPr lang="en-US" sz="1600" b="1"/>
                <a:t>Samples text</a:t>
              </a:r>
              <a:endParaRPr lang="vi-VN" sz="1600" b="1"/>
            </a:p>
          </p:txBody>
        </p:sp>
        <p:sp>
          <p:nvSpPr>
            <p:cNvPr id="32" name="TextBox 31">
              <a:extLst>
                <a:ext uri="{FF2B5EF4-FFF2-40B4-BE49-F238E27FC236}">
                  <a16:creationId xmlns:a16="http://schemas.microsoft.com/office/drawing/2014/main" id="{ADAC0975-B042-427E-AECB-FF05140A4D29}"/>
                </a:ext>
              </a:extLst>
            </p:cNvPr>
            <p:cNvSpPr txBox="1"/>
            <p:nvPr/>
          </p:nvSpPr>
          <p:spPr>
            <a:xfrm flipH="1">
              <a:off x="15512163" y="9615393"/>
              <a:ext cx="3928960" cy="919476"/>
            </a:xfrm>
            <a:prstGeom prst="rect">
              <a:avLst/>
            </a:prstGeom>
            <a:noFill/>
          </p:spPr>
          <p:txBody>
            <a:bodyPr wrap="square" lIns="0" tIns="0" rIns="0" bIns="0" rtlCol="0">
              <a:spAutoFit/>
            </a:bodyPr>
            <a:lstStyle/>
            <a:p>
              <a:pPr algn="just">
                <a:lnSpc>
                  <a:spcPct val="150000"/>
                </a:lnSpc>
              </a:pPr>
              <a:r>
                <a:rPr lang="en-US" sz="1050" dirty="0">
                  <a:ea typeface="Lato Medium" panose="020F0502020204030203" pitchFamily="34" charset="0"/>
                  <a:cs typeface="Poppins" panose="00000500000000000000" pitchFamily="2" charset="0"/>
                </a:rPr>
                <a:t>Lorem ipsum dolor sit </a:t>
              </a:r>
              <a:r>
                <a:rPr lang="en-US" sz="1050" dirty="0" err="1">
                  <a:ea typeface="Lato Medium" panose="020F0502020204030203" pitchFamily="34" charset="0"/>
                  <a:cs typeface="Poppins" panose="00000500000000000000" pitchFamily="2" charset="0"/>
                </a:rPr>
                <a:t>amet</a:t>
              </a:r>
              <a:r>
                <a:rPr lang="en-US" sz="1050">
                  <a:ea typeface="Lato Medium" panose="020F0502020204030203" pitchFamily="34" charset="0"/>
                  <a:cs typeface="Poppins" panose="00000500000000000000" pitchFamily="2" charset="0"/>
                </a:rPr>
                <a:t>, cons ectetur </a:t>
              </a:r>
              <a:r>
                <a:rPr lang="en-US" sz="1050" dirty="0" err="1">
                  <a:ea typeface="Lato Medium" panose="020F0502020204030203" pitchFamily="34" charset="0"/>
                  <a:cs typeface="Poppins" panose="00000500000000000000" pitchFamily="2" charset="0"/>
                </a:rPr>
                <a:t>adipiscing</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elit</a:t>
              </a:r>
              <a:r>
                <a:rPr lang="en-US" sz="1050">
                  <a:ea typeface="Lato Medium" panose="020F0502020204030203" pitchFamily="34" charset="0"/>
                  <a:cs typeface="Poppins" panose="00000500000000000000" pitchFamily="2" charset="0"/>
                </a:rPr>
                <a:t>, </a:t>
              </a:r>
              <a:endParaRPr lang="en-US" sz="1050" dirty="0">
                <a:ea typeface="Lato Medium" panose="020F0502020204030203" pitchFamily="34" charset="0"/>
                <a:cs typeface="Poppins" panose="00000500000000000000" pitchFamily="2" charset="0"/>
              </a:endParaRPr>
            </a:p>
          </p:txBody>
        </p:sp>
      </p:grpSp>
      <p:grpSp>
        <p:nvGrpSpPr>
          <p:cNvPr id="33" name="Группа 16">
            <a:extLst>
              <a:ext uri="{FF2B5EF4-FFF2-40B4-BE49-F238E27FC236}">
                <a16:creationId xmlns:a16="http://schemas.microsoft.com/office/drawing/2014/main" id="{14A57105-F552-4C08-BD34-0FFB7E0C6345}"/>
              </a:ext>
            </a:extLst>
          </p:cNvPr>
          <p:cNvGrpSpPr/>
          <p:nvPr/>
        </p:nvGrpSpPr>
        <p:grpSpPr>
          <a:xfrm>
            <a:off x="6094181" y="3744395"/>
            <a:ext cx="295428" cy="299136"/>
            <a:chOff x="5842001" y="3186113"/>
            <a:chExt cx="2655888" cy="2689225"/>
          </a:xfrm>
          <a:solidFill>
            <a:schemeClr val="accent1"/>
          </a:solidFill>
        </p:grpSpPr>
        <p:sp>
          <p:nvSpPr>
            <p:cNvPr id="34" name="Freeform 12">
              <a:extLst>
                <a:ext uri="{FF2B5EF4-FFF2-40B4-BE49-F238E27FC236}">
                  <a16:creationId xmlns:a16="http://schemas.microsoft.com/office/drawing/2014/main" id="{A2E25ABA-D7C9-4422-B2D8-782DE9C75796}"/>
                </a:ext>
              </a:extLst>
            </p:cNvPr>
            <p:cNvSpPr>
              <a:spLocks/>
            </p:cNvSpPr>
            <p:nvPr/>
          </p:nvSpPr>
          <p:spPr bwMode="auto">
            <a:xfrm>
              <a:off x="6607176" y="4203701"/>
              <a:ext cx="354013" cy="220663"/>
            </a:xfrm>
            <a:custGeom>
              <a:avLst/>
              <a:gdLst>
                <a:gd name="T0" fmla="*/ 0 w 445"/>
                <a:gd name="T1" fmla="*/ 0 h 279"/>
                <a:gd name="T2" fmla="*/ 357 w 445"/>
                <a:gd name="T3" fmla="*/ 0 h 279"/>
                <a:gd name="T4" fmla="*/ 359 w 445"/>
                <a:gd name="T5" fmla="*/ 0 h 279"/>
                <a:gd name="T6" fmla="*/ 364 w 445"/>
                <a:gd name="T7" fmla="*/ 0 h 279"/>
                <a:gd name="T8" fmla="*/ 370 w 445"/>
                <a:gd name="T9" fmla="*/ 1 h 279"/>
                <a:gd name="T10" fmla="*/ 377 w 445"/>
                <a:gd name="T11" fmla="*/ 4 h 279"/>
                <a:gd name="T12" fmla="*/ 387 w 445"/>
                <a:gd name="T13" fmla="*/ 8 h 279"/>
                <a:gd name="T14" fmla="*/ 396 w 445"/>
                <a:gd name="T15" fmla="*/ 13 h 279"/>
                <a:gd name="T16" fmla="*/ 407 w 445"/>
                <a:gd name="T17" fmla="*/ 20 h 279"/>
                <a:gd name="T18" fmla="*/ 416 w 445"/>
                <a:gd name="T19" fmla="*/ 30 h 279"/>
                <a:gd name="T20" fmla="*/ 425 w 445"/>
                <a:gd name="T21" fmla="*/ 44 h 279"/>
                <a:gd name="T22" fmla="*/ 433 w 445"/>
                <a:gd name="T23" fmla="*/ 59 h 279"/>
                <a:gd name="T24" fmla="*/ 439 w 445"/>
                <a:gd name="T25" fmla="*/ 79 h 279"/>
                <a:gd name="T26" fmla="*/ 443 w 445"/>
                <a:gd name="T27" fmla="*/ 102 h 279"/>
                <a:gd name="T28" fmla="*/ 445 w 445"/>
                <a:gd name="T29" fmla="*/ 129 h 279"/>
                <a:gd name="T30" fmla="*/ 443 w 445"/>
                <a:gd name="T31" fmla="*/ 162 h 279"/>
                <a:gd name="T32" fmla="*/ 440 w 445"/>
                <a:gd name="T33" fmla="*/ 190 h 279"/>
                <a:gd name="T34" fmla="*/ 435 w 445"/>
                <a:gd name="T35" fmla="*/ 213 h 279"/>
                <a:gd name="T36" fmla="*/ 426 w 445"/>
                <a:gd name="T37" fmla="*/ 232 h 279"/>
                <a:gd name="T38" fmla="*/ 417 w 445"/>
                <a:gd name="T39" fmla="*/ 247 h 279"/>
                <a:gd name="T40" fmla="*/ 407 w 445"/>
                <a:gd name="T41" fmla="*/ 258 h 279"/>
                <a:gd name="T42" fmla="*/ 394 w 445"/>
                <a:gd name="T43" fmla="*/ 266 h 279"/>
                <a:gd name="T44" fmla="*/ 380 w 445"/>
                <a:gd name="T45" fmla="*/ 272 h 279"/>
                <a:gd name="T46" fmla="*/ 366 w 445"/>
                <a:gd name="T47" fmla="*/ 276 h 279"/>
                <a:gd name="T48" fmla="*/ 351 w 445"/>
                <a:gd name="T49" fmla="*/ 278 h 279"/>
                <a:gd name="T50" fmla="*/ 335 w 445"/>
                <a:gd name="T51" fmla="*/ 279 h 279"/>
                <a:gd name="T52" fmla="*/ 0 w 445"/>
                <a:gd name="T53" fmla="*/ 279 h 279"/>
                <a:gd name="T54" fmla="*/ 0 w 445"/>
                <a:gd name="T55"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279">
                  <a:moveTo>
                    <a:pt x="0" y="0"/>
                  </a:moveTo>
                  <a:lnTo>
                    <a:pt x="357" y="0"/>
                  </a:lnTo>
                  <a:lnTo>
                    <a:pt x="359" y="0"/>
                  </a:lnTo>
                  <a:lnTo>
                    <a:pt x="364" y="0"/>
                  </a:lnTo>
                  <a:lnTo>
                    <a:pt x="370" y="1"/>
                  </a:lnTo>
                  <a:lnTo>
                    <a:pt x="377" y="4"/>
                  </a:lnTo>
                  <a:lnTo>
                    <a:pt x="387" y="8"/>
                  </a:lnTo>
                  <a:lnTo>
                    <a:pt x="396" y="13"/>
                  </a:lnTo>
                  <a:lnTo>
                    <a:pt x="407" y="20"/>
                  </a:lnTo>
                  <a:lnTo>
                    <a:pt x="416" y="30"/>
                  </a:lnTo>
                  <a:lnTo>
                    <a:pt x="425" y="44"/>
                  </a:lnTo>
                  <a:lnTo>
                    <a:pt x="433" y="59"/>
                  </a:lnTo>
                  <a:lnTo>
                    <a:pt x="439" y="79"/>
                  </a:lnTo>
                  <a:lnTo>
                    <a:pt x="443" y="102"/>
                  </a:lnTo>
                  <a:lnTo>
                    <a:pt x="445" y="129"/>
                  </a:lnTo>
                  <a:lnTo>
                    <a:pt x="443" y="162"/>
                  </a:lnTo>
                  <a:lnTo>
                    <a:pt x="440" y="190"/>
                  </a:lnTo>
                  <a:lnTo>
                    <a:pt x="435" y="213"/>
                  </a:lnTo>
                  <a:lnTo>
                    <a:pt x="426" y="232"/>
                  </a:lnTo>
                  <a:lnTo>
                    <a:pt x="417" y="247"/>
                  </a:lnTo>
                  <a:lnTo>
                    <a:pt x="407" y="258"/>
                  </a:lnTo>
                  <a:lnTo>
                    <a:pt x="394" y="266"/>
                  </a:lnTo>
                  <a:lnTo>
                    <a:pt x="380" y="272"/>
                  </a:lnTo>
                  <a:lnTo>
                    <a:pt x="366" y="276"/>
                  </a:lnTo>
                  <a:lnTo>
                    <a:pt x="351" y="278"/>
                  </a:lnTo>
                  <a:lnTo>
                    <a:pt x="335" y="279"/>
                  </a:lnTo>
                  <a:lnTo>
                    <a:pt x="0" y="279"/>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5" name="Freeform 13">
              <a:extLst>
                <a:ext uri="{FF2B5EF4-FFF2-40B4-BE49-F238E27FC236}">
                  <a16:creationId xmlns:a16="http://schemas.microsoft.com/office/drawing/2014/main" id="{E34124F0-4F25-4214-A16C-DAE77B99E405}"/>
                </a:ext>
              </a:extLst>
            </p:cNvPr>
            <p:cNvSpPr>
              <a:spLocks/>
            </p:cNvSpPr>
            <p:nvPr/>
          </p:nvSpPr>
          <p:spPr bwMode="auto">
            <a:xfrm>
              <a:off x="7446963" y="4424363"/>
              <a:ext cx="322263" cy="152400"/>
            </a:xfrm>
            <a:custGeom>
              <a:avLst/>
              <a:gdLst>
                <a:gd name="T0" fmla="*/ 217 w 405"/>
                <a:gd name="T1" fmla="*/ 0 h 192"/>
                <a:gd name="T2" fmla="*/ 248 w 405"/>
                <a:gd name="T3" fmla="*/ 2 h 192"/>
                <a:gd name="T4" fmla="*/ 277 w 405"/>
                <a:gd name="T5" fmla="*/ 7 h 192"/>
                <a:gd name="T6" fmla="*/ 301 w 405"/>
                <a:gd name="T7" fmla="*/ 16 h 192"/>
                <a:gd name="T8" fmla="*/ 322 w 405"/>
                <a:gd name="T9" fmla="*/ 26 h 192"/>
                <a:gd name="T10" fmla="*/ 340 w 405"/>
                <a:gd name="T11" fmla="*/ 40 h 192"/>
                <a:gd name="T12" fmla="*/ 355 w 405"/>
                <a:gd name="T13" fmla="*/ 54 h 192"/>
                <a:gd name="T14" fmla="*/ 368 w 405"/>
                <a:gd name="T15" fmla="*/ 71 h 192"/>
                <a:gd name="T16" fmla="*/ 378 w 405"/>
                <a:gd name="T17" fmla="*/ 87 h 192"/>
                <a:gd name="T18" fmla="*/ 386 w 405"/>
                <a:gd name="T19" fmla="*/ 104 h 192"/>
                <a:gd name="T20" fmla="*/ 393 w 405"/>
                <a:gd name="T21" fmla="*/ 121 h 192"/>
                <a:gd name="T22" fmla="*/ 397 w 405"/>
                <a:gd name="T23" fmla="*/ 136 h 192"/>
                <a:gd name="T24" fmla="*/ 401 w 405"/>
                <a:gd name="T25" fmla="*/ 151 h 192"/>
                <a:gd name="T26" fmla="*/ 403 w 405"/>
                <a:gd name="T27" fmla="*/ 164 h 192"/>
                <a:gd name="T28" fmla="*/ 404 w 405"/>
                <a:gd name="T29" fmla="*/ 176 h 192"/>
                <a:gd name="T30" fmla="*/ 404 w 405"/>
                <a:gd name="T31" fmla="*/ 184 h 192"/>
                <a:gd name="T32" fmla="*/ 405 w 405"/>
                <a:gd name="T33" fmla="*/ 189 h 192"/>
                <a:gd name="T34" fmla="*/ 405 w 405"/>
                <a:gd name="T35" fmla="*/ 192 h 192"/>
                <a:gd name="T36" fmla="*/ 0 w 405"/>
                <a:gd name="T37" fmla="*/ 192 h 192"/>
                <a:gd name="T38" fmla="*/ 1 w 405"/>
                <a:gd name="T39" fmla="*/ 189 h 192"/>
                <a:gd name="T40" fmla="*/ 2 w 405"/>
                <a:gd name="T41" fmla="*/ 183 h 192"/>
                <a:gd name="T42" fmla="*/ 5 w 405"/>
                <a:gd name="T43" fmla="*/ 174 h 192"/>
                <a:gd name="T44" fmla="*/ 8 w 405"/>
                <a:gd name="T45" fmla="*/ 162 h 192"/>
                <a:gd name="T46" fmla="*/ 13 w 405"/>
                <a:gd name="T47" fmla="*/ 147 h 192"/>
                <a:gd name="T48" fmla="*/ 19 w 405"/>
                <a:gd name="T49" fmla="*/ 131 h 192"/>
                <a:gd name="T50" fmla="*/ 28 w 405"/>
                <a:gd name="T51" fmla="*/ 113 h 192"/>
                <a:gd name="T52" fmla="*/ 38 w 405"/>
                <a:gd name="T53" fmla="*/ 95 h 192"/>
                <a:gd name="T54" fmla="*/ 51 w 405"/>
                <a:gd name="T55" fmla="*/ 77 h 192"/>
                <a:gd name="T56" fmla="*/ 65 w 405"/>
                <a:gd name="T57" fmla="*/ 60 h 192"/>
                <a:gd name="T58" fmla="*/ 83 w 405"/>
                <a:gd name="T59" fmla="*/ 44 h 192"/>
                <a:gd name="T60" fmla="*/ 103 w 405"/>
                <a:gd name="T61" fmla="*/ 29 h 192"/>
                <a:gd name="T62" fmla="*/ 127 w 405"/>
                <a:gd name="T63" fmla="*/ 17 h 192"/>
                <a:gd name="T64" fmla="*/ 153 w 405"/>
                <a:gd name="T65" fmla="*/ 8 h 192"/>
                <a:gd name="T66" fmla="*/ 183 w 405"/>
                <a:gd name="T67" fmla="*/ 2 h 192"/>
                <a:gd name="T68" fmla="*/ 217 w 405"/>
                <a:gd name="T6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192">
                  <a:moveTo>
                    <a:pt x="217" y="0"/>
                  </a:moveTo>
                  <a:lnTo>
                    <a:pt x="248" y="2"/>
                  </a:lnTo>
                  <a:lnTo>
                    <a:pt x="277" y="7"/>
                  </a:lnTo>
                  <a:lnTo>
                    <a:pt x="301" y="16"/>
                  </a:lnTo>
                  <a:lnTo>
                    <a:pt x="322" y="26"/>
                  </a:lnTo>
                  <a:lnTo>
                    <a:pt x="340" y="40"/>
                  </a:lnTo>
                  <a:lnTo>
                    <a:pt x="355" y="54"/>
                  </a:lnTo>
                  <a:lnTo>
                    <a:pt x="368" y="71"/>
                  </a:lnTo>
                  <a:lnTo>
                    <a:pt x="378" y="87"/>
                  </a:lnTo>
                  <a:lnTo>
                    <a:pt x="386" y="104"/>
                  </a:lnTo>
                  <a:lnTo>
                    <a:pt x="393" y="121"/>
                  </a:lnTo>
                  <a:lnTo>
                    <a:pt x="397" y="136"/>
                  </a:lnTo>
                  <a:lnTo>
                    <a:pt x="401" y="151"/>
                  </a:lnTo>
                  <a:lnTo>
                    <a:pt x="403" y="164"/>
                  </a:lnTo>
                  <a:lnTo>
                    <a:pt x="404" y="176"/>
                  </a:lnTo>
                  <a:lnTo>
                    <a:pt x="404" y="184"/>
                  </a:lnTo>
                  <a:lnTo>
                    <a:pt x="405" y="189"/>
                  </a:lnTo>
                  <a:lnTo>
                    <a:pt x="405" y="192"/>
                  </a:lnTo>
                  <a:lnTo>
                    <a:pt x="0" y="192"/>
                  </a:lnTo>
                  <a:lnTo>
                    <a:pt x="1" y="189"/>
                  </a:lnTo>
                  <a:lnTo>
                    <a:pt x="2" y="183"/>
                  </a:lnTo>
                  <a:lnTo>
                    <a:pt x="5" y="174"/>
                  </a:lnTo>
                  <a:lnTo>
                    <a:pt x="8" y="162"/>
                  </a:lnTo>
                  <a:lnTo>
                    <a:pt x="13" y="147"/>
                  </a:lnTo>
                  <a:lnTo>
                    <a:pt x="19" y="131"/>
                  </a:lnTo>
                  <a:lnTo>
                    <a:pt x="28" y="113"/>
                  </a:lnTo>
                  <a:lnTo>
                    <a:pt x="38" y="95"/>
                  </a:lnTo>
                  <a:lnTo>
                    <a:pt x="51" y="77"/>
                  </a:lnTo>
                  <a:lnTo>
                    <a:pt x="65" y="60"/>
                  </a:lnTo>
                  <a:lnTo>
                    <a:pt x="83" y="44"/>
                  </a:lnTo>
                  <a:lnTo>
                    <a:pt x="103" y="29"/>
                  </a:lnTo>
                  <a:lnTo>
                    <a:pt x="127" y="17"/>
                  </a:lnTo>
                  <a:lnTo>
                    <a:pt x="153" y="8"/>
                  </a:lnTo>
                  <a:lnTo>
                    <a:pt x="183" y="2"/>
                  </a:lnTo>
                  <a:lnTo>
                    <a:pt x="21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6" name="Freeform 14">
              <a:extLst>
                <a:ext uri="{FF2B5EF4-FFF2-40B4-BE49-F238E27FC236}">
                  <a16:creationId xmlns:a16="http://schemas.microsoft.com/office/drawing/2014/main" id="{0596EAE9-9816-42C7-9649-C19FE8793481}"/>
                </a:ext>
              </a:extLst>
            </p:cNvPr>
            <p:cNvSpPr>
              <a:spLocks/>
            </p:cNvSpPr>
            <p:nvPr/>
          </p:nvSpPr>
          <p:spPr bwMode="auto">
            <a:xfrm>
              <a:off x="6607176" y="4576763"/>
              <a:ext cx="387350" cy="265113"/>
            </a:xfrm>
            <a:custGeom>
              <a:avLst/>
              <a:gdLst>
                <a:gd name="T0" fmla="*/ 0 w 487"/>
                <a:gd name="T1" fmla="*/ 0 h 333"/>
                <a:gd name="T2" fmla="*/ 357 w 487"/>
                <a:gd name="T3" fmla="*/ 0 h 333"/>
                <a:gd name="T4" fmla="*/ 359 w 487"/>
                <a:gd name="T5" fmla="*/ 0 h 333"/>
                <a:gd name="T6" fmla="*/ 364 w 487"/>
                <a:gd name="T7" fmla="*/ 0 h 333"/>
                <a:gd name="T8" fmla="*/ 371 w 487"/>
                <a:gd name="T9" fmla="*/ 1 h 333"/>
                <a:gd name="T10" fmla="*/ 380 w 487"/>
                <a:gd name="T11" fmla="*/ 3 h 333"/>
                <a:gd name="T12" fmla="*/ 391 w 487"/>
                <a:gd name="T13" fmla="*/ 5 h 333"/>
                <a:gd name="T14" fmla="*/ 403 w 487"/>
                <a:gd name="T15" fmla="*/ 10 h 333"/>
                <a:gd name="T16" fmla="*/ 416 w 487"/>
                <a:gd name="T17" fmla="*/ 16 h 333"/>
                <a:gd name="T18" fmla="*/ 430 w 487"/>
                <a:gd name="T19" fmla="*/ 25 h 333"/>
                <a:gd name="T20" fmla="*/ 442 w 487"/>
                <a:gd name="T21" fmla="*/ 36 h 333"/>
                <a:gd name="T22" fmla="*/ 454 w 487"/>
                <a:gd name="T23" fmla="*/ 49 h 333"/>
                <a:gd name="T24" fmla="*/ 465 w 487"/>
                <a:gd name="T25" fmla="*/ 66 h 333"/>
                <a:gd name="T26" fmla="*/ 475 w 487"/>
                <a:gd name="T27" fmla="*/ 86 h 333"/>
                <a:gd name="T28" fmla="*/ 481 w 487"/>
                <a:gd name="T29" fmla="*/ 111 h 333"/>
                <a:gd name="T30" fmla="*/ 486 w 487"/>
                <a:gd name="T31" fmla="*/ 138 h 333"/>
                <a:gd name="T32" fmla="*/ 487 w 487"/>
                <a:gd name="T33" fmla="*/ 170 h 333"/>
                <a:gd name="T34" fmla="*/ 486 w 487"/>
                <a:gd name="T35" fmla="*/ 202 h 333"/>
                <a:gd name="T36" fmla="*/ 481 w 487"/>
                <a:gd name="T37" fmla="*/ 229 h 333"/>
                <a:gd name="T38" fmla="*/ 474 w 487"/>
                <a:gd name="T39" fmla="*/ 252 h 333"/>
                <a:gd name="T40" fmla="*/ 464 w 487"/>
                <a:gd name="T41" fmla="*/ 272 h 333"/>
                <a:gd name="T42" fmla="*/ 453 w 487"/>
                <a:gd name="T43" fmla="*/ 288 h 333"/>
                <a:gd name="T44" fmla="*/ 440 w 487"/>
                <a:gd name="T45" fmla="*/ 300 h 333"/>
                <a:gd name="T46" fmla="*/ 425 w 487"/>
                <a:gd name="T47" fmla="*/ 311 h 333"/>
                <a:gd name="T48" fmla="*/ 411 w 487"/>
                <a:gd name="T49" fmla="*/ 318 h 333"/>
                <a:gd name="T50" fmla="*/ 395 w 487"/>
                <a:gd name="T51" fmla="*/ 325 h 333"/>
                <a:gd name="T52" fmla="*/ 380 w 487"/>
                <a:gd name="T53" fmla="*/ 328 h 333"/>
                <a:gd name="T54" fmla="*/ 366 w 487"/>
                <a:gd name="T55" fmla="*/ 331 h 333"/>
                <a:gd name="T56" fmla="*/ 352 w 487"/>
                <a:gd name="T57" fmla="*/ 332 h 333"/>
                <a:gd name="T58" fmla="*/ 340 w 487"/>
                <a:gd name="T59" fmla="*/ 333 h 333"/>
                <a:gd name="T60" fmla="*/ 0 w 487"/>
                <a:gd name="T61" fmla="*/ 333 h 333"/>
                <a:gd name="T62" fmla="*/ 0 w 487"/>
                <a:gd name="T6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7" h="333">
                  <a:moveTo>
                    <a:pt x="0" y="0"/>
                  </a:moveTo>
                  <a:lnTo>
                    <a:pt x="357" y="0"/>
                  </a:lnTo>
                  <a:lnTo>
                    <a:pt x="359" y="0"/>
                  </a:lnTo>
                  <a:lnTo>
                    <a:pt x="364" y="0"/>
                  </a:lnTo>
                  <a:lnTo>
                    <a:pt x="371" y="1"/>
                  </a:lnTo>
                  <a:lnTo>
                    <a:pt x="380" y="3"/>
                  </a:lnTo>
                  <a:lnTo>
                    <a:pt x="391" y="5"/>
                  </a:lnTo>
                  <a:lnTo>
                    <a:pt x="403" y="10"/>
                  </a:lnTo>
                  <a:lnTo>
                    <a:pt x="416" y="16"/>
                  </a:lnTo>
                  <a:lnTo>
                    <a:pt x="430" y="25"/>
                  </a:lnTo>
                  <a:lnTo>
                    <a:pt x="442" y="36"/>
                  </a:lnTo>
                  <a:lnTo>
                    <a:pt x="454" y="49"/>
                  </a:lnTo>
                  <a:lnTo>
                    <a:pt x="465" y="66"/>
                  </a:lnTo>
                  <a:lnTo>
                    <a:pt x="475" y="86"/>
                  </a:lnTo>
                  <a:lnTo>
                    <a:pt x="481" y="111"/>
                  </a:lnTo>
                  <a:lnTo>
                    <a:pt x="486" y="138"/>
                  </a:lnTo>
                  <a:lnTo>
                    <a:pt x="487" y="170"/>
                  </a:lnTo>
                  <a:lnTo>
                    <a:pt x="486" y="202"/>
                  </a:lnTo>
                  <a:lnTo>
                    <a:pt x="481" y="229"/>
                  </a:lnTo>
                  <a:lnTo>
                    <a:pt x="474" y="252"/>
                  </a:lnTo>
                  <a:lnTo>
                    <a:pt x="464" y="272"/>
                  </a:lnTo>
                  <a:lnTo>
                    <a:pt x="453" y="288"/>
                  </a:lnTo>
                  <a:lnTo>
                    <a:pt x="440" y="300"/>
                  </a:lnTo>
                  <a:lnTo>
                    <a:pt x="425" y="311"/>
                  </a:lnTo>
                  <a:lnTo>
                    <a:pt x="411" y="318"/>
                  </a:lnTo>
                  <a:lnTo>
                    <a:pt x="395" y="325"/>
                  </a:lnTo>
                  <a:lnTo>
                    <a:pt x="380" y="328"/>
                  </a:lnTo>
                  <a:lnTo>
                    <a:pt x="366" y="331"/>
                  </a:lnTo>
                  <a:lnTo>
                    <a:pt x="352" y="332"/>
                  </a:lnTo>
                  <a:lnTo>
                    <a:pt x="340" y="333"/>
                  </a:lnTo>
                  <a:lnTo>
                    <a:pt x="0" y="333"/>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7" name="Freeform 15">
              <a:extLst>
                <a:ext uri="{FF2B5EF4-FFF2-40B4-BE49-F238E27FC236}">
                  <a16:creationId xmlns:a16="http://schemas.microsoft.com/office/drawing/2014/main" id="{70C34ABB-01D0-40D2-A499-E66446D66C85}"/>
                </a:ext>
              </a:extLst>
            </p:cNvPr>
            <p:cNvSpPr>
              <a:spLocks noEditPoints="1"/>
            </p:cNvSpPr>
            <p:nvPr/>
          </p:nvSpPr>
          <p:spPr bwMode="auto">
            <a:xfrm>
              <a:off x="5842001" y="3186113"/>
              <a:ext cx="2655888" cy="2689225"/>
            </a:xfrm>
            <a:custGeom>
              <a:avLst/>
              <a:gdLst>
                <a:gd name="T0" fmla="*/ 2016 w 3345"/>
                <a:gd name="T1" fmla="*/ 1421 h 3388"/>
                <a:gd name="T2" fmla="*/ 1859 w 3345"/>
                <a:gd name="T3" fmla="*/ 1551 h 3388"/>
                <a:gd name="T4" fmla="*/ 1784 w 3345"/>
                <a:gd name="T5" fmla="*/ 1708 h 3388"/>
                <a:gd name="T6" fmla="*/ 1762 w 3345"/>
                <a:gd name="T7" fmla="*/ 1828 h 3388"/>
                <a:gd name="T8" fmla="*/ 1760 w 3345"/>
                <a:gd name="T9" fmla="*/ 1864 h 3388"/>
                <a:gd name="T10" fmla="*/ 1767 w 3345"/>
                <a:gd name="T11" fmla="*/ 1957 h 3388"/>
                <a:gd name="T12" fmla="*/ 1814 w 3345"/>
                <a:gd name="T13" fmla="*/ 2109 h 3388"/>
                <a:gd name="T14" fmla="*/ 1939 w 3345"/>
                <a:gd name="T15" fmla="*/ 2254 h 3388"/>
                <a:gd name="T16" fmla="*/ 2179 w 3345"/>
                <a:gd name="T17" fmla="*/ 2331 h 3388"/>
                <a:gd name="T18" fmla="*/ 2281 w 3345"/>
                <a:gd name="T19" fmla="*/ 2333 h 3388"/>
                <a:gd name="T20" fmla="*/ 2418 w 3345"/>
                <a:gd name="T21" fmla="*/ 2310 h 3388"/>
                <a:gd name="T22" fmla="*/ 2569 w 3345"/>
                <a:gd name="T23" fmla="*/ 2226 h 3388"/>
                <a:gd name="T24" fmla="*/ 2652 w 3345"/>
                <a:gd name="T25" fmla="*/ 2044 h 3388"/>
                <a:gd name="T26" fmla="*/ 2436 w 3345"/>
                <a:gd name="T27" fmla="*/ 2023 h 3388"/>
                <a:gd name="T28" fmla="*/ 2393 w 3345"/>
                <a:gd name="T29" fmla="*/ 2094 h 3388"/>
                <a:gd name="T30" fmla="*/ 2241 w 3345"/>
                <a:gd name="T31" fmla="*/ 2136 h 3388"/>
                <a:gd name="T32" fmla="*/ 2190 w 3345"/>
                <a:gd name="T33" fmla="*/ 2132 h 3388"/>
                <a:gd name="T34" fmla="*/ 2090 w 3345"/>
                <a:gd name="T35" fmla="*/ 2087 h 3388"/>
                <a:gd name="T36" fmla="*/ 2026 w 3345"/>
                <a:gd name="T37" fmla="*/ 1954 h 3388"/>
                <a:gd name="T38" fmla="*/ 2665 w 3345"/>
                <a:gd name="T39" fmla="*/ 1891 h 3388"/>
                <a:gd name="T40" fmla="*/ 2661 w 3345"/>
                <a:gd name="T41" fmla="*/ 1771 h 3388"/>
                <a:gd name="T42" fmla="*/ 2619 w 3345"/>
                <a:gd name="T43" fmla="*/ 1606 h 3388"/>
                <a:gd name="T44" fmla="*/ 2504 w 3345"/>
                <a:gd name="T45" fmla="*/ 1457 h 3388"/>
                <a:gd name="T46" fmla="*/ 2283 w 3345"/>
                <a:gd name="T47" fmla="*/ 1380 h 3388"/>
                <a:gd name="T48" fmla="*/ 1969 w 3345"/>
                <a:gd name="T49" fmla="*/ 1134 h 3388"/>
                <a:gd name="T50" fmla="*/ 1337 w 3345"/>
                <a:gd name="T51" fmla="*/ 2307 h 3388"/>
                <a:gd name="T52" fmla="*/ 1445 w 3345"/>
                <a:gd name="T53" fmla="*/ 2291 h 3388"/>
                <a:gd name="T54" fmla="*/ 1588 w 3345"/>
                <a:gd name="T55" fmla="*/ 2223 h 3388"/>
                <a:gd name="T56" fmla="*/ 1695 w 3345"/>
                <a:gd name="T57" fmla="*/ 2064 h 3388"/>
                <a:gd name="T58" fmla="*/ 1712 w 3345"/>
                <a:gd name="T59" fmla="*/ 1922 h 3388"/>
                <a:gd name="T60" fmla="*/ 1699 w 3345"/>
                <a:gd name="T61" fmla="*/ 1817 h 3388"/>
                <a:gd name="T62" fmla="*/ 1635 w 3345"/>
                <a:gd name="T63" fmla="*/ 1691 h 3388"/>
                <a:gd name="T64" fmla="*/ 1481 w 3345"/>
                <a:gd name="T65" fmla="*/ 1630 h 3388"/>
                <a:gd name="T66" fmla="*/ 1535 w 3345"/>
                <a:gd name="T67" fmla="*/ 1616 h 3388"/>
                <a:gd name="T68" fmla="*/ 1630 w 3345"/>
                <a:gd name="T69" fmla="*/ 1541 h 3388"/>
                <a:gd name="T70" fmla="*/ 1667 w 3345"/>
                <a:gd name="T71" fmla="*/ 1347 h 3388"/>
                <a:gd name="T72" fmla="*/ 1568 w 3345"/>
                <a:gd name="T73" fmla="*/ 1143 h 3388"/>
                <a:gd name="T74" fmla="*/ 1362 w 3345"/>
                <a:gd name="T75" fmla="*/ 1062 h 3388"/>
                <a:gd name="T76" fmla="*/ 1984 w 3345"/>
                <a:gd name="T77" fmla="*/ 30 h 3388"/>
                <a:gd name="T78" fmla="*/ 2545 w 3345"/>
                <a:gd name="T79" fmla="*/ 249 h 3388"/>
                <a:gd name="T80" fmla="*/ 2986 w 3345"/>
                <a:gd name="T81" fmla="*/ 647 h 3388"/>
                <a:gd name="T82" fmla="*/ 3266 w 3345"/>
                <a:gd name="T83" fmla="*/ 1179 h 3388"/>
                <a:gd name="T84" fmla="*/ 3342 w 3345"/>
                <a:gd name="T85" fmla="*/ 1801 h 3388"/>
                <a:gd name="T86" fmla="*/ 3193 w 3345"/>
                <a:gd name="T87" fmla="*/ 2399 h 3388"/>
                <a:gd name="T88" fmla="*/ 2855 w 3345"/>
                <a:gd name="T89" fmla="*/ 2891 h 3388"/>
                <a:gd name="T90" fmla="*/ 2369 w 3345"/>
                <a:gd name="T91" fmla="*/ 3234 h 3388"/>
                <a:gd name="T92" fmla="*/ 1779 w 3345"/>
                <a:gd name="T93" fmla="*/ 3384 h 3388"/>
                <a:gd name="T94" fmla="*/ 1163 w 3345"/>
                <a:gd name="T95" fmla="*/ 3308 h 3388"/>
                <a:gd name="T96" fmla="*/ 638 w 3345"/>
                <a:gd name="T97" fmla="*/ 3024 h 3388"/>
                <a:gd name="T98" fmla="*/ 246 w 3345"/>
                <a:gd name="T99" fmla="*/ 2577 h 3388"/>
                <a:gd name="T100" fmla="*/ 29 w 3345"/>
                <a:gd name="T101" fmla="*/ 2010 h 3388"/>
                <a:gd name="T102" fmla="*/ 29 w 3345"/>
                <a:gd name="T103" fmla="*/ 1379 h 3388"/>
                <a:gd name="T104" fmla="*/ 246 w 3345"/>
                <a:gd name="T105" fmla="*/ 812 h 3388"/>
                <a:gd name="T106" fmla="*/ 638 w 3345"/>
                <a:gd name="T107" fmla="*/ 365 h 3388"/>
                <a:gd name="T108" fmla="*/ 1163 w 3345"/>
                <a:gd name="T109" fmla="*/ 81 h 3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45" h="3388">
                  <a:moveTo>
                    <a:pt x="2234" y="1378"/>
                  </a:moveTo>
                  <a:lnTo>
                    <a:pt x="2183" y="1380"/>
                  </a:lnTo>
                  <a:lnTo>
                    <a:pt x="2135" y="1385"/>
                  </a:lnTo>
                  <a:lnTo>
                    <a:pt x="2093" y="1394"/>
                  </a:lnTo>
                  <a:lnTo>
                    <a:pt x="2053" y="1406"/>
                  </a:lnTo>
                  <a:lnTo>
                    <a:pt x="2016" y="1421"/>
                  </a:lnTo>
                  <a:lnTo>
                    <a:pt x="1983" y="1438"/>
                  </a:lnTo>
                  <a:lnTo>
                    <a:pt x="1952" y="1458"/>
                  </a:lnTo>
                  <a:lnTo>
                    <a:pt x="1925" y="1479"/>
                  </a:lnTo>
                  <a:lnTo>
                    <a:pt x="1900" y="1501"/>
                  </a:lnTo>
                  <a:lnTo>
                    <a:pt x="1878" y="1526"/>
                  </a:lnTo>
                  <a:lnTo>
                    <a:pt x="1859" y="1551"/>
                  </a:lnTo>
                  <a:lnTo>
                    <a:pt x="1841" y="1578"/>
                  </a:lnTo>
                  <a:lnTo>
                    <a:pt x="1827" y="1604"/>
                  </a:lnTo>
                  <a:lnTo>
                    <a:pt x="1813" y="1631"/>
                  </a:lnTo>
                  <a:lnTo>
                    <a:pt x="1802" y="1657"/>
                  </a:lnTo>
                  <a:lnTo>
                    <a:pt x="1792" y="1683"/>
                  </a:lnTo>
                  <a:lnTo>
                    <a:pt x="1784" y="1708"/>
                  </a:lnTo>
                  <a:lnTo>
                    <a:pt x="1778" y="1732"/>
                  </a:lnTo>
                  <a:lnTo>
                    <a:pt x="1772" y="1756"/>
                  </a:lnTo>
                  <a:lnTo>
                    <a:pt x="1768" y="1777"/>
                  </a:lnTo>
                  <a:lnTo>
                    <a:pt x="1766" y="1796"/>
                  </a:lnTo>
                  <a:lnTo>
                    <a:pt x="1763" y="1814"/>
                  </a:lnTo>
                  <a:lnTo>
                    <a:pt x="1762" y="1828"/>
                  </a:lnTo>
                  <a:lnTo>
                    <a:pt x="1761" y="1840"/>
                  </a:lnTo>
                  <a:lnTo>
                    <a:pt x="1761" y="1849"/>
                  </a:lnTo>
                  <a:lnTo>
                    <a:pt x="1761" y="1854"/>
                  </a:lnTo>
                  <a:lnTo>
                    <a:pt x="1761" y="1856"/>
                  </a:lnTo>
                  <a:lnTo>
                    <a:pt x="1761" y="1858"/>
                  </a:lnTo>
                  <a:lnTo>
                    <a:pt x="1760" y="1864"/>
                  </a:lnTo>
                  <a:lnTo>
                    <a:pt x="1760" y="1873"/>
                  </a:lnTo>
                  <a:lnTo>
                    <a:pt x="1760" y="1885"/>
                  </a:lnTo>
                  <a:lnTo>
                    <a:pt x="1761" y="1900"/>
                  </a:lnTo>
                  <a:lnTo>
                    <a:pt x="1762" y="1917"/>
                  </a:lnTo>
                  <a:lnTo>
                    <a:pt x="1764" y="1936"/>
                  </a:lnTo>
                  <a:lnTo>
                    <a:pt x="1767" y="1957"/>
                  </a:lnTo>
                  <a:lnTo>
                    <a:pt x="1771" y="1980"/>
                  </a:lnTo>
                  <a:lnTo>
                    <a:pt x="1777" y="2005"/>
                  </a:lnTo>
                  <a:lnTo>
                    <a:pt x="1783" y="2029"/>
                  </a:lnTo>
                  <a:lnTo>
                    <a:pt x="1791" y="2056"/>
                  </a:lnTo>
                  <a:lnTo>
                    <a:pt x="1802" y="2082"/>
                  </a:lnTo>
                  <a:lnTo>
                    <a:pt x="1814" y="2109"/>
                  </a:lnTo>
                  <a:lnTo>
                    <a:pt x="1828" y="2135"/>
                  </a:lnTo>
                  <a:lnTo>
                    <a:pt x="1846" y="2160"/>
                  </a:lnTo>
                  <a:lnTo>
                    <a:pt x="1864" y="2186"/>
                  </a:lnTo>
                  <a:lnTo>
                    <a:pt x="1886" y="2210"/>
                  </a:lnTo>
                  <a:lnTo>
                    <a:pt x="1912" y="2232"/>
                  </a:lnTo>
                  <a:lnTo>
                    <a:pt x="1939" y="2254"/>
                  </a:lnTo>
                  <a:lnTo>
                    <a:pt x="1970" y="2273"/>
                  </a:lnTo>
                  <a:lnTo>
                    <a:pt x="2005" y="2291"/>
                  </a:lnTo>
                  <a:lnTo>
                    <a:pt x="2042" y="2306"/>
                  </a:lnTo>
                  <a:lnTo>
                    <a:pt x="2084" y="2317"/>
                  </a:lnTo>
                  <a:lnTo>
                    <a:pt x="2130" y="2326"/>
                  </a:lnTo>
                  <a:lnTo>
                    <a:pt x="2179" y="2331"/>
                  </a:lnTo>
                  <a:lnTo>
                    <a:pt x="2234" y="2333"/>
                  </a:lnTo>
                  <a:lnTo>
                    <a:pt x="2236" y="2333"/>
                  </a:lnTo>
                  <a:lnTo>
                    <a:pt x="2242" y="2333"/>
                  </a:lnTo>
                  <a:lnTo>
                    <a:pt x="2252" y="2334"/>
                  </a:lnTo>
                  <a:lnTo>
                    <a:pt x="2265" y="2333"/>
                  </a:lnTo>
                  <a:lnTo>
                    <a:pt x="2281" y="2333"/>
                  </a:lnTo>
                  <a:lnTo>
                    <a:pt x="2300" y="2332"/>
                  </a:lnTo>
                  <a:lnTo>
                    <a:pt x="2321" y="2330"/>
                  </a:lnTo>
                  <a:lnTo>
                    <a:pt x="2343" y="2327"/>
                  </a:lnTo>
                  <a:lnTo>
                    <a:pt x="2367" y="2322"/>
                  </a:lnTo>
                  <a:lnTo>
                    <a:pt x="2392" y="2317"/>
                  </a:lnTo>
                  <a:lnTo>
                    <a:pt x="2418" y="2310"/>
                  </a:lnTo>
                  <a:lnTo>
                    <a:pt x="2444" y="2301"/>
                  </a:lnTo>
                  <a:lnTo>
                    <a:pt x="2470" y="2291"/>
                  </a:lnTo>
                  <a:lnTo>
                    <a:pt x="2496" y="2278"/>
                  </a:lnTo>
                  <a:lnTo>
                    <a:pt x="2522" y="2263"/>
                  </a:lnTo>
                  <a:lnTo>
                    <a:pt x="2546" y="2246"/>
                  </a:lnTo>
                  <a:lnTo>
                    <a:pt x="2569" y="2226"/>
                  </a:lnTo>
                  <a:lnTo>
                    <a:pt x="2590" y="2204"/>
                  </a:lnTo>
                  <a:lnTo>
                    <a:pt x="2607" y="2178"/>
                  </a:lnTo>
                  <a:lnTo>
                    <a:pt x="2624" y="2150"/>
                  </a:lnTo>
                  <a:lnTo>
                    <a:pt x="2637" y="2118"/>
                  </a:lnTo>
                  <a:lnTo>
                    <a:pt x="2647" y="2083"/>
                  </a:lnTo>
                  <a:lnTo>
                    <a:pt x="2652" y="2044"/>
                  </a:lnTo>
                  <a:lnTo>
                    <a:pt x="2654" y="2002"/>
                  </a:lnTo>
                  <a:lnTo>
                    <a:pt x="2438" y="2002"/>
                  </a:lnTo>
                  <a:lnTo>
                    <a:pt x="2438" y="2004"/>
                  </a:lnTo>
                  <a:lnTo>
                    <a:pt x="2438" y="2008"/>
                  </a:lnTo>
                  <a:lnTo>
                    <a:pt x="2438" y="2014"/>
                  </a:lnTo>
                  <a:lnTo>
                    <a:pt x="2436" y="2023"/>
                  </a:lnTo>
                  <a:lnTo>
                    <a:pt x="2434" y="2033"/>
                  </a:lnTo>
                  <a:lnTo>
                    <a:pt x="2429" y="2044"/>
                  </a:lnTo>
                  <a:lnTo>
                    <a:pt x="2424" y="2057"/>
                  </a:lnTo>
                  <a:lnTo>
                    <a:pt x="2416" y="2069"/>
                  </a:lnTo>
                  <a:lnTo>
                    <a:pt x="2406" y="2081"/>
                  </a:lnTo>
                  <a:lnTo>
                    <a:pt x="2393" y="2094"/>
                  </a:lnTo>
                  <a:lnTo>
                    <a:pt x="2377" y="2104"/>
                  </a:lnTo>
                  <a:lnTo>
                    <a:pt x="2358" y="2115"/>
                  </a:lnTo>
                  <a:lnTo>
                    <a:pt x="2335" y="2123"/>
                  </a:lnTo>
                  <a:lnTo>
                    <a:pt x="2308" y="2130"/>
                  </a:lnTo>
                  <a:lnTo>
                    <a:pt x="2277" y="2134"/>
                  </a:lnTo>
                  <a:lnTo>
                    <a:pt x="2241" y="2136"/>
                  </a:lnTo>
                  <a:lnTo>
                    <a:pt x="2239" y="2136"/>
                  </a:lnTo>
                  <a:lnTo>
                    <a:pt x="2234" y="2136"/>
                  </a:lnTo>
                  <a:lnTo>
                    <a:pt x="2226" y="2136"/>
                  </a:lnTo>
                  <a:lnTo>
                    <a:pt x="2216" y="2135"/>
                  </a:lnTo>
                  <a:lnTo>
                    <a:pt x="2203" y="2134"/>
                  </a:lnTo>
                  <a:lnTo>
                    <a:pt x="2190" y="2132"/>
                  </a:lnTo>
                  <a:lnTo>
                    <a:pt x="2174" y="2129"/>
                  </a:lnTo>
                  <a:lnTo>
                    <a:pt x="2157" y="2124"/>
                  </a:lnTo>
                  <a:lnTo>
                    <a:pt x="2141" y="2118"/>
                  </a:lnTo>
                  <a:lnTo>
                    <a:pt x="2124" y="2110"/>
                  </a:lnTo>
                  <a:lnTo>
                    <a:pt x="2107" y="2100"/>
                  </a:lnTo>
                  <a:lnTo>
                    <a:pt x="2090" y="2087"/>
                  </a:lnTo>
                  <a:lnTo>
                    <a:pt x="2075" y="2072"/>
                  </a:lnTo>
                  <a:lnTo>
                    <a:pt x="2061" y="2056"/>
                  </a:lnTo>
                  <a:lnTo>
                    <a:pt x="2049" y="2034"/>
                  </a:lnTo>
                  <a:lnTo>
                    <a:pt x="2038" y="2011"/>
                  </a:lnTo>
                  <a:lnTo>
                    <a:pt x="2031" y="1985"/>
                  </a:lnTo>
                  <a:lnTo>
                    <a:pt x="2026" y="1954"/>
                  </a:lnTo>
                  <a:lnTo>
                    <a:pt x="2023" y="1919"/>
                  </a:lnTo>
                  <a:lnTo>
                    <a:pt x="2662" y="1919"/>
                  </a:lnTo>
                  <a:lnTo>
                    <a:pt x="2663" y="1917"/>
                  </a:lnTo>
                  <a:lnTo>
                    <a:pt x="2663" y="1911"/>
                  </a:lnTo>
                  <a:lnTo>
                    <a:pt x="2664" y="1903"/>
                  </a:lnTo>
                  <a:lnTo>
                    <a:pt x="2665" y="1891"/>
                  </a:lnTo>
                  <a:lnTo>
                    <a:pt x="2665" y="1876"/>
                  </a:lnTo>
                  <a:lnTo>
                    <a:pt x="2666" y="1858"/>
                  </a:lnTo>
                  <a:lnTo>
                    <a:pt x="2665" y="1839"/>
                  </a:lnTo>
                  <a:lnTo>
                    <a:pt x="2665" y="1818"/>
                  </a:lnTo>
                  <a:lnTo>
                    <a:pt x="2663" y="1795"/>
                  </a:lnTo>
                  <a:lnTo>
                    <a:pt x="2661" y="1771"/>
                  </a:lnTo>
                  <a:lnTo>
                    <a:pt x="2658" y="1744"/>
                  </a:lnTo>
                  <a:lnTo>
                    <a:pt x="2652" y="1718"/>
                  </a:lnTo>
                  <a:lnTo>
                    <a:pt x="2647" y="1690"/>
                  </a:lnTo>
                  <a:lnTo>
                    <a:pt x="2639" y="1662"/>
                  </a:lnTo>
                  <a:lnTo>
                    <a:pt x="2630" y="1634"/>
                  </a:lnTo>
                  <a:lnTo>
                    <a:pt x="2619" y="1606"/>
                  </a:lnTo>
                  <a:lnTo>
                    <a:pt x="2605" y="1579"/>
                  </a:lnTo>
                  <a:lnTo>
                    <a:pt x="2591" y="1552"/>
                  </a:lnTo>
                  <a:lnTo>
                    <a:pt x="2573" y="1527"/>
                  </a:lnTo>
                  <a:lnTo>
                    <a:pt x="2553" y="1501"/>
                  </a:lnTo>
                  <a:lnTo>
                    <a:pt x="2530" y="1478"/>
                  </a:lnTo>
                  <a:lnTo>
                    <a:pt x="2504" y="1457"/>
                  </a:lnTo>
                  <a:lnTo>
                    <a:pt x="2475" y="1438"/>
                  </a:lnTo>
                  <a:lnTo>
                    <a:pt x="2444" y="1420"/>
                  </a:lnTo>
                  <a:lnTo>
                    <a:pt x="2409" y="1406"/>
                  </a:lnTo>
                  <a:lnTo>
                    <a:pt x="2371" y="1393"/>
                  </a:lnTo>
                  <a:lnTo>
                    <a:pt x="2329" y="1385"/>
                  </a:lnTo>
                  <a:lnTo>
                    <a:pt x="2283" y="1380"/>
                  </a:lnTo>
                  <a:lnTo>
                    <a:pt x="2234" y="1378"/>
                  </a:lnTo>
                  <a:close/>
                  <a:moveTo>
                    <a:pt x="1969" y="1134"/>
                  </a:moveTo>
                  <a:lnTo>
                    <a:pt x="1969" y="1287"/>
                  </a:lnTo>
                  <a:lnTo>
                    <a:pt x="2477" y="1287"/>
                  </a:lnTo>
                  <a:lnTo>
                    <a:pt x="2477" y="1134"/>
                  </a:lnTo>
                  <a:lnTo>
                    <a:pt x="1969" y="1134"/>
                  </a:lnTo>
                  <a:close/>
                  <a:moveTo>
                    <a:pt x="680" y="1061"/>
                  </a:moveTo>
                  <a:lnTo>
                    <a:pt x="680" y="2308"/>
                  </a:lnTo>
                  <a:lnTo>
                    <a:pt x="1320" y="2308"/>
                  </a:lnTo>
                  <a:lnTo>
                    <a:pt x="1322" y="2308"/>
                  </a:lnTo>
                  <a:lnTo>
                    <a:pt x="1329" y="2308"/>
                  </a:lnTo>
                  <a:lnTo>
                    <a:pt x="1337" y="2307"/>
                  </a:lnTo>
                  <a:lnTo>
                    <a:pt x="1350" y="2307"/>
                  </a:lnTo>
                  <a:lnTo>
                    <a:pt x="1364" y="2306"/>
                  </a:lnTo>
                  <a:lnTo>
                    <a:pt x="1382" y="2303"/>
                  </a:lnTo>
                  <a:lnTo>
                    <a:pt x="1401" y="2300"/>
                  </a:lnTo>
                  <a:lnTo>
                    <a:pt x="1422" y="2296"/>
                  </a:lnTo>
                  <a:lnTo>
                    <a:pt x="1445" y="2291"/>
                  </a:lnTo>
                  <a:lnTo>
                    <a:pt x="1468" y="2284"/>
                  </a:lnTo>
                  <a:lnTo>
                    <a:pt x="1492" y="2276"/>
                  </a:lnTo>
                  <a:lnTo>
                    <a:pt x="1516" y="2266"/>
                  </a:lnTo>
                  <a:lnTo>
                    <a:pt x="1540" y="2254"/>
                  </a:lnTo>
                  <a:lnTo>
                    <a:pt x="1564" y="2240"/>
                  </a:lnTo>
                  <a:lnTo>
                    <a:pt x="1588" y="2223"/>
                  </a:lnTo>
                  <a:lnTo>
                    <a:pt x="1610" y="2204"/>
                  </a:lnTo>
                  <a:lnTo>
                    <a:pt x="1631" y="2182"/>
                  </a:lnTo>
                  <a:lnTo>
                    <a:pt x="1651" y="2157"/>
                  </a:lnTo>
                  <a:lnTo>
                    <a:pt x="1668" y="2130"/>
                  </a:lnTo>
                  <a:lnTo>
                    <a:pt x="1682" y="2099"/>
                  </a:lnTo>
                  <a:lnTo>
                    <a:pt x="1695" y="2064"/>
                  </a:lnTo>
                  <a:lnTo>
                    <a:pt x="1704" y="2027"/>
                  </a:lnTo>
                  <a:lnTo>
                    <a:pt x="1710" y="1985"/>
                  </a:lnTo>
                  <a:lnTo>
                    <a:pt x="1712" y="1939"/>
                  </a:lnTo>
                  <a:lnTo>
                    <a:pt x="1712" y="1937"/>
                  </a:lnTo>
                  <a:lnTo>
                    <a:pt x="1712" y="1932"/>
                  </a:lnTo>
                  <a:lnTo>
                    <a:pt x="1712" y="1922"/>
                  </a:lnTo>
                  <a:lnTo>
                    <a:pt x="1712" y="1910"/>
                  </a:lnTo>
                  <a:lnTo>
                    <a:pt x="1711" y="1895"/>
                  </a:lnTo>
                  <a:lnTo>
                    <a:pt x="1710" y="1878"/>
                  </a:lnTo>
                  <a:lnTo>
                    <a:pt x="1707" y="1860"/>
                  </a:lnTo>
                  <a:lnTo>
                    <a:pt x="1703" y="1838"/>
                  </a:lnTo>
                  <a:lnTo>
                    <a:pt x="1699" y="1817"/>
                  </a:lnTo>
                  <a:lnTo>
                    <a:pt x="1693" y="1796"/>
                  </a:lnTo>
                  <a:lnTo>
                    <a:pt x="1686" y="1774"/>
                  </a:lnTo>
                  <a:lnTo>
                    <a:pt x="1676" y="1751"/>
                  </a:lnTo>
                  <a:lnTo>
                    <a:pt x="1665" y="1730"/>
                  </a:lnTo>
                  <a:lnTo>
                    <a:pt x="1651" y="1710"/>
                  </a:lnTo>
                  <a:lnTo>
                    <a:pt x="1635" y="1691"/>
                  </a:lnTo>
                  <a:lnTo>
                    <a:pt x="1618" y="1674"/>
                  </a:lnTo>
                  <a:lnTo>
                    <a:pt x="1596" y="1659"/>
                  </a:lnTo>
                  <a:lnTo>
                    <a:pt x="1573" y="1647"/>
                  </a:lnTo>
                  <a:lnTo>
                    <a:pt x="1545" y="1638"/>
                  </a:lnTo>
                  <a:lnTo>
                    <a:pt x="1515" y="1632"/>
                  </a:lnTo>
                  <a:lnTo>
                    <a:pt x="1481" y="1630"/>
                  </a:lnTo>
                  <a:lnTo>
                    <a:pt x="1484" y="1630"/>
                  </a:lnTo>
                  <a:lnTo>
                    <a:pt x="1489" y="1629"/>
                  </a:lnTo>
                  <a:lnTo>
                    <a:pt x="1497" y="1628"/>
                  </a:lnTo>
                  <a:lnTo>
                    <a:pt x="1508" y="1625"/>
                  </a:lnTo>
                  <a:lnTo>
                    <a:pt x="1520" y="1621"/>
                  </a:lnTo>
                  <a:lnTo>
                    <a:pt x="1535" y="1616"/>
                  </a:lnTo>
                  <a:lnTo>
                    <a:pt x="1551" y="1610"/>
                  </a:lnTo>
                  <a:lnTo>
                    <a:pt x="1567" y="1600"/>
                  </a:lnTo>
                  <a:lnTo>
                    <a:pt x="1584" y="1589"/>
                  </a:lnTo>
                  <a:lnTo>
                    <a:pt x="1600" y="1576"/>
                  </a:lnTo>
                  <a:lnTo>
                    <a:pt x="1615" y="1560"/>
                  </a:lnTo>
                  <a:lnTo>
                    <a:pt x="1630" y="1541"/>
                  </a:lnTo>
                  <a:lnTo>
                    <a:pt x="1643" y="1517"/>
                  </a:lnTo>
                  <a:lnTo>
                    <a:pt x="1654" y="1492"/>
                  </a:lnTo>
                  <a:lnTo>
                    <a:pt x="1663" y="1463"/>
                  </a:lnTo>
                  <a:lnTo>
                    <a:pt x="1668" y="1429"/>
                  </a:lnTo>
                  <a:lnTo>
                    <a:pt x="1670" y="1392"/>
                  </a:lnTo>
                  <a:lnTo>
                    <a:pt x="1667" y="1347"/>
                  </a:lnTo>
                  <a:lnTo>
                    <a:pt x="1660" y="1304"/>
                  </a:lnTo>
                  <a:lnTo>
                    <a:pt x="1649" y="1265"/>
                  </a:lnTo>
                  <a:lnTo>
                    <a:pt x="1634" y="1229"/>
                  </a:lnTo>
                  <a:lnTo>
                    <a:pt x="1615" y="1197"/>
                  </a:lnTo>
                  <a:lnTo>
                    <a:pt x="1593" y="1168"/>
                  </a:lnTo>
                  <a:lnTo>
                    <a:pt x="1568" y="1143"/>
                  </a:lnTo>
                  <a:lnTo>
                    <a:pt x="1540" y="1121"/>
                  </a:lnTo>
                  <a:lnTo>
                    <a:pt x="1509" y="1102"/>
                  </a:lnTo>
                  <a:lnTo>
                    <a:pt x="1475" y="1087"/>
                  </a:lnTo>
                  <a:lnTo>
                    <a:pt x="1439" y="1076"/>
                  </a:lnTo>
                  <a:lnTo>
                    <a:pt x="1401" y="1067"/>
                  </a:lnTo>
                  <a:lnTo>
                    <a:pt x="1362" y="1062"/>
                  </a:lnTo>
                  <a:lnTo>
                    <a:pt x="1320" y="1061"/>
                  </a:lnTo>
                  <a:lnTo>
                    <a:pt x="680" y="1061"/>
                  </a:lnTo>
                  <a:close/>
                  <a:moveTo>
                    <a:pt x="1673" y="0"/>
                  </a:moveTo>
                  <a:lnTo>
                    <a:pt x="1779" y="5"/>
                  </a:lnTo>
                  <a:lnTo>
                    <a:pt x="1882" y="14"/>
                  </a:lnTo>
                  <a:lnTo>
                    <a:pt x="1984" y="30"/>
                  </a:lnTo>
                  <a:lnTo>
                    <a:pt x="2084" y="52"/>
                  </a:lnTo>
                  <a:lnTo>
                    <a:pt x="2181" y="81"/>
                  </a:lnTo>
                  <a:lnTo>
                    <a:pt x="2277" y="115"/>
                  </a:lnTo>
                  <a:lnTo>
                    <a:pt x="2369" y="155"/>
                  </a:lnTo>
                  <a:lnTo>
                    <a:pt x="2459" y="199"/>
                  </a:lnTo>
                  <a:lnTo>
                    <a:pt x="2545" y="249"/>
                  </a:lnTo>
                  <a:lnTo>
                    <a:pt x="2627" y="304"/>
                  </a:lnTo>
                  <a:lnTo>
                    <a:pt x="2707" y="365"/>
                  </a:lnTo>
                  <a:lnTo>
                    <a:pt x="2783" y="428"/>
                  </a:lnTo>
                  <a:lnTo>
                    <a:pt x="2855" y="497"/>
                  </a:lnTo>
                  <a:lnTo>
                    <a:pt x="2922" y="570"/>
                  </a:lnTo>
                  <a:lnTo>
                    <a:pt x="2986" y="647"/>
                  </a:lnTo>
                  <a:lnTo>
                    <a:pt x="3046" y="727"/>
                  </a:lnTo>
                  <a:lnTo>
                    <a:pt x="3100" y="812"/>
                  </a:lnTo>
                  <a:lnTo>
                    <a:pt x="3149" y="899"/>
                  </a:lnTo>
                  <a:lnTo>
                    <a:pt x="3193" y="990"/>
                  </a:lnTo>
                  <a:lnTo>
                    <a:pt x="3233" y="1083"/>
                  </a:lnTo>
                  <a:lnTo>
                    <a:pt x="3266" y="1179"/>
                  </a:lnTo>
                  <a:lnTo>
                    <a:pt x="3295" y="1278"/>
                  </a:lnTo>
                  <a:lnTo>
                    <a:pt x="3317" y="1379"/>
                  </a:lnTo>
                  <a:lnTo>
                    <a:pt x="3332" y="1482"/>
                  </a:lnTo>
                  <a:lnTo>
                    <a:pt x="3342" y="1587"/>
                  </a:lnTo>
                  <a:lnTo>
                    <a:pt x="3345" y="1694"/>
                  </a:lnTo>
                  <a:lnTo>
                    <a:pt x="3342" y="1801"/>
                  </a:lnTo>
                  <a:lnTo>
                    <a:pt x="3332" y="1906"/>
                  </a:lnTo>
                  <a:lnTo>
                    <a:pt x="3317" y="2010"/>
                  </a:lnTo>
                  <a:lnTo>
                    <a:pt x="3295" y="2111"/>
                  </a:lnTo>
                  <a:lnTo>
                    <a:pt x="3266" y="2209"/>
                  </a:lnTo>
                  <a:lnTo>
                    <a:pt x="3233" y="2306"/>
                  </a:lnTo>
                  <a:lnTo>
                    <a:pt x="3193" y="2399"/>
                  </a:lnTo>
                  <a:lnTo>
                    <a:pt x="3149" y="2490"/>
                  </a:lnTo>
                  <a:lnTo>
                    <a:pt x="3100" y="2577"/>
                  </a:lnTo>
                  <a:lnTo>
                    <a:pt x="3046" y="2662"/>
                  </a:lnTo>
                  <a:lnTo>
                    <a:pt x="2986" y="2742"/>
                  </a:lnTo>
                  <a:lnTo>
                    <a:pt x="2922" y="2818"/>
                  </a:lnTo>
                  <a:lnTo>
                    <a:pt x="2855" y="2891"/>
                  </a:lnTo>
                  <a:lnTo>
                    <a:pt x="2783" y="2960"/>
                  </a:lnTo>
                  <a:lnTo>
                    <a:pt x="2707" y="3024"/>
                  </a:lnTo>
                  <a:lnTo>
                    <a:pt x="2627" y="3084"/>
                  </a:lnTo>
                  <a:lnTo>
                    <a:pt x="2545" y="3139"/>
                  </a:lnTo>
                  <a:lnTo>
                    <a:pt x="2459" y="3189"/>
                  </a:lnTo>
                  <a:lnTo>
                    <a:pt x="2369" y="3234"/>
                  </a:lnTo>
                  <a:lnTo>
                    <a:pt x="2277" y="3274"/>
                  </a:lnTo>
                  <a:lnTo>
                    <a:pt x="2181" y="3308"/>
                  </a:lnTo>
                  <a:lnTo>
                    <a:pt x="2084" y="3336"/>
                  </a:lnTo>
                  <a:lnTo>
                    <a:pt x="1984" y="3359"/>
                  </a:lnTo>
                  <a:lnTo>
                    <a:pt x="1882" y="3374"/>
                  </a:lnTo>
                  <a:lnTo>
                    <a:pt x="1779" y="3384"/>
                  </a:lnTo>
                  <a:lnTo>
                    <a:pt x="1673" y="3388"/>
                  </a:lnTo>
                  <a:lnTo>
                    <a:pt x="1567" y="3384"/>
                  </a:lnTo>
                  <a:lnTo>
                    <a:pt x="1463" y="3374"/>
                  </a:lnTo>
                  <a:lnTo>
                    <a:pt x="1361" y="3359"/>
                  </a:lnTo>
                  <a:lnTo>
                    <a:pt x="1262" y="3336"/>
                  </a:lnTo>
                  <a:lnTo>
                    <a:pt x="1163" y="3308"/>
                  </a:lnTo>
                  <a:lnTo>
                    <a:pt x="1069" y="3274"/>
                  </a:lnTo>
                  <a:lnTo>
                    <a:pt x="976" y="3234"/>
                  </a:lnTo>
                  <a:lnTo>
                    <a:pt x="887" y="3189"/>
                  </a:lnTo>
                  <a:lnTo>
                    <a:pt x="800" y="3139"/>
                  </a:lnTo>
                  <a:lnTo>
                    <a:pt x="718" y="3084"/>
                  </a:lnTo>
                  <a:lnTo>
                    <a:pt x="638" y="3024"/>
                  </a:lnTo>
                  <a:lnTo>
                    <a:pt x="563" y="2960"/>
                  </a:lnTo>
                  <a:lnTo>
                    <a:pt x="491" y="2891"/>
                  </a:lnTo>
                  <a:lnTo>
                    <a:pt x="423" y="2818"/>
                  </a:lnTo>
                  <a:lnTo>
                    <a:pt x="359" y="2742"/>
                  </a:lnTo>
                  <a:lnTo>
                    <a:pt x="300" y="2662"/>
                  </a:lnTo>
                  <a:lnTo>
                    <a:pt x="246" y="2577"/>
                  </a:lnTo>
                  <a:lnTo>
                    <a:pt x="197" y="2490"/>
                  </a:lnTo>
                  <a:lnTo>
                    <a:pt x="152" y="2399"/>
                  </a:lnTo>
                  <a:lnTo>
                    <a:pt x="113" y="2306"/>
                  </a:lnTo>
                  <a:lnTo>
                    <a:pt x="79" y="2209"/>
                  </a:lnTo>
                  <a:lnTo>
                    <a:pt x="51" y="2111"/>
                  </a:lnTo>
                  <a:lnTo>
                    <a:pt x="29" y="2010"/>
                  </a:lnTo>
                  <a:lnTo>
                    <a:pt x="14" y="1906"/>
                  </a:lnTo>
                  <a:lnTo>
                    <a:pt x="3" y="1801"/>
                  </a:lnTo>
                  <a:lnTo>
                    <a:pt x="0" y="1694"/>
                  </a:lnTo>
                  <a:lnTo>
                    <a:pt x="3" y="1587"/>
                  </a:lnTo>
                  <a:lnTo>
                    <a:pt x="14" y="1482"/>
                  </a:lnTo>
                  <a:lnTo>
                    <a:pt x="29" y="1379"/>
                  </a:lnTo>
                  <a:lnTo>
                    <a:pt x="51" y="1278"/>
                  </a:lnTo>
                  <a:lnTo>
                    <a:pt x="79" y="1179"/>
                  </a:lnTo>
                  <a:lnTo>
                    <a:pt x="113" y="1083"/>
                  </a:lnTo>
                  <a:lnTo>
                    <a:pt x="152" y="990"/>
                  </a:lnTo>
                  <a:lnTo>
                    <a:pt x="197" y="899"/>
                  </a:lnTo>
                  <a:lnTo>
                    <a:pt x="246" y="812"/>
                  </a:lnTo>
                  <a:lnTo>
                    <a:pt x="300" y="727"/>
                  </a:lnTo>
                  <a:lnTo>
                    <a:pt x="359" y="647"/>
                  </a:lnTo>
                  <a:lnTo>
                    <a:pt x="423" y="570"/>
                  </a:lnTo>
                  <a:lnTo>
                    <a:pt x="491" y="497"/>
                  </a:lnTo>
                  <a:lnTo>
                    <a:pt x="563" y="428"/>
                  </a:lnTo>
                  <a:lnTo>
                    <a:pt x="638" y="365"/>
                  </a:lnTo>
                  <a:lnTo>
                    <a:pt x="718" y="304"/>
                  </a:lnTo>
                  <a:lnTo>
                    <a:pt x="800" y="249"/>
                  </a:lnTo>
                  <a:lnTo>
                    <a:pt x="887" y="199"/>
                  </a:lnTo>
                  <a:lnTo>
                    <a:pt x="976" y="155"/>
                  </a:lnTo>
                  <a:lnTo>
                    <a:pt x="1069" y="115"/>
                  </a:lnTo>
                  <a:lnTo>
                    <a:pt x="1163" y="81"/>
                  </a:lnTo>
                  <a:lnTo>
                    <a:pt x="1262" y="52"/>
                  </a:lnTo>
                  <a:lnTo>
                    <a:pt x="1361" y="30"/>
                  </a:lnTo>
                  <a:lnTo>
                    <a:pt x="1463" y="14"/>
                  </a:lnTo>
                  <a:lnTo>
                    <a:pt x="1567" y="5"/>
                  </a:lnTo>
                  <a:lnTo>
                    <a:pt x="16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38" name="Группа 137">
            <a:extLst>
              <a:ext uri="{FF2B5EF4-FFF2-40B4-BE49-F238E27FC236}">
                <a16:creationId xmlns:a16="http://schemas.microsoft.com/office/drawing/2014/main" id="{B1D518F2-6B26-4811-B362-CBAFB4CB5D46}"/>
              </a:ext>
            </a:extLst>
          </p:cNvPr>
          <p:cNvGrpSpPr/>
          <p:nvPr/>
        </p:nvGrpSpPr>
        <p:grpSpPr>
          <a:xfrm>
            <a:off x="6094181" y="5058423"/>
            <a:ext cx="311257" cy="315196"/>
            <a:chOff x="5843588" y="3170238"/>
            <a:chExt cx="501650" cy="508000"/>
          </a:xfrm>
          <a:solidFill>
            <a:schemeClr val="accent3"/>
          </a:solidFill>
        </p:grpSpPr>
        <p:sp>
          <p:nvSpPr>
            <p:cNvPr id="39" name="Freeform 116">
              <a:extLst>
                <a:ext uri="{FF2B5EF4-FFF2-40B4-BE49-F238E27FC236}">
                  <a16:creationId xmlns:a16="http://schemas.microsoft.com/office/drawing/2014/main" id="{07BED3B5-4BAA-4A9A-82DA-7BB55CB9A7E8}"/>
                </a:ext>
              </a:extLst>
            </p:cNvPr>
            <p:cNvSpPr>
              <a:spLocks/>
            </p:cNvSpPr>
            <p:nvPr/>
          </p:nvSpPr>
          <p:spPr bwMode="auto">
            <a:xfrm>
              <a:off x="5962651" y="3302001"/>
              <a:ext cx="123825" cy="93663"/>
            </a:xfrm>
            <a:custGeom>
              <a:avLst/>
              <a:gdLst>
                <a:gd name="T0" fmla="*/ 514 w 859"/>
                <a:gd name="T1" fmla="*/ 0 h 658"/>
                <a:gd name="T2" fmla="*/ 517 w 859"/>
                <a:gd name="T3" fmla="*/ 5 h 658"/>
                <a:gd name="T4" fmla="*/ 525 w 859"/>
                <a:gd name="T5" fmla="*/ 15 h 658"/>
                <a:gd name="T6" fmla="*/ 534 w 859"/>
                <a:gd name="T7" fmla="*/ 28 h 658"/>
                <a:gd name="T8" fmla="*/ 546 w 859"/>
                <a:gd name="T9" fmla="*/ 46 h 658"/>
                <a:gd name="T10" fmla="*/ 562 w 859"/>
                <a:gd name="T11" fmla="*/ 68 h 658"/>
                <a:gd name="T12" fmla="*/ 579 w 859"/>
                <a:gd name="T13" fmla="*/ 92 h 658"/>
                <a:gd name="T14" fmla="*/ 599 w 859"/>
                <a:gd name="T15" fmla="*/ 121 h 658"/>
                <a:gd name="T16" fmla="*/ 619 w 859"/>
                <a:gd name="T17" fmla="*/ 152 h 658"/>
                <a:gd name="T18" fmla="*/ 642 w 859"/>
                <a:gd name="T19" fmla="*/ 187 h 658"/>
                <a:gd name="T20" fmla="*/ 667 w 859"/>
                <a:gd name="T21" fmla="*/ 224 h 658"/>
                <a:gd name="T22" fmla="*/ 692 w 859"/>
                <a:gd name="T23" fmla="*/ 264 h 658"/>
                <a:gd name="T24" fmla="*/ 719 w 859"/>
                <a:gd name="T25" fmla="*/ 305 h 658"/>
                <a:gd name="T26" fmla="*/ 746 w 859"/>
                <a:gd name="T27" fmla="*/ 349 h 658"/>
                <a:gd name="T28" fmla="*/ 775 w 859"/>
                <a:gd name="T29" fmla="*/ 396 h 658"/>
                <a:gd name="T30" fmla="*/ 803 w 859"/>
                <a:gd name="T31" fmla="*/ 444 h 658"/>
                <a:gd name="T32" fmla="*/ 831 w 859"/>
                <a:gd name="T33" fmla="*/ 492 h 658"/>
                <a:gd name="T34" fmla="*/ 859 w 859"/>
                <a:gd name="T35" fmla="*/ 543 h 658"/>
                <a:gd name="T36" fmla="*/ 777 w 859"/>
                <a:gd name="T37" fmla="*/ 565 h 658"/>
                <a:gd name="T38" fmla="*/ 695 w 859"/>
                <a:gd name="T39" fmla="*/ 583 h 658"/>
                <a:gd name="T40" fmla="*/ 616 w 859"/>
                <a:gd name="T41" fmla="*/ 599 h 658"/>
                <a:gd name="T42" fmla="*/ 540 w 859"/>
                <a:gd name="T43" fmla="*/ 612 h 658"/>
                <a:gd name="T44" fmla="*/ 467 w 859"/>
                <a:gd name="T45" fmla="*/ 623 h 658"/>
                <a:gd name="T46" fmla="*/ 398 w 859"/>
                <a:gd name="T47" fmla="*/ 633 h 658"/>
                <a:gd name="T48" fmla="*/ 332 w 859"/>
                <a:gd name="T49" fmla="*/ 641 h 658"/>
                <a:gd name="T50" fmla="*/ 271 w 859"/>
                <a:gd name="T51" fmla="*/ 646 h 658"/>
                <a:gd name="T52" fmla="*/ 215 w 859"/>
                <a:gd name="T53" fmla="*/ 651 h 658"/>
                <a:gd name="T54" fmla="*/ 164 w 859"/>
                <a:gd name="T55" fmla="*/ 654 h 658"/>
                <a:gd name="T56" fmla="*/ 119 w 859"/>
                <a:gd name="T57" fmla="*/ 656 h 658"/>
                <a:gd name="T58" fmla="*/ 81 w 859"/>
                <a:gd name="T59" fmla="*/ 657 h 658"/>
                <a:gd name="T60" fmla="*/ 50 w 859"/>
                <a:gd name="T61" fmla="*/ 658 h 658"/>
                <a:gd name="T62" fmla="*/ 25 w 859"/>
                <a:gd name="T63" fmla="*/ 658 h 658"/>
                <a:gd name="T64" fmla="*/ 8 w 859"/>
                <a:gd name="T65" fmla="*/ 658 h 658"/>
                <a:gd name="T66" fmla="*/ 0 w 859"/>
                <a:gd name="T67" fmla="*/ 658 h 658"/>
                <a:gd name="T68" fmla="*/ 17 w 859"/>
                <a:gd name="T69" fmla="*/ 587 h 658"/>
                <a:gd name="T70" fmla="*/ 40 w 859"/>
                <a:gd name="T71" fmla="*/ 517 h 658"/>
                <a:gd name="T72" fmla="*/ 68 w 859"/>
                <a:gd name="T73" fmla="*/ 449 h 658"/>
                <a:gd name="T74" fmla="*/ 102 w 859"/>
                <a:gd name="T75" fmla="*/ 386 h 658"/>
                <a:gd name="T76" fmla="*/ 140 w 859"/>
                <a:gd name="T77" fmla="*/ 324 h 658"/>
                <a:gd name="T78" fmla="*/ 182 w 859"/>
                <a:gd name="T79" fmla="*/ 266 h 658"/>
                <a:gd name="T80" fmla="*/ 228 w 859"/>
                <a:gd name="T81" fmla="*/ 212 h 658"/>
                <a:gd name="T82" fmla="*/ 278 w 859"/>
                <a:gd name="T83" fmla="*/ 161 h 658"/>
                <a:gd name="T84" fmla="*/ 332 w 859"/>
                <a:gd name="T85" fmla="*/ 114 h 658"/>
                <a:gd name="T86" fmla="*/ 390 w 859"/>
                <a:gd name="T87" fmla="*/ 71 h 658"/>
                <a:gd name="T88" fmla="*/ 450 w 859"/>
                <a:gd name="T89" fmla="*/ 34 h 658"/>
                <a:gd name="T90" fmla="*/ 514 w 859"/>
                <a:gd name="T91"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9" h="658">
                  <a:moveTo>
                    <a:pt x="514" y="0"/>
                  </a:moveTo>
                  <a:lnTo>
                    <a:pt x="517" y="5"/>
                  </a:lnTo>
                  <a:lnTo>
                    <a:pt x="525" y="15"/>
                  </a:lnTo>
                  <a:lnTo>
                    <a:pt x="534" y="28"/>
                  </a:lnTo>
                  <a:lnTo>
                    <a:pt x="546" y="46"/>
                  </a:lnTo>
                  <a:lnTo>
                    <a:pt x="562" y="68"/>
                  </a:lnTo>
                  <a:lnTo>
                    <a:pt x="579" y="92"/>
                  </a:lnTo>
                  <a:lnTo>
                    <a:pt x="599" y="121"/>
                  </a:lnTo>
                  <a:lnTo>
                    <a:pt x="619" y="152"/>
                  </a:lnTo>
                  <a:lnTo>
                    <a:pt x="642" y="187"/>
                  </a:lnTo>
                  <a:lnTo>
                    <a:pt x="667" y="224"/>
                  </a:lnTo>
                  <a:lnTo>
                    <a:pt x="692" y="264"/>
                  </a:lnTo>
                  <a:lnTo>
                    <a:pt x="719" y="305"/>
                  </a:lnTo>
                  <a:lnTo>
                    <a:pt x="746" y="349"/>
                  </a:lnTo>
                  <a:lnTo>
                    <a:pt x="775" y="396"/>
                  </a:lnTo>
                  <a:lnTo>
                    <a:pt x="803" y="444"/>
                  </a:lnTo>
                  <a:lnTo>
                    <a:pt x="831" y="492"/>
                  </a:lnTo>
                  <a:lnTo>
                    <a:pt x="859" y="543"/>
                  </a:lnTo>
                  <a:lnTo>
                    <a:pt x="777" y="565"/>
                  </a:lnTo>
                  <a:lnTo>
                    <a:pt x="695" y="583"/>
                  </a:lnTo>
                  <a:lnTo>
                    <a:pt x="616" y="599"/>
                  </a:lnTo>
                  <a:lnTo>
                    <a:pt x="540" y="612"/>
                  </a:lnTo>
                  <a:lnTo>
                    <a:pt x="467" y="623"/>
                  </a:lnTo>
                  <a:lnTo>
                    <a:pt x="398" y="633"/>
                  </a:lnTo>
                  <a:lnTo>
                    <a:pt x="332" y="641"/>
                  </a:lnTo>
                  <a:lnTo>
                    <a:pt x="271" y="646"/>
                  </a:lnTo>
                  <a:lnTo>
                    <a:pt x="215" y="651"/>
                  </a:lnTo>
                  <a:lnTo>
                    <a:pt x="164" y="654"/>
                  </a:lnTo>
                  <a:lnTo>
                    <a:pt x="119" y="656"/>
                  </a:lnTo>
                  <a:lnTo>
                    <a:pt x="81" y="657"/>
                  </a:lnTo>
                  <a:lnTo>
                    <a:pt x="50" y="658"/>
                  </a:lnTo>
                  <a:lnTo>
                    <a:pt x="25" y="658"/>
                  </a:lnTo>
                  <a:lnTo>
                    <a:pt x="8" y="658"/>
                  </a:lnTo>
                  <a:lnTo>
                    <a:pt x="0" y="658"/>
                  </a:lnTo>
                  <a:lnTo>
                    <a:pt x="17" y="587"/>
                  </a:lnTo>
                  <a:lnTo>
                    <a:pt x="40" y="517"/>
                  </a:lnTo>
                  <a:lnTo>
                    <a:pt x="68" y="449"/>
                  </a:lnTo>
                  <a:lnTo>
                    <a:pt x="102" y="386"/>
                  </a:lnTo>
                  <a:lnTo>
                    <a:pt x="140" y="324"/>
                  </a:lnTo>
                  <a:lnTo>
                    <a:pt x="182" y="266"/>
                  </a:lnTo>
                  <a:lnTo>
                    <a:pt x="228" y="212"/>
                  </a:lnTo>
                  <a:lnTo>
                    <a:pt x="278" y="161"/>
                  </a:lnTo>
                  <a:lnTo>
                    <a:pt x="332" y="114"/>
                  </a:lnTo>
                  <a:lnTo>
                    <a:pt x="390" y="71"/>
                  </a:lnTo>
                  <a:lnTo>
                    <a:pt x="450" y="34"/>
                  </a:lnTo>
                  <a:lnTo>
                    <a:pt x="51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0" name="Freeform 117">
              <a:extLst>
                <a:ext uri="{FF2B5EF4-FFF2-40B4-BE49-F238E27FC236}">
                  <a16:creationId xmlns:a16="http://schemas.microsoft.com/office/drawing/2014/main" id="{3B1D81E2-C6AA-4318-A934-CE34E8B7698F}"/>
                </a:ext>
              </a:extLst>
            </p:cNvPr>
            <p:cNvSpPr>
              <a:spLocks/>
            </p:cNvSpPr>
            <p:nvPr/>
          </p:nvSpPr>
          <p:spPr bwMode="auto">
            <a:xfrm>
              <a:off x="6061076" y="3292476"/>
              <a:ext cx="1588" cy="0"/>
            </a:xfrm>
            <a:custGeom>
              <a:avLst/>
              <a:gdLst>
                <a:gd name="T0" fmla="*/ 3 w 3"/>
                <a:gd name="T1" fmla="*/ 0 h 1"/>
                <a:gd name="T2" fmla="*/ 3 w 3"/>
                <a:gd name="T3" fmla="*/ 1 h 1"/>
                <a:gd name="T4" fmla="*/ 3 w 3"/>
                <a:gd name="T5" fmla="*/ 1 h 1"/>
                <a:gd name="T6" fmla="*/ 0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3" y="1"/>
                  </a:lnTo>
                  <a:lnTo>
                    <a:pt x="3" y="1"/>
                  </a:lnTo>
                  <a:lnTo>
                    <a:pt x="0" y="1"/>
                  </a:lnTo>
                  <a:lnTo>
                    <a:pt x="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1" name="Freeform 118">
              <a:extLst>
                <a:ext uri="{FF2B5EF4-FFF2-40B4-BE49-F238E27FC236}">
                  <a16:creationId xmlns:a16="http://schemas.microsoft.com/office/drawing/2014/main" id="{5913198A-739E-4A25-BAEB-4B511C4F82A4}"/>
                </a:ext>
              </a:extLst>
            </p:cNvPr>
            <p:cNvSpPr>
              <a:spLocks/>
            </p:cNvSpPr>
            <p:nvPr/>
          </p:nvSpPr>
          <p:spPr bwMode="auto">
            <a:xfrm>
              <a:off x="6062663" y="3287713"/>
              <a:ext cx="120650" cy="84138"/>
            </a:xfrm>
            <a:custGeom>
              <a:avLst/>
              <a:gdLst>
                <a:gd name="T0" fmla="*/ 220 w 835"/>
                <a:gd name="T1" fmla="*/ 0 h 578"/>
                <a:gd name="T2" fmla="*/ 297 w 835"/>
                <a:gd name="T3" fmla="*/ 4 h 578"/>
                <a:gd name="T4" fmla="*/ 373 w 835"/>
                <a:gd name="T5" fmla="*/ 14 h 578"/>
                <a:gd name="T6" fmla="*/ 448 w 835"/>
                <a:gd name="T7" fmla="*/ 29 h 578"/>
                <a:gd name="T8" fmla="*/ 519 w 835"/>
                <a:gd name="T9" fmla="*/ 51 h 578"/>
                <a:gd name="T10" fmla="*/ 588 w 835"/>
                <a:gd name="T11" fmla="*/ 77 h 578"/>
                <a:gd name="T12" fmla="*/ 654 w 835"/>
                <a:gd name="T13" fmla="*/ 110 h 578"/>
                <a:gd name="T14" fmla="*/ 718 w 835"/>
                <a:gd name="T15" fmla="*/ 148 h 578"/>
                <a:gd name="T16" fmla="*/ 778 w 835"/>
                <a:gd name="T17" fmla="*/ 190 h 578"/>
                <a:gd name="T18" fmla="*/ 835 w 835"/>
                <a:gd name="T19" fmla="*/ 236 h 578"/>
                <a:gd name="T20" fmla="*/ 832 w 835"/>
                <a:gd name="T21" fmla="*/ 239 h 578"/>
                <a:gd name="T22" fmla="*/ 828 w 835"/>
                <a:gd name="T23" fmla="*/ 247 h 578"/>
                <a:gd name="T24" fmla="*/ 819 w 835"/>
                <a:gd name="T25" fmla="*/ 258 h 578"/>
                <a:gd name="T26" fmla="*/ 807 w 835"/>
                <a:gd name="T27" fmla="*/ 272 h 578"/>
                <a:gd name="T28" fmla="*/ 792 w 835"/>
                <a:gd name="T29" fmla="*/ 290 h 578"/>
                <a:gd name="T30" fmla="*/ 773 w 835"/>
                <a:gd name="T31" fmla="*/ 311 h 578"/>
                <a:gd name="T32" fmla="*/ 750 w 835"/>
                <a:gd name="T33" fmla="*/ 334 h 578"/>
                <a:gd name="T34" fmla="*/ 723 w 835"/>
                <a:gd name="T35" fmla="*/ 358 h 578"/>
                <a:gd name="T36" fmla="*/ 691 w 835"/>
                <a:gd name="T37" fmla="*/ 384 h 578"/>
                <a:gd name="T38" fmla="*/ 656 w 835"/>
                <a:gd name="T39" fmla="*/ 412 h 578"/>
                <a:gd name="T40" fmla="*/ 616 w 835"/>
                <a:gd name="T41" fmla="*/ 440 h 578"/>
                <a:gd name="T42" fmla="*/ 573 w 835"/>
                <a:gd name="T43" fmla="*/ 469 h 578"/>
                <a:gd name="T44" fmla="*/ 524 w 835"/>
                <a:gd name="T45" fmla="*/ 496 h 578"/>
                <a:gd name="T46" fmla="*/ 469 w 835"/>
                <a:gd name="T47" fmla="*/ 525 h 578"/>
                <a:gd name="T48" fmla="*/ 412 w 835"/>
                <a:gd name="T49" fmla="*/ 551 h 578"/>
                <a:gd name="T50" fmla="*/ 348 w 835"/>
                <a:gd name="T51" fmla="*/ 578 h 578"/>
                <a:gd name="T52" fmla="*/ 319 w 835"/>
                <a:gd name="T53" fmla="*/ 526 h 578"/>
                <a:gd name="T54" fmla="*/ 291 w 835"/>
                <a:gd name="T55" fmla="*/ 476 h 578"/>
                <a:gd name="T56" fmla="*/ 263 w 835"/>
                <a:gd name="T57" fmla="*/ 427 h 578"/>
                <a:gd name="T58" fmla="*/ 235 w 835"/>
                <a:gd name="T59" fmla="*/ 381 h 578"/>
                <a:gd name="T60" fmla="*/ 208 w 835"/>
                <a:gd name="T61" fmla="*/ 336 h 578"/>
                <a:gd name="T62" fmla="*/ 181 w 835"/>
                <a:gd name="T63" fmla="*/ 294 h 578"/>
                <a:gd name="T64" fmla="*/ 155 w 835"/>
                <a:gd name="T65" fmla="*/ 253 h 578"/>
                <a:gd name="T66" fmla="*/ 131 w 835"/>
                <a:gd name="T67" fmla="*/ 216 h 578"/>
                <a:gd name="T68" fmla="*/ 108 w 835"/>
                <a:gd name="T69" fmla="*/ 182 h 578"/>
                <a:gd name="T70" fmla="*/ 87 w 835"/>
                <a:gd name="T71" fmla="*/ 150 h 578"/>
                <a:gd name="T72" fmla="*/ 66 w 835"/>
                <a:gd name="T73" fmla="*/ 121 h 578"/>
                <a:gd name="T74" fmla="*/ 49 w 835"/>
                <a:gd name="T75" fmla="*/ 96 h 578"/>
                <a:gd name="T76" fmla="*/ 34 w 835"/>
                <a:gd name="T77" fmla="*/ 74 h 578"/>
                <a:gd name="T78" fmla="*/ 21 w 835"/>
                <a:gd name="T79" fmla="*/ 56 h 578"/>
                <a:gd name="T80" fmla="*/ 11 w 835"/>
                <a:gd name="T81" fmla="*/ 43 h 578"/>
                <a:gd name="T82" fmla="*/ 3 w 835"/>
                <a:gd name="T83" fmla="*/ 33 h 578"/>
                <a:gd name="T84" fmla="*/ 0 w 835"/>
                <a:gd name="T85" fmla="*/ 28 h 578"/>
                <a:gd name="T86" fmla="*/ 71 w 835"/>
                <a:gd name="T87" fmla="*/ 12 h 578"/>
                <a:gd name="T88" fmla="*/ 145 w 835"/>
                <a:gd name="T89" fmla="*/ 4 h 578"/>
                <a:gd name="T90" fmla="*/ 220 w 835"/>
                <a:gd name="T91"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5" h="578">
                  <a:moveTo>
                    <a:pt x="220" y="0"/>
                  </a:moveTo>
                  <a:lnTo>
                    <a:pt x="297" y="4"/>
                  </a:lnTo>
                  <a:lnTo>
                    <a:pt x="373" y="14"/>
                  </a:lnTo>
                  <a:lnTo>
                    <a:pt x="448" y="29"/>
                  </a:lnTo>
                  <a:lnTo>
                    <a:pt x="519" y="51"/>
                  </a:lnTo>
                  <a:lnTo>
                    <a:pt x="588" y="77"/>
                  </a:lnTo>
                  <a:lnTo>
                    <a:pt x="654" y="110"/>
                  </a:lnTo>
                  <a:lnTo>
                    <a:pt x="718" y="148"/>
                  </a:lnTo>
                  <a:lnTo>
                    <a:pt x="778" y="190"/>
                  </a:lnTo>
                  <a:lnTo>
                    <a:pt x="835" y="236"/>
                  </a:lnTo>
                  <a:lnTo>
                    <a:pt x="832" y="239"/>
                  </a:lnTo>
                  <a:lnTo>
                    <a:pt x="828" y="247"/>
                  </a:lnTo>
                  <a:lnTo>
                    <a:pt x="819" y="258"/>
                  </a:lnTo>
                  <a:lnTo>
                    <a:pt x="807" y="272"/>
                  </a:lnTo>
                  <a:lnTo>
                    <a:pt x="792" y="290"/>
                  </a:lnTo>
                  <a:lnTo>
                    <a:pt x="773" y="311"/>
                  </a:lnTo>
                  <a:lnTo>
                    <a:pt x="750" y="334"/>
                  </a:lnTo>
                  <a:lnTo>
                    <a:pt x="723" y="358"/>
                  </a:lnTo>
                  <a:lnTo>
                    <a:pt x="691" y="384"/>
                  </a:lnTo>
                  <a:lnTo>
                    <a:pt x="656" y="412"/>
                  </a:lnTo>
                  <a:lnTo>
                    <a:pt x="616" y="440"/>
                  </a:lnTo>
                  <a:lnTo>
                    <a:pt x="573" y="469"/>
                  </a:lnTo>
                  <a:lnTo>
                    <a:pt x="524" y="496"/>
                  </a:lnTo>
                  <a:lnTo>
                    <a:pt x="469" y="525"/>
                  </a:lnTo>
                  <a:lnTo>
                    <a:pt x="412" y="551"/>
                  </a:lnTo>
                  <a:lnTo>
                    <a:pt x="348" y="578"/>
                  </a:lnTo>
                  <a:lnTo>
                    <a:pt x="319" y="526"/>
                  </a:lnTo>
                  <a:lnTo>
                    <a:pt x="291" y="476"/>
                  </a:lnTo>
                  <a:lnTo>
                    <a:pt x="263" y="427"/>
                  </a:lnTo>
                  <a:lnTo>
                    <a:pt x="235" y="381"/>
                  </a:lnTo>
                  <a:lnTo>
                    <a:pt x="208" y="336"/>
                  </a:lnTo>
                  <a:lnTo>
                    <a:pt x="181" y="294"/>
                  </a:lnTo>
                  <a:lnTo>
                    <a:pt x="155" y="253"/>
                  </a:lnTo>
                  <a:lnTo>
                    <a:pt x="131" y="216"/>
                  </a:lnTo>
                  <a:lnTo>
                    <a:pt x="108" y="182"/>
                  </a:lnTo>
                  <a:lnTo>
                    <a:pt x="87" y="150"/>
                  </a:lnTo>
                  <a:lnTo>
                    <a:pt x="66" y="121"/>
                  </a:lnTo>
                  <a:lnTo>
                    <a:pt x="49" y="96"/>
                  </a:lnTo>
                  <a:lnTo>
                    <a:pt x="34" y="74"/>
                  </a:lnTo>
                  <a:lnTo>
                    <a:pt x="21" y="56"/>
                  </a:lnTo>
                  <a:lnTo>
                    <a:pt x="11" y="43"/>
                  </a:lnTo>
                  <a:lnTo>
                    <a:pt x="3" y="33"/>
                  </a:lnTo>
                  <a:lnTo>
                    <a:pt x="0" y="28"/>
                  </a:lnTo>
                  <a:lnTo>
                    <a:pt x="71" y="12"/>
                  </a:lnTo>
                  <a:lnTo>
                    <a:pt x="145" y="4"/>
                  </a:lnTo>
                  <a:lnTo>
                    <a:pt x="22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2" name="Freeform 119">
              <a:extLst>
                <a:ext uri="{FF2B5EF4-FFF2-40B4-BE49-F238E27FC236}">
                  <a16:creationId xmlns:a16="http://schemas.microsoft.com/office/drawing/2014/main" id="{5D79B876-ABA0-440A-B2FE-79F7186F6887}"/>
                </a:ext>
              </a:extLst>
            </p:cNvPr>
            <p:cNvSpPr>
              <a:spLocks/>
            </p:cNvSpPr>
            <p:nvPr/>
          </p:nvSpPr>
          <p:spPr bwMode="auto">
            <a:xfrm>
              <a:off x="6011863" y="3446463"/>
              <a:ext cx="134938" cy="114300"/>
            </a:xfrm>
            <a:custGeom>
              <a:avLst/>
              <a:gdLst>
                <a:gd name="T0" fmla="*/ 738 w 937"/>
                <a:gd name="T1" fmla="*/ 0 h 792"/>
                <a:gd name="T2" fmla="*/ 764 w 937"/>
                <a:gd name="T3" fmla="*/ 74 h 792"/>
                <a:gd name="T4" fmla="*/ 789 w 937"/>
                <a:gd name="T5" fmla="*/ 144 h 792"/>
                <a:gd name="T6" fmla="*/ 812 w 937"/>
                <a:gd name="T7" fmla="*/ 213 h 792"/>
                <a:gd name="T8" fmla="*/ 831 w 937"/>
                <a:gd name="T9" fmla="*/ 279 h 792"/>
                <a:gd name="T10" fmla="*/ 850 w 937"/>
                <a:gd name="T11" fmla="*/ 342 h 792"/>
                <a:gd name="T12" fmla="*/ 866 w 937"/>
                <a:gd name="T13" fmla="*/ 401 h 792"/>
                <a:gd name="T14" fmla="*/ 880 w 937"/>
                <a:gd name="T15" fmla="*/ 458 h 792"/>
                <a:gd name="T16" fmla="*/ 893 w 937"/>
                <a:gd name="T17" fmla="*/ 509 h 792"/>
                <a:gd name="T18" fmla="*/ 904 w 937"/>
                <a:gd name="T19" fmla="*/ 557 h 792"/>
                <a:gd name="T20" fmla="*/ 914 w 937"/>
                <a:gd name="T21" fmla="*/ 599 h 792"/>
                <a:gd name="T22" fmla="*/ 921 w 937"/>
                <a:gd name="T23" fmla="*/ 637 h 792"/>
                <a:gd name="T24" fmla="*/ 928 w 937"/>
                <a:gd name="T25" fmla="*/ 669 h 792"/>
                <a:gd name="T26" fmla="*/ 932 w 937"/>
                <a:gd name="T27" fmla="*/ 696 h 792"/>
                <a:gd name="T28" fmla="*/ 937 w 937"/>
                <a:gd name="T29" fmla="*/ 717 h 792"/>
                <a:gd name="T30" fmla="*/ 868 w 937"/>
                <a:gd name="T31" fmla="*/ 742 h 792"/>
                <a:gd name="T32" fmla="*/ 796 w 937"/>
                <a:gd name="T33" fmla="*/ 763 h 792"/>
                <a:gd name="T34" fmla="*/ 724 w 937"/>
                <a:gd name="T35" fmla="*/ 779 h 792"/>
                <a:gd name="T36" fmla="*/ 649 w 937"/>
                <a:gd name="T37" fmla="*/ 789 h 792"/>
                <a:gd name="T38" fmla="*/ 573 w 937"/>
                <a:gd name="T39" fmla="*/ 792 h 792"/>
                <a:gd name="T40" fmla="*/ 492 w 937"/>
                <a:gd name="T41" fmla="*/ 788 h 792"/>
                <a:gd name="T42" fmla="*/ 414 w 937"/>
                <a:gd name="T43" fmla="*/ 778 h 792"/>
                <a:gd name="T44" fmla="*/ 338 w 937"/>
                <a:gd name="T45" fmla="*/ 761 h 792"/>
                <a:gd name="T46" fmla="*/ 264 w 937"/>
                <a:gd name="T47" fmla="*/ 738 h 792"/>
                <a:gd name="T48" fmla="*/ 193 w 937"/>
                <a:gd name="T49" fmla="*/ 709 h 792"/>
                <a:gd name="T50" fmla="*/ 126 w 937"/>
                <a:gd name="T51" fmla="*/ 675 h 792"/>
                <a:gd name="T52" fmla="*/ 61 w 937"/>
                <a:gd name="T53" fmla="*/ 636 h 792"/>
                <a:gd name="T54" fmla="*/ 0 w 937"/>
                <a:gd name="T55" fmla="*/ 592 h 792"/>
                <a:gd name="T56" fmla="*/ 1 w 937"/>
                <a:gd name="T57" fmla="*/ 588 h 792"/>
                <a:gd name="T58" fmla="*/ 5 w 937"/>
                <a:gd name="T59" fmla="*/ 580 h 792"/>
                <a:gd name="T60" fmla="*/ 13 w 937"/>
                <a:gd name="T61" fmla="*/ 565 h 792"/>
                <a:gd name="T62" fmla="*/ 24 w 937"/>
                <a:gd name="T63" fmla="*/ 548 h 792"/>
                <a:gd name="T64" fmla="*/ 37 w 937"/>
                <a:gd name="T65" fmla="*/ 526 h 792"/>
                <a:gd name="T66" fmla="*/ 54 w 937"/>
                <a:gd name="T67" fmla="*/ 499 h 792"/>
                <a:gd name="T68" fmla="*/ 75 w 937"/>
                <a:gd name="T69" fmla="*/ 471 h 792"/>
                <a:gd name="T70" fmla="*/ 100 w 937"/>
                <a:gd name="T71" fmla="*/ 439 h 792"/>
                <a:gd name="T72" fmla="*/ 127 w 937"/>
                <a:gd name="T73" fmla="*/ 405 h 792"/>
                <a:gd name="T74" fmla="*/ 160 w 937"/>
                <a:gd name="T75" fmla="*/ 368 h 792"/>
                <a:gd name="T76" fmla="*/ 195 w 937"/>
                <a:gd name="T77" fmla="*/ 331 h 792"/>
                <a:gd name="T78" fmla="*/ 237 w 937"/>
                <a:gd name="T79" fmla="*/ 293 h 792"/>
                <a:gd name="T80" fmla="*/ 281 w 937"/>
                <a:gd name="T81" fmla="*/ 254 h 792"/>
                <a:gd name="T82" fmla="*/ 330 w 937"/>
                <a:gd name="T83" fmla="*/ 214 h 792"/>
                <a:gd name="T84" fmla="*/ 385 w 937"/>
                <a:gd name="T85" fmla="*/ 176 h 792"/>
                <a:gd name="T86" fmla="*/ 444 w 937"/>
                <a:gd name="T87" fmla="*/ 137 h 792"/>
                <a:gd name="T88" fmla="*/ 507 w 937"/>
                <a:gd name="T89" fmla="*/ 101 h 792"/>
                <a:gd name="T90" fmla="*/ 577 w 937"/>
                <a:gd name="T91" fmla="*/ 66 h 792"/>
                <a:gd name="T92" fmla="*/ 651 w 937"/>
                <a:gd name="T93" fmla="*/ 33 h 792"/>
                <a:gd name="T94" fmla="*/ 731 w 937"/>
                <a:gd name="T95" fmla="*/ 2 h 792"/>
                <a:gd name="T96" fmla="*/ 738 w 937"/>
                <a:gd name="T97" fmla="*/ 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7" h="792">
                  <a:moveTo>
                    <a:pt x="738" y="0"/>
                  </a:moveTo>
                  <a:lnTo>
                    <a:pt x="764" y="74"/>
                  </a:lnTo>
                  <a:lnTo>
                    <a:pt x="789" y="144"/>
                  </a:lnTo>
                  <a:lnTo>
                    <a:pt x="812" y="213"/>
                  </a:lnTo>
                  <a:lnTo>
                    <a:pt x="831" y="279"/>
                  </a:lnTo>
                  <a:lnTo>
                    <a:pt x="850" y="342"/>
                  </a:lnTo>
                  <a:lnTo>
                    <a:pt x="866" y="401"/>
                  </a:lnTo>
                  <a:lnTo>
                    <a:pt x="880" y="458"/>
                  </a:lnTo>
                  <a:lnTo>
                    <a:pt x="893" y="509"/>
                  </a:lnTo>
                  <a:lnTo>
                    <a:pt x="904" y="557"/>
                  </a:lnTo>
                  <a:lnTo>
                    <a:pt x="914" y="599"/>
                  </a:lnTo>
                  <a:lnTo>
                    <a:pt x="921" y="637"/>
                  </a:lnTo>
                  <a:lnTo>
                    <a:pt x="928" y="669"/>
                  </a:lnTo>
                  <a:lnTo>
                    <a:pt x="932" y="696"/>
                  </a:lnTo>
                  <a:lnTo>
                    <a:pt x="937" y="717"/>
                  </a:lnTo>
                  <a:lnTo>
                    <a:pt x="868" y="742"/>
                  </a:lnTo>
                  <a:lnTo>
                    <a:pt x="796" y="763"/>
                  </a:lnTo>
                  <a:lnTo>
                    <a:pt x="724" y="779"/>
                  </a:lnTo>
                  <a:lnTo>
                    <a:pt x="649" y="789"/>
                  </a:lnTo>
                  <a:lnTo>
                    <a:pt x="573" y="792"/>
                  </a:lnTo>
                  <a:lnTo>
                    <a:pt x="492" y="788"/>
                  </a:lnTo>
                  <a:lnTo>
                    <a:pt x="414" y="778"/>
                  </a:lnTo>
                  <a:lnTo>
                    <a:pt x="338" y="761"/>
                  </a:lnTo>
                  <a:lnTo>
                    <a:pt x="264" y="738"/>
                  </a:lnTo>
                  <a:lnTo>
                    <a:pt x="193" y="709"/>
                  </a:lnTo>
                  <a:lnTo>
                    <a:pt x="126" y="675"/>
                  </a:lnTo>
                  <a:lnTo>
                    <a:pt x="61" y="636"/>
                  </a:lnTo>
                  <a:lnTo>
                    <a:pt x="0" y="592"/>
                  </a:lnTo>
                  <a:lnTo>
                    <a:pt x="1" y="588"/>
                  </a:lnTo>
                  <a:lnTo>
                    <a:pt x="5" y="580"/>
                  </a:lnTo>
                  <a:lnTo>
                    <a:pt x="13" y="565"/>
                  </a:lnTo>
                  <a:lnTo>
                    <a:pt x="24" y="548"/>
                  </a:lnTo>
                  <a:lnTo>
                    <a:pt x="37" y="526"/>
                  </a:lnTo>
                  <a:lnTo>
                    <a:pt x="54" y="499"/>
                  </a:lnTo>
                  <a:lnTo>
                    <a:pt x="75" y="471"/>
                  </a:lnTo>
                  <a:lnTo>
                    <a:pt x="100" y="439"/>
                  </a:lnTo>
                  <a:lnTo>
                    <a:pt x="127" y="405"/>
                  </a:lnTo>
                  <a:lnTo>
                    <a:pt x="160" y="368"/>
                  </a:lnTo>
                  <a:lnTo>
                    <a:pt x="195" y="331"/>
                  </a:lnTo>
                  <a:lnTo>
                    <a:pt x="237" y="293"/>
                  </a:lnTo>
                  <a:lnTo>
                    <a:pt x="281" y="254"/>
                  </a:lnTo>
                  <a:lnTo>
                    <a:pt x="330" y="214"/>
                  </a:lnTo>
                  <a:lnTo>
                    <a:pt x="385" y="176"/>
                  </a:lnTo>
                  <a:lnTo>
                    <a:pt x="444" y="137"/>
                  </a:lnTo>
                  <a:lnTo>
                    <a:pt x="507" y="101"/>
                  </a:lnTo>
                  <a:lnTo>
                    <a:pt x="577" y="66"/>
                  </a:lnTo>
                  <a:lnTo>
                    <a:pt x="651" y="33"/>
                  </a:lnTo>
                  <a:lnTo>
                    <a:pt x="731" y="2"/>
                  </a:lnTo>
                  <a:lnTo>
                    <a:pt x="73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3" name="Freeform 120">
              <a:extLst>
                <a:ext uri="{FF2B5EF4-FFF2-40B4-BE49-F238E27FC236}">
                  <a16:creationId xmlns:a16="http://schemas.microsoft.com/office/drawing/2014/main" id="{A921DC80-A51D-4AC9-81BE-82AB2146071A}"/>
                </a:ext>
              </a:extLst>
            </p:cNvPr>
            <p:cNvSpPr>
              <a:spLocks noEditPoints="1"/>
            </p:cNvSpPr>
            <p:nvPr/>
          </p:nvSpPr>
          <p:spPr bwMode="auto">
            <a:xfrm>
              <a:off x="5959476" y="3400426"/>
              <a:ext cx="149225" cy="114300"/>
            </a:xfrm>
            <a:custGeom>
              <a:avLst/>
              <a:gdLst>
                <a:gd name="T0" fmla="*/ 238 w 1034"/>
                <a:gd name="T1" fmla="*/ 795 h 795"/>
                <a:gd name="T2" fmla="*/ 239 w 1034"/>
                <a:gd name="T3" fmla="*/ 795 h 795"/>
                <a:gd name="T4" fmla="*/ 238 w 1034"/>
                <a:gd name="T5" fmla="*/ 795 h 795"/>
                <a:gd name="T6" fmla="*/ 238 w 1034"/>
                <a:gd name="T7" fmla="*/ 795 h 795"/>
                <a:gd name="T8" fmla="*/ 957 w 1034"/>
                <a:gd name="T9" fmla="*/ 0 h 795"/>
                <a:gd name="T10" fmla="*/ 997 w 1034"/>
                <a:gd name="T11" fmla="*/ 80 h 795"/>
                <a:gd name="T12" fmla="*/ 1034 w 1034"/>
                <a:gd name="T13" fmla="*/ 161 h 795"/>
                <a:gd name="T14" fmla="*/ 997 w 1034"/>
                <a:gd name="T15" fmla="*/ 173 h 795"/>
                <a:gd name="T16" fmla="*/ 933 w 1034"/>
                <a:gd name="T17" fmla="*/ 196 h 795"/>
                <a:gd name="T18" fmla="*/ 872 w 1034"/>
                <a:gd name="T19" fmla="*/ 221 h 795"/>
                <a:gd name="T20" fmla="*/ 813 w 1034"/>
                <a:gd name="T21" fmla="*/ 250 h 795"/>
                <a:gd name="T22" fmla="*/ 756 w 1034"/>
                <a:gd name="T23" fmla="*/ 281 h 795"/>
                <a:gd name="T24" fmla="*/ 704 w 1034"/>
                <a:gd name="T25" fmla="*/ 314 h 795"/>
                <a:gd name="T26" fmla="*/ 654 w 1034"/>
                <a:gd name="T27" fmla="*/ 348 h 795"/>
                <a:gd name="T28" fmla="*/ 607 w 1034"/>
                <a:gd name="T29" fmla="*/ 383 h 795"/>
                <a:gd name="T30" fmla="*/ 562 w 1034"/>
                <a:gd name="T31" fmla="*/ 419 h 795"/>
                <a:gd name="T32" fmla="*/ 521 w 1034"/>
                <a:gd name="T33" fmla="*/ 456 h 795"/>
                <a:gd name="T34" fmla="*/ 482 w 1034"/>
                <a:gd name="T35" fmla="*/ 492 h 795"/>
                <a:gd name="T36" fmla="*/ 446 w 1034"/>
                <a:gd name="T37" fmla="*/ 528 h 795"/>
                <a:gd name="T38" fmla="*/ 413 w 1034"/>
                <a:gd name="T39" fmla="*/ 563 h 795"/>
                <a:gd name="T40" fmla="*/ 383 w 1034"/>
                <a:gd name="T41" fmla="*/ 597 h 795"/>
                <a:gd name="T42" fmla="*/ 355 w 1034"/>
                <a:gd name="T43" fmla="*/ 629 h 795"/>
                <a:gd name="T44" fmla="*/ 332 w 1034"/>
                <a:gd name="T45" fmla="*/ 660 h 795"/>
                <a:gd name="T46" fmla="*/ 310 w 1034"/>
                <a:gd name="T47" fmla="*/ 689 h 795"/>
                <a:gd name="T48" fmla="*/ 290 w 1034"/>
                <a:gd name="T49" fmla="*/ 715 h 795"/>
                <a:gd name="T50" fmla="*/ 275 w 1034"/>
                <a:gd name="T51" fmla="*/ 738 h 795"/>
                <a:gd name="T52" fmla="*/ 262 w 1034"/>
                <a:gd name="T53" fmla="*/ 757 h 795"/>
                <a:gd name="T54" fmla="*/ 252 w 1034"/>
                <a:gd name="T55" fmla="*/ 773 h 795"/>
                <a:gd name="T56" fmla="*/ 245 w 1034"/>
                <a:gd name="T57" fmla="*/ 786 h 795"/>
                <a:gd name="T58" fmla="*/ 240 w 1034"/>
                <a:gd name="T59" fmla="*/ 792 h 795"/>
                <a:gd name="T60" fmla="*/ 238 w 1034"/>
                <a:gd name="T61" fmla="*/ 795 h 795"/>
                <a:gd name="T62" fmla="*/ 191 w 1034"/>
                <a:gd name="T63" fmla="*/ 738 h 795"/>
                <a:gd name="T64" fmla="*/ 149 w 1034"/>
                <a:gd name="T65" fmla="*/ 677 h 795"/>
                <a:gd name="T66" fmla="*/ 111 w 1034"/>
                <a:gd name="T67" fmla="*/ 612 h 795"/>
                <a:gd name="T68" fmla="*/ 78 w 1034"/>
                <a:gd name="T69" fmla="*/ 544 h 795"/>
                <a:gd name="T70" fmla="*/ 51 w 1034"/>
                <a:gd name="T71" fmla="*/ 473 h 795"/>
                <a:gd name="T72" fmla="*/ 29 w 1034"/>
                <a:gd name="T73" fmla="*/ 399 h 795"/>
                <a:gd name="T74" fmla="*/ 13 w 1034"/>
                <a:gd name="T75" fmla="*/ 324 h 795"/>
                <a:gd name="T76" fmla="*/ 3 w 1034"/>
                <a:gd name="T77" fmla="*/ 245 h 795"/>
                <a:gd name="T78" fmla="*/ 0 w 1034"/>
                <a:gd name="T79" fmla="*/ 165 h 795"/>
                <a:gd name="T80" fmla="*/ 1 w 1034"/>
                <a:gd name="T81" fmla="*/ 135 h 795"/>
                <a:gd name="T82" fmla="*/ 8 w 1034"/>
                <a:gd name="T83" fmla="*/ 135 h 795"/>
                <a:gd name="T84" fmla="*/ 23 w 1034"/>
                <a:gd name="T85" fmla="*/ 135 h 795"/>
                <a:gd name="T86" fmla="*/ 45 w 1034"/>
                <a:gd name="T87" fmla="*/ 135 h 795"/>
                <a:gd name="T88" fmla="*/ 73 w 1034"/>
                <a:gd name="T89" fmla="*/ 135 h 795"/>
                <a:gd name="T90" fmla="*/ 109 w 1034"/>
                <a:gd name="T91" fmla="*/ 134 h 795"/>
                <a:gd name="T92" fmla="*/ 150 w 1034"/>
                <a:gd name="T93" fmla="*/ 133 h 795"/>
                <a:gd name="T94" fmla="*/ 197 w 1034"/>
                <a:gd name="T95" fmla="*/ 131 h 795"/>
                <a:gd name="T96" fmla="*/ 249 w 1034"/>
                <a:gd name="T97" fmla="*/ 128 h 795"/>
                <a:gd name="T98" fmla="*/ 305 w 1034"/>
                <a:gd name="T99" fmla="*/ 122 h 795"/>
                <a:gd name="T100" fmla="*/ 366 w 1034"/>
                <a:gd name="T101" fmla="*/ 117 h 795"/>
                <a:gd name="T102" fmla="*/ 432 w 1034"/>
                <a:gd name="T103" fmla="*/ 109 h 795"/>
                <a:gd name="T104" fmla="*/ 500 w 1034"/>
                <a:gd name="T105" fmla="*/ 100 h 795"/>
                <a:gd name="T106" fmla="*/ 572 w 1034"/>
                <a:gd name="T107" fmla="*/ 89 h 795"/>
                <a:gd name="T108" fmla="*/ 646 w 1034"/>
                <a:gd name="T109" fmla="*/ 76 h 795"/>
                <a:gd name="T110" fmla="*/ 722 w 1034"/>
                <a:gd name="T111" fmla="*/ 62 h 795"/>
                <a:gd name="T112" fmla="*/ 799 w 1034"/>
                <a:gd name="T113" fmla="*/ 44 h 795"/>
                <a:gd name="T114" fmla="*/ 878 w 1034"/>
                <a:gd name="T115" fmla="*/ 23 h 795"/>
                <a:gd name="T116" fmla="*/ 957 w 1034"/>
                <a:gd name="T117" fmla="*/ 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4" h="795">
                  <a:moveTo>
                    <a:pt x="238" y="795"/>
                  </a:moveTo>
                  <a:lnTo>
                    <a:pt x="239" y="795"/>
                  </a:lnTo>
                  <a:lnTo>
                    <a:pt x="238" y="795"/>
                  </a:lnTo>
                  <a:lnTo>
                    <a:pt x="238" y="795"/>
                  </a:lnTo>
                  <a:close/>
                  <a:moveTo>
                    <a:pt x="957" y="0"/>
                  </a:moveTo>
                  <a:lnTo>
                    <a:pt x="997" y="80"/>
                  </a:lnTo>
                  <a:lnTo>
                    <a:pt x="1034" y="161"/>
                  </a:lnTo>
                  <a:lnTo>
                    <a:pt x="997" y="173"/>
                  </a:lnTo>
                  <a:lnTo>
                    <a:pt x="933" y="196"/>
                  </a:lnTo>
                  <a:lnTo>
                    <a:pt x="872" y="221"/>
                  </a:lnTo>
                  <a:lnTo>
                    <a:pt x="813" y="250"/>
                  </a:lnTo>
                  <a:lnTo>
                    <a:pt x="756" y="281"/>
                  </a:lnTo>
                  <a:lnTo>
                    <a:pt x="704" y="314"/>
                  </a:lnTo>
                  <a:lnTo>
                    <a:pt x="654" y="348"/>
                  </a:lnTo>
                  <a:lnTo>
                    <a:pt x="607" y="383"/>
                  </a:lnTo>
                  <a:lnTo>
                    <a:pt x="562" y="419"/>
                  </a:lnTo>
                  <a:lnTo>
                    <a:pt x="521" y="456"/>
                  </a:lnTo>
                  <a:lnTo>
                    <a:pt x="482" y="492"/>
                  </a:lnTo>
                  <a:lnTo>
                    <a:pt x="446" y="528"/>
                  </a:lnTo>
                  <a:lnTo>
                    <a:pt x="413" y="563"/>
                  </a:lnTo>
                  <a:lnTo>
                    <a:pt x="383" y="597"/>
                  </a:lnTo>
                  <a:lnTo>
                    <a:pt x="355" y="629"/>
                  </a:lnTo>
                  <a:lnTo>
                    <a:pt x="332" y="660"/>
                  </a:lnTo>
                  <a:lnTo>
                    <a:pt x="310" y="689"/>
                  </a:lnTo>
                  <a:lnTo>
                    <a:pt x="290" y="715"/>
                  </a:lnTo>
                  <a:lnTo>
                    <a:pt x="275" y="738"/>
                  </a:lnTo>
                  <a:lnTo>
                    <a:pt x="262" y="757"/>
                  </a:lnTo>
                  <a:lnTo>
                    <a:pt x="252" y="773"/>
                  </a:lnTo>
                  <a:lnTo>
                    <a:pt x="245" y="786"/>
                  </a:lnTo>
                  <a:lnTo>
                    <a:pt x="240" y="792"/>
                  </a:lnTo>
                  <a:lnTo>
                    <a:pt x="238" y="795"/>
                  </a:lnTo>
                  <a:lnTo>
                    <a:pt x="191" y="738"/>
                  </a:lnTo>
                  <a:lnTo>
                    <a:pt x="149" y="677"/>
                  </a:lnTo>
                  <a:lnTo>
                    <a:pt x="111" y="612"/>
                  </a:lnTo>
                  <a:lnTo>
                    <a:pt x="78" y="544"/>
                  </a:lnTo>
                  <a:lnTo>
                    <a:pt x="51" y="473"/>
                  </a:lnTo>
                  <a:lnTo>
                    <a:pt x="29" y="399"/>
                  </a:lnTo>
                  <a:lnTo>
                    <a:pt x="13" y="324"/>
                  </a:lnTo>
                  <a:lnTo>
                    <a:pt x="3" y="245"/>
                  </a:lnTo>
                  <a:lnTo>
                    <a:pt x="0" y="165"/>
                  </a:lnTo>
                  <a:lnTo>
                    <a:pt x="1" y="135"/>
                  </a:lnTo>
                  <a:lnTo>
                    <a:pt x="8" y="135"/>
                  </a:lnTo>
                  <a:lnTo>
                    <a:pt x="23" y="135"/>
                  </a:lnTo>
                  <a:lnTo>
                    <a:pt x="45" y="135"/>
                  </a:lnTo>
                  <a:lnTo>
                    <a:pt x="73" y="135"/>
                  </a:lnTo>
                  <a:lnTo>
                    <a:pt x="109" y="134"/>
                  </a:lnTo>
                  <a:lnTo>
                    <a:pt x="150" y="133"/>
                  </a:lnTo>
                  <a:lnTo>
                    <a:pt x="197" y="131"/>
                  </a:lnTo>
                  <a:lnTo>
                    <a:pt x="249" y="128"/>
                  </a:lnTo>
                  <a:lnTo>
                    <a:pt x="305" y="122"/>
                  </a:lnTo>
                  <a:lnTo>
                    <a:pt x="366" y="117"/>
                  </a:lnTo>
                  <a:lnTo>
                    <a:pt x="432" y="109"/>
                  </a:lnTo>
                  <a:lnTo>
                    <a:pt x="500" y="100"/>
                  </a:lnTo>
                  <a:lnTo>
                    <a:pt x="572" y="89"/>
                  </a:lnTo>
                  <a:lnTo>
                    <a:pt x="646" y="76"/>
                  </a:lnTo>
                  <a:lnTo>
                    <a:pt x="722" y="62"/>
                  </a:lnTo>
                  <a:lnTo>
                    <a:pt x="799" y="44"/>
                  </a:lnTo>
                  <a:lnTo>
                    <a:pt x="878" y="23"/>
                  </a:lnTo>
                  <a:lnTo>
                    <a:pt x="95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4" name="Freeform 121">
              <a:extLst>
                <a:ext uri="{FF2B5EF4-FFF2-40B4-BE49-F238E27FC236}">
                  <a16:creationId xmlns:a16="http://schemas.microsoft.com/office/drawing/2014/main" id="{2434D607-53D0-4280-996E-0CDCE8E98960}"/>
                </a:ext>
              </a:extLst>
            </p:cNvPr>
            <p:cNvSpPr>
              <a:spLocks noEditPoints="1"/>
            </p:cNvSpPr>
            <p:nvPr/>
          </p:nvSpPr>
          <p:spPr bwMode="auto">
            <a:xfrm>
              <a:off x="5843588" y="3170238"/>
              <a:ext cx="501650" cy="508000"/>
            </a:xfrm>
            <a:custGeom>
              <a:avLst/>
              <a:gdLst>
                <a:gd name="T0" fmla="*/ 1518 w 3474"/>
                <a:gd name="T1" fmla="*/ 677 h 3518"/>
                <a:gd name="T2" fmla="*/ 1249 w 3474"/>
                <a:gd name="T3" fmla="*/ 771 h 3518"/>
                <a:gd name="T4" fmla="*/ 1017 w 3474"/>
                <a:gd name="T5" fmla="*/ 930 h 3518"/>
                <a:gd name="T6" fmla="*/ 832 w 3474"/>
                <a:gd name="T7" fmla="*/ 1142 h 3518"/>
                <a:gd name="T8" fmla="*/ 706 w 3474"/>
                <a:gd name="T9" fmla="*/ 1397 h 3518"/>
                <a:gd name="T10" fmla="*/ 649 w 3474"/>
                <a:gd name="T11" fmla="*/ 1684 h 3518"/>
                <a:gd name="T12" fmla="*/ 668 w 3474"/>
                <a:gd name="T13" fmla="*/ 1981 h 3518"/>
                <a:gd name="T14" fmla="*/ 762 w 3474"/>
                <a:gd name="T15" fmla="*/ 2254 h 3518"/>
                <a:gd name="T16" fmla="*/ 918 w 3474"/>
                <a:gd name="T17" fmla="*/ 2488 h 3518"/>
                <a:gd name="T18" fmla="*/ 1127 w 3474"/>
                <a:gd name="T19" fmla="*/ 2675 h 3518"/>
                <a:gd name="T20" fmla="*/ 1379 w 3474"/>
                <a:gd name="T21" fmla="*/ 2803 h 3518"/>
                <a:gd name="T22" fmla="*/ 1664 w 3474"/>
                <a:gd name="T23" fmla="*/ 2861 h 3518"/>
                <a:gd name="T24" fmla="*/ 1957 w 3474"/>
                <a:gd name="T25" fmla="*/ 2842 h 3518"/>
                <a:gd name="T26" fmla="*/ 2227 w 3474"/>
                <a:gd name="T27" fmla="*/ 2747 h 3518"/>
                <a:gd name="T28" fmla="*/ 2458 w 3474"/>
                <a:gd name="T29" fmla="*/ 2589 h 3518"/>
                <a:gd name="T30" fmla="*/ 2642 w 3474"/>
                <a:gd name="T31" fmla="*/ 2377 h 3518"/>
                <a:gd name="T32" fmla="*/ 2769 w 3474"/>
                <a:gd name="T33" fmla="*/ 2121 h 3518"/>
                <a:gd name="T34" fmla="*/ 2826 w 3474"/>
                <a:gd name="T35" fmla="*/ 1834 h 3518"/>
                <a:gd name="T36" fmla="*/ 2806 w 3474"/>
                <a:gd name="T37" fmla="*/ 1537 h 3518"/>
                <a:gd name="T38" fmla="*/ 2713 w 3474"/>
                <a:gd name="T39" fmla="*/ 1264 h 3518"/>
                <a:gd name="T40" fmla="*/ 2557 w 3474"/>
                <a:gd name="T41" fmla="*/ 1030 h 3518"/>
                <a:gd name="T42" fmla="*/ 2347 w 3474"/>
                <a:gd name="T43" fmla="*/ 843 h 3518"/>
                <a:gd name="T44" fmla="*/ 2095 w 3474"/>
                <a:gd name="T45" fmla="*/ 715 h 3518"/>
                <a:gd name="T46" fmla="*/ 1811 w 3474"/>
                <a:gd name="T47" fmla="*/ 657 h 3518"/>
                <a:gd name="T48" fmla="*/ 1955 w 3474"/>
                <a:gd name="T49" fmla="*/ 15 h 3518"/>
                <a:gd name="T50" fmla="*/ 2365 w 3474"/>
                <a:gd name="T51" fmla="*/ 119 h 3518"/>
                <a:gd name="T52" fmla="*/ 2729 w 3474"/>
                <a:gd name="T53" fmla="*/ 316 h 3518"/>
                <a:gd name="T54" fmla="*/ 3035 w 3474"/>
                <a:gd name="T55" fmla="*/ 592 h 3518"/>
                <a:gd name="T56" fmla="*/ 3271 w 3474"/>
                <a:gd name="T57" fmla="*/ 933 h 3518"/>
                <a:gd name="T58" fmla="*/ 3422 w 3474"/>
                <a:gd name="T59" fmla="*/ 1327 h 3518"/>
                <a:gd name="T60" fmla="*/ 3474 w 3474"/>
                <a:gd name="T61" fmla="*/ 1759 h 3518"/>
                <a:gd name="T62" fmla="*/ 3422 w 3474"/>
                <a:gd name="T63" fmla="*/ 2191 h 3518"/>
                <a:gd name="T64" fmla="*/ 3271 w 3474"/>
                <a:gd name="T65" fmla="*/ 2585 h 3518"/>
                <a:gd name="T66" fmla="*/ 3035 w 3474"/>
                <a:gd name="T67" fmla="*/ 2926 h 3518"/>
                <a:gd name="T68" fmla="*/ 2729 w 3474"/>
                <a:gd name="T69" fmla="*/ 3202 h 3518"/>
                <a:gd name="T70" fmla="*/ 2365 w 3474"/>
                <a:gd name="T71" fmla="*/ 3399 h 3518"/>
                <a:gd name="T72" fmla="*/ 1955 w 3474"/>
                <a:gd name="T73" fmla="*/ 3504 h 3518"/>
                <a:gd name="T74" fmla="*/ 1519 w 3474"/>
                <a:gd name="T75" fmla="*/ 3504 h 3518"/>
                <a:gd name="T76" fmla="*/ 1110 w 3474"/>
                <a:gd name="T77" fmla="*/ 3399 h 3518"/>
                <a:gd name="T78" fmla="*/ 745 w 3474"/>
                <a:gd name="T79" fmla="*/ 3202 h 3518"/>
                <a:gd name="T80" fmla="*/ 439 w 3474"/>
                <a:gd name="T81" fmla="*/ 2926 h 3518"/>
                <a:gd name="T82" fmla="*/ 204 w 3474"/>
                <a:gd name="T83" fmla="*/ 2585 h 3518"/>
                <a:gd name="T84" fmla="*/ 53 w 3474"/>
                <a:gd name="T85" fmla="*/ 2191 h 3518"/>
                <a:gd name="T86" fmla="*/ 0 w 3474"/>
                <a:gd name="T87" fmla="*/ 1759 h 3518"/>
                <a:gd name="T88" fmla="*/ 53 w 3474"/>
                <a:gd name="T89" fmla="*/ 1327 h 3518"/>
                <a:gd name="T90" fmla="*/ 204 w 3474"/>
                <a:gd name="T91" fmla="*/ 933 h 3518"/>
                <a:gd name="T92" fmla="*/ 439 w 3474"/>
                <a:gd name="T93" fmla="*/ 592 h 3518"/>
                <a:gd name="T94" fmla="*/ 745 w 3474"/>
                <a:gd name="T95" fmla="*/ 316 h 3518"/>
                <a:gd name="T96" fmla="*/ 1110 w 3474"/>
                <a:gd name="T97" fmla="*/ 119 h 3518"/>
                <a:gd name="T98" fmla="*/ 1519 w 3474"/>
                <a:gd name="T99" fmla="*/ 15 h 3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74" h="3518">
                  <a:moveTo>
                    <a:pt x="1738" y="655"/>
                  </a:moveTo>
                  <a:lnTo>
                    <a:pt x="1664" y="657"/>
                  </a:lnTo>
                  <a:lnTo>
                    <a:pt x="1590" y="665"/>
                  </a:lnTo>
                  <a:lnTo>
                    <a:pt x="1518" y="677"/>
                  </a:lnTo>
                  <a:lnTo>
                    <a:pt x="1447" y="694"/>
                  </a:lnTo>
                  <a:lnTo>
                    <a:pt x="1379" y="715"/>
                  </a:lnTo>
                  <a:lnTo>
                    <a:pt x="1313" y="742"/>
                  </a:lnTo>
                  <a:lnTo>
                    <a:pt x="1249" y="771"/>
                  </a:lnTo>
                  <a:lnTo>
                    <a:pt x="1187" y="805"/>
                  </a:lnTo>
                  <a:lnTo>
                    <a:pt x="1127" y="843"/>
                  </a:lnTo>
                  <a:lnTo>
                    <a:pt x="1070" y="885"/>
                  </a:lnTo>
                  <a:lnTo>
                    <a:pt x="1017" y="930"/>
                  </a:lnTo>
                  <a:lnTo>
                    <a:pt x="966" y="978"/>
                  </a:lnTo>
                  <a:lnTo>
                    <a:pt x="918" y="1030"/>
                  </a:lnTo>
                  <a:lnTo>
                    <a:pt x="874" y="1085"/>
                  </a:lnTo>
                  <a:lnTo>
                    <a:pt x="832" y="1142"/>
                  </a:lnTo>
                  <a:lnTo>
                    <a:pt x="795" y="1201"/>
                  </a:lnTo>
                  <a:lnTo>
                    <a:pt x="762" y="1264"/>
                  </a:lnTo>
                  <a:lnTo>
                    <a:pt x="732" y="1329"/>
                  </a:lnTo>
                  <a:lnTo>
                    <a:pt x="706" y="1397"/>
                  </a:lnTo>
                  <a:lnTo>
                    <a:pt x="685" y="1467"/>
                  </a:lnTo>
                  <a:lnTo>
                    <a:pt x="668" y="1537"/>
                  </a:lnTo>
                  <a:lnTo>
                    <a:pt x="656" y="1610"/>
                  </a:lnTo>
                  <a:lnTo>
                    <a:pt x="649" y="1684"/>
                  </a:lnTo>
                  <a:lnTo>
                    <a:pt x="646" y="1759"/>
                  </a:lnTo>
                  <a:lnTo>
                    <a:pt x="649" y="1834"/>
                  </a:lnTo>
                  <a:lnTo>
                    <a:pt x="656" y="1909"/>
                  </a:lnTo>
                  <a:lnTo>
                    <a:pt x="668" y="1981"/>
                  </a:lnTo>
                  <a:lnTo>
                    <a:pt x="685" y="2052"/>
                  </a:lnTo>
                  <a:lnTo>
                    <a:pt x="706" y="2121"/>
                  </a:lnTo>
                  <a:lnTo>
                    <a:pt x="732" y="2189"/>
                  </a:lnTo>
                  <a:lnTo>
                    <a:pt x="762" y="2254"/>
                  </a:lnTo>
                  <a:lnTo>
                    <a:pt x="795" y="2317"/>
                  </a:lnTo>
                  <a:lnTo>
                    <a:pt x="832" y="2377"/>
                  </a:lnTo>
                  <a:lnTo>
                    <a:pt x="874" y="2435"/>
                  </a:lnTo>
                  <a:lnTo>
                    <a:pt x="918" y="2488"/>
                  </a:lnTo>
                  <a:lnTo>
                    <a:pt x="966" y="2540"/>
                  </a:lnTo>
                  <a:lnTo>
                    <a:pt x="1017" y="2589"/>
                  </a:lnTo>
                  <a:lnTo>
                    <a:pt x="1070" y="2634"/>
                  </a:lnTo>
                  <a:lnTo>
                    <a:pt x="1127" y="2675"/>
                  </a:lnTo>
                  <a:lnTo>
                    <a:pt x="1187" y="2713"/>
                  </a:lnTo>
                  <a:lnTo>
                    <a:pt x="1249" y="2747"/>
                  </a:lnTo>
                  <a:lnTo>
                    <a:pt x="1313" y="2777"/>
                  </a:lnTo>
                  <a:lnTo>
                    <a:pt x="1379" y="2803"/>
                  </a:lnTo>
                  <a:lnTo>
                    <a:pt x="1447" y="2824"/>
                  </a:lnTo>
                  <a:lnTo>
                    <a:pt x="1518" y="2842"/>
                  </a:lnTo>
                  <a:lnTo>
                    <a:pt x="1590" y="2854"/>
                  </a:lnTo>
                  <a:lnTo>
                    <a:pt x="1664" y="2861"/>
                  </a:lnTo>
                  <a:lnTo>
                    <a:pt x="1738" y="2864"/>
                  </a:lnTo>
                  <a:lnTo>
                    <a:pt x="1811" y="2861"/>
                  </a:lnTo>
                  <a:lnTo>
                    <a:pt x="1884" y="2854"/>
                  </a:lnTo>
                  <a:lnTo>
                    <a:pt x="1957" y="2842"/>
                  </a:lnTo>
                  <a:lnTo>
                    <a:pt x="2027" y="2824"/>
                  </a:lnTo>
                  <a:lnTo>
                    <a:pt x="2095" y="2803"/>
                  </a:lnTo>
                  <a:lnTo>
                    <a:pt x="2162" y="2777"/>
                  </a:lnTo>
                  <a:lnTo>
                    <a:pt x="2227" y="2747"/>
                  </a:lnTo>
                  <a:lnTo>
                    <a:pt x="2287" y="2713"/>
                  </a:lnTo>
                  <a:lnTo>
                    <a:pt x="2347" y="2675"/>
                  </a:lnTo>
                  <a:lnTo>
                    <a:pt x="2404" y="2634"/>
                  </a:lnTo>
                  <a:lnTo>
                    <a:pt x="2458" y="2589"/>
                  </a:lnTo>
                  <a:lnTo>
                    <a:pt x="2509" y="2540"/>
                  </a:lnTo>
                  <a:lnTo>
                    <a:pt x="2557" y="2488"/>
                  </a:lnTo>
                  <a:lnTo>
                    <a:pt x="2601" y="2435"/>
                  </a:lnTo>
                  <a:lnTo>
                    <a:pt x="2642" y="2377"/>
                  </a:lnTo>
                  <a:lnTo>
                    <a:pt x="2680" y="2317"/>
                  </a:lnTo>
                  <a:lnTo>
                    <a:pt x="2713" y="2254"/>
                  </a:lnTo>
                  <a:lnTo>
                    <a:pt x="2743" y="2189"/>
                  </a:lnTo>
                  <a:lnTo>
                    <a:pt x="2769" y="2121"/>
                  </a:lnTo>
                  <a:lnTo>
                    <a:pt x="2789" y="2052"/>
                  </a:lnTo>
                  <a:lnTo>
                    <a:pt x="2806" y="1981"/>
                  </a:lnTo>
                  <a:lnTo>
                    <a:pt x="2819" y="1908"/>
                  </a:lnTo>
                  <a:lnTo>
                    <a:pt x="2826" y="1834"/>
                  </a:lnTo>
                  <a:lnTo>
                    <a:pt x="2829" y="1759"/>
                  </a:lnTo>
                  <a:lnTo>
                    <a:pt x="2826" y="1684"/>
                  </a:lnTo>
                  <a:lnTo>
                    <a:pt x="2819" y="1610"/>
                  </a:lnTo>
                  <a:lnTo>
                    <a:pt x="2806" y="1537"/>
                  </a:lnTo>
                  <a:lnTo>
                    <a:pt x="2789" y="1467"/>
                  </a:lnTo>
                  <a:lnTo>
                    <a:pt x="2769" y="1397"/>
                  </a:lnTo>
                  <a:lnTo>
                    <a:pt x="2743" y="1329"/>
                  </a:lnTo>
                  <a:lnTo>
                    <a:pt x="2713" y="1264"/>
                  </a:lnTo>
                  <a:lnTo>
                    <a:pt x="2680" y="1201"/>
                  </a:lnTo>
                  <a:lnTo>
                    <a:pt x="2642" y="1142"/>
                  </a:lnTo>
                  <a:lnTo>
                    <a:pt x="2601" y="1084"/>
                  </a:lnTo>
                  <a:lnTo>
                    <a:pt x="2557" y="1030"/>
                  </a:lnTo>
                  <a:lnTo>
                    <a:pt x="2509" y="978"/>
                  </a:lnTo>
                  <a:lnTo>
                    <a:pt x="2458" y="930"/>
                  </a:lnTo>
                  <a:lnTo>
                    <a:pt x="2404" y="885"/>
                  </a:lnTo>
                  <a:lnTo>
                    <a:pt x="2347" y="843"/>
                  </a:lnTo>
                  <a:lnTo>
                    <a:pt x="2287" y="805"/>
                  </a:lnTo>
                  <a:lnTo>
                    <a:pt x="2227" y="771"/>
                  </a:lnTo>
                  <a:lnTo>
                    <a:pt x="2162" y="742"/>
                  </a:lnTo>
                  <a:lnTo>
                    <a:pt x="2095" y="715"/>
                  </a:lnTo>
                  <a:lnTo>
                    <a:pt x="2027" y="694"/>
                  </a:lnTo>
                  <a:lnTo>
                    <a:pt x="1957" y="677"/>
                  </a:lnTo>
                  <a:lnTo>
                    <a:pt x="1884" y="665"/>
                  </a:lnTo>
                  <a:lnTo>
                    <a:pt x="1811" y="657"/>
                  </a:lnTo>
                  <a:lnTo>
                    <a:pt x="1738" y="655"/>
                  </a:lnTo>
                  <a:close/>
                  <a:moveTo>
                    <a:pt x="1738" y="0"/>
                  </a:moveTo>
                  <a:lnTo>
                    <a:pt x="1847" y="5"/>
                  </a:lnTo>
                  <a:lnTo>
                    <a:pt x="1955" y="15"/>
                  </a:lnTo>
                  <a:lnTo>
                    <a:pt x="2060" y="31"/>
                  </a:lnTo>
                  <a:lnTo>
                    <a:pt x="2165" y="54"/>
                  </a:lnTo>
                  <a:lnTo>
                    <a:pt x="2266" y="84"/>
                  </a:lnTo>
                  <a:lnTo>
                    <a:pt x="2365" y="119"/>
                  </a:lnTo>
                  <a:lnTo>
                    <a:pt x="2460" y="161"/>
                  </a:lnTo>
                  <a:lnTo>
                    <a:pt x="2554" y="207"/>
                  </a:lnTo>
                  <a:lnTo>
                    <a:pt x="2643" y="259"/>
                  </a:lnTo>
                  <a:lnTo>
                    <a:pt x="2729" y="316"/>
                  </a:lnTo>
                  <a:lnTo>
                    <a:pt x="2811" y="379"/>
                  </a:lnTo>
                  <a:lnTo>
                    <a:pt x="2890" y="445"/>
                  </a:lnTo>
                  <a:lnTo>
                    <a:pt x="2965" y="516"/>
                  </a:lnTo>
                  <a:lnTo>
                    <a:pt x="3035" y="592"/>
                  </a:lnTo>
                  <a:lnTo>
                    <a:pt x="3101" y="671"/>
                  </a:lnTo>
                  <a:lnTo>
                    <a:pt x="3163" y="755"/>
                  </a:lnTo>
                  <a:lnTo>
                    <a:pt x="3220" y="843"/>
                  </a:lnTo>
                  <a:lnTo>
                    <a:pt x="3271" y="933"/>
                  </a:lnTo>
                  <a:lnTo>
                    <a:pt x="3316" y="1028"/>
                  </a:lnTo>
                  <a:lnTo>
                    <a:pt x="3358" y="1124"/>
                  </a:lnTo>
                  <a:lnTo>
                    <a:pt x="3393" y="1225"/>
                  </a:lnTo>
                  <a:lnTo>
                    <a:pt x="3422" y="1327"/>
                  </a:lnTo>
                  <a:lnTo>
                    <a:pt x="3445" y="1431"/>
                  </a:lnTo>
                  <a:lnTo>
                    <a:pt x="3461" y="1539"/>
                  </a:lnTo>
                  <a:lnTo>
                    <a:pt x="3471" y="1648"/>
                  </a:lnTo>
                  <a:lnTo>
                    <a:pt x="3474" y="1759"/>
                  </a:lnTo>
                  <a:lnTo>
                    <a:pt x="3471" y="1870"/>
                  </a:lnTo>
                  <a:lnTo>
                    <a:pt x="3461" y="1979"/>
                  </a:lnTo>
                  <a:lnTo>
                    <a:pt x="3445" y="2087"/>
                  </a:lnTo>
                  <a:lnTo>
                    <a:pt x="3422" y="2191"/>
                  </a:lnTo>
                  <a:lnTo>
                    <a:pt x="3393" y="2294"/>
                  </a:lnTo>
                  <a:lnTo>
                    <a:pt x="3358" y="2394"/>
                  </a:lnTo>
                  <a:lnTo>
                    <a:pt x="3316" y="2491"/>
                  </a:lnTo>
                  <a:lnTo>
                    <a:pt x="3271" y="2585"/>
                  </a:lnTo>
                  <a:lnTo>
                    <a:pt x="3220" y="2675"/>
                  </a:lnTo>
                  <a:lnTo>
                    <a:pt x="3163" y="2763"/>
                  </a:lnTo>
                  <a:lnTo>
                    <a:pt x="3101" y="2847"/>
                  </a:lnTo>
                  <a:lnTo>
                    <a:pt x="3035" y="2926"/>
                  </a:lnTo>
                  <a:lnTo>
                    <a:pt x="2965" y="3002"/>
                  </a:lnTo>
                  <a:lnTo>
                    <a:pt x="2890" y="3074"/>
                  </a:lnTo>
                  <a:lnTo>
                    <a:pt x="2811" y="3140"/>
                  </a:lnTo>
                  <a:lnTo>
                    <a:pt x="2729" y="3202"/>
                  </a:lnTo>
                  <a:lnTo>
                    <a:pt x="2643" y="3260"/>
                  </a:lnTo>
                  <a:lnTo>
                    <a:pt x="2554" y="3311"/>
                  </a:lnTo>
                  <a:lnTo>
                    <a:pt x="2460" y="3357"/>
                  </a:lnTo>
                  <a:lnTo>
                    <a:pt x="2365" y="3399"/>
                  </a:lnTo>
                  <a:lnTo>
                    <a:pt x="2266" y="3434"/>
                  </a:lnTo>
                  <a:lnTo>
                    <a:pt x="2165" y="3464"/>
                  </a:lnTo>
                  <a:lnTo>
                    <a:pt x="2060" y="3487"/>
                  </a:lnTo>
                  <a:lnTo>
                    <a:pt x="1955" y="3504"/>
                  </a:lnTo>
                  <a:lnTo>
                    <a:pt x="1847" y="3514"/>
                  </a:lnTo>
                  <a:lnTo>
                    <a:pt x="1738" y="3518"/>
                  </a:lnTo>
                  <a:lnTo>
                    <a:pt x="1628" y="3514"/>
                  </a:lnTo>
                  <a:lnTo>
                    <a:pt x="1519" y="3504"/>
                  </a:lnTo>
                  <a:lnTo>
                    <a:pt x="1414" y="3487"/>
                  </a:lnTo>
                  <a:lnTo>
                    <a:pt x="1310" y="3464"/>
                  </a:lnTo>
                  <a:lnTo>
                    <a:pt x="1208" y="3434"/>
                  </a:lnTo>
                  <a:lnTo>
                    <a:pt x="1110" y="3399"/>
                  </a:lnTo>
                  <a:lnTo>
                    <a:pt x="1014" y="3357"/>
                  </a:lnTo>
                  <a:lnTo>
                    <a:pt x="921" y="3311"/>
                  </a:lnTo>
                  <a:lnTo>
                    <a:pt x="831" y="3260"/>
                  </a:lnTo>
                  <a:lnTo>
                    <a:pt x="745" y="3202"/>
                  </a:lnTo>
                  <a:lnTo>
                    <a:pt x="663" y="3140"/>
                  </a:lnTo>
                  <a:lnTo>
                    <a:pt x="585" y="3074"/>
                  </a:lnTo>
                  <a:lnTo>
                    <a:pt x="510" y="3002"/>
                  </a:lnTo>
                  <a:lnTo>
                    <a:pt x="439" y="2926"/>
                  </a:lnTo>
                  <a:lnTo>
                    <a:pt x="373" y="2847"/>
                  </a:lnTo>
                  <a:lnTo>
                    <a:pt x="312" y="2763"/>
                  </a:lnTo>
                  <a:lnTo>
                    <a:pt x="255" y="2675"/>
                  </a:lnTo>
                  <a:lnTo>
                    <a:pt x="204" y="2585"/>
                  </a:lnTo>
                  <a:lnTo>
                    <a:pt x="157" y="2491"/>
                  </a:lnTo>
                  <a:lnTo>
                    <a:pt x="117" y="2394"/>
                  </a:lnTo>
                  <a:lnTo>
                    <a:pt x="83" y="2294"/>
                  </a:lnTo>
                  <a:lnTo>
                    <a:pt x="53" y="2191"/>
                  </a:lnTo>
                  <a:lnTo>
                    <a:pt x="30" y="2087"/>
                  </a:lnTo>
                  <a:lnTo>
                    <a:pt x="14" y="1979"/>
                  </a:lnTo>
                  <a:lnTo>
                    <a:pt x="3" y="1870"/>
                  </a:lnTo>
                  <a:lnTo>
                    <a:pt x="0" y="1759"/>
                  </a:lnTo>
                  <a:lnTo>
                    <a:pt x="3" y="1648"/>
                  </a:lnTo>
                  <a:lnTo>
                    <a:pt x="14" y="1539"/>
                  </a:lnTo>
                  <a:lnTo>
                    <a:pt x="30" y="1431"/>
                  </a:lnTo>
                  <a:lnTo>
                    <a:pt x="53" y="1327"/>
                  </a:lnTo>
                  <a:lnTo>
                    <a:pt x="83" y="1225"/>
                  </a:lnTo>
                  <a:lnTo>
                    <a:pt x="117" y="1124"/>
                  </a:lnTo>
                  <a:lnTo>
                    <a:pt x="157" y="1028"/>
                  </a:lnTo>
                  <a:lnTo>
                    <a:pt x="204" y="933"/>
                  </a:lnTo>
                  <a:lnTo>
                    <a:pt x="255" y="843"/>
                  </a:lnTo>
                  <a:lnTo>
                    <a:pt x="312" y="755"/>
                  </a:lnTo>
                  <a:lnTo>
                    <a:pt x="373" y="671"/>
                  </a:lnTo>
                  <a:lnTo>
                    <a:pt x="439" y="592"/>
                  </a:lnTo>
                  <a:lnTo>
                    <a:pt x="510" y="516"/>
                  </a:lnTo>
                  <a:lnTo>
                    <a:pt x="585" y="445"/>
                  </a:lnTo>
                  <a:lnTo>
                    <a:pt x="663" y="379"/>
                  </a:lnTo>
                  <a:lnTo>
                    <a:pt x="745" y="316"/>
                  </a:lnTo>
                  <a:lnTo>
                    <a:pt x="831" y="259"/>
                  </a:lnTo>
                  <a:lnTo>
                    <a:pt x="921" y="207"/>
                  </a:lnTo>
                  <a:lnTo>
                    <a:pt x="1014" y="161"/>
                  </a:lnTo>
                  <a:lnTo>
                    <a:pt x="1110" y="119"/>
                  </a:lnTo>
                  <a:lnTo>
                    <a:pt x="1208" y="84"/>
                  </a:lnTo>
                  <a:lnTo>
                    <a:pt x="1310" y="54"/>
                  </a:lnTo>
                  <a:lnTo>
                    <a:pt x="1414" y="31"/>
                  </a:lnTo>
                  <a:lnTo>
                    <a:pt x="1519" y="15"/>
                  </a:lnTo>
                  <a:lnTo>
                    <a:pt x="1628" y="5"/>
                  </a:lnTo>
                  <a:lnTo>
                    <a:pt x="173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5" name="Freeform 122">
              <a:extLst>
                <a:ext uri="{FF2B5EF4-FFF2-40B4-BE49-F238E27FC236}">
                  <a16:creationId xmlns:a16="http://schemas.microsoft.com/office/drawing/2014/main" id="{14D58B21-1F2D-4B5E-995E-AE59AE3D217C}"/>
                </a:ext>
              </a:extLst>
            </p:cNvPr>
            <p:cNvSpPr>
              <a:spLocks/>
            </p:cNvSpPr>
            <p:nvPr/>
          </p:nvSpPr>
          <p:spPr bwMode="auto">
            <a:xfrm>
              <a:off x="6143626" y="3438526"/>
              <a:ext cx="82550" cy="98425"/>
            </a:xfrm>
            <a:custGeom>
              <a:avLst/>
              <a:gdLst>
                <a:gd name="T0" fmla="*/ 173 w 580"/>
                <a:gd name="T1" fmla="*/ 0 h 688"/>
                <a:gd name="T2" fmla="*/ 228 w 580"/>
                <a:gd name="T3" fmla="*/ 0 h 688"/>
                <a:gd name="T4" fmla="*/ 280 w 580"/>
                <a:gd name="T5" fmla="*/ 3 h 688"/>
                <a:gd name="T6" fmla="*/ 329 w 580"/>
                <a:gd name="T7" fmla="*/ 6 h 688"/>
                <a:gd name="T8" fmla="*/ 374 w 580"/>
                <a:gd name="T9" fmla="*/ 12 h 688"/>
                <a:gd name="T10" fmla="*/ 416 w 580"/>
                <a:gd name="T11" fmla="*/ 18 h 688"/>
                <a:gd name="T12" fmla="*/ 454 w 580"/>
                <a:gd name="T13" fmla="*/ 25 h 688"/>
                <a:gd name="T14" fmla="*/ 489 w 580"/>
                <a:gd name="T15" fmla="*/ 32 h 688"/>
                <a:gd name="T16" fmla="*/ 517 w 580"/>
                <a:gd name="T17" fmla="*/ 38 h 688"/>
                <a:gd name="T18" fmla="*/ 542 w 580"/>
                <a:gd name="T19" fmla="*/ 45 h 688"/>
                <a:gd name="T20" fmla="*/ 560 w 580"/>
                <a:gd name="T21" fmla="*/ 50 h 688"/>
                <a:gd name="T22" fmla="*/ 573 w 580"/>
                <a:gd name="T23" fmla="*/ 54 h 688"/>
                <a:gd name="T24" fmla="*/ 580 w 580"/>
                <a:gd name="T25" fmla="*/ 56 h 688"/>
                <a:gd name="T26" fmla="*/ 565 w 580"/>
                <a:gd name="T27" fmla="*/ 134 h 688"/>
                <a:gd name="T28" fmla="*/ 543 w 580"/>
                <a:gd name="T29" fmla="*/ 209 h 688"/>
                <a:gd name="T30" fmla="*/ 516 w 580"/>
                <a:gd name="T31" fmla="*/ 281 h 688"/>
                <a:gd name="T32" fmla="*/ 482 w 580"/>
                <a:gd name="T33" fmla="*/ 351 h 688"/>
                <a:gd name="T34" fmla="*/ 444 w 580"/>
                <a:gd name="T35" fmla="*/ 418 h 688"/>
                <a:gd name="T36" fmla="*/ 399 w 580"/>
                <a:gd name="T37" fmla="*/ 480 h 688"/>
                <a:gd name="T38" fmla="*/ 352 w 580"/>
                <a:gd name="T39" fmla="*/ 539 h 688"/>
                <a:gd name="T40" fmla="*/ 298 w 580"/>
                <a:gd name="T41" fmla="*/ 593 h 688"/>
                <a:gd name="T42" fmla="*/ 242 w 580"/>
                <a:gd name="T43" fmla="*/ 643 h 688"/>
                <a:gd name="T44" fmla="*/ 181 w 580"/>
                <a:gd name="T45" fmla="*/ 688 h 688"/>
                <a:gd name="T46" fmla="*/ 178 w 580"/>
                <a:gd name="T47" fmla="*/ 673 h 688"/>
                <a:gd name="T48" fmla="*/ 174 w 580"/>
                <a:gd name="T49" fmla="*/ 651 h 688"/>
                <a:gd name="T50" fmla="*/ 169 w 580"/>
                <a:gd name="T51" fmla="*/ 623 h 688"/>
                <a:gd name="T52" fmla="*/ 163 w 580"/>
                <a:gd name="T53" fmla="*/ 589 h 688"/>
                <a:gd name="T54" fmla="*/ 154 w 580"/>
                <a:gd name="T55" fmla="*/ 551 h 688"/>
                <a:gd name="T56" fmla="*/ 144 w 580"/>
                <a:gd name="T57" fmla="*/ 507 h 688"/>
                <a:gd name="T58" fmla="*/ 132 w 580"/>
                <a:gd name="T59" fmla="*/ 458 h 688"/>
                <a:gd name="T60" fmla="*/ 119 w 580"/>
                <a:gd name="T61" fmla="*/ 404 h 688"/>
                <a:gd name="T62" fmla="*/ 104 w 580"/>
                <a:gd name="T63" fmla="*/ 348 h 688"/>
                <a:gd name="T64" fmla="*/ 88 w 580"/>
                <a:gd name="T65" fmla="*/ 287 h 688"/>
                <a:gd name="T66" fmla="*/ 69 w 580"/>
                <a:gd name="T67" fmla="*/ 223 h 688"/>
                <a:gd name="T68" fmla="*/ 47 w 580"/>
                <a:gd name="T69" fmla="*/ 156 h 688"/>
                <a:gd name="T70" fmla="*/ 25 w 580"/>
                <a:gd name="T71" fmla="*/ 87 h 688"/>
                <a:gd name="T72" fmla="*/ 0 w 580"/>
                <a:gd name="T73" fmla="*/ 15 h 688"/>
                <a:gd name="T74" fmla="*/ 59 w 580"/>
                <a:gd name="T75" fmla="*/ 7 h 688"/>
                <a:gd name="T76" fmla="*/ 117 w 580"/>
                <a:gd name="T77" fmla="*/ 2 h 688"/>
                <a:gd name="T78" fmla="*/ 173 w 580"/>
                <a:gd name="T7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0" h="688">
                  <a:moveTo>
                    <a:pt x="173" y="0"/>
                  </a:moveTo>
                  <a:lnTo>
                    <a:pt x="228" y="0"/>
                  </a:lnTo>
                  <a:lnTo>
                    <a:pt x="280" y="3"/>
                  </a:lnTo>
                  <a:lnTo>
                    <a:pt x="329" y="6"/>
                  </a:lnTo>
                  <a:lnTo>
                    <a:pt x="374" y="12"/>
                  </a:lnTo>
                  <a:lnTo>
                    <a:pt x="416" y="18"/>
                  </a:lnTo>
                  <a:lnTo>
                    <a:pt x="454" y="25"/>
                  </a:lnTo>
                  <a:lnTo>
                    <a:pt x="489" y="32"/>
                  </a:lnTo>
                  <a:lnTo>
                    <a:pt x="517" y="38"/>
                  </a:lnTo>
                  <a:lnTo>
                    <a:pt x="542" y="45"/>
                  </a:lnTo>
                  <a:lnTo>
                    <a:pt x="560" y="50"/>
                  </a:lnTo>
                  <a:lnTo>
                    <a:pt x="573" y="54"/>
                  </a:lnTo>
                  <a:lnTo>
                    <a:pt x="580" y="56"/>
                  </a:lnTo>
                  <a:lnTo>
                    <a:pt x="565" y="134"/>
                  </a:lnTo>
                  <a:lnTo>
                    <a:pt x="543" y="209"/>
                  </a:lnTo>
                  <a:lnTo>
                    <a:pt x="516" y="281"/>
                  </a:lnTo>
                  <a:lnTo>
                    <a:pt x="482" y="351"/>
                  </a:lnTo>
                  <a:lnTo>
                    <a:pt x="444" y="418"/>
                  </a:lnTo>
                  <a:lnTo>
                    <a:pt x="399" y="480"/>
                  </a:lnTo>
                  <a:lnTo>
                    <a:pt x="352" y="539"/>
                  </a:lnTo>
                  <a:lnTo>
                    <a:pt x="298" y="593"/>
                  </a:lnTo>
                  <a:lnTo>
                    <a:pt x="242" y="643"/>
                  </a:lnTo>
                  <a:lnTo>
                    <a:pt x="181" y="688"/>
                  </a:lnTo>
                  <a:lnTo>
                    <a:pt x="178" y="673"/>
                  </a:lnTo>
                  <a:lnTo>
                    <a:pt x="174" y="651"/>
                  </a:lnTo>
                  <a:lnTo>
                    <a:pt x="169" y="623"/>
                  </a:lnTo>
                  <a:lnTo>
                    <a:pt x="163" y="589"/>
                  </a:lnTo>
                  <a:lnTo>
                    <a:pt x="154" y="551"/>
                  </a:lnTo>
                  <a:lnTo>
                    <a:pt x="144" y="507"/>
                  </a:lnTo>
                  <a:lnTo>
                    <a:pt x="132" y="458"/>
                  </a:lnTo>
                  <a:lnTo>
                    <a:pt x="119" y="404"/>
                  </a:lnTo>
                  <a:lnTo>
                    <a:pt x="104" y="348"/>
                  </a:lnTo>
                  <a:lnTo>
                    <a:pt x="88" y="287"/>
                  </a:lnTo>
                  <a:lnTo>
                    <a:pt x="69" y="223"/>
                  </a:lnTo>
                  <a:lnTo>
                    <a:pt x="47" y="156"/>
                  </a:lnTo>
                  <a:lnTo>
                    <a:pt x="25" y="87"/>
                  </a:lnTo>
                  <a:lnTo>
                    <a:pt x="0" y="15"/>
                  </a:lnTo>
                  <a:lnTo>
                    <a:pt x="59" y="7"/>
                  </a:lnTo>
                  <a:lnTo>
                    <a:pt x="117" y="2"/>
                  </a:lnTo>
                  <a:lnTo>
                    <a:pt x="1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6" name="Freeform 123">
              <a:extLst>
                <a:ext uri="{FF2B5EF4-FFF2-40B4-BE49-F238E27FC236}">
                  <a16:creationId xmlns:a16="http://schemas.microsoft.com/office/drawing/2014/main" id="{2D60469E-6AAD-4E61-A9C4-EA49E6727646}"/>
                </a:ext>
              </a:extLst>
            </p:cNvPr>
            <p:cNvSpPr>
              <a:spLocks/>
            </p:cNvSpPr>
            <p:nvPr/>
          </p:nvSpPr>
          <p:spPr bwMode="auto">
            <a:xfrm>
              <a:off x="6122988" y="3338513"/>
              <a:ext cx="106363" cy="84138"/>
            </a:xfrm>
            <a:custGeom>
              <a:avLst/>
              <a:gdLst>
                <a:gd name="T0" fmla="*/ 520 w 732"/>
                <a:gd name="T1" fmla="*/ 0 h 589"/>
                <a:gd name="T2" fmla="*/ 561 w 732"/>
                <a:gd name="T3" fmla="*/ 55 h 589"/>
                <a:gd name="T4" fmla="*/ 599 w 732"/>
                <a:gd name="T5" fmla="*/ 113 h 589"/>
                <a:gd name="T6" fmla="*/ 633 w 732"/>
                <a:gd name="T7" fmla="*/ 175 h 589"/>
                <a:gd name="T8" fmla="*/ 661 w 732"/>
                <a:gd name="T9" fmla="*/ 238 h 589"/>
                <a:gd name="T10" fmla="*/ 686 w 732"/>
                <a:gd name="T11" fmla="*/ 304 h 589"/>
                <a:gd name="T12" fmla="*/ 705 w 732"/>
                <a:gd name="T13" fmla="*/ 373 h 589"/>
                <a:gd name="T14" fmla="*/ 720 w 732"/>
                <a:gd name="T15" fmla="*/ 443 h 589"/>
                <a:gd name="T16" fmla="*/ 729 w 732"/>
                <a:gd name="T17" fmla="*/ 516 h 589"/>
                <a:gd name="T18" fmla="*/ 732 w 732"/>
                <a:gd name="T19" fmla="*/ 589 h 589"/>
                <a:gd name="T20" fmla="*/ 726 w 732"/>
                <a:gd name="T21" fmla="*/ 588 h 589"/>
                <a:gd name="T22" fmla="*/ 713 w 732"/>
                <a:gd name="T23" fmla="*/ 586 h 589"/>
                <a:gd name="T24" fmla="*/ 695 w 732"/>
                <a:gd name="T25" fmla="*/ 583 h 589"/>
                <a:gd name="T26" fmla="*/ 670 w 732"/>
                <a:gd name="T27" fmla="*/ 578 h 589"/>
                <a:gd name="T28" fmla="*/ 639 w 732"/>
                <a:gd name="T29" fmla="*/ 573 h 589"/>
                <a:gd name="T30" fmla="*/ 605 w 732"/>
                <a:gd name="T31" fmla="*/ 568 h 589"/>
                <a:gd name="T32" fmla="*/ 566 w 732"/>
                <a:gd name="T33" fmla="*/ 563 h 589"/>
                <a:gd name="T34" fmla="*/ 522 w 732"/>
                <a:gd name="T35" fmla="*/ 558 h 589"/>
                <a:gd name="T36" fmla="*/ 475 w 732"/>
                <a:gd name="T37" fmla="*/ 554 h 589"/>
                <a:gd name="T38" fmla="*/ 425 w 732"/>
                <a:gd name="T39" fmla="*/ 550 h 589"/>
                <a:gd name="T40" fmla="*/ 372 w 732"/>
                <a:gd name="T41" fmla="*/ 547 h 589"/>
                <a:gd name="T42" fmla="*/ 318 w 732"/>
                <a:gd name="T43" fmla="*/ 546 h 589"/>
                <a:gd name="T44" fmla="*/ 260 w 732"/>
                <a:gd name="T45" fmla="*/ 546 h 589"/>
                <a:gd name="T46" fmla="*/ 201 w 732"/>
                <a:gd name="T47" fmla="*/ 549 h 589"/>
                <a:gd name="T48" fmla="*/ 143 w 732"/>
                <a:gd name="T49" fmla="*/ 553 h 589"/>
                <a:gd name="T50" fmla="*/ 83 w 732"/>
                <a:gd name="T51" fmla="*/ 558 h 589"/>
                <a:gd name="T52" fmla="*/ 62 w 732"/>
                <a:gd name="T53" fmla="*/ 510 h 589"/>
                <a:gd name="T54" fmla="*/ 33 w 732"/>
                <a:gd name="T55" fmla="*/ 441 h 589"/>
                <a:gd name="T56" fmla="*/ 0 w 732"/>
                <a:gd name="T57" fmla="*/ 374 h 589"/>
                <a:gd name="T58" fmla="*/ 67 w 732"/>
                <a:gd name="T59" fmla="*/ 344 h 589"/>
                <a:gd name="T60" fmla="*/ 129 w 732"/>
                <a:gd name="T61" fmla="*/ 313 h 589"/>
                <a:gd name="T62" fmla="*/ 185 w 732"/>
                <a:gd name="T63" fmla="*/ 282 h 589"/>
                <a:gd name="T64" fmla="*/ 237 w 732"/>
                <a:gd name="T65" fmla="*/ 252 h 589"/>
                <a:gd name="T66" fmla="*/ 284 w 732"/>
                <a:gd name="T67" fmla="*/ 220 h 589"/>
                <a:gd name="T68" fmla="*/ 326 w 732"/>
                <a:gd name="T69" fmla="*/ 189 h 589"/>
                <a:gd name="T70" fmla="*/ 364 w 732"/>
                <a:gd name="T71" fmla="*/ 159 h 589"/>
                <a:gd name="T72" fmla="*/ 398 w 732"/>
                <a:gd name="T73" fmla="*/ 131 h 589"/>
                <a:gd name="T74" fmla="*/ 426 w 732"/>
                <a:gd name="T75" fmla="*/ 104 h 589"/>
                <a:gd name="T76" fmla="*/ 451 w 732"/>
                <a:gd name="T77" fmla="*/ 79 h 589"/>
                <a:gd name="T78" fmla="*/ 473 w 732"/>
                <a:gd name="T79" fmla="*/ 57 h 589"/>
                <a:gd name="T80" fmla="*/ 489 w 732"/>
                <a:gd name="T81" fmla="*/ 38 h 589"/>
                <a:gd name="T82" fmla="*/ 502 w 732"/>
                <a:gd name="T83" fmla="*/ 23 h 589"/>
                <a:gd name="T84" fmla="*/ 512 w 732"/>
                <a:gd name="T85" fmla="*/ 11 h 589"/>
                <a:gd name="T86" fmla="*/ 518 w 732"/>
                <a:gd name="T87" fmla="*/ 3 h 589"/>
                <a:gd name="T88" fmla="*/ 520 w 732"/>
                <a:gd name="T8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2" h="589">
                  <a:moveTo>
                    <a:pt x="520" y="0"/>
                  </a:moveTo>
                  <a:lnTo>
                    <a:pt x="561" y="55"/>
                  </a:lnTo>
                  <a:lnTo>
                    <a:pt x="599" y="113"/>
                  </a:lnTo>
                  <a:lnTo>
                    <a:pt x="633" y="175"/>
                  </a:lnTo>
                  <a:lnTo>
                    <a:pt x="661" y="238"/>
                  </a:lnTo>
                  <a:lnTo>
                    <a:pt x="686" y="304"/>
                  </a:lnTo>
                  <a:lnTo>
                    <a:pt x="705" y="373"/>
                  </a:lnTo>
                  <a:lnTo>
                    <a:pt x="720" y="443"/>
                  </a:lnTo>
                  <a:lnTo>
                    <a:pt x="729" y="516"/>
                  </a:lnTo>
                  <a:lnTo>
                    <a:pt x="732" y="589"/>
                  </a:lnTo>
                  <a:lnTo>
                    <a:pt x="726" y="588"/>
                  </a:lnTo>
                  <a:lnTo>
                    <a:pt x="713" y="586"/>
                  </a:lnTo>
                  <a:lnTo>
                    <a:pt x="695" y="583"/>
                  </a:lnTo>
                  <a:lnTo>
                    <a:pt x="670" y="578"/>
                  </a:lnTo>
                  <a:lnTo>
                    <a:pt x="639" y="573"/>
                  </a:lnTo>
                  <a:lnTo>
                    <a:pt x="605" y="568"/>
                  </a:lnTo>
                  <a:lnTo>
                    <a:pt x="566" y="563"/>
                  </a:lnTo>
                  <a:lnTo>
                    <a:pt x="522" y="558"/>
                  </a:lnTo>
                  <a:lnTo>
                    <a:pt x="475" y="554"/>
                  </a:lnTo>
                  <a:lnTo>
                    <a:pt x="425" y="550"/>
                  </a:lnTo>
                  <a:lnTo>
                    <a:pt x="372" y="547"/>
                  </a:lnTo>
                  <a:lnTo>
                    <a:pt x="318" y="546"/>
                  </a:lnTo>
                  <a:lnTo>
                    <a:pt x="260" y="546"/>
                  </a:lnTo>
                  <a:lnTo>
                    <a:pt x="201" y="549"/>
                  </a:lnTo>
                  <a:lnTo>
                    <a:pt x="143" y="553"/>
                  </a:lnTo>
                  <a:lnTo>
                    <a:pt x="83" y="558"/>
                  </a:lnTo>
                  <a:lnTo>
                    <a:pt x="62" y="510"/>
                  </a:lnTo>
                  <a:lnTo>
                    <a:pt x="33" y="441"/>
                  </a:lnTo>
                  <a:lnTo>
                    <a:pt x="0" y="374"/>
                  </a:lnTo>
                  <a:lnTo>
                    <a:pt x="67" y="344"/>
                  </a:lnTo>
                  <a:lnTo>
                    <a:pt x="129" y="313"/>
                  </a:lnTo>
                  <a:lnTo>
                    <a:pt x="185" y="282"/>
                  </a:lnTo>
                  <a:lnTo>
                    <a:pt x="237" y="252"/>
                  </a:lnTo>
                  <a:lnTo>
                    <a:pt x="284" y="220"/>
                  </a:lnTo>
                  <a:lnTo>
                    <a:pt x="326" y="189"/>
                  </a:lnTo>
                  <a:lnTo>
                    <a:pt x="364" y="159"/>
                  </a:lnTo>
                  <a:lnTo>
                    <a:pt x="398" y="131"/>
                  </a:lnTo>
                  <a:lnTo>
                    <a:pt x="426" y="104"/>
                  </a:lnTo>
                  <a:lnTo>
                    <a:pt x="451" y="79"/>
                  </a:lnTo>
                  <a:lnTo>
                    <a:pt x="473" y="57"/>
                  </a:lnTo>
                  <a:lnTo>
                    <a:pt x="489" y="38"/>
                  </a:lnTo>
                  <a:lnTo>
                    <a:pt x="502" y="23"/>
                  </a:lnTo>
                  <a:lnTo>
                    <a:pt x="512" y="11"/>
                  </a:lnTo>
                  <a:lnTo>
                    <a:pt x="518" y="3"/>
                  </a:lnTo>
                  <a:lnTo>
                    <a:pt x="52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47" name="Группа 145">
            <a:extLst>
              <a:ext uri="{FF2B5EF4-FFF2-40B4-BE49-F238E27FC236}">
                <a16:creationId xmlns:a16="http://schemas.microsoft.com/office/drawing/2014/main" id="{79DDF27E-E30A-4C78-A652-CD3BFC4D7FFA}"/>
              </a:ext>
            </a:extLst>
          </p:cNvPr>
          <p:cNvGrpSpPr/>
          <p:nvPr/>
        </p:nvGrpSpPr>
        <p:grpSpPr>
          <a:xfrm>
            <a:off x="9249444" y="5057271"/>
            <a:ext cx="314556" cy="318265"/>
            <a:chOff x="5843588" y="3176588"/>
            <a:chExt cx="1346200" cy="1362075"/>
          </a:xfrm>
          <a:solidFill>
            <a:schemeClr val="accent3"/>
          </a:solidFill>
        </p:grpSpPr>
        <p:sp>
          <p:nvSpPr>
            <p:cNvPr id="48" name="Freeform 128">
              <a:extLst>
                <a:ext uri="{FF2B5EF4-FFF2-40B4-BE49-F238E27FC236}">
                  <a16:creationId xmlns:a16="http://schemas.microsoft.com/office/drawing/2014/main" id="{6066AC8B-B8CC-4D35-AE86-C36867A5CD1E}"/>
                </a:ext>
              </a:extLst>
            </p:cNvPr>
            <p:cNvSpPr>
              <a:spLocks noEditPoints="1"/>
            </p:cNvSpPr>
            <p:nvPr/>
          </p:nvSpPr>
          <p:spPr bwMode="auto">
            <a:xfrm>
              <a:off x="5843588" y="3176588"/>
              <a:ext cx="1346200" cy="1362075"/>
            </a:xfrm>
            <a:custGeom>
              <a:avLst/>
              <a:gdLst>
                <a:gd name="T0" fmla="*/ 1462 w 3393"/>
                <a:gd name="T1" fmla="*/ 1007 h 3433"/>
                <a:gd name="T2" fmla="*/ 1187 w 3393"/>
                <a:gd name="T3" fmla="*/ 1094 h 3433"/>
                <a:gd name="T4" fmla="*/ 956 w 3393"/>
                <a:gd name="T5" fmla="*/ 1226 h 3433"/>
                <a:gd name="T6" fmla="*/ 768 w 3393"/>
                <a:gd name="T7" fmla="*/ 1379 h 3433"/>
                <a:gd name="T8" fmla="*/ 626 w 3393"/>
                <a:gd name="T9" fmla="*/ 1528 h 3433"/>
                <a:gd name="T10" fmla="*/ 531 w 3393"/>
                <a:gd name="T11" fmla="*/ 1650 h 3433"/>
                <a:gd name="T12" fmla="*/ 483 w 3393"/>
                <a:gd name="T13" fmla="*/ 1723 h 3433"/>
                <a:gd name="T14" fmla="*/ 483 w 3393"/>
                <a:gd name="T15" fmla="*/ 1744 h 3433"/>
                <a:gd name="T16" fmla="*/ 531 w 3393"/>
                <a:gd name="T17" fmla="*/ 1816 h 3433"/>
                <a:gd name="T18" fmla="*/ 626 w 3393"/>
                <a:gd name="T19" fmla="*/ 1939 h 3433"/>
                <a:gd name="T20" fmla="*/ 768 w 3393"/>
                <a:gd name="T21" fmla="*/ 2088 h 3433"/>
                <a:gd name="T22" fmla="*/ 956 w 3393"/>
                <a:gd name="T23" fmla="*/ 2240 h 3433"/>
                <a:gd name="T24" fmla="*/ 1187 w 3393"/>
                <a:gd name="T25" fmla="*/ 2372 h 3433"/>
                <a:gd name="T26" fmla="*/ 1462 w 3393"/>
                <a:gd name="T27" fmla="*/ 2459 h 3433"/>
                <a:gd name="T28" fmla="*/ 1777 w 3393"/>
                <a:gd name="T29" fmla="*/ 2479 h 3433"/>
                <a:gd name="T30" fmla="*/ 2074 w 3393"/>
                <a:gd name="T31" fmla="*/ 2422 h 3433"/>
                <a:gd name="T32" fmla="*/ 2327 w 3393"/>
                <a:gd name="T33" fmla="*/ 2310 h 3433"/>
                <a:gd name="T34" fmla="*/ 2537 w 3393"/>
                <a:gd name="T35" fmla="*/ 2166 h 3433"/>
                <a:gd name="T36" fmla="*/ 2702 w 3393"/>
                <a:gd name="T37" fmla="*/ 2011 h 3433"/>
                <a:gd name="T38" fmla="*/ 2821 w 3393"/>
                <a:gd name="T39" fmla="*/ 1873 h 3433"/>
                <a:gd name="T40" fmla="*/ 2893 w 3393"/>
                <a:gd name="T41" fmla="*/ 1772 h 3433"/>
                <a:gd name="T42" fmla="*/ 2917 w 3393"/>
                <a:gd name="T43" fmla="*/ 1733 h 3433"/>
                <a:gd name="T44" fmla="*/ 2893 w 3393"/>
                <a:gd name="T45" fmla="*/ 1694 h 3433"/>
                <a:gd name="T46" fmla="*/ 2821 w 3393"/>
                <a:gd name="T47" fmla="*/ 1593 h 3433"/>
                <a:gd name="T48" fmla="*/ 2702 w 3393"/>
                <a:gd name="T49" fmla="*/ 1455 h 3433"/>
                <a:gd name="T50" fmla="*/ 2537 w 3393"/>
                <a:gd name="T51" fmla="*/ 1301 h 3433"/>
                <a:gd name="T52" fmla="*/ 2327 w 3393"/>
                <a:gd name="T53" fmla="*/ 1156 h 3433"/>
                <a:gd name="T54" fmla="*/ 2074 w 3393"/>
                <a:gd name="T55" fmla="*/ 1043 h 3433"/>
                <a:gd name="T56" fmla="*/ 1777 w 3393"/>
                <a:gd name="T57" fmla="*/ 987 h 3433"/>
                <a:gd name="T58" fmla="*/ 1909 w 3393"/>
                <a:gd name="T59" fmla="*/ 14 h 3433"/>
                <a:gd name="T60" fmla="*/ 2309 w 3393"/>
                <a:gd name="T61" fmla="*/ 116 h 3433"/>
                <a:gd name="T62" fmla="*/ 2665 w 3393"/>
                <a:gd name="T63" fmla="*/ 308 h 3433"/>
                <a:gd name="T64" fmla="*/ 2964 w 3393"/>
                <a:gd name="T65" fmla="*/ 577 h 3433"/>
                <a:gd name="T66" fmla="*/ 3194 w 3393"/>
                <a:gd name="T67" fmla="*/ 910 h 3433"/>
                <a:gd name="T68" fmla="*/ 3342 w 3393"/>
                <a:gd name="T69" fmla="*/ 1295 h 3433"/>
                <a:gd name="T70" fmla="*/ 3393 w 3393"/>
                <a:gd name="T71" fmla="*/ 1717 h 3433"/>
                <a:gd name="T72" fmla="*/ 3342 w 3393"/>
                <a:gd name="T73" fmla="*/ 2139 h 3433"/>
                <a:gd name="T74" fmla="*/ 3194 w 3393"/>
                <a:gd name="T75" fmla="*/ 2523 h 3433"/>
                <a:gd name="T76" fmla="*/ 2964 w 3393"/>
                <a:gd name="T77" fmla="*/ 2856 h 3433"/>
                <a:gd name="T78" fmla="*/ 2665 w 3393"/>
                <a:gd name="T79" fmla="*/ 3126 h 3433"/>
                <a:gd name="T80" fmla="*/ 2309 w 3393"/>
                <a:gd name="T81" fmla="*/ 3318 h 3433"/>
                <a:gd name="T82" fmla="*/ 1909 w 3393"/>
                <a:gd name="T83" fmla="*/ 3420 h 3433"/>
                <a:gd name="T84" fmla="*/ 1483 w 3393"/>
                <a:gd name="T85" fmla="*/ 3420 h 3433"/>
                <a:gd name="T86" fmla="*/ 1084 w 3393"/>
                <a:gd name="T87" fmla="*/ 3318 h 3433"/>
                <a:gd name="T88" fmla="*/ 728 w 3393"/>
                <a:gd name="T89" fmla="*/ 3126 h 3433"/>
                <a:gd name="T90" fmla="*/ 429 w 3393"/>
                <a:gd name="T91" fmla="*/ 2856 h 3433"/>
                <a:gd name="T92" fmla="*/ 199 w 3393"/>
                <a:gd name="T93" fmla="*/ 2523 h 3433"/>
                <a:gd name="T94" fmla="*/ 52 w 3393"/>
                <a:gd name="T95" fmla="*/ 2139 h 3433"/>
                <a:gd name="T96" fmla="*/ 0 w 3393"/>
                <a:gd name="T97" fmla="*/ 1717 h 3433"/>
                <a:gd name="T98" fmla="*/ 52 w 3393"/>
                <a:gd name="T99" fmla="*/ 1295 h 3433"/>
                <a:gd name="T100" fmla="*/ 199 w 3393"/>
                <a:gd name="T101" fmla="*/ 910 h 3433"/>
                <a:gd name="T102" fmla="*/ 429 w 3393"/>
                <a:gd name="T103" fmla="*/ 577 h 3433"/>
                <a:gd name="T104" fmla="*/ 728 w 3393"/>
                <a:gd name="T105" fmla="*/ 308 h 3433"/>
                <a:gd name="T106" fmla="*/ 1084 w 3393"/>
                <a:gd name="T107" fmla="*/ 116 h 3433"/>
                <a:gd name="T108" fmla="*/ 1483 w 3393"/>
                <a:gd name="T109" fmla="*/ 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93" h="3433">
                  <a:moveTo>
                    <a:pt x="1697" y="984"/>
                  </a:moveTo>
                  <a:lnTo>
                    <a:pt x="1616" y="987"/>
                  </a:lnTo>
                  <a:lnTo>
                    <a:pt x="1538" y="995"/>
                  </a:lnTo>
                  <a:lnTo>
                    <a:pt x="1462" y="1007"/>
                  </a:lnTo>
                  <a:lnTo>
                    <a:pt x="1389" y="1023"/>
                  </a:lnTo>
                  <a:lnTo>
                    <a:pt x="1319" y="1043"/>
                  </a:lnTo>
                  <a:lnTo>
                    <a:pt x="1252" y="1067"/>
                  </a:lnTo>
                  <a:lnTo>
                    <a:pt x="1187" y="1094"/>
                  </a:lnTo>
                  <a:lnTo>
                    <a:pt x="1125" y="1124"/>
                  </a:lnTo>
                  <a:lnTo>
                    <a:pt x="1066" y="1156"/>
                  </a:lnTo>
                  <a:lnTo>
                    <a:pt x="1009" y="1191"/>
                  </a:lnTo>
                  <a:lnTo>
                    <a:pt x="956" y="1226"/>
                  </a:lnTo>
                  <a:lnTo>
                    <a:pt x="905" y="1263"/>
                  </a:lnTo>
                  <a:lnTo>
                    <a:pt x="856" y="1301"/>
                  </a:lnTo>
                  <a:lnTo>
                    <a:pt x="811" y="1340"/>
                  </a:lnTo>
                  <a:lnTo>
                    <a:pt x="768" y="1379"/>
                  </a:lnTo>
                  <a:lnTo>
                    <a:pt x="729" y="1416"/>
                  </a:lnTo>
                  <a:lnTo>
                    <a:pt x="692" y="1455"/>
                  </a:lnTo>
                  <a:lnTo>
                    <a:pt x="658" y="1491"/>
                  </a:lnTo>
                  <a:lnTo>
                    <a:pt x="626" y="1528"/>
                  </a:lnTo>
                  <a:lnTo>
                    <a:pt x="598" y="1561"/>
                  </a:lnTo>
                  <a:lnTo>
                    <a:pt x="573" y="1593"/>
                  </a:lnTo>
                  <a:lnTo>
                    <a:pt x="551" y="1623"/>
                  </a:lnTo>
                  <a:lnTo>
                    <a:pt x="531" y="1650"/>
                  </a:lnTo>
                  <a:lnTo>
                    <a:pt x="515" y="1674"/>
                  </a:lnTo>
                  <a:lnTo>
                    <a:pt x="501" y="1694"/>
                  </a:lnTo>
                  <a:lnTo>
                    <a:pt x="490" y="1710"/>
                  </a:lnTo>
                  <a:lnTo>
                    <a:pt x="483" y="1723"/>
                  </a:lnTo>
                  <a:lnTo>
                    <a:pt x="479" y="1731"/>
                  </a:lnTo>
                  <a:lnTo>
                    <a:pt x="476" y="1733"/>
                  </a:lnTo>
                  <a:lnTo>
                    <a:pt x="479" y="1736"/>
                  </a:lnTo>
                  <a:lnTo>
                    <a:pt x="483" y="1744"/>
                  </a:lnTo>
                  <a:lnTo>
                    <a:pt x="490" y="1756"/>
                  </a:lnTo>
                  <a:lnTo>
                    <a:pt x="501" y="1772"/>
                  </a:lnTo>
                  <a:lnTo>
                    <a:pt x="515" y="1792"/>
                  </a:lnTo>
                  <a:lnTo>
                    <a:pt x="531" y="1816"/>
                  </a:lnTo>
                  <a:lnTo>
                    <a:pt x="551" y="1843"/>
                  </a:lnTo>
                  <a:lnTo>
                    <a:pt x="573" y="1873"/>
                  </a:lnTo>
                  <a:lnTo>
                    <a:pt x="598" y="1905"/>
                  </a:lnTo>
                  <a:lnTo>
                    <a:pt x="626" y="1939"/>
                  </a:lnTo>
                  <a:lnTo>
                    <a:pt x="658" y="1975"/>
                  </a:lnTo>
                  <a:lnTo>
                    <a:pt x="692" y="2011"/>
                  </a:lnTo>
                  <a:lnTo>
                    <a:pt x="729" y="2050"/>
                  </a:lnTo>
                  <a:lnTo>
                    <a:pt x="768" y="2088"/>
                  </a:lnTo>
                  <a:lnTo>
                    <a:pt x="811" y="2127"/>
                  </a:lnTo>
                  <a:lnTo>
                    <a:pt x="856" y="2166"/>
                  </a:lnTo>
                  <a:lnTo>
                    <a:pt x="905" y="2203"/>
                  </a:lnTo>
                  <a:lnTo>
                    <a:pt x="956" y="2240"/>
                  </a:lnTo>
                  <a:lnTo>
                    <a:pt x="1009" y="2276"/>
                  </a:lnTo>
                  <a:lnTo>
                    <a:pt x="1066" y="2310"/>
                  </a:lnTo>
                  <a:lnTo>
                    <a:pt x="1125" y="2342"/>
                  </a:lnTo>
                  <a:lnTo>
                    <a:pt x="1187" y="2372"/>
                  </a:lnTo>
                  <a:lnTo>
                    <a:pt x="1252" y="2399"/>
                  </a:lnTo>
                  <a:lnTo>
                    <a:pt x="1319" y="2422"/>
                  </a:lnTo>
                  <a:lnTo>
                    <a:pt x="1389" y="2443"/>
                  </a:lnTo>
                  <a:lnTo>
                    <a:pt x="1462" y="2459"/>
                  </a:lnTo>
                  <a:lnTo>
                    <a:pt x="1538" y="2472"/>
                  </a:lnTo>
                  <a:lnTo>
                    <a:pt x="1616" y="2479"/>
                  </a:lnTo>
                  <a:lnTo>
                    <a:pt x="1697" y="2482"/>
                  </a:lnTo>
                  <a:lnTo>
                    <a:pt x="1777" y="2479"/>
                  </a:lnTo>
                  <a:lnTo>
                    <a:pt x="1855" y="2472"/>
                  </a:lnTo>
                  <a:lnTo>
                    <a:pt x="1930" y="2459"/>
                  </a:lnTo>
                  <a:lnTo>
                    <a:pt x="2003" y="2443"/>
                  </a:lnTo>
                  <a:lnTo>
                    <a:pt x="2074" y="2422"/>
                  </a:lnTo>
                  <a:lnTo>
                    <a:pt x="2141" y="2399"/>
                  </a:lnTo>
                  <a:lnTo>
                    <a:pt x="2206" y="2372"/>
                  </a:lnTo>
                  <a:lnTo>
                    <a:pt x="2268" y="2342"/>
                  </a:lnTo>
                  <a:lnTo>
                    <a:pt x="2327" y="2310"/>
                  </a:lnTo>
                  <a:lnTo>
                    <a:pt x="2383" y="2276"/>
                  </a:lnTo>
                  <a:lnTo>
                    <a:pt x="2438" y="2240"/>
                  </a:lnTo>
                  <a:lnTo>
                    <a:pt x="2488" y="2203"/>
                  </a:lnTo>
                  <a:lnTo>
                    <a:pt x="2537" y="2166"/>
                  </a:lnTo>
                  <a:lnTo>
                    <a:pt x="2582" y="2127"/>
                  </a:lnTo>
                  <a:lnTo>
                    <a:pt x="2624" y="2088"/>
                  </a:lnTo>
                  <a:lnTo>
                    <a:pt x="2665" y="2050"/>
                  </a:lnTo>
                  <a:lnTo>
                    <a:pt x="2702" y="2011"/>
                  </a:lnTo>
                  <a:lnTo>
                    <a:pt x="2736" y="1975"/>
                  </a:lnTo>
                  <a:lnTo>
                    <a:pt x="2766" y="1939"/>
                  </a:lnTo>
                  <a:lnTo>
                    <a:pt x="2795" y="1905"/>
                  </a:lnTo>
                  <a:lnTo>
                    <a:pt x="2821" y="1873"/>
                  </a:lnTo>
                  <a:lnTo>
                    <a:pt x="2843" y="1843"/>
                  </a:lnTo>
                  <a:lnTo>
                    <a:pt x="2862" y="1816"/>
                  </a:lnTo>
                  <a:lnTo>
                    <a:pt x="2879" y="1792"/>
                  </a:lnTo>
                  <a:lnTo>
                    <a:pt x="2893" y="1772"/>
                  </a:lnTo>
                  <a:lnTo>
                    <a:pt x="2903" y="1756"/>
                  </a:lnTo>
                  <a:lnTo>
                    <a:pt x="2911" y="1744"/>
                  </a:lnTo>
                  <a:lnTo>
                    <a:pt x="2915" y="1736"/>
                  </a:lnTo>
                  <a:lnTo>
                    <a:pt x="2917" y="1733"/>
                  </a:lnTo>
                  <a:lnTo>
                    <a:pt x="2915" y="1731"/>
                  </a:lnTo>
                  <a:lnTo>
                    <a:pt x="2911" y="1723"/>
                  </a:lnTo>
                  <a:lnTo>
                    <a:pt x="2903" y="1710"/>
                  </a:lnTo>
                  <a:lnTo>
                    <a:pt x="2893" y="1694"/>
                  </a:lnTo>
                  <a:lnTo>
                    <a:pt x="2879" y="1674"/>
                  </a:lnTo>
                  <a:lnTo>
                    <a:pt x="2862" y="1650"/>
                  </a:lnTo>
                  <a:lnTo>
                    <a:pt x="2843" y="1623"/>
                  </a:lnTo>
                  <a:lnTo>
                    <a:pt x="2821" y="1593"/>
                  </a:lnTo>
                  <a:lnTo>
                    <a:pt x="2795" y="1561"/>
                  </a:lnTo>
                  <a:lnTo>
                    <a:pt x="2766" y="1528"/>
                  </a:lnTo>
                  <a:lnTo>
                    <a:pt x="2736" y="1491"/>
                  </a:lnTo>
                  <a:lnTo>
                    <a:pt x="2702" y="1455"/>
                  </a:lnTo>
                  <a:lnTo>
                    <a:pt x="2665" y="1416"/>
                  </a:lnTo>
                  <a:lnTo>
                    <a:pt x="2624" y="1379"/>
                  </a:lnTo>
                  <a:lnTo>
                    <a:pt x="2582" y="1340"/>
                  </a:lnTo>
                  <a:lnTo>
                    <a:pt x="2537" y="1301"/>
                  </a:lnTo>
                  <a:lnTo>
                    <a:pt x="2488" y="1263"/>
                  </a:lnTo>
                  <a:lnTo>
                    <a:pt x="2438" y="1226"/>
                  </a:lnTo>
                  <a:lnTo>
                    <a:pt x="2383" y="1191"/>
                  </a:lnTo>
                  <a:lnTo>
                    <a:pt x="2327" y="1156"/>
                  </a:lnTo>
                  <a:lnTo>
                    <a:pt x="2268" y="1124"/>
                  </a:lnTo>
                  <a:lnTo>
                    <a:pt x="2206" y="1094"/>
                  </a:lnTo>
                  <a:lnTo>
                    <a:pt x="2141" y="1067"/>
                  </a:lnTo>
                  <a:lnTo>
                    <a:pt x="2074" y="1043"/>
                  </a:lnTo>
                  <a:lnTo>
                    <a:pt x="2003" y="1023"/>
                  </a:lnTo>
                  <a:lnTo>
                    <a:pt x="1930" y="1007"/>
                  </a:lnTo>
                  <a:lnTo>
                    <a:pt x="1855" y="995"/>
                  </a:lnTo>
                  <a:lnTo>
                    <a:pt x="1777" y="987"/>
                  </a:lnTo>
                  <a:lnTo>
                    <a:pt x="1697" y="984"/>
                  </a:lnTo>
                  <a:close/>
                  <a:moveTo>
                    <a:pt x="1697" y="0"/>
                  </a:moveTo>
                  <a:lnTo>
                    <a:pt x="1804" y="3"/>
                  </a:lnTo>
                  <a:lnTo>
                    <a:pt x="1909" y="14"/>
                  </a:lnTo>
                  <a:lnTo>
                    <a:pt x="2012" y="30"/>
                  </a:lnTo>
                  <a:lnTo>
                    <a:pt x="2114" y="52"/>
                  </a:lnTo>
                  <a:lnTo>
                    <a:pt x="2213" y="81"/>
                  </a:lnTo>
                  <a:lnTo>
                    <a:pt x="2309" y="116"/>
                  </a:lnTo>
                  <a:lnTo>
                    <a:pt x="2402" y="155"/>
                  </a:lnTo>
                  <a:lnTo>
                    <a:pt x="2494" y="202"/>
                  </a:lnTo>
                  <a:lnTo>
                    <a:pt x="2581" y="252"/>
                  </a:lnTo>
                  <a:lnTo>
                    <a:pt x="2665" y="308"/>
                  </a:lnTo>
                  <a:lnTo>
                    <a:pt x="2745" y="369"/>
                  </a:lnTo>
                  <a:lnTo>
                    <a:pt x="2823" y="433"/>
                  </a:lnTo>
                  <a:lnTo>
                    <a:pt x="2896" y="503"/>
                  </a:lnTo>
                  <a:lnTo>
                    <a:pt x="2964" y="577"/>
                  </a:lnTo>
                  <a:lnTo>
                    <a:pt x="3029" y="655"/>
                  </a:lnTo>
                  <a:lnTo>
                    <a:pt x="3089" y="736"/>
                  </a:lnTo>
                  <a:lnTo>
                    <a:pt x="3144" y="822"/>
                  </a:lnTo>
                  <a:lnTo>
                    <a:pt x="3194" y="910"/>
                  </a:lnTo>
                  <a:lnTo>
                    <a:pt x="3239" y="1003"/>
                  </a:lnTo>
                  <a:lnTo>
                    <a:pt x="3279" y="1097"/>
                  </a:lnTo>
                  <a:lnTo>
                    <a:pt x="3313" y="1195"/>
                  </a:lnTo>
                  <a:lnTo>
                    <a:pt x="3342" y="1295"/>
                  </a:lnTo>
                  <a:lnTo>
                    <a:pt x="3364" y="1397"/>
                  </a:lnTo>
                  <a:lnTo>
                    <a:pt x="3380" y="1502"/>
                  </a:lnTo>
                  <a:lnTo>
                    <a:pt x="3389" y="1608"/>
                  </a:lnTo>
                  <a:lnTo>
                    <a:pt x="3393" y="1717"/>
                  </a:lnTo>
                  <a:lnTo>
                    <a:pt x="3389" y="1825"/>
                  </a:lnTo>
                  <a:lnTo>
                    <a:pt x="3380" y="1932"/>
                  </a:lnTo>
                  <a:lnTo>
                    <a:pt x="3364" y="2037"/>
                  </a:lnTo>
                  <a:lnTo>
                    <a:pt x="3342" y="2139"/>
                  </a:lnTo>
                  <a:lnTo>
                    <a:pt x="3313" y="2239"/>
                  </a:lnTo>
                  <a:lnTo>
                    <a:pt x="3279" y="2337"/>
                  </a:lnTo>
                  <a:lnTo>
                    <a:pt x="3239" y="2431"/>
                  </a:lnTo>
                  <a:lnTo>
                    <a:pt x="3194" y="2523"/>
                  </a:lnTo>
                  <a:lnTo>
                    <a:pt x="3144" y="2611"/>
                  </a:lnTo>
                  <a:lnTo>
                    <a:pt x="3089" y="2697"/>
                  </a:lnTo>
                  <a:lnTo>
                    <a:pt x="3029" y="2779"/>
                  </a:lnTo>
                  <a:lnTo>
                    <a:pt x="2964" y="2856"/>
                  </a:lnTo>
                  <a:lnTo>
                    <a:pt x="2896" y="2930"/>
                  </a:lnTo>
                  <a:lnTo>
                    <a:pt x="2823" y="3000"/>
                  </a:lnTo>
                  <a:lnTo>
                    <a:pt x="2745" y="3065"/>
                  </a:lnTo>
                  <a:lnTo>
                    <a:pt x="2665" y="3126"/>
                  </a:lnTo>
                  <a:lnTo>
                    <a:pt x="2581" y="3182"/>
                  </a:lnTo>
                  <a:lnTo>
                    <a:pt x="2494" y="3232"/>
                  </a:lnTo>
                  <a:lnTo>
                    <a:pt x="2402" y="3277"/>
                  </a:lnTo>
                  <a:lnTo>
                    <a:pt x="2309" y="3318"/>
                  </a:lnTo>
                  <a:lnTo>
                    <a:pt x="2213" y="3352"/>
                  </a:lnTo>
                  <a:lnTo>
                    <a:pt x="2114" y="3381"/>
                  </a:lnTo>
                  <a:lnTo>
                    <a:pt x="2012" y="3404"/>
                  </a:lnTo>
                  <a:lnTo>
                    <a:pt x="1909" y="3420"/>
                  </a:lnTo>
                  <a:lnTo>
                    <a:pt x="1804" y="3430"/>
                  </a:lnTo>
                  <a:lnTo>
                    <a:pt x="1697" y="3433"/>
                  </a:lnTo>
                  <a:lnTo>
                    <a:pt x="1590" y="3430"/>
                  </a:lnTo>
                  <a:lnTo>
                    <a:pt x="1483" y="3420"/>
                  </a:lnTo>
                  <a:lnTo>
                    <a:pt x="1381" y="3404"/>
                  </a:lnTo>
                  <a:lnTo>
                    <a:pt x="1280" y="3381"/>
                  </a:lnTo>
                  <a:lnTo>
                    <a:pt x="1180" y="3352"/>
                  </a:lnTo>
                  <a:lnTo>
                    <a:pt x="1084" y="3318"/>
                  </a:lnTo>
                  <a:lnTo>
                    <a:pt x="990" y="3277"/>
                  </a:lnTo>
                  <a:lnTo>
                    <a:pt x="900" y="3232"/>
                  </a:lnTo>
                  <a:lnTo>
                    <a:pt x="812" y="3182"/>
                  </a:lnTo>
                  <a:lnTo>
                    <a:pt x="728" y="3126"/>
                  </a:lnTo>
                  <a:lnTo>
                    <a:pt x="647" y="3065"/>
                  </a:lnTo>
                  <a:lnTo>
                    <a:pt x="571" y="3000"/>
                  </a:lnTo>
                  <a:lnTo>
                    <a:pt x="498" y="2930"/>
                  </a:lnTo>
                  <a:lnTo>
                    <a:pt x="429" y="2856"/>
                  </a:lnTo>
                  <a:lnTo>
                    <a:pt x="364" y="2779"/>
                  </a:lnTo>
                  <a:lnTo>
                    <a:pt x="305" y="2697"/>
                  </a:lnTo>
                  <a:lnTo>
                    <a:pt x="249" y="2611"/>
                  </a:lnTo>
                  <a:lnTo>
                    <a:pt x="199" y="2523"/>
                  </a:lnTo>
                  <a:lnTo>
                    <a:pt x="154" y="2431"/>
                  </a:lnTo>
                  <a:lnTo>
                    <a:pt x="115" y="2337"/>
                  </a:lnTo>
                  <a:lnTo>
                    <a:pt x="81" y="2239"/>
                  </a:lnTo>
                  <a:lnTo>
                    <a:pt x="52" y="2139"/>
                  </a:lnTo>
                  <a:lnTo>
                    <a:pt x="30" y="2037"/>
                  </a:lnTo>
                  <a:lnTo>
                    <a:pt x="14" y="1932"/>
                  </a:lnTo>
                  <a:lnTo>
                    <a:pt x="3" y="1825"/>
                  </a:lnTo>
                  <a:lnTo>
                    <a:pt x="0" y="1717"/>
                  </a:lnTo>
                  <a:lnTo>
                    <a:pt x="3" y="1608"/>
                  </a:lnTo>
                  <a:lnTo>
                    <a:pt x="14" y="1502"/>
                  </a:lnTo>
                  <a:lnTo>
                    <a:pt x="30" y="1397"/>
                  </a:lnTo>
                  <a:lnTo>
                    <a:pt x="52" y="1295"/>
                  </a:lnTo>
                  <a:lnTo>
                    <a:pt x="81" y="1195"/>
                  </a:lnTo>
                  <a:lnTo>
                    <a:pt x="115" y="1097"/>
                  </a:lnTo>
                  <a:lnTo>
                    <a:pt x="154" y="1003"/>
                  </a:lnTo>
                  <a:lnTo>
                    <a:pt x="199" y="910"/>
                  </a:lnTo>
                  <a:lnTo>
                    <a:pt x="249" y="822"/>
                  </a:lnTo>
                  <a:lnTo>
                    <a:pt x="305" y="736"/>
                  </a:lnTo>
                  <a:lnTo>
                    <a:pt x="364" y="655"/>
                  </a:lnTo>
                  <a:lnTo>
                    <a:pt x="429" y="577"/>
                  </a:lnTo>
                  <a:lnTo>
                    <a:pt x="498" y="503"/>
                  </a:lnTo>
                  <a:lnTo>
                    <a:pt x="571" y="433"/>
                  </a:lnTo>
                  <a:lnTo>
                    <a:pt x="647" y="369"/>
                  </a:lnTo>
                  <a:lnTo>
                    <a:pt x="728" y="308"/>
                  </a:lnTo>
                  <a:lnTo>
                    <a:pt x="812" y="252"/>
                  </a:lnTo>
                  <a:lnTo>
                    <a:pt x="900" y="202"/>
                  </a:lnTo>
                  <a:lnTo>
                    <a:pt x="990" y="155"/>
                  </a:lnTo>
                  <a:lnTo>
                    <a:pt x="1084" y="116"/>
                  </a:lnTo>
                  <a:lnTo>
                    <a:pt x="1180" y="81"/>
                  </a:lnTo>
                  <a:lnTo>
                    <a:pt x="1280" y="52"/>
                  </a:lnTo>
                  <a:lnTo>
                    <a:pt x="1381" y="30"/>
                  </a:lnTo>
                  <a:lnTo>
                    <a:pt x="1483" y="14"/>
                  </a:lnTo>
                  <a:lnTo>
                    <a:pt x="1590" y="3"/>
                  </a:lnTo>
                  <a:lnTo>
                    <a:pt x="169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9" name="Freeform 129">
              <a:extLst>
                <a:ext uri="{FF2B5EF4-FFF2-40B4-BE49-F238E27FC236}">
                  <a16:creationId xmlns:a16="http://schemas.microsoft.com/office/drawing/2014/main" id="{ED0C298C-323C-4A7A-B495-FD5FE450C887}"/>
                </a:ext>
              </a:extLst>
            </p:cNvPr>
            <p:cNvSpPr>
              <a:spLocks noEditPoints="1"/>
            </p:cNvSpPr>
            <p:nvPr/>
          </p:nvSpPr>
          <p:spPr bwMode="auto">
            <a:xfrm>
              <a:off x="6265863" y="3611563"/>
              <a:ext cx="501650" cy="506413"/>
            </a:xfrm>
            <a:custGeom>
              <a:avLst/>
              <a:gdLst>
                <a:gd name="T0" fmla="*/ 578 w 1262"/>
                <a:gd name="T1" fmla="*/ 211 h 1277"/>
                <a:gd name="T2" fmla="*/ 478 w 1262"/>
                <a:gd name="T3" fmla="*/ 236 h 1277"/>
                <a:gd name="T4" fmla="*/ 389 w 1262"/>
                <a:gd name="T5" fmla="*/ 285 h 1277"/>
                <a:gd name="T6" fmla="*/ 313 w 1262"/>
                <a:gd name="T7" fmla="*/ 352 h 1277"/>
                <a:gd name="T8" fmla="*/ 256 w 1262"/>
                <a:gd name="T9" fmla="*/ 436 h 1277"/>
                <a:gd name="T10" fmla="*/ 219 w 1262"/>
                <a:gd name="T11" fmla="*/ 532 h 1277"/>
                <a:gd name="T12" fmla="*/ 206 w 1262"/>
                <a:gd name="T13" fmla="*/ 638 h 1277"/>
                <a:gd name="T14" fmla="*/ 219 w 1262"/>
                <a:gd name="T15" fmla="*/ 744 h 1277"/>
                <a:gd name="T16" fmla="*/ 256 w 1262"/>
                <a:gd name="T17" fmla="*/ 841 h 1277"/>
                <a:gd name="T18" fmla="*/ 313 w 1262"/>
                <a:gd name="T19" fmla="*/ 924 h 1277"/>
                <a:gd name="T20" fmla="*/ 389 w 1262"/>
                <a:gd name="T21" fmla="*/ 991 h 1277"/>
                <a:gd name="T22" fmla="*/ 478 w 1262"/>
                <a:gd name="T23" fmla="*/ 1040 h 1277"/>
                <a:gd name="T24" fmla="*/ 578 w 1262"/>
                <a:gd name="T25" fmla="*/ 1065 h 1277"/>
                <a:gd name="T26" fmla="*/ 685 w 1262"/>
                <a:gd name="T27" fmla="*/ 1065 h 1277"/>
                <a:gd name="T28" fmla="*/ 786 w 1262"/>
                <a:gd name="T29" fmla="*/ 1040 h 1277"/>
                <a:gd name="T30" fmla="*/ 875 w 1262"/>
                <a:gd name="T31" fmla="*/ 991 h 1277"/>
                <a:gd name="T32" fmla="*/ 950 w 1262"/>
                <a:gd name="T33" fmla="*/ 924 h 1277"/>
                <a:gd name="T34" fmla="*/ 1007 w 1262"/>
                <a:gd name="T35" fmla="*/ 841 h 1277"/>
                <a:gd name="T36" fmla="*/ 1045 w 1262"/>
                <a:gd name="T37" fmla="*/ 744 h 1277"/>
                <a:gd name="T38" fmla="*/ 1057 w 1262"/>
                <a:gd name="T39" fmla="*/ 638 h 1277"/>
                <a:gd name="T40" fmla="*/ 1045 w 1262"/>
                <a:gd name="T41" fmla="*/ 533 h 1277"/>
                <a:gd name="T42" fmla="*/ 1007 w 1262"/>
                <a:gd name="T43" fmla="*/ 436 h 1277"/>
                <a:gd name="T44" fmla="*/ 950 w 1262"/>
                <a:gd name="T45" fmla="*/ 352 h 1277"/>
                <a:gd name="T46" fmla="*/ 875 w 1262"/>
                <a:gd name="T47" fmla="*/ 285 h 1277"/>
                <a:gd name="T48" fmla="*/ 786 w 1262"/>
                <a:gd name="T49" fmla="*/ 236 h 1277"/>
                <a:gd name="T50" fmla="*/ 685 w 1262"/>
                <a:gd name="T51" fmla="*/ 211 h 1277"/>
                <a:gd name="T52" fmla="*/ 632 w 1262"/>
                <a:gd name="T53" fmla="*/ 0 h 1277"/>
                <a:gd name="T54" fmla="*/ 758 w 1262"/>
                <a:gd name="T55" fmla="*/ 13 h 1277"/>
                <a:gd name="T56" fmla="*/ 877 w 1262"/>
                <a:gd name="T57" fmla="*/ 49 h 1277"/>
                <a:gd name="T58" fmla="*/ 984 w 1262"/>
                <a:gd name="T59" fmla="*/ 109 h 1277"/>
                <a:gd name="T60" fmla="*/ 1077 w 1262"/>
                <a:gd name="T61" fmla="*/ 187 h 1277"/>
                <a:gd name="T62" fmla="*/ 1155 w 1262"/>
                <a:gd name="T63" fmla="*/ 281 h 1277"/>
                <a:gd name="T64" fmla="*/ 1212 w 1262"/>
                <a:gd name="T65" fmla="*/ 390 h 1277"/>
                <a:gd name="T66" fmla="*/ 1249 w 1262"/>
                <a:gd name="T67" fmla="*/ 510 h 1277"/>
                <a:gd name="T68" fmla="*/ 1262 w 1262"/>
                <a:gd name="T69" fmla="*/ 638 h 1277"/>
                <a:gd name="T70" fmla="*/ 1249 w 1262"/>
                <a:gd name="T71" fmla="*/ 767 h 1277"/>
                <a:gd name="T72" fmla="*/ 1212 w 1262"/>
                <a:gd name="T73" fmla="*/ 886 h 1277"/>
                <a:gd name="T74" fmla="*/ 1155 w 1262"/>
                <a:gd name="T75" fmla="*/ 995 h 1277"/>
                <a:gd name="T76" fmla="*/ 1077 w 1262"/>
                <a:gd name="T77" fmla="*/ 1089 h 1277"/>
                <a:gd name="T78" fmla="*/ 984 w 1262"/>
                <a:gd name="T79" fmla="*/ 1167 h 1277"/>
                <a:gd name="T80" fmla="*/ 877 w 1262"/>
                <a:gd name="T81" fmla="*/ 1226 h 1277"/>
                <a:gd name="T82" fmla="*/ 758 w 1262"/>
                <a:gd name="T83" fmla="*/ 1264 h 1277"/>
                <a:gd name="T84" fmla="*/ 632 w 1262"/>
                <a:gd name="T85" fmla="*/ 1277 h 1277"/>
                <a:gd name="T86" fmla="*/ 504 w 1262"/>
                <a:gd name="T87" fmla="*/ 1264 h 1277"/>
                <a:gd name="T88" fmla="*/ 387 w 1262"/>
                <a:gd name="T89" fmla="*/ 1226 h 1277"/>
                <a:gd name="T90" fmla="*/ 279 w 1262"/>
                <a:gd name="T91" fmla="*/ 1167 h 1277"/>
                <a:gd name="T92" fmla="*/ 186 w 1262"/>
                <a:gd name="T93" fmla="*/ 1089 h 1277"/>
                <a:gd name="T94" fmla="*/ 109 w 1262"/>
                <a:gd name="T95" fmla="*/ 995 h 1277"/>
                <a:gd name="T96" fmla="*/ 50 w 1262"/>
                <a:gd name="T97" fmla="*/ 886 h 1277"/>
                <a:gd name="T98" fmla="*/ 14 w 1262"/>
                <a:gd name="T99" fmla="*/ 767 h 1277"/>
                <a:gd name="T100" fmla="*/ 0 w 1262"/>
                <a:gd name="T101" fmla="*/ 638 h 1277"/>
                <a:gd name="T102" fmla="*/ 14 w 1262"/>
                <a:gd name="T103" fmla="*/ 510 h 1277"/>
                <a:gd name="T104" fmla="*/ 50 w 1262"/>
                <a:gd name="T105" fmla="*/ 390 h 1277"/>
                <a:gd name="T106" fmla="*/ 109 w 1262"/>
                <a:gd name="T107" fmla="*/ 281 h 1277"/>
                <a:gd name="T108" fmla="*/ 186 w 1262"/>
                <a:gd name="T109" fmla="*/ 187 h 1277"/>
                <a:gd name="T110" fmla="*/ 279 w 1262"/>
                <a:gd name="T111" fmla="*/ 109 h 1277"/>
                <a:gd name="T112" fmla="*/ 387 w 1262"/>
                <a:gd name="T113" fmla="*/ 49 h 1277"/>
                <a:gd name="T114" fmla="*/ 504 w 1262"/>
                <a:gd name="T115" fmla="*/ 13 h 1277"/>
                <a:gd name="T116" fmla="*/ 632 w 1262"/>
                <a:gd name="T117" fmla="*/ 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2" h="1277">
                  <a:moveTo>
                    <a:pt x="632" y="207"/>
                  </a:moveTo>
                  <a:lnTo>
                    <a:pt x="578" y="211"/>
                  </a:lnTo>
                  <a:lnTo>
                    <a:pt x="527" y="220"/>
                  </a:lnTo>
                  <a:lnTo>
                    <a:pt x="478" y="236"/>
                  </a:lnTo>
                  <a:lnTo>
                    <a:pt x="431" y="258"/>
                  </a:lnTo>
                  <a:lnTo>
                    <a:pt x="389" y="285"/>
                  </a:lnTo>
                  <a:lnTo>
                    <a:pt x="348" y="316"/>
                  </a:lnTo>
                  <a:lnTo>
                    <a:pt x="313" y="352"/>
                  </a:lnTo>
                  <a:lnTo>
                    <a:pt x="283" y="392"/>
                  </a:lnTo>
                  <a:lnTo>
                    <a:pt x="256" y="436"/>
                  </a:lnTo>
                  <a:lnTo>
                    <a:pt x="235" y="482"/>
                  </a:lnTo>
                  <a:lnTo>
                    <a:pt x="219" y="532"/>
                  </a:lnTo>
                  <a:lnTo>
                    <a:pt x="209" y="584"/>
                  </a:lnTo>
                  <a:lnTo>
                    <a:pt x="206" y="638"/>
                  </a:lnTo>
                  <a:lnTo>
                    <a:pt x="209" y="692"/>
                  </a:lnTo>
                  <a:lnTo>
                    <a:pt x="219" y="744"/>
                  </a:lnTo>
                  <a:lnTo>
                    <a:pt x="235" y="794"/>
                  </a:lnTo>
                  <a:lnTo>
                    <a:pt x="256" y="841"/>
                  </a:lnTo>
                  <a:lnTo>
                    <a:pt x="282" y="884"/>
                  </a:lnTo>
                  <a:lnTo>
                    <a:pt x="313" y="924"/>
                  </a:lnTo>
                  <a:lnTo>
                    <a:pt x="348" y="960"/>
                  </a:lnTo>
                  <a:lnTo>
                    <a:pt x="389" y="991"/>
                  </a:lnTo>
                  <a:lnTo>
                    <a:pt x="431" y="1018"/>
                  </a:lnTo>
                  <a:lnTo>
                    <a:pt x="478" y="1040"/>
                  </a:lnTo>
                  <a:lnTo>
                    <a:pt x="527" y="1056"/>
                  </a:lnTo>
                  <a:lnTo>
                    <a:pt x="578" y="1065"/>
                  </a:lnTo>
                  <a:lnTo>
                    <a:pt x="632" y="1069"/>
                  </a:lnTo>
                  <a:lnTo>
                    <a:pt x="685" y="1065"/>
                  </a:lnTo>
                  <a:lnTo>
                    <a:pt x="736" y="1056"/>
                  </a:lnTo>
                  <a:lnTo>
                    <a:pt x="786" y="1040"/>
                  </a:lnTo>
                  <a:lnTo>
                    <a:pt x="831" y="1018"/>
                  </a:lnTo>
                  <a:lnTo>
                    <a:pt x="875" y="991"/>
                  </a:lnTo>
                  <a:lnTo>
                    <a:pt x="914" y="960"/>
                  </a:lnTo>
                  <a:lnTo>
                    <a:pt x="950" y="924"/>
                  </a:lnTo>
                  <a:lnTo>
                    <a:pt x="981" y="884"/>
                  </a:lnTo>
                  <a:lnTo>
                    <a:pt x="1007" y="841"/>
                  </a:lnTo>
                  <a:lnTo>
                    <a:pt x="1029" y="794"/>
                  </a:lnTo>
                  <a:lnTo>
                    <a:pt x="1045" y="744"/>
                  </a:lnTo>
                  <a:lnTo>
                    <a:pt x="1054" y="692"/>
                  </a:lnTo>
                  <a:lnTo>
                    <a:pt x="1057" y="638"/>
                  </a:lnTo>
                  <a:lnTo>
                    <a:pt x="1054" y="584"/>
                  </a:lnTo>
                  <a:lnTo>
                    <a:pt x="1045" y="533"/>
                  </a:lnTo>
                  <a:lnTo>
                    <a:pt x="1029" y="482"/>
                  </a:lnTo>
                  <a:lnTo>
                    <a:pt x="1007" y="436"/>
                  </a:lnTo>
                  <a:lnTo>
                    <a:pt x="981" y="392"/>
                  </a:lnTo>
                  <a:lnTo>
                    <a:pt x="950" y="352"/>
                  </a:lnTo>
                  <a:lnTo>
                    <a:pt x="914" y="316"/>
                  </a:lnTo>
                  <a:lnTo>
                    <a:pt x="875" y="285"/>
                  </a:lnTo>
                  <a:lnTo>
                    <a:pt x="831" y="258"/>
                  </a:lnTo>
                  <a:lnTo>
                    <a:pt x="786" y="236"/>
                  </a:lnTo>
                  <a:lnTo>
                    <a:pt x="736" y="220"/>
                  </a:lnTo>
                  <a:lnTo>
                    <a:pt x="685" y="211"/>
                  </a:lnTo>
                  <a:lnTo>
                    <a:pt x="632" y="207"/>
                  </a:lnTo>
                  <a:close/>
                  <a:moveTo>
                    <a:pt x="632" y="0"/>
                  </a:moveTo>
                  <a:lnTo>
                    <a:pt x="695" y="3"/>
                  </a:lnTo>
                  <a:lnTo>
                    <a:pt x="758" y="13"/>
                  </a:lnTo>
                  <a:lnTo>
                    <a:pt x="819" y="28"/>
                  </a:lnTo>
                  <a:lnTo>
                    <a:pt x="877" y="49"/>
                  </a:lnTo>
                  <a:lnTo>
                    <a:pt x="932" y="76"/>
                  </a:lnTo>
                  <a:lnTo>
                    <a:pt x="984" y="109"/>
                  </a:lnTo>
                  <a:lnTo>
                    <a:pt x="1033" y="146"/>
                  </a:lnTo>
                  <a:lnTo>
                    <a:pt x="1077" y="187"/>
                  </a:lnTo>
                  <a:lnTo>
                    <a:pt x="1118" y="232"/>
                  </a:lnTo>
                  <a:lnTo>
                    <a:pt x="1155" y="281"/>
                  </a:lnTo>
                  <a:lnTo>
                    <a:pt x="1186" y="334"/>
                  </a:lnTo>
                  <a:lnTo>
                    <a:pt x="1212" y="390"/>
                  </a:lnTo>
                  <a:lnTo>
                    <a:pt x="1233" y="449"/>
                  </a:lnTo>
                  <a:lnTo>
                    <a:pt x="1249" y="510"/>
                  </a:lnTo>
                  <a:lnTo>
                    <a:pt x="1259" y="572"/>
                  </a:lnTo>
                  <a:lnTo>
                    <a:pt x="1262" y="638"/>
                  </a:lnTo>
                  <a:lnTo>
                    <a:pt x="1259" y="703"/>
                  </a:lnTo>
                  <a:lnTo>
                    <a:pt x="1249" y="767"/>
                  </a:lnTo>
                  <a:lnTo>
                    <a:pt x="1233" y="828"/>
                  </a:lnTo>
                  <a:lnTo>
                    <a:pt x="1212" y="886"/>
                  </a:lnTo>
                  <a:lnTo>
                    <a:pt x="1186" y="942"/>
                  </a:lnTo>
                  <a:lnTo>
                    <a:pt x="1155" y="995"/>
                  </a:lnTo>
                  <a:lnTo>
                    <a:pt x="1118" y="1044"/>
                  </a:lnTo>
                  <a:lnTo>
                    <a:pt x="1077" y="1089"/>
                  </a:lnTo>
                  <a:lnTo>
                    <a:pt x="1033" y="1131"/>
                  </a:lnTo>
                  <a:lnTo>
                    <a:pt x="984" y="1167"/>
                  </a:lnTo>
                  <a:lnTo>
                    <a:pt x="932" y="1200"/>
                  </a:lnTo>
                  <a:lnTo>
                    <a:pt x="877" y="1226"/>
                  </a:lnTo>
                  <a:lnTo>
                    <a:pt x="819" y="1248"/>
                  </a:lnTo>
                  <a:lnTo>
                    <a:pt x="758" y="1264"/>
                  </a:lnTo>
                  <a:lnTo>
                    <a:pt x="695" y="1274"/>
                  </a:lnTo>
                  <a:lnTo>
                    <a:pt x="632" y="1277"/>
                  </a:lnTo>
                  <a:lnTo>
                    <a:pt x="567" y="1274"/>
                  </a:lnTo>
                  <a:lnTo>
                    <a:pt x="504" y="1264"/>
                  </a:lnTo>
                  <a:lnTo>
                    <a:pt x="444" y="1248"/>
                  </a:lnTo>
                  <a:lnTo>
                    <a:pt x="387" y="1226"/>
                  </a:lnTo>
                  <a:lnTo>
                    <a:pt x="331" y="1200"/>
                  </a:lnTo>
                  <a:lnTo>
                    <a:pt x="279" y="1167"/>
                  </a:lnTo>
                  <a:lnTo>
                    <a:pt x="231" y="1131"/>
                  </a:lnTo>
                  <a:lnTo>
                    <a:pt x="186" y="1089"/>
                  </a:lnTo>
                  <a:lnTo>
                    <a:pt x="145" y="1044"/>
                  </a:lnTo>
                  <a:lnTo>
                    <a:pt x="109" y="995"/>
                  </a:lnTo>
                  <a:lnTo>
                    <a:pt x="77" y="942"/>
                  </a:lnTo>
                  <a:lnTo>
                    <a:pt x="50" y="886"/>
                  </a:lnTo>
                  <a:lnTo>
                    <a:pt x="29" y="828"/>
                  </a:lnTo>
                  <a:lnTo>
                    <a:pt x="14" y="767"/>
                  </a:lnTo>
                  <a:lnTo>
                    <a:pt x="5" y="703"/>
                  </a:lnTo>
                  <a:lnTo>
                    <a:pt x="0" y="638"/>
                  </a:lnTo>
                  <a:lnTo>
                    <a:pt x="5" y="572"/>
                  </a:lnTo>
                  <a:lnTo>
                    <a:pt x="14" y="510"/>
                  </a:lnTo>
                  <a:lnTo>
                    <a:pt x="29" y="449"/>
                  </a:lnTo>
                  <a:lnTo>
                    <a:pt x="50" y="390"/>
                  </a:lnTo>
                  <a:lnTo>
                    <a:pt x="77" y="334"/>
                  </a:lnTo>
                  <a:lnTo>
                    <a:pt x="109" y="281"/>
                  </a:lnTo>
                  <a:lnTo>
                    <a:pt x="145" y="232"/>
                  </a:lnTo>
                  <a:lnTo>
                    <a:pt x="186" y="187"/>
                  </a:lnTo>
                  <a:lnTo>
                    <a:pt x="231" y="146"/>
                  </a:lnTo>
                  <a:lnTo>
                    <a:pt x="279" y="109"/>
                  </a:lnTo>
                  <a:lnTo>
                    <a:pt x="331" y="76"/>
                  </a:lnTo>
                  <a:lnTo>
                    <a:pt x="387" y="49"/>
                  </a:lnTo>
                  <a:lnTo>
                    <a:pt x="444" y="28"/>
                  </a:lnTo>
                  <a:lnTo>
                    <a:pt x="504" y="13"/>
                  </a:lnTo>
                  <a:lnTo>
                    <a:pt x="567" y="3"/>
                  </a:lnTo>
                  <a:lnTo>
                    <a:pt x="63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0" name="Freeform 130">
              <a:extLst>
                <a:ext uri="{FF2B5EF4-FFF2-40B4-BE49-F238E27FC236}">
                  <a16:creationId xmlns:a16="http://schemas.microsoft.com/office/drawing/2014/main" id="{F60C84CB-B54C-4391-8A4F-603DAC908B0D}"/>
                </a:ext>
              </a:extLst>
            </p:cNvPr>
            <p:cNvSpPr>
              <a:spLocks/>
            </p:cNvSpPr>
            <p:nvPr/>
          </p:nvSpPr>
          <p:spPr bwMode="auto">
            <a:xfrm>
              <a:off x="6394451" y="3741738"/>
              <a:ext cx="244475" cy="246063"/>
            </a:xfrm>
            <a:custGeom>
              <a:avLst/>
              <a:gdLst>
                <a:gd name="T0" fmla="*/ 308 w 614"/>
                <a:gd name="T1" fmla="*/ 0 h 620"/>
                <a:gd name="T2" fmla="*/ 343 w 614"/>
                <a:gd name="T3" fmla="*/ 2 h 620"/>
                <a:gd name="T4" fmla="*/ 377 w 614"/>
                <a:gd name="T5" fmla="*/ 8 h 620"/>
                <a:gd name="T6" fmla="*/ 409 w 614"/>
                <a:gd name="T7" fmla="*/ 18 h 620"/>
                <a:gd name="T8" fmla="*/ 439 w 614"/>
                <a:gd name="T9" fmla="*/ 31 h 620"/>
                <a:gd name="T10" fmla="*/ 410 w 614"/>
                <a:gd name="T11" fmla="*/ 39 h 620"/>
                <a:gd name="T12" fmla="*/ 383 w 614"/>
                <a:gd name="T13" fmla="*/ 53 h 620"/>
                <a:gd name="T14" fmla="*/ 360 w 614"/>
                <a:gd name="T15" fmla="*/ 72 h 620"/>
                <a:gd name="T16" fmla="*/ 340 w 614"/>
                <a:gd name="T17" fmla="*/ 94 h 620"/>
                <a:gd name="T18" fmla="*/ 325 w 614"/>
                <a:gd name="T19" fmla="*/ 121 h 620"/>
                <a:gd name="T20" fmla="*/ 315 w 614"/>
                <a:gd name="T21" fmla="*/ 150 h 620"/>
                <a:gd name="T22" fmla="*/ 312 w 614"/>
                <a:gd name="T23" fmla="*/ 182 h 620"/>
                <a:gd name="T24" fmla="*/ 315 w 614"/>
                <a:gd name="T25" fmla="*/ 213 h 620"/>
                <a:gd name="T26" fmla="*/ 325 w 614"/>
                <a:gd name="T27" fmla="*/ 242 h 620"/>
                <a:gd name="T28" fmla="*/ 339 w 614"/>
                <a:gd name="T29" fmla="*/ 268 h 620"/>
                <a:gd name="T30" fmla="*/ 357 w 614"/>
                <a:gd name="T31" fmla="*/ 291 h 620"/>
                <a:gd name="T32" fmla="*/ 380 w 614"/>
                <a:gd name="T33" fmla="*/ 310 h 620"/>
                <a:gd name="T34" fmla="*/ 405 w 614"/>
                <a:gd name="T35" fmla="*/ 324 h 620"/>
                <a:gd name="T36" fmla="*/ 434 w 614"/>
                <a:gd name="T37" fmla="*/ 333 h 620"/>
                <a:gd name="T38" fmla="*/ 465 w 614"/>
                <a:gd name="T39" fmla="*/ 336 h 620"/>
                <a:gd name="T40" fmla="*/ 496 w 614"/>
                <a:gd name="T41" fmla="*/ 333 h 620"/>
                <a:gd name="T42" fmla="*/ 524 w 614"/>
                <a:gd name="T43" fmla="*/ 324 h 620"/>
                <a:gd name="T44" fmla="*/ 551 w 614"/>
                <a:gd name="T45" fmla="*/ 309 h 620"/>
                <a:gd name="T46" fmla="*/ 573 w 614"/>
                <a:gd name="T47" fmla="*/ 290 h 620"/>
                <a:gd name="T48" fmla="*/ 592 w 614"/>
                <a:gd name="T49" fmla="*/ 266 h 620"/>
                <a:gd name="T50" fmla="*/ 606 w 614"/>
                <a:gd name="T51" fmla="*/ 238 h 620"/>
                <a:gd name="T52" fmla="*/ 612 w 614"/>
                <a:gd name="T53" fmla="*/ 273 h 620"/>
                <a:gd name="T54" fmla="*/ 614 w 614"/>
                <a:gd name="T55" fmla="*/ 310 h 620"/>
                <a:gd name="T56" fmla="*/ 611 w 614"/>
                <a:gd name="T57" fmla="*/ 356 h 620"/>
                <a:gd name="T58" fmla="*/ 602 w 614"/>
                <a:gd name="T59" fmla="*/ 400 h 620"/>
                <a:gd name="T60" fmla="*/ 586 w 614"/>
                <a:gd name="T61" fmla="*/ 441 h 620"/>
                <a:gd name="T62" fmla="*/ 566 w 614"/>
                <a:gd name="T63" fmla="*/ 480 h 620"/>
                <a:gd name="T64" fmla="*/ 539 w 614"/>
                <a:gd name="T65" fmla="*/ 514 h 620"/>
                <a:gd name="T66" fmla="*/ 509 w 614"/>
                <a:gd name="T67" fmla="*/ 545 h 620"/>
                <a:gd name="T68" fmla="*/ 474 w 614"/>
                <a:gd name="T69" fmla="*/ 571 h 620"/>
                <a:gd name="T70" fmla="*/ 437 w 614"/>
                <a:gd name="T71" fmla="*/ 592 h 620"/>
                <a:gd name="T72" fmla="*/ 396 w 614"/>
                <a:gd name="T73" fmla="*/ 607 h 620"/>
                <a:gd name="T74" fmla="*/ 352 w 614"/>
                <a:gd name="T75" fmla="*/ 617 h 620"/>
                <a:gd name="T76" fmla="*/ 308 w 614"/>
                <a:gd name="T77" fmla="*/ 620 h 620"/>
                <a:gd name="T78" fmla="*/ 262 w 614"/>
                <a:gd name="T79" fmla="*/ 617 h 620"/>
                <a:gd name="T80" fmla="*/ 219 w 614"/>
                <a:gd name="T81" fmla="*/ 607 h 620"/>
                <a:gd name="T82" fmla="*/ 178 w 614"/>
                <a:gd name="T83" fmla="*/ 592 h 620"/>
                <a:gd name="T84" fmla="*/ 140 w 614"/>
                <a:gd name="T85" fmla="*/ 571 h 620"/>
                <a:gd name="T86" fmla="*/ 106 w 614"/>
                <a:gd name="T87" fmla="*/ 545 h 620"/>
                <a:gd name="T88" fmla="*/ 75 w 614"/>
                <a:gd name="T89" fmla="*/ 514 h 620"/>
                <a:gd name="T90" fmla="*/ 50 w 614"/>
                <a:gd name="T91" fmla="*/ 480 h 620"/>
                <a:gd name="T92" fmla="*/ 29 w 614"/>
                <a:gd name="T93" fmla="*/ 441 h 620"/>
                <a:gd name="T94" fmla="*/ 14 w 614"/>
                <a:gd name="T95" fmla="*/ 400 h 620"/>
                <a:gd name="T96" fmla="*/ 4 w 614"/>
                <a:gd name="T97" fmla="*/ 356 h 620"/>
                <a:gd name="T98" fmla="*/ 0 w 614"/>
                <a:gd name="T99" fmla="*/ 310 h 620"/>
                <a:gd name="T100" fmla="*/ 4 w 614"/>
                <a:gd name="T101" fmla="*/ 264 h 620"/>
                <a:gd name="T102" fmla="*/ 14 w 614"/>
                <a:gd name="T103" fmla="*/ 221 h 620"/>
                <a:gd name="T104" fmla="*/ 29 w 614"/>
                <a:gd name="T105" fmla="*/ 179 h 620"/>
                <a:gd name="T106" fmla="*/ 50 w 614"/>
                <a:gd name="T107" fmla="*/ 141 h 620"/>
                <a:gd name="T108" fmla="*/ 75 w 614"/>
                <a:gd name="T109" fmla="*/ 106 h 620"/>
                <a:gd name="T110" fmla="*/ 106 w 614"/>
                <a:gd name="T111" fmla="*/ 76 h 620"/>
                <a:gd name="T112" fmla="*/ 140 w 614"/>
                <a:gd name="T113" fmla="*/ 50 h 620"/>
                <a:gd name="T114" fmla="*/ 178 w 614"/>
                <a:gd name="T115" fmla="*/ 29 h 620"/>
                <a:gd name="T116" fmla="*/ 219 w 614"/>
                <a:gd name="T117" fmla="*/ 12 h 620"/>
                <a:gd name="T118" fmla="*/ 262 w 614"/>
                <a:gd name="T119" fmla="*/ 3 h 620"/>
                <a:gd name="T120" fmla="*/ 308 w 614"/>
                <a:gd name="T12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620">
                  <a:moveTo>
                    <a:pt x="308" y="0"/>
                  </a:moveTo>
                  <a:lnTo>
                    <a:pt x="343" y="2"/>
                  </a:lnTo>
                  <a:lnTo>
                    <a:pt x="377" y="8"/>
                  </a:lnTo>
                  <a:lnTo>
                    <a:pt x="409" y="18"/>
                  </a:lnTo>
                  <a:lnTo>
                    <a:pt x="439" y="31"/>
                  </a:lnTo>
                  <a:lnTo>
                    <a:pt x="410" y="39"/>
                  </a:lnTo>
                  <a:lnTo>
                    <a:pt x="383" y="53"/>
                  </a:lnTo>
                  <a:lnTo>
                    <a:pt x="360" y="72"/>
                  </a:lnTo>
                  <a:lnTo>
                    <a:pt x="340" y="94"/>
                  </a:lnTo>
                  <a:lnTo>
                    <a:pt x="325" y="121"/>
                  </a:lnTo>
                  <a:lnTo>
                    <a:pt x="315" y="150"/>
                  </a:lnTo>
                  <a:lnTo>
                    <a:pt x="312" y="182"/>
                  </a:lnTo>
                  <a:lnTo>
                    <a:pt x="315" y="213"/>
                  </a:lnTo>
                  <a:lnTo>
                    <a:pt x="325" y="242"/>
                  </a:lnTo>
                  <a:lnTo>
                    <a:pt x="339" y="268"/>
                  </a:lnTo>
                  <a:lnTo>
                    <a:pt x="357" y="291"/>
                  </a:lnTo>
                  <a:lnTo>
                    <a:pt x="380" y="310"/>
                  </a:lnTo>
                  <a:lnTo>
                    <a:pt x="405" y="324"/>
                  </a:lnTo>
                  <a:lnTo>
                    <a:pt x="434" y="333"/>
                  </a:lnTo>
                  <a:lnTo>
                    <a:pt x="465" y="336"/>
                  </a:lnTo>
                  <a:lnTo>
                    <a:pt x="496" y="333"/>
                  </a:lnTo>
                  <a:lnTo>
                    <a:pt x="524" y="324"/>
                  </a:lnTo>
                  <a:lnTo>
                    <a:pt x="551" y="309"/>
                  </a:lnTo>
                  <a:lnTo>
                    <a:pt x="573" y="290"/>
                  </a:lnTo>
                  <a:lnTo>
                    <a:pt x="592" y="266"/>
                  </a:lnTo>
                  <a:lnTo>
                    <a:pt x="606" y="238"/>
                  </a:lnTo>
                  <a:lnTo>
                    <a:pt x="612" y="273"/>
                  </a:lnTo>
                  <a:lnTo>
                    <a:pt x="614" y="310"/>
                  </a:lnTo>
                  <a:lnTo>
                    <a:pt x="611" y="356"/>
                  </a:lnTo>
                  <a:lnTo>
                    <a:pt x="602" y="400"/>
                  </a:lnTo>
                  <a:lnTo>
                    <a:pt x="586" y="441"/>
                  </a:lnTo>
                  <a:lnTo>
                    <a:pt x="566" y="480"/>
                  </a:lnTo>
                  <a:lnTo>
                    <a:pt x="539" y="514"/>
                  </a:lnTo>
                  <a:lnTo>
                    <a:pt x="509" y="545"/>
                  </a:lnTo>
                  <a:lnTo>
                    <a:pt x="474" y="571"/>
                  </a:lnTo>
                  <a:lnTo>
                    <a:pt x="437" y="592"/>
                  </a:lnTo>
                  <a:lnTo>
                    <a:pt x="396" y="607"/>
                  </a:lnTo>
                  <a:lnTo>
                    <a:pt x="352" y="617"/>
                  </a:lnTo>
                  <a:lnTo>
                    <a:pt x="308" y="620"/>
                  </a:lnTo>
                  <a:lnTo>
                    <a:pt x="262" y="617"/>
                  </a:lnTo>
                  <a:lnTo>
                    <a:pt x="219" y="607"/>
                  </a:lnTo>
                  <a:lnTo>
                    <a:pt x="178" y="592"/>
                  </a:lnTo>
                  <a:lnTo>
                    <a:pt x="140" y="571"/>
                  </a:lnTo>
                  <a:lnTo>
                    <a:pt x="106" y="545"/>
                  </a:lnTo>
                  <a:lnTo>
                    <a:pt x="75" y="514"/>
                  </a:lnTo>
                  <a:lnTo>
                    <a:pt x="50" y="480"/>
                  </a:lnTo>
                  <a:lnTo>
                    <a:pt x="29" y="441"/>
                  </a:lnTo>
                  <a:lnTo>
                    <a:pt x="14" y="400"/>
                  </a:lnTo>
                  <a:lnTo>
                    <a:pt x="4" y="356"/>
                  </a:lnTo>
                  <a:lnTo>
                    <a:pt x="0" y="310"/>
                  </a:lnTo>
                  <a:lnTo>
                    <a:pt x="4" y="264"/>
                  </a:lnTo>
                  <a:lnTo>
                    <a:pt x="14" y="221"/>
                  </a:lnTo>
                  <a:lnTo>
                    <a:pt x="29" y="179"/>
                  </a:lnTo>
                  <a:lnTo>
                    <a:pt x="50" y="141"/>
                  </a:lnTo>
                  <a:lnTo>
                    <a:pt x="75" y="106"/>
                  </a:lnTo>
                  <a:lnTo>
                    <a:pt x="106" y="76"/>
                  </a:lnTo>
                  <a:lnTo>
                    <a:pt x="140" y="50"/>
                  </a:lnTo>
                  <a:lnTo>
                    <a:pt x="178" y="29"/>
                  </a:lnTo>
                  <a:lnTo>
                    <a:pt x="219" y="12"/>
                  </a:lnTo>
                  <a:lnTo>
                    <a:pt x="262" y="3"/>
                  </a:lnTo>
                  <a:lnTo>
                    <a:pt x="30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51" name="Freeform 135">
            <a:extLst>
              <a:ext uri="{FF2B5EF4-FFF2-40B4-BE49-F238E27FC236}">
                <a16:creationId xmlns:a16="http://schemas.microsoft.com/office/drawing/2014/main" id="{97185B41-DE7B-4846-A7A4-8A3138514097}"/>
              </a:ext>
            </a:extLst>
          </p:cNvPr>
          <p:cNvSpPr>
            <a:spLocks noEditPoints="1"/>
          </p:cNvSpPr>
          <p:nvPr/>
        </p:nvSpPr>
        <p:spPr bwMode="auto">
          <a:xfrm>
            <a:off x="9249444" y="3737431"/>
            <a:ext cx="313715" cy="317686"/>
          </a:xfrm>
          <a:custGeom>
            <a:avLst/>
            <a:gdLst>
              <a:gd name="T0" fmla="*/ 2042 w 3953"/>
              <a:gd name="T1" fmla="*/ 734 h 3202"/>
              <a:gd name="T2" fmla="*/ 1910 w 3953"/>
              <a:gd name="T3" fmla="*/ 767 h 3202"/>
              <a:gd name="T4" fmla="*/ 1812 w 3953"/>
              <a:gd name="T5" fmla="*/ 821 h 3202"/>
              <a:gd name="T6" fmla="*/ 1743 w 3953"/>
              <a:gd name="T7" fmla="*/ 889 h 3202"/>
              <a:gd name="T8" fmla="*/ 1700 w 3953"/>
              <a:gd name="T9" fmla="*/ 966 h 3202"/>
              <a:gd name="T10" fmla="*/ 1676 w 3953"/>
              <a:gd name="T11" fmla="*/ 1044 h 3202"/>
              <a:gd name="T12" fmla="*/ 1670 w 3953"/>
              <a:gd name="T13" fmla="*/ 1117 h 3202"/>
              <a:gd name="T14" fmla="*/ 1444 w 3953"/>
              <a:gd name="T15" fmla="*/ 1657 h 3202"/>
              <a:gd name="T16" fmla="*/ 2146 w 3953"/>
              <a:gd name="T17" fmla="*/ 2585 h 3202"/>
              <a:gd name="T18" fmla="*/ 2510 w 3953"/>
              <a:gd name="T19" fmla="*/ 1330 h 3202"/>
              <a:gd name="T20" fmla="*/ 2149 w 3953"/>
              <a:gd name="T21" fmla="*/ 1114 h 3202"/>
              <a:gd name="T22" fmla="*/ 2175 w 3953"/>
              <a:gd name="T23" fmla="*/ 1069 h 3202"/>
              <a:gd name="T24" fmla="*/ 2218 w 3953"/>
              <a:gd name="T25" fmla="*/ 1050 h 3202"/>
              <a:gd name="T26" fmla="*/ 2503 w 3953"/>
              <a:gd name="T27" fmla="*/ 1047 h 3202"/>
              <a:gd name="T28" fmla="*/ 1977 w 3953"/>
              <a:gd name="T29" fmla="*/ 0 h 3202"/>
              <a:gd name="T30" fmla="*/ 2344 w 3953"/>
              <a:gd name="T31" fmla="*/ 28 h 3202"/>
              <a:gd name="T32" fmla="*/ 2690 w 3953"/>
              <a:gd name="T33" fmla="*/ 108 h 3202"/>
              <a:gd name="T34" fmla="*/ 3007 w 3953"/>
              <a:gd name="T35" fmla="*/ 235 h 3202"/>
              <a:gd name="T36" fmla="*/ 3289 w 3953"/>
              <a:gd name="T37" fmla="*/ 405 h 3202"/>
              <a:gd name="T38" fmla="*/ 3528 w 3953"/>
              <a:gd name="T39" fmla="*/ 611 h 3202"/>
              <a:gd name="T40" fmla="*/ 3721 w 3953"/>
              <a:gd name="T41" fmla="*/ 849 h 3202"/>
              <a:gd name="T42" fmla="*/ 3860 w 3953"/>
              <a:gd name="T43" fmla="*/ 1114 h 3202"/>
              <a:gd name="T44" fmla="*/ 3938 w 3953"/>
              <a:gd name="T45" fmla="*/ 1401 h 3202"/>
              <a:gd name="T46" fmla="*/ 3949 w 3953"/>
              <a:gd name="T47" fmla="*/ 1702 h 3202"/>
              <a:gd name="T48" fmla="*/ 3893 w 3953"/>
              <a:gd name="T49" fmla="*/ 1994 h 3202"/>
              <a:gd name="T50" fmla="*/ 3773 w 3953"/>
              <a:gd name="T51" fmla="*/ 2267 h 3202"/>
              <a:gd name="T52" fmla="*/ 3599 w 3953"/>
              <a:gd name="T53" fmla="*/ 2515 h 3202"/>
              <a:gd name="T54" fmla="*/ 3374 w 3953"/>
              <a:gd name="T55" fmla="*/ 2732 h 3202"/>
              <a:gd name="T56" fmla="*/ 3104 w 3953"/>
              <a:gd name="T57" fmla="*/ 2915 h 3202"/>
              <a:gd name="T58" fmla="*/ 2799 w 3953"/>
              <a:gd name="T59" fmla="*/ 3056 h 3202"/>
              <a:gd name="T60" fmla="*/ 2463 w 3953"/>
              <a:gd name="T61" fmla="*/ 3153 h 3202"/>
              <a:gd name="T62" fmla="*/ 2102 w 3953"/>
              <a:gd name="T63" fmla="*/ 3198 h 3202"/>
              <a:gd name="T64" fmla="*/ 1728 w 3953"/>
              <a:gd name="T65" fmla="*/ 3189 h 3202"/>
              <a:gd name="T66" fmla="*/ 1375 w 3953"/>
              <a:gd name="T67" fmla="*/ 3126 h 3202"/>
              <a:gd name="T68" fmla="*/ 1048 w 3953"/>
              <a:gd name="T69" fmla="*/ 3014 h 3202"/>
              <a:gd name="T70" fmla="*/ 754 w 3953"/>
              <a:gd name="T71" fmla="*/ 2857 h 3202"/>
              <a:gd name="T72" fmla="*/ 499 w 3953"/>
              <a:gd name="T73" fmla="*/ 2663 h 3202"/>
              <a:gd name="T74" fmla="*/ 290 w 3953"/>
              <a:gd name="T75" fmla="*/ 2435 h 3202"/>
              <a:gd name="T76" fmla="*/ 133 w 3953"/>
              <a:gd name="T77" fmla="*/ 2179 h 3202"/>
              <a:gd name="T78" fmla="*/ 34 w 3953"/>
              <a:gd name="T79" fmla="*/ 1899 h 3202"/>
              <a:gd name="T80" fmla="*/ 0 w 3953"/>
              <a:gd name="T81" fmla="*/ 1601 h 3202"/>
              <a:gd name="T82" fmla="*/ 34 w 3953"/>
              <a:gd name="T83" fmla="*/ 1303 h 3202"/>
              <a:gd name="T84" fmla="*/ 133 w 3953"/>
              <a:gd name="T85" fmla="*/ 1023 h 3202"/>
              <a:gd name="T86" fmla="*/ 290 w 3953"/>
              <a:gd name="T87" fmla="*/ 767 h 3202"/>
              <a:gd name="T88" fmla="*/ 499 w 3953"/>
              <a:gd name="T89" fmla="*/ 539 h 3202"/>
              <a:gd name="T90" fmla="*/ 754 w 3953"/>
              <a:gd name="T91" fmla="*/ 344 h 3202"/>
              <a:gd name="T92" fmla="*/ 1048 w 3953"/>
              <a:gd name="T93" fmla="*/ 188 h 3202"/>
              <a:gd name="T94" fmla="*/ 1375 w 3953"/>
              <a:gd name="T95" fmla="*/ 76 h 3202"/>
              <a:gd name="T96" fmla="*/ 1728 w 3953"/>
              <a:gd name="T97" fmla="*/ 13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3" h="3202">
                <a:moveTo>
                  <a:pt x="2151" y="728"/>
                </a:moveTo>
                <a:lnTo>
                  <a:pt x="2094" y="729"/>
                </a:lnTo>
                <a:lnTo>
                  <a:pt x="2042" y="734"/>
                </a:lnTo>
                <a:lnTo>
                  <a:pt x="1994" y="743"/>
                </a:lnTo>
                <a:lnTo>
                  <a:pt x="1951" y="754"/>
                </a:lnTo>
                <a:lnTo>
                  <a:pt x="1910" y="767"/>
                </a:lnTo>
                <a:lnTo>
                  <a:pt x="1874" y="783"/>
                </a:lnTo>
                <a:lnTo>
                  <a:pt x="1842" y="801"/>
                </a:lnTo>
                <a:lnTo>
                  <a:pt x="1812" y="821"/>
                </a:lnTo>
                <a:lnTo>
                  <a:pt x="1786" y="842"/>
                </a:lnTo>
                <a:lnTo>
                  <a:pt x="1764" y="865"/>
                </a:lnTo>
                <a:lnTo>
                  <a:pt x="1743" y="889"/>
                </a:lnTo>
                <a:lnTo>
                  <a:pt x="1727" y="914"/>
                </a:lnTo>
                <a:lnTo>
                  <a:pt x="1712" y="940"/>
                </a:lnTo>
                <a:lnTo>
                  <a:pt x="1700" y="966"/>
                </a:lnTo>
                <a:lnTo>
                  <a:pt x="1690" y="992"/>
                </a:lnTo>
                <a:lnTo>
                  <a:pt x="1683" y="1018"/>
                </a:lnTo>
                <a:lnTo>
                  <a:pt x="1676" y="1044"/>
                </a:lnTo>
                <a:lnTo>
                  <a:pt x="1673" y="1069"/>
                </a:lnTo>
                <a:lnTo>
                  <a:pt x="1670" y="1093"/>
                </a:lnTo>
                <a:lnTo>
                  <a:pt x="1670" y="1117"/>
                </a:lnTo>
                <a:lnTo>
                  <a:pt x="1670" y="1330"/>
                </a:lnTo>
                <a:lnTo>
                  <a:pt x="1444" y="1330"/>
                </a:lnTo>
                <a:lnTo>
                  <a:pt x="1444" y="1657"/>
                </a:lnTo>
                <a:lnTo>
                  <a:pt x="1670" y="1657"/>
                </a:lnTo>
                <a:lnTo>
                  <a:pt x="1670" y="2585"/>
                </a:lnTo>
                <a:lnTo>
                  <a:pt x="2146" y="2585"/>
                </a:lnTo>
                <a:lnTo>
                  <a:pt x="2146" y="1657"/>
                </a:lnTo>
                <a:lnTo>
                  <a:pt x="2468" y="1657"/>
                </a:lnTo>
                <a:lnTo>
                  <a:pt x="2510" y="1330"/>
                </a:lnTo>
                <a:lnTo>
                  <a:pt x="2146" y="1330"/>
                </a:lnTo>
                <a:lnTo>
                  <a:pt x="2146" y="1136"/>
                </a:lnTo>
                <a:lnTo>
                  <a:pt x="2149" y="1114"/>
                </a:lnTo>
                <a:lnTo>
                  <a:pt x="2155" y="1096"/>
                </a:lnTo>
                <a:lnTo>
                  <a:pt x="2163" y="1081"/>
                </a:lnTo>
                <a:lnTo>
                  <a:pt x="2175" y="1069"/>
                </a:lnTo>
                <a:lnTo>
                  <a:pt x="2188" y="1060"/>
                </a:lnTo>
                <a:lnTo>
                  <a:pt x="2203" y="1054"/>
                </a:lnTo>
                <a:lnTo>
                  <a:pt x="2218" y="1050"/>
                </a:lnTo>
                <a:lnTo>
                  <a:pt x="2233" y="1048"/>
                </a:lnTo>
                <a:lnTo>
                  <a:pt x="2248" y="1047"/>
                </a:lnTo>
                <a:lnTo>
                  <a:pt x="2503" y="1047"/>
                </a:lnTo>
                <a:lnTo>
                  <a:pt x="2503" y="729"/>
                </a:lnTo>
                <a:lnTo>
                  <a:pt x="2151" y="728"/>
                </a:lnTo>
                <a:close/>
                <a:moveTo>
                  <a:pt x="1977" y="0"/>
                </a:moveTo>
                <a:lnTo>
                  <a:pt x="2102" y="4"/>
                </a:lnTo>
                <a:lnTo>
                  <a:pt x="2224" y="13"/>
                </a:lnTo>
                <a:lnTo>
                  <a:pt x="2344" y="28"/>
                </a:lnTo>
                <a:lnTo>
                  <a:pt x="2463" y="49"/>
                </a:lnTo>
                <a:lnTo>
                  <a:pt x="2578" y="76"/>
                </a:lnTo>
                <a:lnTo>
                  <a:pt x="2690" y="108"/>
                </a:lnTo>
                <a:lnTo>
                  <a:pt x="2799" y="146"/>
                </a:lnTo>
                <a:lnTo>
                  <a:pt x="2905" y="188"/>
                </a:lnTo>
                <a:lnTo>
                  <a:pt x="3007" y="235"/>
                </a:lnTo>
                <a:lnTo>
                  <a:pt x="3104" y="287"/>
                </a:lnTo>
                <a:lnTo>
                  <a:pt x="3198" y="344"/>
                </a:lnTo>
                <a:lnTo>
                  <a:pt x="3289" y="405"/>
                </a:lnTo>
                <a:lnTo>
                  <a:pt x="3374" y="470"/>
                </a:lnTo>
                <a:lnTo>
                  <a:pt x="3453" y="539"/>
                </a:lnTo>
                <a:lnTo>
                  <a:pt x="3528" y="611"/>
                </a:lnTo>
                <a:lnTo>
                  <a:pt x="3599" y="687"/>
                </a:lnTo>
                <a:lnTo>
                  <a:pt x="3663" y="767"/>
                </a:lnTo>
                <a:lnTo>
                  <a:pt x="3721" y="849"/>
                </a:lnTo>
                <a:lnTo>
                  <a:pt x="3773" y="935"/>
                </a:lnTo>
                <a:lnTo>
                  <a:pt x="3820" y="1023"/>
                </a:lnTo>
                <a:lnTo>
                  <a:pt x="3860" y="1114"/>
                </a:lnTo>
                <a:lnTo>
                  <a:pt x="3893" y="1207"/>
                </a:lnTo>
                <a:lnTo>
                  <a:pt x="3919" y="1303"/>
                </a:lnTo>
                <a:lnTo>
                  <a:pt x="3938" y="1401"/>
                </a:lnTo>
                <a:lnTo>
                  <a:pt x="3949" y="1500"/>
                </a:lnTo>
                <a:lnTo>
                  <a:pt x="3953" y="1601"/>
                </a:lnTo>
                <a:lnTo>
                  <a:pt x="3949" y="1702"/>
                </a:lnTo>
                <a:lnTo>
                  <a:pt x="3938" y="1801"/>
                </a:lnTo>
                <a:lnTo>
                  <a:pt x="3919" y="1899"/>
                </a:lnTo>
                <a:lnTo>
                  <a:pt x="3893" y="1994"/>
                </a:lnTo>
                <a:lnTo>
                  <a:pt x="3860" y="2088"/>
                </a:lnTo>
                <a:lnTo>
                  <a:pt x="3820" y="2179"/>
                </a:lnTo>
                <a:lnTo>
                  <a:pt x="3773" y="2267"/>
                </a:lnTo>
                <a:lnTo>
                  <a:pt x="3721" y="2353"/>
                </a:lnTo>
                <a:lnTo>
                  <a:pt x="3663" y="2435"/>
                </a:lnTo>
                <a:lnTo>
                  <a:pt x="3599" y="2515"/>
                </a:lnTo>
                <a:lnTo>
                  <a:pt x="3528" y="2591"/>
                </a:lnTo>
                <a:lnTo>
                  <a:pt x="3453" y="2663"/>
                </a:lnTo>
                <a:lnTo>
                  <a:pt x="3374" y="2732"/>
                </a:lnTo>
                <a:lnTo>
                  <a:pt x="3289" y="2797"/>
                </a:lnTo>
                <a:lnTo>
                  <a:pt x="3198" y="2857"/>
                </a:lnTo>
                <a:lnTo>
                  <a:pt x="3104" y="2915"/>
                </a:lnTo>
                <a:lnTo>
                  <a:pt x="3007" y="2967"/>
                </a:lnTo>
                <a:lnTo>
                  <a:pt x="2905" y="3014"/>
                </a:lnTo>
                <a:lnTo>
                  <a:pt x="2799" y="3056"/>
                </a:lnTo>
                <a:lnTo>
                  <a:pt x="2690" y="3094"/>
                </a:lnTo>
                <a:lnTo>
                  <a:pt x="2578" y="3126"/>
                </a:lnTo>
                <a:lnTo>
                  <a:pt x="2463" y="3153"/>
                </a:lnTo>
                <a:lnTo>
                  <a:pt x="2344" y="3174"/>
                </a:lnTo>
                <a:lnTo>
                  <a:pt x="2224" y="3189"/>
                </a:lnTo>
                <a:lnTo>
                  <a:pt x="2102" y="3198"/>
                </a:lnTo>
                <a:lnTo>
                  <a:pt x="1977" y="3202"/>
                </a:lnTo>
                <a:lnTo>
                  <a:pt x="1852" y="3198"/>
                </a:lnTo>
                <a:lnTo>
                  <a:pt x="1728" y="3189"/>
                </a:lnTo>
                <a:lnTo>
                  <a:pt x="1608" y="3174"/>
                </a:lnTo>
                <a:lnTo>
                  <a:pt x="1491" y="3153"/>
                </a:lnTo>
                <a:lnTo>
                  <a:pt x="1375" y="3126"/>
                </a:lnTo>
                <a:lnTo>
                  <a:pt x="1263" y="3094"/>
                </a:lnTo>
                <a:lnTo>
                  <a:pt x="1153" y="3056"/>
                </a:lnTo>
                <a:lnTo>
                  <a:pt x="1048" y="3014"/>
                </a:lnTo>
                <a:lnTo>
                  <a:pt x="946" y="2967"/>
                </a:lnTo>
                <a:lnTo>
                  <a:pt x="848" y="2915"/>
                </a:lnTo>
                <a:lnTo>
                  <a:pt x="754" y="2857"/>
                </a:lnTo>
                <a:lnTo>
                  <a:pt x="665" y="2797"/>
                </a:lnTo>
                <a:lnTo>
                  <a:pt x="580" y="2732"/>
                </a:lnTo>
                <a:lnTo>
                  <a:pt x="499" y="2663"/>
                </a:lnTo>
                <a:lnTo>
                  <a:pt x="424" y="2591"/>
                </a:lnTo>
                <a:lnTo>
                  <a:pt x="355" y="2515"/>
                </a:lnTo>
                <a:lnTo>
                  <a:pt x="290" y="2435"/>
                </a:lnTo>
                <a:lnTo>
                  <a:pt x="232" y="2353"/>
                </a:lnTo>
                <a:lnTo>
                  <a:pt x="179" y="2267"/>
                </a:lnTo>
                <a:lnTo>
                  <a:pt x="133" y="2179"/>
                </a:lnTo>
                <a:lnTo>
                  <a:pt x="94" y="2088"/>
                </a:lnTo>
                <a:lnTo>
                  <a:pt x="60" y="1994"/>
                </a:lnTo>
                <a:lnTo>
                  <a:pt x="34" y="1899"/>
                </a:lnTo>
                <a:lnTo>
                  <a:pt x="16" y="1801"/>
                </a:lnTo>
                <a:lnTo>
                  <a:pt x="3" y="1702"/>
                </a:lnTo>
                <a:lnTo>
                  <a:pt x="0" y="1601"/>
                </a:lnTo>
                <a:lnTo>
                  <a:pt x="3" y="1500"/>
                </a:lnTo>
                <a:lnTo>
                  <a:pt x="16" y="1401"/>
                </a:lnTo>
                <a:lnTo>
                  <a:pt x="34" y="1303"/>
                </a:lnTo>
                <a:lnTo>
                  <a:pt x="60" y="1207"/>
                </a:lnTo>
                <a:lnTo>
                  <a:pt x="94" y="1114"/>
                </a:lnTo>
                <a:lnTo>
                  <a:pt x="133" y="1023"/>
                </a:lnTo>
                <a:lnTo>
                  <a:pt x="179" y="935"/>
                </a:lnTo>
                <a:lnTo>
                  <a:pt x="232" y="849"/>
                </a:lnTo>
                <a:lnTo>
                  <a:pt x="290" y="767"/>
                </a:lnTo>
                <a:lnTo>
                  <a:pt x="355" y="687"/>
                </a:lnTo>
                <a:lnTo>
                  <a:pt x="424" y="611"/>
                </a:lnTo>
                <a:lnTo>
                  <a:pt x="499" y="539"/>
                </a:lnTo>
                <a:lnTo>
                  <a:pt x="580" y="470"/>
                </a:lnTo>
                <a:lnTo>
                  <a:pt x="665" y="405"/>
                </a:lnTo>
                <a:lnTo>
                  <a:pt x="754" y="344"/>
                </a:lnTo>
                <a:lnTo>
                  <a:pt x="848" y="287"/>
                </a:lnTo>
                <a:lnTo>
                  <a:pt x="946" y="235"/>
                </a:lnTo>
                <a:lnTo>
                  <a:pt x="1048" y="188"/>
                </a:lnTo>
                <a:lnTo>
                  <a:pt x="1153" y="146"/>
                </a:lnTo>
                <a:lnTo>
                  <a:pt x="1263" y="108"/>
                </a:lnTo>
                <a:lnTo>
                  <a:pt x="1375" y="76"/>
                </a:lnTo>
                <a:lnTo>
                  <a:pt x="1491" y="49"/>
                </a:lnTo>
                <a:lnTo>
                  <a:pt x="1608" y="28"/>
                </a:lnTo>
                <a:lnTo>
                  <a:pt x="1728" y="13"/>
                </a:lnTo>
                <a:lnTo>
                  <a:pt x="1852" y="4"/>
                </a:lnTo>
                <a:lnTo>
                  <a:pt x="1977" y="0"/>
                </a:lnTo>
                <a:close/>
              </a:path>
            </a:pathLst>
          </a:custGeom>
          <a:solidFill>
            <a:schemeClr val="accent2"/>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pic>
        <p:nvPicPr>
          <p:cNvPr id="4" name="Picture Placeholder 3">
            <a:extLst>
              <a:ext uri="{FF2B5EF4-FFF2-40B4-BE49-F238E27FC236}">
                <a16:creationId xmlns:a16="http://schemas.microsoft.com/office/drawing/2014/main" id="{3A59602B-5027-495E-B932-9474BA085BF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67" r="16667"/>
          <a:stretch>
            <a:fillRect/>
          </a:stretch>
        </p:blipFill>
        <p:spPr/>
      </p:pic>
      <p:sp>
        <p:nvSpPr>
          <p:cNvPr id="52" name="TextBox 51">
            <a:extLst>
              <a:ext uri="{FF2B5EF4-FFF2-40B4-BE49-F238E27FC236}">
                <a16:creationId xmlns:a16="http://schemas.microsoft.com/office/drawing/2014/main" id="{6F8DF5C5-9867-4B1F-990B-DAE0BD74BFB2}"/>
              </a:ext>
            </a:extLst>
          </p:cNvPr>
          <p:cNvSpPr txBox="1"/>
          <p:nvPr/>
        </p:nvSpPr>
        <p:spPr>
          <a:xfrm flipH="1">
            <a:off x="5961874" y="1365319"/>
            <a:ext cx="3862423" cy="430887"/>
          </a:xfrm>
          <a:prstGeom prst="rect">
            <a:avLst/>
          </a:prstGeom>
          <a:noFill/>
        </p:spPr>
        <p:txBody>
          <a:bodyPr wrap="square" lIns="0" tIns="0" rIns="0" bIns="0" rtlCol="0">
            <a:spAutoFit/>
          </a:bodyPr>
          <a:lstStyle/>
          <a:p>
            <a:r>
              <a:rPr lang="en-US" sz="2800" b="1" dirty="0">
                <a:solidFill>
                  <a:schemeClr val="bg1"/>
                </a:solidFill>
                <a:latin typeface="+mj-lt"/>
                <a:ea typeface="Lato Medium" panose="020F0502020204030203" pitchFamily="34" charset="0"/>
                <a:cs typeface="Poppins" panose="00000500000000000000" pitchFamily="2" charset="0"/>
              </a:rPr>
              <a:t>ADD YOUR TITLE HERE</a:t>
            </a:r>
          </a:p>
        </p:txBody>
      </p:sp>
      <p:sp>
        <p:nvSpPr>
          <p:cNvPr id="53" name="TextBox 52">
            <a:extLst>
              <a:ext uri="{FF2B5EF4-FFF2-40B4-BE49-F238E27FC236}">
                <a16:creationId xmlns:a16="http://schemas.microsoft.com/office/drawing/2014/main" id="{A9AE250D-B150-4E5B-A841-8D8639E7268E}"/>
              </a:ext>
            </a:extLst>
          </p:cNvPr>
          <p:cNvSpPr txBox="1"/>
          <p:nvPr/>
        </p:nvSpPr>
        <p:spPr>
          <a:xfrm flipH="1">
            <a:off x="5961874" y="2061047"/>
            <a:ext cx="3862423" cy="802399"/>
          </a:xfrm>
          <a:prstGeom prst="rect">
            <a:avLst/>
          </a:prstGeom>
          <a:noFill/>
        </p:spPr>
        <p:txBody>
          <a:bodyPr wrap="square" lIns="0" tIns="0" rIns="0" bIns="0" rtlCol="0">
            <a:spAutoFit/>
          </a:bodyPr>
          <a:lstStyle/>
          <a:p>
            <a:pPr algn="just">
              <a:lnSpc>
                <a:spcPct val="150000"/>
              </a:lnSpc>
            </a:pPr>
            <a:r>
              <a:rPr lang="en-US" sz="1200" dirty="0">
                <a:solidFill>
                  <a:schemeClr val="bg1"/>
                </a:solidFill>
                <a:ea typeface="Lato Medium" panose="020F0502020204030203" pitchFamily="34" charset="0"/>
                <a:cs typeface="Poppins" panose="00000500000000000000" pitchFamily="2" charset="0"/>
              </a:rPr>
              <a:t>Lorem ipsum dolor sit </a:t>
            </a:r>
            <a:r>
              <a:rPr lang="en-US" sz="1200" dirty="0" err="1">
                <a:solidFill>
                  <a:schemeClr val="bg1"/>
                </a:solidFill>
                <a:ea typeface="Lato Medium" panose="020F0502020204030203" pitchFamily="34" charset="0"/>
                <a:cs typeface="Poppins" panose="00000500000000000000" pitchFamily="2" charset="0"/>
              </a:rPr>
              <a:t>amet</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consectetur</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adipiscing</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elit</a:t>
            </a:r>
            <a:r>
              <a:rPr lang="en-US" sz="1200" dirty="0">
                <a:solidFill>
                  <a:schemeClr val="bg1"/>
                </a:solidFill>
                <a:ea typeface="Lato Medium" panose="020F0502020204030203" pitchFamily="34" charset="0"/>
                <a:cs typeface="Poppins" panose="00000500000000000000" pitchFamily="2" charset="0"/>
              </a:rPr>
              <a:t>, sed do </a:t>
            </a:r>
            <a:r>
              <a:rPr lang="en-US" sz="1200" dirty="0" err="1">
                <a:solidFill>
                  <a:schemeClr val="bg1"/>
                </a:solidFill>
                <a:ea typeface="Lato Medium" panose="020F0502020204030203" pitchFamily="34" charset="0"/>
                <a:cs typeface="Poppins" panose="00000500000000000000" pitchFamily="2" charset="0"/>
              </a:rPr>
              <a:t>eiusmod</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tempor</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incididunt</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ut</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labore</a:t>
            </a:r>
            <a:r>
              <a:rPr lang="en-US" sz="1200" dirty="0">
                <a:solidFill>
                  <a:schemeClr val="bg1"/>
                </a:solidFill>
                <a:ea typeface="Lato Medium" panose="020F0502020204030203" pitchFamily="34" charset="0"/>
                <a:cs typeface="Poppins" panose="00000500000000000000" pitchFamily="2" charset="0"/>
              </a:rPr>
              <a:t> et dolore magna </a:t>
            </a:r>
            <a:r>
              <a:rPr lang="en-US" sz="1200" dirty="0" err="1">
                <a:solidFill>
                  <a:schemeClr val="bg1"/>
                </a:solidFill>
                <a:ea typeface="Lato Medium" panose="020F0502020204030203" pitchFamily="34" charset="0"/>
                <a:cs typeface="Poppins" panose="00000500000000000000" pitchFamily="2" charset="0"/>
              </a:rPr>
              <a:t>aliqua</a:t>
            </a:r>
            <a:r>
              <a:rPr lang="en-US" sz="1200" dirty="0">
                <a:solidFill>
                  <a:schemeClr val="bg1"/>
                </a:solidFill>
                <a:ea typeface="Lato Medium" panose="020F0502020204030203" pitchFamily="34" charset="0"/>
                <a:cs typeface="Poppins" panose="00000500000000000000" pitchFamily="2" charset="0"/>
              </a:rPr>
              <a:t>. Ut </a:t>
            </a:r>
            <a:r>
              <a:rPr lang="en-US" sz="1200" dirty="0" err="1">
                <a:solidFill>
                  <a:schemeClr val="bg1"/>
                </a:solidFill>
                <a:ea typeface="Lato Medium" panose="020F0502020204030203" pitchFamily="34" charset="0"/>
                <a:cs typeface="Poppins" panose="00000500000000000000" pitchFamily="2" charset="0"/>
              </a:rPr>
              <a:t>enim</a:t>
            </a:r>
            <a:r>
              <a:rPr lang="en-US" sz="1200" dirty="0">
                <a:solidFill>
                  <a:schemeClr val="bg1"/>
                </a:solidFill>
                <a:ea typeface="Lato Medium" panose="020F0502020204030203" pitchFamily="34" charset="0"/>
                <a:cs typeface="Poppins" panose="00000500000000000000" pitchFamily="2" charset="0"/>
              </a:rPr>
              <a:t> ad minim </a:t>
            </a:r>
            <a:r>
              <a:rPr lang="en-US" sz="1200" dirty="0" err="1">
                <a:solidFill>
                  <a:schemeClr val="bg1"/>
                </a:solidFill>
                <a:ea typeface="Lato Medium" panose="020F0502020204030203" pitchFamily="34" charset="0"/>
                <a:cs typeface="Poppins" panose="00000500000000000000" pitchFamily="2" charset="0"/>
              </a:rPr>
              <a:t>veniam</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quis</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nostrud</a:t>
            </a:r>
            <a:endParaRPr lang="en-US" sz="1200" dirty="0">
              <a:solidFill>
                <a:schemeClr val="bg1"/>
              </a:solidFill>
              <a:ea typeface="Lato Medium" panose="020F0502020204030203" pitchFamily="34" charset="0"/>
              <a:cs typeface="Poppins" panose="00000500000000000000" pitchFamily="2" charset="0"/>
            </a:endParaRPr>
          </a:p>
        </p:txBody>
      </p:sp>
    </p:spTree>
    <p:extLst>
      <p:ext uri="{BB962C8B-B14F-4D97-AF65-F5344CB8AC3E}">
        <p14:creationId xmlns:p14="http://schemas.microsoft.com/office/powerpoint/2010/main" val="1478848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982E78B-5686-4F70-A986-2DD027EC1EE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3643" b="23643"/>
          <a:stretch>
            <a:fillRect/>
          </a:stretch>
        </p:blipFill>
        <p:spPr/>
      </p:pic>
      <p:sp>
        <p:nvSpPr>
          <p:cNvPr id="10" name="Rectangle 9">
            <a:extLst>
              <a:ext uri="{FF2B5EF4-FFF2-40B4-BE49-F238E27FC236}">
                <a16:creationId xmlns:a16="http://schemas.microsoft.com/office/drawing/2014/main" id="{AC97AEAB-613D-4C4E-AAF9-49FB87B45A93}"/>
              </a:ext>
            </a:extLst>
          </p:cNvPr>
          <p:cNvSpPr/>
          <p:nvPr/>
        </p:nvSpPr>
        <p:spPr>
          <a:xfrm rot="18900000">
            <a:off x="6222036" y="1829931"/>
            <a:ext cx="8016285" cy="3676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1" name="Right Triangle 10">
            <a:extLst>
              <a:ext uri="{FF2B5EF4-FFF2-40B4-BE49-F238E27FC236}">
                <a16:creationId xmlns:a16="http://schemas.microsoft.com/office/drawing/2014/main" id="{57FA74E0-9902-45E5-A092-99C292A73581}"/>
              </a:ext>
            </a:extLst>
          </p:cNvPr>
          <p:cNvSpPr/>
          <p:nvPr/>
        </p:nvSpPr>
        <p:spPr>
          <a:xfrm rot="18900000">
            <a:off x="4629940" y="2087990"/>
            <a:ext cx="2682020" cy="2682020"/>
          </a:xfrm>
          <a:prstGeom prst="rtTriangle">
            <a:avLst/>
          </a:prstGeom>
          <a:ln>
            <a:noFill/>
          </a:ln>
          <a:effectLst>
            <a:outerShdw blurRad="1270000" dist="495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Calibri Light" panose="020F0302020204030204" pitchFamily="34" charset="0"/>
              <a:cs typeface="Calibri Light" panose="020F0302020204030204" pitchFamily="34" charset="0"/>
            </a:endParaRPr>
          </a:p>
        </p:txBody>
      </p:sp>
      <p:sp>
        <p:nvSpPr>
          <p:cNvPr id="8" name="Freeform: Shape 7">
            <a:extLst>
              <a:ext uri="{FF2B5EF4-FFF2-40B4-BE49-F238E27FC236}">
                <a16:creationId xmlns:a16="http://schemas.microsoft.com/office/drawing/2014/main" id="{EE3D4E8C-43F4-4CC9-A712-02C2307FB002}"/>
              </a:ext>
            </a:extLst>
          </p:cNvPr>
          <p:cNvSpPr/>
          <p:nvPr/>
        </p:nvSpPr>
        <p:spPr>
          <a:xfrm rot="2700000">
            <a:off x="-3069677" y="2446770"/>
            <a:ext cx="11291144" cy="3675563"/>
          </a:xfrm>
          <a:custGeom>
            <a:avLst/>
            <a:gdLst>
              <a:gd name="connsiteX0" fmla="*/ 0 w 26786824"/>
              <a:gd name="connsiteY0" fmla="*/ 1 h 8719812"/>
              <a:gd name="connsiteX1" fmla="*/ 26786824 w 26786824"/>
              <a:gd name="connsiteY1" fmla="*/ 0 h 8719812"/>
              <a:gd name="connsiteX2" fmla="*/ 18067012 w 26786824"/>
              <a:gd name="connsiteY2" fmla="*/ 8719812 h 8719812"/>
              <a:gd name="connsiteX3" fmla="*/ 8719812 w 26786824"/>
              <a:gd name="connsiteY3" fmla="*/ 8719812 h 8719812"/>
              <a:gd name="connsiteX4" fmla="*/ 0 w 26786824"/>
              <a:gd name="connsiteY4" fmla="*/ 1 h 8719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6824" h="8719812">
                <a:moveTo>
                  <a:pt x="0" y="1"/>
                </a:moveTo>
                <a:lnTo>
                  <a:pt x="26786824" y="0"/>
                </a:lnTo>
                <a:lnTo>
                  <a:pt x="18067012" y="8719812"/>
                </a:lnTo>
                <a:lnTo>
                  <a:pt x="8719812" y="8719812"/>
                </a:lnTo>
                <a:lnTo>
                  <a:pt x="0" y="1"/>
                </a:lnTo>
                <a:close/>
              </a:path>
            </a:pathLst>
          </a:custGeom>
          <a:gradFill>
            <a:gsLst>
              <a:gs pos="0">
                <a:schemeClr val="accent1">
                  <a:lumMod val="100000"/>
                </a:schemeClr>
              </a:gs>
              <a:gs pos="100000">
                <a:schemeClr val="accent4"/>
              </a:gs>
            </a:gsLst>
            <a:lin ang="2700000" scaled="0"/>
          </a:gradFill>
          <a:ln>
            <a:noFill/>
          </a:ln>
          <a:effectLst>
            <a:outerShdw blurRad="1270000" dist="419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2" name="TextBox 11">
            <a:extLst>
              <a:ext uri="{FF2B5EF4-FFF2-40B4-BE49-F238E27FC236}">
                <a16:creationId xmlns:a16="http://schemas.microsoft.com/office/drawing/2014/main" id="{83FE1CE4-0834-4F39-82E1-1EA4657225EF}"/>
              </a:ext>
            </a:extLst>
          </p:cNvPr>
          <p:cNvSpPr txBox="1"/>
          <p:nvPr/>
        </p:nvSpPr>
        <p:spPr>
          <a:xfrm>
            <a:off x="419417" y="2648895"/>
            <a:ext cx="1960217" cy="738536"/>
          </a:xfrm>
          <a:prstGeom prst="rect">
            <a:avLst/>
          </a:prstGeom>
          <a:noFill/>
        </p:spPr>
        <p:txBody>
          <a:bodyPr wrap="none" lIns="0" tIns="0" rIns="0" bIns="0" rtlCol="0">
            <a:spAutoFit/>
          </a:bodyPr>
          <a:lstStyle/>
          <a:p>
            <a:r>
              <a:rPr lang="en-US" sz="4799" dirty="0">
                <a:solidFill>
                  <a:schemeClr val="bg1"/>
                </a:solidFill>
                <a:latin typeface="Calibri Light" panose="020F0302020204030204" pitchFamily="34" charset="0"/>
                <a:cs typeface="Calibri Light" panose="020F0302020204030204" pitchFamily="34" charset="0"/>
              </a:rPr>
              <a:t>creative</a:t>
            </a:r>
            <a:endParaRPr lang="vi-VN" sz="4799" dirty="0">
              <a:solidFill>
                <a:schemeClr val="bg1"/>
              </a:solidFill>
              <a:latin typeface="Calibri Light" panose="020F0302020204030204" pitchFamily="34" charset="0"/>
              <a:cs typeface="Calibri Light" panose="020F0302020204030204" pitchFamily="34" charset="0"/>
            </a:endParaRPr>
          </a:p>
        </p:txBody>
      </p:sp>
      <p:sp>
        <p:nvSpPr>
          <p:cNvPr id="13" name="TextBox 12">
            <a:extLst>
              <a:ext uri="{FF2B5EF4-FFF2-40B4-BE49-F238E27FC236}">
                <a16:creationId xmlns:a16="http://schemas.microsoft.com/office/drawing/2014/main" id="{B298D71E-1787-4061-B64D-1C5C40F7DAD2}"/>
              </a:ext>
            </a:extLst>
          </p:cNvPr>
          <p:cNvSpPr txBox="1"/>
          <p:nvPr/>
        </p:nvSpPr>
        <p:spPr>
          <a:xfrm>
            <a:off x="1429437" y="3357670"/>
            <a:ext cx="1604606" cy="738536"/>
          </a:xfrm>
          <a:prstGeom prst="rect">
            <a:avLst/>
          </a:prstGeom>
          <a:noFill/>
        </p:spPr>
        <p:txBody>
          <a:bodyPr wrap="none" lIns="0" tIns="0" rIns="0" bIns="0" rtlCol="0">
            <a:spAutoFit/>
          </a:bodyPr>
          <a:lstStyle/>
          <a:p>
            <a:r>
              <a:rPr lang="en-US" sz="4799">
                <a:solidFill>
                  <a:schemeClr val="bg1"/>
                </a:solidFill>
                <a:latin typeface="Calibri Light" panose="020F0302020204030204" pitchFamily="34" charset="0"/>
                <a:cs typeface="Calibri Light" panose="020F0302020204030204" pitchFamily="34" charset="0"/>
              </a:rPr>
              <a:t>design</a:t>
            </a:r>
            <a:endParaRPr lang="vi-VN" sz="4799">
              <a:solidFill>
                <a:schemeClr val="bg1"/>
              </a:solidFill>
              <a:latin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E09CC745-408B-4031-8F65-995ACEBFC789}"/>
              </a:ext>
            </a:extLst>
          </p:cNvPr>
          <p:cNvSpPr txBox="1"/>
          <p:nvPr/>
        </p:nvSpPr>
        <p:spPr>
          <a:xfrm>
            <a:off x="2149352" y="4066445"/>
            <a:ext cx="1519390" cy="738536"/>
          </a:xfrm>
          <a:prstGeom prst="rect">
            <a:avLst/>
          </a:prstGeom>
          <a:noFill/>
        </p:spPr>
        <p:txBody>
          <a:bodyPr wrap="none" lIns="0" tIns="0" rIns="0" bIns="0" rtlCol="0">
            <a:spAutoFit/>
          </a:bodyPr>
          <a:lstStyle/>
          <a:p>
            <a:r>
              <a:rPr lang="en-US" sz="4799">
                <a:solidFill>
                  <a:schemeClr val="bg1"/>
                </a:solidFill>
                <a:latin typeface="Calibri Light" panose="020F0302020204030204" pitchFamily="34" charset="0"/>
                <a:cs typeface="Calibri Light" panose="020F0302020204030204" pitchFamily="34" charset="0"/>
              </a:rPr>
              <a:t>layout</a:t>
            </a:r>
            <a:endParaRPr lang="vi-VN" sz="4799">
              <a:solidFill>
                <a:schemeClr val="bg1"/>
              </a:solidFill>
              <a:latin typeface="Calibri Light" panose="020F0302020204030204" pitchFamily="34" charset="0"/>
              <a:cs typeface="Calibri Light" panose="020F0302020204030204" pitchFamily="34" charset="0"/>
            </a:endParaRPr>
          </a:p>
        </p:txBody>
      </p:sp>
      <p:sp>
        <p:nvSpPr>
          <p:cNvPr id="16" name="TextBox 15">
            <a:extLst>
              <a:ext uri="{FF2B5EF4-FFF2-40B4-BE49-F238E27FC236}">
                <a16:creationId xmlns:a16="http://schemas.microsoft.com/office/drawing/2014/main" id="{1659FCE5-B14F-4A2E-B3EE-018C9E623932}"/>
              </a:ext>
            </a:extLst>
          </p:cNvPr>
          <p:cNvSpPr txBox="1"/>
          <p:nvPr/>
        </p:nvSpPr>
        <p:spPr>
          <a:xfrm flipH="1">
            <a:off x="8323075" y="3751075"/>
            <a:ext cx="3413275" cy="989438"/>
          </a:xfrm>
          <a:prstGeom prst="rect">
            <a:avLst/>
          </a:prstGeom>
          <a:noFill/>
        </p:spPr>
        <p:txBody>
          <a:bodyPr wrap="square" lIns="0" tIns="0" rIns="0" bIns="0" rtlCol="0">
            <a:spAutoFit/>
          </a:bodyPr>
          <a:lstStyle/>
          <a:p>
            <a:pPr algn="just">
              <a:lnSpc>
                <a:spcPct val="150000"/>
              </a:lnSpc>
            </a:pP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amet</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consectetur</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adipiscing</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elit</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sed do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eiusmod</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tempor</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incididunt</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ut</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labore</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et dolore magna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aliqua</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Ut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enim</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ad minim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veniam</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quis</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nostrud</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exercitation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ullamco</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laboris</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nisi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ut</a:t>
            </a:r>
            <a:endPar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endParaRPr>
          </a:p>
        </p:txBody>
      </p:sp>
      <p:sp>
        <p:nvSpPr>
          <p:cNvPr id="18" name="TextBox 17">
            <a:extLst>
              <a:ext uri="{FF2B5EF4-FFF2-40B4-BE49-F238E27FC236}">
                <a16:creationId xmlns:a16="http://schemas.microsoft.com/office/drawing/2014/main" id="{5869285E-2E59-44A7-B1B6-0BD5BA4F242D}"/>
              </a:ext>
            </a:extLst>
          </p:cNvPr>
          <p:cNvSpPr txBox="1"/>
          <p:nvPr/>
        </p:nvSpPr>
        <p:spPr>
          <a:xfrm>
            <a:off x="8323075" y="3381006"/>
            <a:ext cx="581891" cy="138499"/>
          </a:xfrm>
          <a:prstGeom prst="rect">
            <a:avLst/>
          </a:prstGeom>
          <a:noFill/>
        </p:spPr>
        <p:txBody>
          <a:bodyPr wrap="none" lIns="0" tIns="0" rIns="0" bIns="0" rtlCol="0">
            <a:spAutoFit/>
          </a:bodyPr>
          <a:lstStyle/>
          <a:p>
            <a:pPr algn="l"/>
            <a:r>
              <a:rPr lang="en-US" sz="900" b="1">
                <a:solidFill>
                  <a:schemeClr val="bg1"/>
                </a:solidFill>
                <a:latin typeface="Calibri Light" panose="020F0302020204030204" pitchFamily="34" charset="0"/>
                <a:cs typeface="Calibri Light" panose="020F0302020204030204" pitchFamily="34" charset="0"/>
              </a:rPr>
              <a:t>Samples text</a:t>
            </a:r>
            <a:endParaRPr lang="vi-VN" sz="900" b="1">
              <a:solidFill>
                <a:schemeClr val="bg1"/>
              </a:solidFill>
              <a:latin typeface="Calibri Light" panose="020F0302020204030204" pitchFamily="34" charset="0"/>
              <a:cs typeface="Calibri Light" panose="020F0302020204030204" pitchFamily="34" charset="0"/>
            </a:endParaRPr>
          </a:p>
        </p:txBody>
      </p:sp>
      <p:sp>
        <p:nvSpPr>
          <p:cNvPr id="20" name="TextBox 19">
            <a:extLst>
              <a:ext uri="{FF2B5EF4-FFF2-40B4-BE49-F238E27FC236}">
                <a16:creationId xmlns:a16="http://schemas.microsoft.com/office/drawing/2014/main" id="{F346D00F-FE23-4E1F-AE0E-CD6124CC706A}"/>
              </a:ext>
            </a:extLst>
          </p:cNvPr>
          <p:cNvSpPr txBox="1"/>
          <p:nvPr/>
        </p:nvSpPr>
        <p:spPr>
          <a:xfrm flipH="1">
            <a:off x="2644573" y="5146788"/>
            <a:ext cx="3124244" cy="735522"/>
          </a:xfrm>
          <a:prstGeom prst="rect">
            <a:avLst/>
          </a:prstGeom>
          <a:noFill/>
        </p:spPr>
        <p:txBody>
          <a:bodyPr wrap="square" lIns="0" tIns="0" rIns="0" bIns="0" rtlCol="0">
            <a:spAutoFit/>
          </a:bodyPr>
          <a:lstStyle/>
          <a:p>
            <a:pPr algn="just">
              <a:lnSpc>
                <a:spcPct val="150000"/>
              </a:lnSpc>
            </a:pP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Lorem ipsum dolor sit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amet</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consectetur</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adipiscing</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elit</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sed</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do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eiusmod</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tempor</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incididunt</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ut</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labore</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et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dolore</a:t>
            </a:r>
            <a:r>
              <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 magna </a:t>
            </a:r>
            <a:r>
              <a:rPr lang="en-US" sz="1100" dirty="0" err="1">
                <a:solidFill>
                  <a:schemeClr val="bg1"/>
                </a:solidFill>
                <a:latin typeface="Calibri Light" panose="020F0302020204030204" pitchFamily="34" charset="0"/>
                <a:ea typeface="Lato Medium" panose="020F0502020204030203" pitchFamily="34" charset="0"/>
                <a:cs typeface="Calibri Light" panose="020F0302020204030204" pitchFamily="34" charset="0"/>
              </a:rPr>
              <a:t>aliqua</a:t>
            </a:r>
            <a:r>
              <a:rPr lang="vi-VN"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rPr>
              <a:t>.</a:t>
            </a:r>
            <a:endParaRPr lang="en-US" sz="1100" dirty="0">
              <a:solidFill>
                <a:schemeClr val="bg1"/>
              </a:solidFill>
              <a:latin typeface="Calibri Light" panose="020F0302020204030204" pitchFamily="34" charset="0"/>
              <a:ea typeface="Lato Medium" panose="020F0502020204030203" pitchFamily="34" charset="0"/>
              <a:cs typeface="Calibri Light" panose="020F0302020204030204" pitchFamily="34" charset="0"/>
            </a:endParaRPr>
          </a:p>
        </p:txBody>
      </p:sp>
      <p:sp>
        <p:nvSpPr>
          <p:cNvPr id="21" name="TextBox 20">
            <a:extLst>
              <a:ext uri="{FF2B5EF4-FFF2-40B4-BE49-F238E27FC236}">
                <a16:creationId xmlns:a16="http://schemas.microsoft.com/office/drawing/2014/main" id="{CF7BEB77-F2E3-4512-8F7E-CAD7E290D6C6}"/>
              </a:ext>
            </a:extLst>
          </p:cNvPr>
          <p:cNvSpPr txBox="1"/>
          <p:nvPr/>
        </p:nvSpPr>
        <p:spPr>
          <a:xfrm>
            <a:off x="5401620" y="3427892"/>
            <a:ext cx="1237660" cy="1276953"/>
          </a:xfrm>
          <a:prstGeom prst="rect">
            <a:avLst/>
          </a:prstGeom>
          <a:noFill/>
        </p:spPr>
        <p:txBody>
          <a:bodyPr wrap="square" lIns="0" tIns="0" rIns="0" bIns="0" rtlCol="0">
            <a:spAutoFit/>
          </a:bodyPr>
          <a:lstStyle/>
          <a:p>
            <a:pPr algn="ctr"/>
            <a:r>
              <a:rPr lang="vi-VN" sz="8298">
                <a:solidFill>
                  <a:schemeClr val="bg1"/>
                </a:solidFill>
                <a:latin typeface="Calibri Light" panose="020F0302020204030204" pitchFamily="34" charset="0"/>
                <a:cs typeface="Calibri Light" panose="020F0302020204030204" pitchFamily="34" charset="0"/>
              </a:rPr>
              <a:t>01</a:t>
            </a:r>
          </a:p>
        </p:txBody>
      </p:sp>
    </p:spTree>
    <p:extLst>
      <p:ext uri="{BB962C8B-B14F-4D97-AF65-F5344CB8AC3E}">
        <p14:creationId xmlns:p14="http://schemas.microsoft.com/office/powerpoint/2010/main" val="1718978702"/>
      </p:ext>
    </p:extLst>
  </p:cSld>
  <p:clrMapOvr>
    <a:masterClrMapping/>
  </p:clrMapOvr>
</p:sld>
</file>

<file path=ppt/theme/theme1.xml><?xml version="1.0" encoding="utf-8"?>
<a:theme xmlns:a="http://schemas.openxmlformats.org/drawingml/2006/main" name="Office Theme">
  <a:themeElements>
    <a:clrScheme name="Custom 233">
      <a:dk1>
        <a:sysClr val="windowText" lastClr="000000"/>
      </a:dk1>
      <a:lt1>
        <a:sysClr val="window" lastClr="FFFFFF"/>
      </a:lt1>
      <a:dk2>
        <a:srgbClr val="44546A"/>
      </a:dk2>
      <a:lt2>
        <a:srgbClr val="E7E6E6"/>
      </a:lt2>
      <a:accent1>
        <a:srgbClr val="CC0066"/>
      </a:accent1>
      <a:accent2>
        <a:srgbClr val="CC0066"/>
      </a:accent2>
      <a:accent3>
        <a:srgbClr val="CC0066"/>
      </a:accent3>
      <a:accent4>
        <a:srgbClr val="CC0066"/>
      </a:accent4>
      <a:accent5>
        <a:srgbClr val="CC0066"/>
      </a:accent5>
      <a:accent6>
        <a:srgbClr val="CC0066"/>
      </a:accent6>
      <a:hlink>
        <a:srgbClr val="CC0066"/>
      </a:hlink>
      <a:folHlink>
        <a:srgbClr val="CC006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1861</TotalTime>
  <Words>1596</Words>
  <Application>Microsoft Office PowerPoint</Application>
  <PresentationFormat>Widescreen</PresentationFormat>
  <Paragraphs>165</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Raleway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slidexpitch</dc:creator>
  <cp:lastModifiedBy>L J</cp:lastModifiedBy>
  <cp:revision>15</cp:revision>
  <dcterms:created xsi:type="dcterms:W3CDTF">2018-05-16T10:06:08Z</dcterms:created>
  <dcterms:modified xsi:type="dcterms:W3CDTF">2021-03-08T15:31:57Z</dcterms:modified>
</cp:coreProperties>
</file>