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76" r:id="rId10"/>
    <p:sldId id="359" r:id="rId11"/>
    <p:sldId id="361" r:id="rId12"/>
    <p:sldId id="362" r:id="rId13"/>
    <p:sldId id="363" r:id="rId14"/>
    <p:sldId id="375" r:id="rId15"/>
    <p:sldId id="364" r:id="rId16"/>
    <p:sldId id="365" r:id="rId17"/>
    <p:sldId id="366" r:id="rId18"/>
    <p:sldId id="367" r:id="rId19"/>
    <p:sldId id="368" r:id="rId20"/>
    <p:sldId id="369" r:id="rId21"/>
    <p:sldId id="293" r:id="rId22"/>
    <p:sldId id="371" r:id="rId23"/>
    <p:sldId id="372" r:id="rId24"/>
    <p:sldId id="373" r:id="rId25"/>
    <p:sldId id="3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08" y="258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80C94-1970-4C71-A812-C73A7C9552D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6478-415E-444C-A9FA-7CE4885C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5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487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88687-5F56-419F-890C-E16216E6A2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5E4A17-B5B2-467D-9C4D-099F5DFAF6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2913" y="2298473"/>
            <a:ext cx="2338387" cy="3502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6AE0A62-49BA-4566-9870-8A66260CB8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5484" y="2298473"/>
            <a:ext cx="2338387" cy="3502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0CB8F7E-DD45-40F0-8D12-9BBE6334AF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8055" y="2298473"/>
            <a:ext cx="2338387" cy="3502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7DB467C-4BB2-4765-AA26-B536A23CAD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0626" y="2298473"/>
            <a:ext cx="2338387" cy="3502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534A5C-A2AF-475C-AF41-446CB4F996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625" y="796925"/>
            <a:ext cx="2482850" cy="2481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DAAA5F6-53B5-4E54-9277-4DC58F0C32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74448" y="796925"/>
            <a:ext cx="2482850" cy="2481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7F9B253-3A5A-4D07-9EF4-8636838076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625" y="3657691"/>
            <a:ext cx="2482850" cy="2481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0995587-F0F3-4805-9D34-1A9194C48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4448" y="3657691"/>
            <a:ext cx="2482850" cy="2481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9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49D643-BE79-4A28-9344-953ACA9FD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3251" y="1887084"/>
            <a:ext cx="3055938" cy="1411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D307AD-469B-4962-8F5D-245934E2C0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05091" y="1887084"/>
            <a:ext cx="3055938" cy="1411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BF9666D-CD42-408D-A86A-247A4408DB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3251" y="3533004"/>
            <a:ext cx="3055938" cy="1411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3714E66-D0A9-4DE2-A8D5-761390A74F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05091" y="3533004"/>
            <a:ext cx="3055938" cy="1411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8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04FC40-F332-4631-9AF6-40EB0BC932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750" y="2626179"/>
            <a:ext cx="1946275" cy="194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FC4C62A-E3BD-4162-A96F-F8A3E0B699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94806" y="2626179"/>
            <a:ext cx="1946275" cy="194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63E7656-F2F1-42F2-97C5-BE7322C8D9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2862" y="2626179"/>
            <a:ext cx="1946275" cy="194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6DAC163-51A4-474D-B5FF-42C88D8F72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0918" y="2626179"/>
            <a:ext cx="1946275" cy="194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04B0A0B-39D9-434E-B689-5934270081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78974" y="2626179"/>
            <a:ext cx="1946275" cy="194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72D376D-6270-4FDF-8B12-FC0C775AC3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750" y="4781550"/>
            <a:ext cx="1946275" cy="194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A78E616-A6B8-4A41-9720-14169BDEFD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94806" y="4781550"/>
            <a:ext cx="1946275" cy="194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CC3E98B-2BA5-4E9B-A68F-6761D5F040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22862" y="4781550"/>
            <a:ext cx="1946275" cy="194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B14CCAC-DE13-409D-9F76-1C99AC47AA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50918" y="4781550"/>
            <a:ext cx="1946275" cy="194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B02347B-4EC9-4619-8D3A-704EA902DE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78974" y="4781550"/>
            <a:ext cx="1946275" cy="194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0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15E385-80A1-4658-B798-C0972D0BB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82BCE9E-0500-4FDD-8D67-0A6A9BF451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7E65478-A353-4A17-901C-044DB7E788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30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228FF5-971E-4999-8858-A26EC89FAC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22688" y="3814763"/>
            <a:ext cx="2338387" cy="2338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BF16802-68BC-464C-A07B-FA2D21BF0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5077" y="3814763"/>
            <a:ext cx="2338387" cy="2338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233FF40-2669-42F9-9FBD-6A4E32B5F5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7466" y="3814763"/>
            <a:ext cx="2338387" cy="2338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5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927857-2B0A-4C47-AEFD-4F9BAAEA5E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136650"/>
            <a:ext cx="5321300" cy="229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6E10CF-D4C7-4EA9-BB05-6760BB7A23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670300"/>
            <a:ext cx="1701800" cy="2116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05EB6E4-039C-449A-A0A3-5D85182041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05750" y="3670300"/>
            <a:ext cx="1701800" cy="2116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838A57-9A3E-4911-A4C5-89924248E1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15500" y="3670300"/>
            <a:ext cx="1701800" cy="2116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98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586382-C0A9-4A80-AC9A-A02753EE97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9142" y="2965768"/>
            <a:ext cx="2455364" cy="1763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5505D5A-BC05-47C0-9ED2-25761129C4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1714" y="2965768"/>
            <a:ext cx="4009843" cy="1763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D0CB12A-0D40-43CD-A3AD-9178361FE5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764" y="2965768"/>
            <a:ext cx="1567089" cy="1763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03E58AD-307E-404E-9288-D565B22AE7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841" y="2965768"/>
            <a:ext cx="1815282" cy="32260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AAF7C3-C4BB-489D-893C-962DE440B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39142" y="4872446"/>
            <a:ext cx="3866606" cy="13193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E044E86-4E3E-45E7-BEB0-825F68B7E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3768" y="4872446"/>
            <a:ext cx="4362086" cy="13193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75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3990E1-D0B2-405E-8AC4-C6F550573C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78" y="1274763"/>
            <a:ext cx="2155825" cy="21542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6B51028-21B9-4C58-BEF7-09E5814660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778" y="3429000"/>
            <a:ext cx="2155825" cy="21542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ADDA3B2-A259-4980-8C4E-651EECE01F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73603" y="1274763"/>
            <a:ext cx="2155825" cy="21542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4380EFA-2628-4994-B618-98A326D040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3603" y="3429000"/>
            <a:ext cx="2155825" cy="21542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94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" y="692943"/>
            <a:ext cx="6392334" cy="5472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CF786C-6933-4995-B12F-5FDD507E18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707D13-023F-45B3-89ED-8AC0F4F6C3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8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C1D412-4EA4-4EB2-9084-240B97EBF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550" y="476250"/>
            <a:ext cx="5903913" cy="5905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F7F234-D8B1-45D7-BF30-69DF4B6B5A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1737" y="1018381"/>
            <a:ext cx="8090263" cy="48212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8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BF8FFE-A989-4A65-8076-08D38D5157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091287" y="-615105"/>
            <a:ext cx="8791304" cy="8791300"/>
          </a:xfrm>
          <a:custGeom>
            <a:avLst/>
            <a:gdLst>
              <a:gd name="connsiteX0" fmla="*/ 2063124 w 4126247"/>
              <a:gd name="connsiteY0" fmla="*/ 0 h 4126247"/>
              <a:gd name="connsiteX1" fmla="*/ 2751277 w 4126247"/>
              <a:gd name="connsiteY1" fmla="*/ 285042 h 4126247"/>
              <a:gd name="connsiteX2" fmla="*/ 3841205 w 4126247"/>
              <a:gd name="connsiteY2" fmla="*/ 1374970 h 4126247"/>
              <a:gd name="connsiteX3" fmla="*/ 3841205 w 4126247"/>
              <a:gd name="connsiteY3" fmla="*/ 2751277 h 4126247"/>
              <a:gd name="connsiteX4" fmla="*/ 2751277 w 4126247"/>
              <a:gd name="connsiteY4" fmla="*/ 3841205 h 4126247"/>
              <a:gd name="connsiteX5" fmla="*/ 1374970 w 4126247"/>
              <a:gd name="connsiteY5" fmla="*/ 3841205 h 4126247"/>
              <a:gd name="connsiteX6" fmla="*/ 285042 w 4126247"/>
              <a:gd name="connsiteY6" fmla="*/ 2751277 h 4126247"/>
              <a:gd name="connsiteX7" fmla="*/ 285042 w 4126247"/>
              <a:gd name="connsiteY7" fmla="*/ 1374970 h 4126247"/>
              <a:gd name="connsiteX8" fmla="*/ 1374970 w 4126247"/>
              <a:gd name="connsiteY8" fmla="*/ 285042 h 4126247"/>
              <a:gd name="connsiteX9" fmla="*/ 2063124 w 4126247"/>
              <a:gd name="connsiteY9" fmla="*/ 0 h 412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26247" h="4126247">
                <a:moveTo>
                  <a:pt x="2063124" y="0"/>
                </a:moveTo>
                <a:cubicBezTo>
                  <a:pt x="2312186" y="0"/>
                  <a:pt x="2561249" y="95014"/>
                  <a:pt x="2751277" y="285042"/>
                </a:cubicBezTo>
                <a:lnTo>
                  <a:pt x="3841205" y="1374970"/>
                </a:lnTo>
                <a:cubicBezTo>
                  <a:pt x="4221262" y="1755027"/>
                  <a:pt x="4221262" y="2371221"/>
                  <a:pt x="3841205" y="2751277"/>
                </a:cubicBezTo>
                <a:lnTo>
                  <a:pt x="2751277" y="3841205"/>
                </a:lnTo>
                <a:cubicBezTo>
                  <a:pt x="2371221" y="4221262"/>
                  <a:pt x="1755027" y="4221262"/>
                  <a:pt x="1374970" y="3841205"/>
                </a:cubicBezTo>
                <a:lnTo>
                  <a:pt x="285042" y="2751277"/>
                </a:lnTo>
                <a:cubicBezTo>
                  <a:pt x="-95014" y="2371221"/>
                  <a:pt x="-95014" y="1755027"/>
                  <a:pt x="285042" y="1374970"/>
                </a:cubicBezTo>
                <a:lnTo>
                  <a:pt x="1374970" y="285042"/>
                </a:lnTo>
                <a:cubicBezTo>
                  <a:pt x="1564999" y="95014"/>
                  <a:pt x="1814061" y="0"/>
                  <a:pt x="20631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1336B6-83D4-4366-B785-2A16F9D937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91367" y="0"/>
            <a:ext cx="9701449" cy="6858000"/>
          </a:xfrm>
          <a:prstGeom prst="parallelogram">
            <a:avLst>
              <a:gd name="adj" fmla="val 43283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EC609F-88E7-4853-AA16-FE291D13FC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2270" y="-40062"/>
            <a:ext cx="10932459" cy="6884895"/>
          </a:xfrm>
          <a:prstGeom prst="trapezoid">
            <a:avLst>
              <a:gd name="adj" fmla="val 47461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7EACCA-B242-4F0F-B613-808859CDC5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7138" y="2325325"/>
            <a:ext cx="2940050" cy="293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EA8173E-0F80-456B-9FAB-F6364F5F36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5975" y="2325325"/>
            <a:ext cx="2940050" cy="293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17975FA-D2E4-44F2-99D1-88DD76A550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24812" y="2325325"/>
            <a:ext cx="2940050" cy="293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49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1.jpg"/><Relationship Id="rId7" Type="http://schemas.openxmlformats.org/officeDocument/2006/relationships/image" Target="../media/image3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11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18.jpg"/><Relationship Id="rId4" Type="http://schemas.openxmlformats.org/officeDocument/2006/relationships/image" Target="../media/image32.jpg"/><Relationship Id="rId9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jp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jpg"/><Relationship Id="rId5" Type="http://schemas.openxmlformats.org/officeDocument/2006/relationships/image" Target="../media/image13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EE915DF-D656-47EA-B243-36D192643A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b="1253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57BC1-02B4-457C-83AB-0A97DFE143B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6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3B5D5-DDB0-4748-8E96-7531ABF2F4E8}"/>
              </a:ext>
            </a:extLst>
          </p:cNvPr>
          <p:cNvSpPr txBox="1"/>
          <p:nvPr/>
        </p:nvSpPr>
        <p:spPr>
          <a:xfrm>
            <a:off x="3025128" y="2332383"/>
            <a:ext cx="6141746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000" spc="3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GYM CLASSES</a:t>
            </a:r>
            <a:endParaRPr lang="en-US" sz="8000" spc="300" dirty="0">
              <a:solidFill>
                <a:schemeClr val="bg1"/>
              </a:solidFill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15C962-3F14-4021-8971-8F2500D90DCD}"/>
              </a:ext>
            </a:extLst>
          </p:cNvPr>
          <p:cNvGrpSpPr/>
          <p:nvPr/>
        </p:nvGrpSpPr>
        <p:grpSpPr>
          <a:xfrm>
            <a:off x="5410200" y="3684105"/>
            <a:ext cx="1371600" cy="251792"/>
            <a:chOff x="-689113" y="1550504"/>
            <a:chExt cx="1371600" cy="2517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888FC1-1E79-426E-A7B2-FE9D1AB8412D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BDD281-3383-4D87-B43C-2A58E9F9D6B9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AD1598-5561-406F-B18B-E8A43BCB57E1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B3D1A5-2F38-446D-84AA-5E29C33D8CA1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606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ACDE513-187D-4CC7-858D-8BDC35005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BAE062D-1F4F-407D-B9D3-FED540B133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r="15499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328B87B-E7DD-4701-9B86-ABA74D97A2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81448E-2B7D-4DEF-BC40-5076B4286517}"/>
              </a:ext>
            </a:extLst>
          </p:cNvPr>
          <p:cNvSpPr txBox="1"/>
          <p:nvPr/>
        </p:nvSpPr>
        <p:spPr>
          <a:xfrm>
            <a:off x="3108534" y="649356"/>
            <a:ext cx="597493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>
                <a:ea typeface="Lato Bold" panose="020F0502020204030203" pitchFamily="34" charset="0"/>
                <a:cs typeface="Lato Bold" panose="020F0502020204030203" pitchFamily="34" charset="0"/>
              </a:rPr>
              <a:t>Create ideas that </a:t>
            </a:r>
            <a:r>
              <a:rPr lang="en-US" sz="3000">
                <a:solidFill>
                  <a:schemeClr val="accent3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matter to people.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B3B874-AA6C-41CC-8E2B-481A9796A5DE}"/>
              </a:ext>
            </a:extLst>
          </p:cNvPr>
          <p:cNvSpPr/>
          <p:nvPr/>
        </p:nvSpPr>
        <p:spPr>
          <a:xfrm>
            <a:off x="3003087" y="1145709"/>
            <a:ext cx="6080378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BC16C6-5FF8-49D3-83CF-0E6BB73EB356}"/>
              </a:ext>
            </a:extLst>
          </p:cNvPr>
          <p:cNvSpPr/>
          <p:nvPr/>
        </p:nvSpPr>
        <p:spPr>
          <a:xfrm>
            <a:off x="807188" y="4863995"/>
            <a:ext cx="3360000" cy="399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42BED-D7BF-4B12-BAF5-D01F9008D750}"/>
              </a:ext>
            </a:extLst>
          </p:cNvPr>
          <p:cNvSpPr txBox="1"/>
          <p:nvPr/>
        </p:nvSpPr>
        <p:spPr>
          <a:xfrm>
            <a:off x="984807" y="4863995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3DD912-E888-428F-8EB8-703B08563118}"/>
              </a:ext>
            </a:extLst>
          </p:cNvPr>
          <p:cNvSpPr/>
          <p:nvPr/>
        </p:nvSpPr>
        <p:spPr>
          <a:xfrm>
            <a:off x="1434781" y="4906925"/>
            <a:ext cx="2210581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9CB009-0614-4994-A89F-AD041BA362EA}"/>
              </a:ext>
            </a:extLst>
          </p:cNvPr>
          <p:cNvSpPr/>
          <p:nvPr/>
        </p:nvSpPr>
        <p:spPr>
          <a:xfrm>
            <a:off x="4206025" y="4863995"/>
            <a:ext cx="3360000" cy="399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320362-FB54-4F26-807F-5BC33A08453E}"/>
              </a:ext>
            </a:extLst>
          </p:cNvPr>
          <p:cNvSpPr txBox="1"/>
          <p:nvPr/>
        </p:nvSpPr>
        <p:spPr>
          <a:xfrm>
            <a:off x="4383644" y="4863995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941A32-4446-4E92-8546-021B8EF258BD}"/>
              </a:ext>
            </a:extLst>
          </p:cNvPr>
          <p:cNvSpPr/>
          <p:nvPr/>
        </p:nvSpPr>
        <p:spPr>
          <a:xfrm>
            <a:off x="4833618" y="4906925"/>
            <a:ext cx="2210581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762030-879D-47E8-A265-00F30CD9D905}"/>
              </a:ext>
            </a:extLst>
          </p:cNvPr>
          <p:cNvSpPr/>
          <p:nvPr/>
        </p:nvSpPr>
        <p:spPr>
          <a:xfrm>
            <a:off x="7604862" y="4863995"/>
            <a:ext cx="3360000" cy="3997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72BA3F-951B-4CB5-9B53-BEC0DF93F981}"/>
              </a:ext>
            </a:extLst>
          </p:cNvPr>
          <p:cNvSpPr txBox="1"/>
          <p:nvPr/>
        </p:nvSpPr>
        <p:spPr>
          <a:xfrm>
            <a:off x="7782481" y="4863995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6EECA4-8BED-43D8-A91D-AE630C3CF6AB}"/>
              </a:ext>
            </a:extLst>
          </p:cNvPr>
          <p:cNvSpPr/>
          <p:nvPr/>
        </p:nvSpPr>
        <p:spPr>
          <a:xfrm>
            <a:off x="8232455" y="4906925"/>
            <a:ext cx="2210581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52C9B2-501A-445E-9788-324ADB6A7068}"/>
              </a:ext>
            </a:extLst>
          </p:cNvPr>
          <p:cNvGrpSpPr/>
          <p:nvPr/>
        </p:nvGrpSpPr>
        <p:grpSpPr>
          <a:xfrm>
            <a:off x="1936565" y="5492962"/>
            <a:ext cx="1313322" cy="377977"/>
            <a:chOff x="1936565" y="5731275"/>
            <a:chExt cx="1313322" cy="377977"/>
          </a:xfrm>
        </p:grpSpPr>
        <p:sp>
          <p:nvSpPr>
            <p:cNvPr id="22" name="Shape 2861">
              <a:extLst>
                <a:ext uri="{FF2B5EF4-FFF2-40B4-BE49-F238E27FC236}">
                  <a16:creationId xmlns:a16="http://schemas.microsoft.com/office/drawing/2014/main" id="{5EF2093E-CB87-465A-BE97-5CFB49097BF8}"/>
                </a:ext>
              </a:extLst>
            </p:cNvPr>
            <p:cNvSpPr/>
            <p:nvPr/>
          </p:nvSpPr>
          <p:spPr>
            <a:xfrm>
              <a:off x="1936565" y="5731275"/>
              <a:ext cx="377977" cy="37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24" y="12090"/>
                  </a:moveTo>
                  <a:cubicBezTo>
                    <a:pt x="14019" y="12090"/>
                    <a:pt x="14019" y="12428"/>
                    <a:pt x="14019" y="12428"/>
                  </a:cubicBezTo>
                  <a:lnTo>
                    <a:pt x="14019" y="12863"/>
                  </a:lnTo>
                  <a:lnTo>
                    <a:pt x="14628" y="12863"/>
                  </a:lnTo>
                  <a:lnTo>
                    <a:pt x="14628" y="12428"/>
                  </a:lnTo>
                  <a:cubicBezTo>
                    <a:pt x="14628" y="12428"/>
                    <a:pt x="14628" y="12090"/>
                    <a:pt x="14324" y="12090"/>
                  </a:cubicBezTo>
                  <a:moveTo>
                    <a:pt x="15287" y="12380"/>
                  </a:moveTo>
                  <a:lnTo>
                    <a:pt x="15287" y="13348"/>
                  </a:lnTo>
                  <a:lnTo>
                    <a:pt x="14019" y="13348"/>
                  </a:lnTo>
                  <a:lnTo>
                    <a:pt x="14019" y="14072"/>
                  </a:lnTo>
                  <a:cubicBezTo>
                    <a:pt x="14019" y="14072"/>
                    <a:pt x="14019" y="14411"/>
                    <a:pt x="14324" y="14411"/>
                  </a:cubicBezTo>
                  <a:cubicBezTo>
                    <a:pt x="14628" y="14411"/>
                    <a:pt x="14628" y="14072"/>
                    <a:pt x="14628" y="14072"/>
                  </a:cubicBezTo>
                  <a:lnTo>
                    <a:pt x="14628" y="13734"/>
                  </a:lnTo>
                  <a:lnTo>
                    <a:pt x="15287" y="13734"/>
                  </a:lnTo>
                  <a:lnTo>
                    <a:pt x="15287" y="14266"/>
                  </a:lnTo>
                  <a:cubicBezTo>
                    <a:pt x="15287" y="14266"/>
                    <a:pt x="15186" y="14943"/>
                    <a:pt x="14375" y="14943"/>
                  </a:cubicBezTo>
                  <a:cubicBezTo>
                    <a:pt x="13564" y="14943"/>
                    <a:pt x="13411" y="14266"/>
                    <a:pt x="13411" y="14266"/>
                  </a:cubicBezTo>
                  <a:lnTo>
                    <a:pt x="13411" y="12380"/>
                  </a:lnTo>
                  <a:cubicBezTo>
                    <a:pt x="13411" y="12380"/>
                    <a:pt x="13411" y="11558"/>
                    <a:pt x="14375" y="11558"/>
                  </a:cubicBezTo>
                  <a:cubicBezTo>
                    <a:pt x="15338" y="11558"/>
                    <a:pt x="15287" y="12380"/>
                    <a:pt x="15287" y="12380"/>
                  </a:cubicBezTo>
                  <a:moveTo>
                    <a:pt x="12904" y="14169"/>
                  </a:moveTo>
                  <a:cubicBezTo>
                    <a:pt x="12904" y="14169"/>
                    <a:pt x="12904" y="14943"/>
                    <a:pt x="12347" y="14943"/>
                  </a:cubicBezTo>
                  <a:cubicBezTo>
                    <a:pt x="12005" y="14943"/>
                    <a:pt x="11798" y="14762"/>
                    <a:pt x="11687" y="14621"/>
                  </a:cubicBezTo>
                  <a:lnTo>
                    <a:pt x="11687" y="14895"/>
                  </a:lnTo>
                  <a:lnTo>
                    <a:pt x="11028" y="14895"/>
                  </a:lnTo>
                  <a:lnTo>
                    <a:pt x="11028" y="10446"/>
                  </a:lnTo>
                  <a:lnTo>
                    <a:pt x="11687" y="10446"/>
                  </a:lnTo>
                  <a:lnTo>
                    <a:pt x="11687" y="11888"/>
                  </a:lnTo>
                  <a:cubicBezTo>
                    <a:pt x="11788" y="11782"/>
                    <a:pt x="12036" y="11558"/>
                    <a:pt x="12347" y="11558"/>
                  </a:cubicBezTo>
                  <a:cubicBezTo>
                    <a:pt x="12752" y="11558"/>
                    <a:pt x="12904" y="11896"/>
                    <a:pt x="12904" y="12332"/>
                  </a:cubicBezTo>
                  <a:cubicBezTo>
                    <a:pt x="12904" y="12332"/>
                    <a:pt x="12904" y="14169"/>
                    <a:pt x="12904" y="14169"/>
                  </a:cubicBezTo>
                  <a:close/>
                  <a:moveTo>
                    <a:pt x="10521" y="14895"/>
                  </a:moveTo>
                  <a:lnTo>
                    <a:pt x="9913" y="14895"/>
                  </a:lnTo>
                  <a:lnTo>
                    <a:pt x="9913" y="14605"/>
                  </a:lnTo>
                  <a:cubicBezTo>
                    <a:pt x="9913" y="14605"/>
                    <a:pt x="9558" y="14943"/>
                    <a:pt x="9152" y="14943"/>
                  </a:cubicBezTo>
                  <a:cubicBezTo>
                    <a:pt x="8747" y="14943"/>
                    <a:pt x="8696" y="14556"/>
                    <a:pt x="8696" y="14556"/>
                  </a:cubicBezTo>
                  <a:lnTo>
                    <a:pt x="8696" y="11558"/>
                  </a:lnTo>
                  <a:lnTo>
                    <a:pt x="9304" y="11558"/>
                  </a:lnTo>
                  <a:lnTo>
                    <a:pt x="9304" y="14362"/>
                  </a:lnTo>
                  <a:cubicBezTo>
                    <a:pt x="9304" y="14362"/>
                    <a:pt x="9304" y="14508"/>
                    <a:pt x="9507" y="14508"/>
                  </a:cubicBezTo>
                  <a:cubicBezTo>
                    <a:pt x="9710" y="14508"/>
                    <a:pt x="9913" y="14266"/>
                    <a:pt x="9913" y="14266"/>
                  </a:cubicBezTo>
                  <a:lnTo>
                    <a:pt x="9913" y="11558"/>
                  </a:lnTo>
                  <a:lnTo>
                    <a:pt x="10521" y="11558"/>
                  </a:lnTo>
                  <a:cubicBezTo>
                    <a:pt x="10521" y="11558"/>
                    <a:pt x="10521" y="14895"/>
                    <a:pt x="10521" y="14895"/>
                  </a:cubicBezTo>
                  <a:close/>
                  <a:moveTo>
                    <a:pt x="8595" y="11074"/>
                  </a:moveTo>
                  <a:lnTo>
                    <a:pt x="7834" y="11074"/>
                  </a:lnTo>
                  <a:lnTo>
                    <a:pt x="7834" y="14895"/>
                  </a:lnTo>
                  <a:lnTo>
                    <a:pt x="7124" y="14895"/>
                  </a:lnTo>
                  <a:lnTo>
                    <a:pt x="7124" y="11074"/>
                  </a:lnTo>
                  <a:lnTo>
                    <a:pt x="6363" y="11074"/>
                  </a:lnTo>
                  <a:lnTo>
                    <a:pt x="6363" y="10446"/>
                  </a:lnTo>
                  <a:lnTo>
                    <a:pt x="8595" y="10446"/>
                  </a:lnTo>
                  <a:cubicBezTo>
                    <a:pt x="8595" y="10446"/>
                    <a:pt x="8595" y="11074"/>
                    <a:pt x="8595" y="11074"/>
                  </a:cubicBezTo>
                  <a:close/>
                  <a:moveTo>
                    <a:pt x="14527" y="9430"/>
                  </a:moveTo>
                  <a:cubicBezTo>
                    <a:pt x="14527" y="9430"/>
                    <a:pt x="12667" y="9334"/>
                    <a:pt x="10800" y="9334"/>
                  </a:cubicBezTo>
                  <a:cubicBezTo>
                    <a:pt x="8940" y="9334"/>
                    <a:pt x="7074" y="9430"/>
                    <a:pt x="7074" y="9430"/>
                  </a:cubicBezTo>
                  <a:cubicBezTo>
                    <a:pt x="6233" y="9430"/>
                    <a:pt x="5552" y="10080"/>
                    <a:pt x="5552" y="10881"/>
                  </a:cubicBezTo>
                  <a:cubicBezTo>
                    <a:pt x="5552" y="10881"/>
                    <a:pt x="5400" y="11822"/>
                    <a:pt x="5400" y="12767"/>
                  </a:cubicBezTo>
                  <a:cubicBezTo>
                    <a:pt x="5400" y="13708"/>
                    <a:pt x="5552" y="14652"/>
                    <a:pt x="5552" y="14652"/>
                  </a:cubicBezTo>
                  <a:cubicBezTo>
                    <a:pt x="5552" y="15454"/>
                    <a:pt x="6233" y="16103"/>
                    <a:pt x="7074" y="16103"/>
                  </a:cubicBezTo>
                  <a:cubicBezTo>
                    <a:pt x="7074" y="16103"/>
                    <a:pt x="8905" y="16200"/>
                    <a:pt x="10800" y="16200"/>
                  </a:cubicBezTo>
                  <a:cubicBezTo>
                    <a:pt x="12630" y="16200"/>
                    <a:pt x="14527" y="16103"/>
                    <a:pt x="14527" y="16103"/>
                  </a:cubicBezTo>
                  <a:cubicBezTo>
                    <a:pt x="15367" y="16103"/>
                    <a:pt x="16048" y="15454"/>
                    <a:pt x="16048" y="14652"/>
                  </a:cubicBezTo>
                  <a:cubicBezTo>
                    <a:pt x="16048" y="14652"/>
                    <a:pt x="16200" y="13700"/>
                    <a:pt x="16200" y="12767"/>
                  </a:cubicBezTo>
                  <a:cubicBezTo>
                    <a:pt x="16200" y="11814"/>
                    <a:pt x="16048" y="10881"/>
                    <a:pt x="16048" y="10881"/>
                  </a:cubicBezTo>
                  <a:cubicBezTo>
                    <a:pt x="16048" y="10080"/>
                    <a:pt x="15367" y="9430"/>
                    <a:pt x="14527" y="9430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1992" y="12090"/>
                  </a:moveTo>
                  <a:cubicBezTo>
                    <a:pt x="11860" y="12090"/>
                    <a:pt x="11757" y="12168"/>
                    <a:pt x="11687" y="12243"/>
                  </a:cubicBezTo>
                  <a:lnTo>
                    <a:pt x="11687" y="14276"/>
                  </a:lnTo>
                  <a:cubicBezTo>
                    <a:pt x="11751" y="14345"/>
                    <a:pt x="11847" y="14411"/>
                    <a:pt x="11992" y="14411"/>
                  </a:cubicBezTo>
                  <a:cubicBezTo>
                    <a:pt x="12296" y="14411"/>
                    <a:pt x="12296" y="14072"/>
                    <a:pt x="12296" y="14072"/>
                  </a:cubicBezTo>
                  <a:lnTo>
                    <a:pt x="12296" y="12428"/>
                  </a:lnTo>
                  <a:cubicBezTo>
                    <a:pt x="12296" y="12428"/>
                    <a:pt x="12245" y="12090"/>
                    <a:pt x="11992" y="12090"/>
                  </a:cubicBezTo>
                  <a:moveTo>
                    <a:pt x="7986" y="8751"/>
                  </a:moveTo>
                  <a:lnTo>
                    <a:pt x="8696" y="8751"/>
                  </a:lnTo>
                  <a:lnTo>
                    <a:pt x="8696" y="7188"/>
                  </a:lnTo>
                  <a:lnTo>
                    <a:pt x="9507" y="4970"/>
                  </a:lnTo>
                  <a:lnTo>
                    <a:pt x="8848" y="4970"/>
                  </a:lnTo>
                  <a:lnTo>
                    <a:pt x="8341" y="6433"/>
                  </a:lnTo>
                  <a:lnTo>
                    <a:pt x="7834" y="4970"/>
                  </a:lnTo>
                  <a:lnTo>
                    <a:pt x="7124" y="4970"/>
                  </a:lnTo>
                  <a:lnTo>
                    <a:pt x="7986" y="7188"/>
                  </a:lnTo>
                  <a:cubicBezTo>
                    <a:pt x="7986" y="7188"/>
                    <a:pt x="7986" y="8751"/>
                    <a:pt x="7986" y="8751"/>
                  </a:cubicBezTo>
                  <a:close/>
                  <a:moveTo>
                    <a:pt x="12397" y="8801"/>
                  </a:moveTo>
                  <a:cubicBezTo>
                    <a:pt x="12802" y="8801"/>
                    <a:pt x="13158" y="8449"/>
                    <a:pt x="13158" y="8449"/>
                  </a:cubicBezTo>
                  <a:lnTo>
                    <a:pt x="13158" y="8751"/>
                  </a:lnTo>
                  <a:lnTo>
                    <a:pt x="13766" y="8751"/>
                  </a:lnTo>
                  <a:lnTo>
                    <a:pt x="13766" y="5878"/>
                  </a:lnTo>
                  <a:lnTo>
                    <a:pt x="13158" y="5878"/>
                  </a:lnTo>
                  <a:lnTo>
                    <a:pt x="13158" y="8096"/>
                  </a:lnTo>
                  <a:cubicBezTo>
                    <a:pt x="13158" y="8096"/>
                    <a:pt x="12955" y="8348"/>
                    <a:pt x="12752" y="8348"/>
                  </a:cubicBezTo>
                  <a:cubicBezTo>
                    <a:pt x="12549" y="8348"/>
                    <a:pt x="12549" y="8196"/>
                    <a:pt x="12549" y="8196"/>
                  </a:cubicBezTo>
                  <a:lnTo>
                    <a:pt x="12549" y="5878"/>
                  </a:lnTo>
                  <a:lnTo>
                    <a:pt x="11941" y="5878"/>
                  </a:lnTo>
                  <a:lnTo>
                    <a:pt x="11941" y="8398"/>
                  </a:lnTo>
                  <a:cubicBezTo>
                    <a:pt x="11941" y="8398"/>
                    <a:pt x="11992" y="8801"/>
                    <a:pt x="12397" y="8801"/>
                  </a:cubicBezTo>
                  <a:moveTo>
                    <a:pt x="10166" y="6634"/>
                  </a:moveTo>
                  <a:cubicBezTo>
                    <a:pt x="10166" y="6467"/>
                    <a:pt x="10302" y="6332"/>
                    <a:pt x="10470" y="6332"/>
                  </a:cubicBezTo>
                  <a:cubicBezTo>
                    <a:pt x="10639" y="6332"/>
                    <a:pt x="10775" y="6467"/>
                    <a:pt x="10775" y="6634"/>
                  </a:cubicBezTo>
                  <a:lnTo>
                    <a:pt x="10775" y="8045"/>
                  </a:lnTo>
                  <a:cubicBezTo>
                    <a:pt x="10775" y="8212"/>
                    <a:pt x="10639" y="8348"/>
                    <a:pt x="10470" y="8348"/>
                  </a:cubicBezTo>
                  <a:cubicBezTo>
                    <a:pt x="10302" y="8348"/>
                    <a:pt x="10166" y="8212"/>
                    <a:pt x="10166" y="8045"/>
                  </a:cubicBezTo>
                  <a:cubicBezTo>
                    <a:pt x="10166" y="8045"/>
                    <a:pt x="10166" y="6634"/>
                    <a:pt x="10166" y="6634"/>
                  </a:cubicBezTo>
                  <a:close/>
                  <a:moveTo>
                    <a:pt x="10369" y="8801"/>
                  </a:moveTo>
                  <a:lnTo>
                    <a:pt x="10572" y="8801"/>
                  </a:lnTo>
                  <a:cubicBezTo>
                    <a:pt x="11020" y="8801"/>
                    <a:pt x="11383" y="8440"/>
                    <a:pt x="11383" y="7995"/>
                  </a:cubicBezTo>
                  <a:lnTo>
                    <a:pt x="11383" y="6684"/>
                  </a:lnTo>
                  <a:cubicBezTo>
                    <a:pt x="11383" y="6239"/>
                    <a:pt x="11020" y="5878"/>
                    <a:pt x="10572" y="5878"/>
                  </a:cubicBezTo>
                  <a:lnTo>
                    <a:pt x="10369" y="5878"/>
                  </a:lnTo>
                  <a:cubicBezTo>
                    <a:pt x="9921" y="5878"/>
                    <a:pt x="9558" y="6239"/>
                    <a:pt x="9558" y="6684"/>
                  </a:cubicBezTo>
                  <a:lnTo>
                    <a:pt x="9558" y="7995"/>
                  </a:lnTo>
                  <a:cubicBezTo>
                    <a:pt x="9558" y="8440"/>
                    <a:pt x="9921" y="8801"/>
                    <a:pt x="10369" y="8801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3" name="Shape 2862">
              <a:extLst>
                <a:ext uri="{FF2B5EF4-FFF2-40B4-BE49-F238E27FC236}">
                  <a16:creationId xmlns:a16="http://schemas.microsoft.com/office/drawing/2014/main" id="{FD4EE2F7-84A3-4B38-8344-AC775C6D653D}"/>
                </a:ext>
              </a:extLst>
            </p:cNvPr>
            <p:cNvSpPr/>
            <p:nvPr/>
          </p:nvSpPr>
          <p:spPr>
            <a:xfrm>
              <a:off x="2404238" y="5731275"/>
              <a:ext cx="377977" cy="37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0672" y="6382"/>
                  </a:moveTo>
                  <a:cubicBezTo>
                    <a:pt x="10464" y="6409"/>
                    <a:pt x="10255" y="6435"/>
                    <a:pt x="10045" y="6460"/>
                  </a:cubicBezTo>
                  <a:cubicBezTo>
                    <a:pt x="9652" y="6558"/>
                    <a:pt x="9223" y="6650"/>
                    <a:pt x="8905" y="6836"/>
                  </a:cubicBezTo>
                  <a:cubicBezTo>
                    <a:pt x="8055" y="7333"/>
                    <a:pt x="7467" y="7913"/>
                    <a:pt x="7073" y="8856"/>
                  </a:cubicBezTo>
                  <a:cubicBezTo>
                    <a:pt x="7009" y="9009"/>
                    <a:pt x="7007" y="9157"/>
                    <a:pt x="6960" y="9326"/>
                  </a:cubicBezTo>
                  <a:cubicBezTo>
                    <a:pt x="6658" y="10425"/>
                    <a:pt x="7194" y="11563"/>
                    <a:pt x="7844" y="11956"/>
                  </a:cubicBezTo>
                  <a:cubicBezTo>
                    <a:pt x="7969" y="12032"/>
                    <a:pt x="8254" y="12166"/>
                    <a:pt x="8358" y="11987"/>
                  </a:cubicBezTo>
                  <a:cubicBezTo>
                    <a:pt x="8416" y="11889"/>
                    <a:pt x="8403" y="11758"/>
                    <a:pt x="8439" y="11643"/>
                  </a:cubicBezTo>
                  <a:cubicBezTo>
                    <a:pt x="8462" y="11568"/>
                    <a:pt x="8536" y="11425"/>
                    <a:pt x="8519" y="11330"/>
                  </a:cubicBezTo>
                  <a:cubicBezTo>
                    <a:pt x="8490" y="11170"/>
                    <a:pt x="8318" y="11068"/>
                    <a:pt x="8246" y="10939"/>
                  </a:cubicBezTo>
                  <a:cubicBezTo>
                    <a:pt x="8099" y="10677"/>
                    <a:pt x="8092" y="10444"/>
                    <a:pt x="8020" y="10093"/>
                  </a:cubicBezTo>
                  <a:cubicBezTo>
                    <a:pt x="8026" y="10046"/>
                    <a:pt x="8031" y="9999"/>
                    <a:pt x="8037" y="9952"/>
                  </a:cubicBezTo>
                  <a:cubicBezTo>
                    <a:pt x="8058" y="9559"/>
                    <a:pt x="8124" y="9276"/>
                    <a:pt x="8246" y="8997"/>
                  </a:cubicBezTo>
                  <a:cubicBezTo>
                    <a:pt x="8601" y="8177"/>
                    <a:pt x="9172" y="7720"/>
                    <a:pt x="10094" y="7447"/>
                  </a:cubicBezTo>
                  <a:cubicBezTo>
                    <a:pt x="10300" y="7386"/>
                    <a:pt x="10882" y="7288"/>
                    <a:pt x="11187" y="7353"/>
                  </a:cubicBezTo>
                  <a:cubicBezTo>
                    <a:pt x="11369" y="7385"/>
                    <a:pt x="11551" y="7415"/>
                    <a:pt x="11733" y="7447"/>
                  </a:cubicBezTo>
                  <a:cubicBezTo>
                    <a:pt x="12393" y="7655"/>
                    <a:pt x="12874" y="8038"/>
                    <a:pt x="13131" y="8637"/>
                  </a:cubicBezTo>
                  <a:cubicBezTo>
                    <a:pt x="13292" y="9010"/>
                    <a:pt x="13339" y="9724"/>
                    <a:pt x="13227" y="10203"/>
                  </a:cubicBezTo>
                  <a:cubicBezTo>
                    <a:pt x="13174" y="10429"/>
                    <a:pt x="13183" y="10624"/>
                    <a:pt x="13115" y="10829"/>
                  </a:cubicBezTo>
                  <a:cubicBezTo>
                    <a:pt x="12865" y="11589"/>
                    <a:pt x="12498" y="12293"/>
                    <a:pt x="11668" y="12488"/>
                  </a:cubicBezTo>
                  <a:cubicBezTo>
                    <a:pt x="11121" y="12618"/>
                    <a:pt x="10711" y="12284"/>
                    <a:pt x="10576" y="11941"/>
                  </a:cubicBezTo>
                  <a:cubicBezTo>
                    <a:pt x="10538" y="11846"/>
                    <a:pt x="10474" y="11677"/>
                    <a:pt x="10512" y="11518"/>
                  </a:cubicBezTo>
                  <a:cubicBezTo>
                    <a:pt x="10656" y="10901"/>
                    <a:pt x="10865" y="10349"/>
                    <a:pt x="11026" y="9733"/>
                  </a:cubicBezTo>
                  <a:cubicBezTo>
                    <a:pt x="11179" y="9146"/>
                    <a:pt x="10888" y="8683"/>
                    <a:pt x="10431" y="8575"/>
                  </a:cubicBezTo>
                  <a:cubicBezTo>
                    <a:pt x="9863" y="8439"/>
                    <a:pt x="9424" y="8966"/>
                    <a:pt x="9274" y="9310"/>
                  </a:cubicBezTo>
                  <a:cubicBezTo>
                    <a:pt x="9155" y="9584"/>
                    <a:pt x="9083" y="10089"/>
                    <a:pt x="9177" y="10453"/>
                  </a:cubicBezTo>
                  <a:cubicBezTo>
                    <a:pt x="9207" y="10569"/>
                    <a:pt x="9347" y="10878"/>
                    <a:pt x="9322" y="10986"/>
                  </a:cubicBezTo>
                  <a:cubicBezTo>
                    <a:pt x="9213" y="11462"/>
                    <a:pt x="9088" y="11974"/>
                    <a:pt x="8953" y="12442"/>
                  </a:cubicBezTo>
                  <a:cubicBezTo>
                    <a:pt x="8812" y="12929"/>
                    <a:pt x="8736" y="13427"/>
                    <a:pt x="8599" y="13898"/>
                  </a:cubicBezTo>
                  <a:cubicBezTo>
                    <a:pt x="8536" y="14114"/>
                    <a:pt x="8539" y="14346"/>
                    <a:pt x="8487" y="14571"/>
                  </a:cubicBezTo>
                  <a:lnTo>
                    <a:pt x="8487" y="14900"/>
                  </a:lnTo>
                  <a:cubicBezTo>
                    <a:pt x="8440" y="15108"/>
                    <a:pt x="8475" y="15478"/>
                    <a:pt x="8519" y="15683"/>
                  </a:cubicBezTo>
                  <a:cubicBezTo>
                    <a:pt x="8547" y="15815"/>
                    <a:pt x="8502" y="15978"/>
                    <a:pt x="8567" y="16074"/>
                  </a:cubicBezTo>
                  <a:cubicBezTo>
                    <a:pt x="8568" y="16144"/>
                    <a:pt x="8577" y="16160"/>
                    <a:pt x="8599" y="16200"/>
                  </a:cubicBezTo>
                  <a:cubicBezTo>
                    <a:pt x="8800" y="16194"/>
                    <a:pt x="9078" y="15665"/>
                    <a:pt x="9177" y="15511"/>
                  </a:cubicBezTo>
                  <a:cubicBezTo>
                    <a:pt x="9369" y="15216"/>
                    <a:pt x="9546" y="14901"/>
                    <a:pt x="9692" y="14556"/>
                  </a:cubicBezTo>
                  <a:cubicBezTo>
                    <a:pt x="9823" y="14245"/>
                    <a:pt x="9844" y="13901"/>
                    <a:pt x="9949" y="13569"/>
                  </a:cubicBezTo>
                  <a:cubicBezTo>
                    <a:pt x="10025" y="13329"/>
                    <a:pt x="10133" y="13049"/>
                    <a:pt x="10158" y="12786"/>
                  </a:cubicBezTo>
                  <a:lnTo>
                    <a:pt x="10174" y="12786"/>
                  </a:lnTo>
                  <a:cubicBezTo>
                    <a:pt x="10216" y="12930"/>
                    <a:pt x="10367" y="13035"/>
                    <a:pt x="10480" y="13115"/>
                  </a:cubicBezTo>
                  <a:cubicBezTo>
                    <a:pt x="10833" y="13367"/>
                    <a:pt x="11441" y="13600"/>
                    <a:pt x="12102" y="13444"/>
                  </a:cubicBezTo>
                  <a:cubicBezTo>
                    <a:pt x="12850" y="13267"/>
                    <a:pt x="13446" y="12916"/>
                    <a:pt x="13838" y="12394"/>
                  </a:cubicBezTo>
                  <a:cubicBezTo>
                    <a:pt x="14127" y="12011"/>
                    <a:pt x="14345" y="11567"/>
                    <a:pt x="14513" y="11064"/>
                  </a:cubicBezTo>
                  <a:cubicBezTo>
                    <a:pt x="14596" y="10817"/>
                    <a:pt x="14613" y="10543"/>
                    <a:pt x="14674" y="10281"/>
                  </a:cubicBezTo>
                  <a:cubicBezTo>
                    <a:pt x="14827" y="9624"/>
                    <a:pt x="14623" y="8833"/>
                    <a:pt x="14433" y="8402"/>
                  </a:cubicBezTo>
                  <a:cubicBezTo>
                    <a:pt x="13856" y="7098"/>
                    <a:pt x="12630" y="6354"/>
                    <a:pt x="10672" y="6382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4" name="Shape 2863">
              <a:extLst>
                <a:ext uri="{FF2B5EF4-FFF2-40B4-BE49-F238E27FC236}">
                  <a16:creationId xmlns:a16="http://schemas.microsoft.com/office/drawing/2014/main" id="{BB185ED3-ED70-4251-AF18-3F80555151AC}"/>
                </a:ext>
              </a:extLst>
            </p:cNvPr>
            <p:cNvSpPr/>
            <p:nvPr/>
          </p:nvSpPr>
          <p:spPr>
            <a:xfrm>
              <a:off x="2871910" y="5731275"/>
              <a:ext cx="377977" cy="37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5" y="8897"/>
                    <a:pt x="11997" y="8849"/>
                    <a:pt x="12232" y="8849"/>
                  </a:cubicBezTo>
                  <a:cubicBezTo>
                    <a:pt x="12732" y="8849"/>
                    <a:pt x="12952" y="9108"/>
                    <a:pt x="12893" y="9624"/>
                  </a:cubicBezTo>
                  <a:cubicBezTo>
                    <a:pt x="12864" y="9937"/>
                    <a:pt x="12643" y="10393"/>
                    <a:pt x="12232" y="10991"/>
                  </a:cubicBezTo>
                  <a:cubicBezTo>
                    <a:pt x="11821" y="11589"/>
                    <a:pt x="11513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5"/>
                    <a:pt x="8774" y="6973"/>
                  </a:cubicBezTo>
                  <a:cubicBezTo>
                    <a:pt x="8450" y="7000"/>
                    <a:pt x="7966" y="7272"/>
                    <a:pt x="7320" y="7789"/>
                  </a:cubicBezTo>
                  <a:cubicBezTo>
                    <a:pt x="6849" y="8183"/>
                    <a:pt x="6372" y="8577"/>
                    <a:pt x="5888" y="8972"/>
                  </a:cubicBezTo>
                  <a:lnTo>
                    <a:pt x="6350" y="9522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2"/>
                  </a:cubicBezTo>
                  <a:cubicBezTo>
                    <a:pt x="8333" y="11460"/>
                    <a:pt x="8597" y="12358"/>
                    <a:pt x="8861" y="13255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2" y="13921"/>
                    <a:pt x="13709" y="12317"/>
                  </a:cubicBezTo>
                  <a:cubicBezTo>
                    <a:pt x="15001" y="10780"/>
                    <a:pt x="15669" y="9570"/>
                    <a:pt x="15713" y="8686"/>
                  </a:cubicBezTo>
                  <a:cubicBezTo>
                    <a:pt x="15772" y="7503"/>
                    <a:pt x="15295" y="6898"/>
                    <a:pt x="14281" y="6871"/>
                  </a:cubicBezTo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8D6F51-000B-4320-9548-1B09EF8415DC}"/>
              </a:ext>
            </a:extLst>
          </p:cNvPr>
          <p:cNvGrpSpPr/>
          <p:nvPr/>
        </p:nvGrpSpPr>
        <p:grpSpPr>
          <a:xfrm>
            <a:off x="5439339" y="5492962"/>
            <a:ext cx="1313322" cy="377977"/>
            <a:chOff x="1936565" y="5731275"/>
            <a:chExt cx="1313322" cy="377977"/>
          </a:xfrm>
        </p:grpSpPr>
        <p:sp>
          <p:nvSpPr>
            <p:cNvPr id="28" name="Shape 2861">
              <a:extLst>
                <a:ext uri="{FF2B5EF4-FFF2-40B4-BE49-F238E27FC236}">
                  <a16:creationId xmlns:a16="http://schemas.microsoft.com/office/drawing/2014/main" id="{AC5A672D-81BD-4D95-9DD4-B0B1F34E4059}"/>
                </a:ext>
              </a:extLst>
            </p:cNvPr>
            <p:cNvSpPr/>
            <p:nvPr/>
          </p:nvSpPr>
          <p:spPr>
            <a:xfrm>
              <a:off x="1936565" y="5731275"/>
              <a:ext cx="377977" cy="37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24" y="12090"/>
                  </a:moveTo>
                  <a:cubicBezTo>
                    <a:pt x="14019" y="12090"/>
                    <a:pt x="14019" y="12428"/>
                    <a:pt x="14019" y="12428"/>
                  </a:cubicBezTo>
                  <a:lnTo>
                    <a:pt x="14019" y="12863"/>
                  </a:lnTo>
                  <a:lnTo>
                    <a:pt x="14628" y="12863"/>
                  </a:lnTo>
                  <a:lnTo>
                    <a:pt x="14628" y="12428"/>
                  </a:lnTo>
                  <a:cubicBezTo>
                    <a:pt x="14628" y="12428"/>
                    <a:pt x="14628" y="12090"/>
                    <a:pt x="14324" y="12090"/>
                  </a:cubicBezTo>
                  <a:moveTo>
                    <a:pt x="15287" y="12380"/>
                  </a:moveTo>
                  <a:lnTo>
                    <a:pt x="15287" y="13348"/>
                  </a:lnTo>
                  <a:lnTo>
                    <a:pt x="14019" y="13348"/>
                  </a:lnTo>
                  <a:lnTo>
                    <a:pt x="14019" y="14072"/>
                  </a:lnTo>
                  <a:cubicBezTo>
                    <a:pt x="14019" y="14072"/>
                    <a:pt x="14019" y="14411"/>
                    <a:pt x="14324" y="14411"/>
                  </a:cubicBezTo>
                  <a:cubicBezTo>
                    <a:pt x="14628" y="14411"/>
                    <a:pt x="14628" y="14072"/>
                    <a:pt x="14628" y="14072"/>
                  </a:cubicBezTo>
                  <a:lnTo>
                    <a:pt x="14628" y="13734"/>
                  </a:lnTo>
                  <a:lnTo>
                    <a:pt x="15287" y="13734"/>
                  </a:lnTo>
                  <a:lnTo>
                    <a:pt x="15287" y="14266"/>
                  </a:lnTo>
                  <a:cubicBezTo>
                    <a:pt x="15287" y="14266"/>
                    <a:pt x="15186" y="14943"/>
                    <a:pt x="14375" y="14943"/>
                  </a:cubicBezTo>
                  <a:cubicBezTo>
                    <a:pt x="13564" y="14943"/>
                    <a:pt x="13411" y="14266"/>
                    <a:pt x="13411" y="14266"/>
                  </a:cubicBezTo>
                  <a:lnTo>
                    <a:pt x="13411" y="12380"/>
                  </a:lnTo>
                  <a:cubicBezTo>
                    <a:pt x="13411" y="12380"/>
                    <a:pt x="13411" y="11558"/>
                    <a:pt x="14375" y="11558"/>
                  </a:cubicBezTo>
                  <a:cubicBezTo>
                    <a:pt x="15338" y="11558"/>
                    <a:pt x="15287" y="12380"/>
                    <a:pt x="15287" y="12380"/>
                  </a:cubicBezTo>
                  <a:moveTo>
                    <a:pt x="12904" y="14169"/>
                  </a:moveTo>
                  <a:cubicBezTo>
                    <a:pt x="12904" y="14169"/>
                    <a:pt x="12904" y="14943"/>
                    <a:pt x="12347" y="14943"/>
                  </a:cubicBezTo>
                  <a:cubicBezTo>
                    <a:pt x="12005" y="14943"/>
                    <a:pt x="11798" y="14762"/>
                    <a:pt x="11687" y="14621"/>
                  </a:cubicBezTo>
                  <a:lnTo>
                    <a:pt x="11687" y="14895"/>
                  </a:lnTo>
                  <a:lnTo>
                    <a:pt x="11028" y="14895"/>
                  </a:lnTo>
                  <a:lnTo>
                    <a:pt x="11028" y="10446"/>
                  </a:lnTo>
                  <a:lnTo>
                    <a:pt x="11687" y="10446"/>
                  </a:lnTo>
                  <a:lnTo>
                    <a:pt x="11687" y="11888"/>
                  </a:lnTo>
                  <a:cubicBezTo>
                    <a:pt x="11788" y="11782"/>
                    <a:pt x="12036" y="11558"/>
                    <a:pt x="12347" y="11558"/>
                  </a:cubicBezTo>
                  <a:cubicBezTo>
                    <a:pt x="12752" y="11558"/>
                    <a:pt x="12904" y="11896"/>
                    <a:pt x="12904" y="12332"/>
                  </a:cubicBezTo>
                  <a:cubicBezTo>
                    <a:pt x="12904" y="12332"/>
                    <a:pt x="12904" y="14169"/>
                    <a:pt x="12904" y="14169"/>
                  </a:cubicBezTo>
                  <a:close/>
                  <a:moveTo>
                    <a:pt x="10521" y="14895"/>
                  </a:moveTo>
                  <a:lnTo>
                    <a:pt x="9913" y="14895"/>
                  </a:lnTo>
                  <a:lnTo>
                    <a:pt x="9913" y="14605"/>
                  </a:lnTo>
                  <a:cubicBezTo>
                    <a:pt x="9913" y="14605"/>
                    <a:pt x="9558" y="14943"/>
                    <a:pt x="9152" y="14943"/>
                  </a:cubicBezTo>
                  <a:cubicBezTo>
                    <a:pt x="8747" y="14943"/>
                    <a:pt x="8696" y="14556"/>
                    <a:pt x="8696" y="14556"/>
                  </a:cubicBezTo>
                  <a:lnTo>
                    <a:pt x="8696" y="11558"/>
                  </a:lnTo>
                  <a:lnTo>
                    <a:pt x="9304" y="11558"/>
                  </a:lnTo>
                  <a:lnTo>
                    <a:pt x="9304" y="14362"/>
                  </a:lnTo>
                  <a:cubicBezTo>
                    <a:pt x="9304" y="14362"/>
                    <a:pt x="9304" y="14508"/>
                    <a:pt x="9507" y="14508"/>
                  </a:cubicBezTo>
                  <a:cubicBezTo>
                    <a:pt x="9710" y="14508"/>
                    <a:pt x="9913" y="14266"/>
                    <a:pt x="9913" y="14266"/>
                  </a:cubicBezTo>
                  <a:lnTo>
                    <a:pt x="9913" y="11558"/>
                  </a:lnTo>
                  <a:lnTo>
                    <a:pt x="10521" y="11558"/>
                  </a:lnTo>
                  <a:cubicBezTo>
                    <a:pt x="10521" y="11558"/>
                    <a:pt x="10521" y="14895"/>
                    <a:pt x="10521" y="14895"/>
                  </a:cubicBezTo>
                  <a:close/>
                  <a:moveTo>
                    <a:pt x="8595" y="11074"/>
                  </a:moveTo>
                  <a:lnTo>
                    <a:pt x="7834" y="11074"/>
                  </a:lnTo>
                  <a:lnTo>
                    <a:pt x="7834" y="14895"/>
                  </a:lnTo>
                  <a:lnTo>
                    <a:pt x="7124" y="14895"/>
                  </a:lnTo>
                  <a:lnTo>
                    <a:pt x="7124" y="11074"/>
                  </a:lnTo>
                  <a:lnTo>
                    <a:pt x="6363" y="11074"/>
                  </a:lnTo>
                  <a:lnTo>
                    <a:pt x="6363" y="10446"/>
                  </a:lnTo>
                  <a:lnTo>
                    <a:pt x="8595" y="10446"/>
                  </a:lnTo>
                  <a:cubicBezTo>
                    <a:pt x="8595" y="10446"/>
                    <a:pt x="8595" y="11074"/>
                    <a:pt x="8595" y="11074"/>
                  </a:cubicBezTo>
                  <a:close/>
                  <a:moveTo>
                    <a:pt x="14527" y="9430"/>
                  </a:moveTo>
                  <a:cubicBezTo>
                    <a:pt x="14527" y="9430"/>
                    <a:pt x="12667" y="9334"/>
                    <a:pt x="10800" y="9334"/>
                  </a:cubicBezTo>
                  <a:cubicBezTo>
                    <a:pt x="8940" y="9334"/>
                    <a:pt x="7074" y="9430"/>
                    <a:pt x="7074" y="9430"/>
                  </a:cubicBezTo>
                  <a:cubicBezTo>
                    <a:pt x="6233" y="9430"/>
                    <a:pt x="5552" y="10080"/>
                    <a:pt x="5552" y="10881"/>
                  </a:cubicBezTo>
                  <a:cubicBezTo>
                    <a:pt x="5552" y="10881"/>
                    <a:pt x="5400" y="11822"/>
                    <a:pt x="5400" y="12767"/>
                  </a:cubicBezTo>
                  <a:cubicBezTo>
                    <a:pt x="5400" y="13708"/>
                    <a:pt x="5552" y="14652"/>
                    <a:pt x="5552" y="14652"/>
                  </a:cubicBezTo>
                  <a:cubicBezTo>
                    <a:pt x="5552" y="15454"/>
                    <a:pt x="6233" y="16103"/>
                    <a:pt x="7074" y="16103"/>
                  </a:cubicBezTo>
                  <a:cubicBezTo>
                    <a:pt x="7074" y="16103"/>
                    <a:pt x="8905" y="16200"/>
                    <a:pt x="10800" y="16200"/>
                  </a:cubicBezTo>
                  <a:cubicBezTo>
                    <a:pt x="12630" y="16200"/>
                    <a:pt x="14527" y="16103"/>
                    <a:pt x="14527" y="16103"/>
                  </a:cubicBezTo>
                  <a:cubicBezTo>
                    <a:pt x="15367" y="16103"/>
                    <a:pt x="16048" y="15454"/>
                    <a:pt x="16048" y="14652"/>
                  </a:cubicBezTo>
                  <a:cubicBezTo>
                    <a:pt x="16048" y="14652"/>
                    <a:pt x="16200" y="13700"/>
                    <a:pt x="16200" y="12767"/>
                  </a:cubicBezTo>
                  <a:cubicBezTo>
                    <a:pt x="16200" y="11814"/>
                    <a:pt x="16048" y="10881"/>
                    <a:pt x="16048" y="10881"/>
                  </a:cubicBezTo>
                  <a:cubicBezTo>
                    <a:pt x="16048" y="10080"/>
                    <a:pt x="15367" y="9430"/>
                    <a:pt x="14527" y="9430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1992" y="12090"/>
                  </a:moveTo>
                  <a:cubicBezTo>
                    <a:pt x="11860" y="12090"/>
                    <a:pt x="11757" y="12168"/>
                    <a:pt x="11687" y="12243"/>
                  </a:cubicBezTo>
                  <a:lnTo>
                    <a:pt x="11687" y="14276"/>
                  </a:lnTo>
                  <a:cubicBezTo>
                    <a:pt x="11751" y="14345"/>
                    <a:pt x="11847" y="14411"/>
                    <a:pt x="11992" y="14411"/>
                  </a:cubicBezTo>
                  <a:cubicBezTo>
                    <a:pt x="12296" y="14411"/>
                    <a:pt x="12296" y="14072"/>
                    <a:pt x="12296" y="14072"/>
                  </a:cubicBezTo>
                  <a:lnTo>
                    <a:pt x="12296" y="12428"/>
                  </a:lnTo>
                  <a:cubicBezTo>
                    <a:pt x="12296" y="12428"/>
                    <a:pt x="12245" y="12090"/>
                    <a:pt x="11992" y="12090"/>
                  </a:cubicBezTo>
                  <a:moveTo>
                    <a:pt x="7986" y="8751"/>
                  </a:moveTo>
                  <a:lnTo>
                    <a:pt x="8696" y="8751"/>
                  </a:lnTo>
                  <a:lnTo>
                    <a:pt x="8696" y="7188"/>
                  </a:lnTo>
                  <a:lnTo>
                    <a:pt x="9507" y="4970"/>
                  </a:lnTo>
                  <a:lnTo>
                    <a:pt x="8848" y="4970"/>
                  </a:lnTo>
                  <a:lnTo>
                    <a:pt x="8341" y="6433"/>
                  </a:lnTo>
                  <a:lnTo>
                    <a:pt x="7834" y="4970"/>
                  </a:lnTo>
                  <a:lnTo>
                    <a:pt x="7124" y="4970"/>
                  </a:lnTo>
                  <a:lnTo>
                    <a:pt x="7986" y="7188"/>
                  </a:lnTo>
                  <a:cubicBezTo>
                    <a:pt x="7986" y="7188"/>
                    <a:pt x="7986" y="8751"/>
                    <a:pt x="7986" y="8751"/>
                  </a:cubicBezTo>
                  <a:close/>
                  <a:moveTo>
                    <a:pt x="12397" y="8801"/>
                  </a:moveTo>
                  <a:cubicBezTo>
                    <a:pt x="12802" y="8801"/>
                    <a:pt x="13158" y="8449"/>
                    <a:pt x="13158" y="8449"/>
                  </a:cubicBezTo>
                  <a:lnTo>
                    <a:pt x="13158" y="8751"/>
                  </a:lnTo>
                  <a:lnTo>
                    <a:pt x="13766" y="8751"/>
                  </a:lnTo>
                  <a:lnTo>
                    <a:pt x="13766" y="5878"/>
                  </a:lnTo>
                  <a:lnTo>
                    <a:pt x="13158" y="5878"/>
                  </a:lnTo>
                  <a:lnTo>
                    <a:pt x="13158" y="8096"/>
                  </a:lnTo>
                  <a:cubicBezTo>
                    <a:pt x="13158" y="8096"/>
                    <a:pt x="12955" y="8348"/>
                    <a:pt x="12752" y="8348"/>
                  </a:cubicBezTo>
                  <a:cubicBezTo>
                    <a:pt x="12549" y="8348"/>
                    <a:pt x="12549" y="8196"/>
                    <a:pt x="12549" y="8196"/>
                  </a:cubicBezTo>
                  <a:lnTo>
                    <a:pt x="12549" y="5878"/>
                  </a:lnTo>
                  <a:lnTo>
                    <a:pt x="11941" y="5878"/>
                  </a:lnTo>
                  <a:lnTo>
                    <a:pt x="11941" y="8398"/>
                  </a:lnTo>
                  <a:cubicBezTo>
                    <a:pt x="11941" y="8398"/>
                    <a:pt x="11992" y="8801"/>
                    <a:pt x="12397" y="8801"/>
                  </a:cubicBezTo>
                  <a:moveTo>
                    <a:pt x="10166" y="6634"/>
                  </a:moveTo>
                  <a:cubicBezTo>
                    <a:pt x="10166" y="6467"/>
                    <a:pt x="10302" y="6332"/>
                    <a:pt x="10470" y="6332"/>
                  </a:cubicBezTo>
                  <a:cubicBezTo>
                    <a:pt x="10639" y="6332"/>
                    <a:pt x="10775" y="6467"/>
                    <a:pt x="10775" y="6634"/>
                  </a:cubicBezTo>
                  <a:lnTo>
                    <a:pt x="10775" y="8045"/>
                  </a:lnTo>
                  <a:cubicBezTo>
                    <a:pt x="10775" y="8212"/>
                    <a:pt x="10639" y="8348"/>
                    <a:pt x="10470" y="8348"/>
                  </a:cubicBezTo>
                  <a:cubicBezTo>
                    <a:pt x="10302" y="8348"/>
                    <a:pt x="10166" y="8212"/>
                    <a:pt x="10166" y="8045"/>
                  </a:cubicBezTo>
                  <a:cubicBezTo>
                    <a:pt x="10166" y="8045"/>
                    <a:pt x="10166" y="6634"/>
                    <a:pt x="10166" y="6634"/>
                  </a:cubicBezTo>
                  <a:close/>
                  <a:moveTo>
                    <a:pt x="10369" y="8801"/>
                  </a:moveTo>
                  <a:lnTo>
                    <a:pt x="10572" y="8801"/>
                  </a:lnTo>
                  <a:cubicBezTo>
                    <a:pt x="11020" y="8801"/>
                    <a:pt x="11383" y="8440"/>
                    <a:pt x="11383" y="7995"/>
                  </a:cubicBezTo>
                  <a:lnTo>
                    <a:pt x="11383" y="6684"/>
                  </a:lnTo>
                  <a:cubicBezTo>
                    <a:pt x="11383" y="6239"/>
                    <a:pt x="11020" y="5878"/>
                    <a:pt x="10572" y="5878"/>
                  </a:cubicBezTo>
                  <a:lnTo>
                    <a:pt x="10369" y="5878"/>
                  </a:lnTo>
                  <a:cubicBezTo>
                    <a:pt x="9921" y="5878"/>
                    <a:pt x="9558" y="6239"/>
                    <a:pt x="9558" y="6684"/>
                  </a:cubicBezTo>
                  <a:lnTo>
                    <a:pt x="9558" y="7995"/>
                  </a:lnTo>
                  <a:cubicBezTo>
                    <a:pt x="9558" y="8440"/>
                    <a:pt x="9921" y="8801"/>
                    <a:pt x="10369" y="8801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9" name="Shape 2862">
              <a:extLst>
                <a:ext uri="{FF2B5EF4-FFF2-40B4-BE49-F238E27FC236}">
                  <a16:creationId xmlns:a16="http://schemas.microsoft.com/office/drawing/2014/main" id="{B588C321-C9AF-49B4-B7E0-1695D844FE44}"/>
                </a:ext>
              </a:extLst>
            </p:cNvPr>
            <p:cNvSpPr/>
            <p:nvPr/>
          </p:nvSpPr>
          <p:spPr>
            <a:xfrm>
              <a:off x="2404238" y="5731275"/>
              <a:ext cx="377977" cy="37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0672" y="6382"/>
                  </a:moveTo>
                  <a:cubicBezTo>
                    <a:pt x="10464" y="6409"/>
                    <a:pt x="10255" y="6435"/>
                    <a:pt x="10045" y="6460"/>
                  </a:cubicBezTo>
                  <a:cubicBezTo>
                    <a:pt x="9652" y="6558"/>
                    <a:pt x="9223" y="6650"/>
                    <a:pt x="8905" y="6836"/>
                  </a:cubicBezTo>
                  <a:cubicBezTo>
                    <a:pt x="8055" y="7333"/>
                    <a:pt x="7467" y="7913"/>
                    <a:pt x="7073" y="8856"/>
                  </a:cubicBezTo>
                  <a:cubicBezTo>
                    <a:pt x="7009" y="9009"/>
                    <a:pt x="7007" y="9157"/>
                    <a:pt x="6960" y="9326"/>
                  </a:cubicBezTo>
                  <a:cubicBezTo>
                    <a:pt x="6658" y="10425"/>
                    <a:pt x="7194" y="11563"/>
                    <a:pt x="7844" y="11956"/>
                  </a:cubicBezTo>
                  <a:cubicBezTo>
                    <a:pt x="7969" y="12032"/>
                    <a:pt x="8254" y="12166"/>
                    <a:pt x="8358" y="11987"/>
                  </a:cubicBezTo>
                  <a:cubicBezTo>
                    <a:pt x="8416" y="11889"/>
                    <a:pt x="8403" y="11758"/>
                    <a:pt x="8439" y="11643"/>
                  </a:cubicBezTo>
                  <a:cubicBezTo>
                    <a:pt x="8462" y="11568"/>
                    <a:pt x="8536" y="11425"/>
                    <a:pt x="8519" y="11330"/>
                  </a:cubicBezTo>
                  <a:cubicBezTo>
                    <a:pt x="8490" y="11170"/>
                    <a:pt x="8318" y="11068"/>
                    <a:pt x="8246" y="10939"/>
                  </a:cubicBezTo>
                  <a:cubicBezTo>
                    <a:pt x="8099" y="10677"/>
                    <a:pt x="8092" y="10444"/>
                    <a:pt x="8020" y="10093"/>
                  </a:cubicBezTo>
                  <a:cubicBezTo>
                    <a:pt x="8026" y="10046"/>
                    <a:pt x="8031" y="9999"/>
                    <a:pt x="8037" y="9952"/>
                  </a:cubicBezTo>
                  <a:cubicBezTo>
                    <a:pt x="8058" y="9559"/>
                    <a:pt x="8124" y="9276"/>
                    <a:pt x="8246" y="8997"/>
                  </a:cubicBezTo>
                  <a:cubicBezTo>
                    <a:pt x="8601" y="8177"/>
                    <a:pt x="9172" y="7720"/>
                    <a:pt x="10094" y="7447"/>
                  </a:cubicBezTo>
                  <a:cubicBezTo>
                    <a:pt x="10300" y="7386"/>
                    <a:pt x="10882" y="7288"/>
                    <a:pt x="11187" y="7353"/>
                  </a:cubicBezTo>
                  <a:cubicBezTo>
                    <a:pt x="11369" y="7385"/>
                    <a:pt x="11551" y="7415"/>
                    <a:pt x="11733" y="7447"/>
                  </a:cubicBezTo>
                  <a:cubicBezTo>
                    <a:pt x="12393" y="7655"/>
                    <a:pt x="12874" y="8038"/>
                    <a:pt x="13131" y="8637"/>
                  </a:cubicBezTo>
                  <a:cubicBezTo>
                    <a:pt x="13292" y="9010"/>
                    <a:pt x="13339" y="9724"/>
                    <a:pt x="13227" y="10203"/>
                  </a:cubicBezTo>
                  <a:cubicBezTo>
                    <a:pt x="13174" y="10429"/>
                    <a:pt x="13183" y="10624"/>
                    <a:pt x="13115" y="10829"/>
                  </a:cubicBezTo>
                  <a:cubicBezTo>
                    <a:pt x="12865" y="11589"/>
                    <a:pt x="12498" y="12293"/>
                    <a:pt x="11668" y="12488"/>
                  </a:cubicBezTo>
                  <a:cubicBezTo>
                    <a:pt x="11121" y="12618"/>
                    <a:pt x="10711" y="12284"/>
                    <a:pt x="10576" y="11941"/>
                  </a:cubicBezTo>
                  <a:cubicBezTo>
                    <a:pt x="10538" y="11846"/>
                    <a:pt x="10474" y="11677"/>
                    <a:pt x="10512" y="11518"/>
                  </a:cubicBezTo>
                  <a:cubicBezTo>
                    <a:pt x="10656" y="10901"/>
                    <a:pt x="10865" y="10349"/>
                    <a:pt x="11026" y="9733"/>
                  </a:cubicBezTo>
                  <a:cubicBezTo>
                    <a:pt x="11179" y="9146"/>
                    <a:pt x="10888" y="8683"/>
                    <a:pt x="10431" y="8575"/>
                  </a:cubicBezTo>
                  <a:cubicBezTo>
                    <a:pt x="9863" y="8439"/>
                    <a:pt x="9424" y="8966"/>
                    <a:pt x="9274" y="9310"/>
                  </a:cubicBezTo>
                  <a:cubicBezTo>
                    <a:pt x="9155" y="9584"/>
                    <a:pt x="9083" y="10089"/>
                    <a:pt x="9177" y="10453"/>
                  </a:cubicBezTo>
                  <a:cubicBezTo>
                    <a:pt x="9207" y="10569"/>
                    <a:pt x="9347" y="10878"/>
                    <a:pt x="9322" y="10986"/>
                  </a:cubicBezTo>
                  <a:cubicBezTo>
                    <a:pt x="9213" y="11462"/>
                    <a:pt x="9088" y="11974"/>
                    <a:pt x="8953" y="12442"/>
                  </a:cubicBezTo>
                  <a:cubicBezTo>
                    <a:pt x="8812" y="12929"/>
                    <a:pt x="8736" y="13427"/>
                    <a:pt x="8599" y="13898"/>
                  </a:cubicBezTo>
                  <a:cubicBezTo>
                    <a:pt x="8536" y="14114"/>
                    <a:pt x="8539" y="14346"/>
                    <a:pt x="8487" y="14571"/>
                  </a:cubicBezTo>
                  <a:lnTo>
                    <a:pt x="8487" y="14900"/>
                  </a:lnTo>
                  <a:cubicBezTo>
                    <a:pt x="8440" y="15108"/>
                    <a:pt x="8475" y="15478"/>
                    <a:pt x="8519" y="15683"/>
                  </a:cubicBezTo>
                  <a:cubicBezTo>
                    <a:pt x="8547" y="15815"/>
                    <a:pt x="8502" y="15978"/>
                    <a:pt x="8567" y="16074"/>
                  </a:cubicBezTo>
                  <a:cubicBezTo>
                    <a:pt x="8568" y="16144"/>
                    <a:pt x="8577" y="16160"/>
                    <a:pt x="8599" y="16200"/>
                  </a:cubicBezTo>
                  <a:cubicBezTo>
                    <a:pt x="8800" y="16194"/>
                    <a:pt x="9078" y="15665"/>
                    <a:pt x="9177" y="15511"/>
                  </a:cubicBezTo>
                  <a:cubicBezTo>
                    <a:pt x="9369" y="15216"/>
                    <a:pt x="9546" y="14901"/>
                    <a:pt x="9692" y="14556"/>
                  </a:cubicBezTo>
                  <a:cubicBezTo>
                    <a:pt x="9823" y="14245"/>
                    <a:pt x="9844" y="13901"/>
                    <a:pt x="9949" y="13569"/>
                  </a:cubicBezTo>
                  <a:cubicBezTo>
                    <a:pt x="10025" y="13329"/>
                    <a:pt x="10133" y="13049"/>
                    <a:pt x="10158" y="12786"/>
                  </a:cubicBezTo>
                  <a:lnTo>
                    <a:pt x="10174" y="12786"/>
                  </a:lnTo>
                  <a:cubicBezTo>
                    <a:pt x="10216" y="12930"/>
                    <a:pt x="10367" y="13035"/>
                    <a:pt x="10480" y="13115"/>
                  </a:cubicBezTo>
                  <a:cubicBezTo>
                    <a:pt x="10833" y="13367"/>
                    <a:pt x="11441" y="13600"/>
                    <a:pt x="12102" y="13444"/>
                  </a:cubicBezTo>
                  <a:cubicBezTo>
                    <a:pt x="12850" y="13267"/>
                    <a:pt x="13446" y="12916"/>
                    <a:pt x="13838" y="12394"/>
                  </a:cubicBezTo>
                  <a:cubicBezTo>
                    <a:pt x="14127" y="12011"/>
                    <a:pt x="14345" y="11567"/>
                    <a:pt x="14513" y="11064"/>
                  </a:cubicBezTo>
                  <a:cubicBezTo>
                    <a:pt x="14596" y="10817"/>
                    <a:pt x="14613" y="10543"/>
                    <a:pt x="14674" y="10281"/>
                  </a:cubicBezTo>
                  <a:cubicBezTo>
                    <a:pt x="14827" y="9624"/>
                    <a:pt x="14623" y="8833"/>
                    <a:pt x="14433" y="8402"/>
                  </a:cubicBezTo>
                  <a:cubicBezTo>
                    <a:pt x="13856" y="7098"/>
                    <a:pt x="12630" y="6354"/>
                    <a:pt x="10672" y="6382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0" name="Shape 2863">
              <a:extLst>
                <a:ext uri="{FF2B5EF4-FFF2-40B4-BE49-F238E27FC236}">
                  <a16:creationId xmlns:a16="http://schemas.microsoft.com/office/drawing/2014/main" id="{C6FD0D7E-F31B-47D4-BAA4-CF184744FD5C}"/>
                </a:ext>
              </a:extLst>
            </p:cNvPr>
            <p:cNvSpPr/>
            <p:nvPr/>
          </p:nvSpPr>
          <p:spPr>
            <a:xfrm>
              <a:off x="2871910" y="5731275"/>
              <a:ext cx="377977" cy="37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5" y="8897"/>
                    <a:pt x="11997" y="8849"/>
                    <a:pt x="12232" y="8849"/>
                  </a:cubicBezTo>
                  <a:cubicBezTo>
                    <a:pt x="12732" y="8849"/>
                    <a:pt x="12952" y="9108"/>
                    <a:pt x="12893" y="9624"/>
                  </a:cubicBezTo>
                  <a:cubicBezTo>
                    <a:pt x="12864" y="9937"/>
                    <a:pt x="12643" y="10393"/>
                    <a:pt x="12232" y="10991"/>
                  </a:cubicBezTo>
                  <a:cubicBezTo>
                    <a:pt x="11821" y="11589"/>
                    <a:pt x="11513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5"/>
                    <a:pt x="8774" y="6973"/>
                  </a:cubicBezTo>
                  <a:cubicBezTo>
                    <a:pt x="8450" y="7000"/>
                    <a:pt x="7966" y="7272"/>
                    <a:pt x="7320" y="7789"/>
                  </a:cubicBezTo>
                  <a:cubicBezTo>
                    <a:pt x="6849" y="8183"/>
                    <a:pt x="6372" y="8577"/>
                    <a:pt x="5888" y="8972"/>
                  </a:cubicBezTo>
                  <a:lnTo>
                    <a:pt x="6350" y="9522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2"/>
                  </a:cubicBezTo>
                  <a:cubicBezTo>
                    <a:pt x="8333" y="11460"/>
                    <a:pt x="8597" y="12358"/>
                    <a:pt x="8861" y="13255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2" y="13921"/>
                    <a:pt x="13709" y="12317"/>
                  </a:cubicBezTo>
                  <a:cubicBezTo>
                    <a:pt x="15001" y="10780"/>
                    <a:pt x="15669" y="9570"/>
                    <a:pt x="15713" y="8686"/>
                  </a:cubicBezTo>
                  <a:cubicBezTo>
                    <a:pt x="15772" y="7503"/>
                    <a:pt x="15295" y="6898"/>
                    <a:pt x="14281" y="6871"/>
                  </a:cubicBezTo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F3CB83-16ED-4119-B488-A7351F24AF05}"/>
              </a:ext>
            </a:extLst>
          </p:cNvPr>
          <p:cNvGrpSpPr/>
          <p:nvPr/>
        </p:nvGrpSpPr>
        <p:grpSpPr>
          <a:xfrm>
            <a:off x="8838176" y="5492962"/>
            <a:ext cx="1313322" cy="377977"/>
            <a:chOff x="1936565" y="5731275"/>
            <a:chExt cx="1313322" cy="377977"/>
          </a:xfrm>
        </p:grpSpPr>
        <p:sp>
          <p:nvSpPr>
            <p:cNvPr id="32" name="Shape 2861">
              <a:extLst>
                <a:ext uri="{FF2B5EF4-FFF2-40B4-BE49-F238E27FC236}">
                  <a16:creationId xmlns:a16="http://schemas.microsoft.com/office/drawing/2014/main" id="{C6A4DDFD-4C9B-4C7B-BDA0-980FFC1179E4}"/>
                </a:ext>
              </a:extLst>
            </p:cNvPr>
            <p:cNvSpPr/>
            <p:nvPr/>
          </p:nvSpPr>
          <p:spPr>
            <a:xfrm>
              <a:off x="1936565" y="5731275"/>
              <a:ext cx="377977" cy="37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24" y="12090"/>
                  </a:moveTo>
                  <a:cubicBezTo>
                    <a:pt x="14019" y="12090"/>
                    <a:pt x="14019" y="12428"/>
                    <a:pt x="14019" y="12428"/>
                  </a:cubicBezTo>
                  <a:lnTo>
                    <a:pt x="14019" y="12863"/>
                  </a:lnTo>
                  <a:lnTo>
                    <a:pt x="14628" y="12863"/>
                  </a:lnTo>
                  <a:lnTo>
                    <a:pt x="14628" y="12428"/>
                  </a:lnTo>
                  <a:cubicBezTo>
                    <a:pt x="14628" y="12428"/>
                    <a:pt x="14628" y="12090"/>
                    <a:pt x="14324" y="12090"/>
                  </a:cubicBezTo>
                  <a:moveTo>
                    <a:pt x="15287" y="12380"/>
                  </a:moveTo>
                  <a:lnTo>
                    <a:pt x="15287" y="13348"/>
                  </a:lnTo>
                  <a:lnTo>
                    <a:pt x="14019" y="13348"/>
                  </a:lnTo>
                  <a:lnTo>
                    <a:pt x="14019" y="14072"/>
                  </a:lnTo>
                  <a:cubicBezTo>
                    <a:pt x="14019" y="14072"/>
                    <a:pt x="14019" y="14411"/>
                    <a:pt x="14324" y="14411"/>
                  </a:cubicBezTo>
                  <a:cubicBezTo>
                    <a:pt x="14628" y="14411"/>
                    <a:pt x="14628" y="14072"/>
                    <a:pt x="14628" y="14072"/>
                  </a:cubicBezTo>
                  <a:lnTo>
                    <a:pt x="14628" y="13734"/>
                  </a:lnTo>
                  <a:lnTo>
                    <a:pt x="15287" y="13734"/>
                  </a:lnTo>
                  <a:lnTo>
                    <a:pt x="15287" y="14266"/>
                  </a:lnTo>
                  <a:cubicBezTo>
                    <a:pt x="15287" y="14266"/>
                    <a:pt x="15186" y="14943"/>
                    <a:pt x="14375" y="14943"/>
                  </a:cubicBezTo>
                  <a:cubicBezTo>
                    <a:pt x="13564" y="14943"/>
                    <a:pt x="13411" y="14266"/>
                    <a:pt x="13411" y="14266"/>
                  </a:cubicBezTo>
                  <a:lnTo>
                    <a:pt x="13411" y="12380"/>
                  </a:lnTo>
                  <a:cubicBezTo>
                    <a:pt x="13411" y="12380"/>
                    <a:pt x="13411" y="11558"/>
                    <a:pt x="14375" y="11558"/>
                  </a:cubicBezTo>
                  <a:cubicBezTo>
                    <a:pt x="15338" y="11558"/>
                    <a:pt x="15287" y="12380"/>
                    <a:pt x="15287" y="12380"/>
                  </a:cubicBezTo>
                  <a:moveTo>
                    <a:pt x="12904" y="14169"/>
                  </a:moveTo>
                  <a:cubicBezTo>
                    <a:pt x="12904" y="14169"/>
                    <a:pt x="12904" y="14943"/>
                    <a:pt x="12347" y="14943"/>
                  </a:cubicBezTo>
                  <a:cubicBezTo>
                    <a:pt x="12005" y="14943"/>
                    <a:pt x="11798" y="14762"/>
                    <a:pt x="11687" y="14621"/>
                  </a:cubicBezTo>
                  <a:lnTo>
                    <a:pt x="11687" y="14895"/>
                  </a:lnTo>
                  <a:lnTo>
                    <a:pt x="11028" y="14895"/>
                  </a:lnTo>
                  <a:lnTo>
                    <a:pt x="11028" y="10446"/>
                  </a:lnTo>
                  <a:lnTo>
                    <a:pt x="11687" y="10446"/>
                  </a:lnTo>
                  <a:lnTo>
                    <a:pt x="11687" y="11888"/>
                  </a:lnTo>
                  <a:cubicBezTo>
                    <a:pt x="11788" y="11782"/>
                    <a:pt x="12036" y="11558"/>
                    <a:pt x="12347" y="11558"/>
                  </a:cubicBezTo>
                  <a:cubicBezTo>
                    <a:pt x="12752" y="11558"/>
                    <a:pt x="12904" y="11896"/>
                    <a:pt x="12904" y="12332"/>
                  </a:cubicBezTo>
                  <a:cubicBezTo>
                    <a:pt x="12904" y="12332"/>
                    <a:pt x="12904" y="14169"/>
                    <a:pt x="12904" y="14169"/>
                  </a:cubicBezTo>
                  <a:close/>
                  <a:moveTo>
                    <a:pt x="10521" y="14895"/>
                  </a:moveTo>
                  <a:lnTo>
                    <a:pt x="9913" y="14895"/>
                  </a:lnTo>
                  <a:lnTo>
                    <a:pt x="9913" y="14605"/>
                  </a:lnTo>
                  <a:cubicBezTo>
                    <a:pt x="9913" y="14605"/>
                    <a:pt x="9558" y="14943"/>
                    <a:pt x="9152" y="14943"/>
                  </a:cubicBezTo>
                  <a:cubicBezTo>
                    <a:pt x="8747" y="14943"/>
                    <a:pt x="8696" y="14556"/>
                    <a:pt x="8696" y="14556"/>
                  </a:cubicBezTo>
                  <a:lnTo>
                    <a:pt x="8696" y="11558"/>
                  </a:lnTo>
                  <a:lnTo>
                    <a:pt x="9304" y="11558"/>
                  </a:lnTo>
                  <a:lnTo>
                    <a:pt x="9304" y="14362"/>
                  </a:lnTo>
                  <a:cubicBezTo>
                    <a:pt x="9304" y="14362"/>
                    <a:pt x="9304" y="14508"/>
                    <a:pt x="9507" y="14508"/>
                  </a:cubicBezTo>
                  <a:cubicBezTo>
                    <a:pt x="9710" y="14508"/>
                    <a:pt x="9913" y="14266"/>
                    <a:pt x="9913" y="14266"/>
                  </a:cubicBezTo>
                  <a:lnTo>
                    <a:pt x="9913" y="11558"/>
                  </a:lnTo>
                  <a:lnTo>
                    <a:pt x="10521" y="11558"/>
                  </a:lnTo>
                  <a:cubicBezTo>
                    <a:pt x="10521" y="11558"/>
                    <a:pt x="10521" y="14895"/>
                    <a:pt x="10521" y="14895"/>
                  </a:cubicBezTo>
                  <a:close/>
                  <a:moveTo>
                    <a:pt x="8595" y="11074"/>
                  </a:moveTo>
                  <a:lnTo>
                    <a:pt x="7834" y="11074"/>
                  </a:lnTo>
                  <a:lnTo>
                    <a:pt x="7834" y="14895"/>
                  </a:lnTo>
                  <a:lnTo>
                    <a:pt x="7124" y="14895"/>
                  </a:lnTo>
                  <a:lnTo>
                    <a:pt x="7124" y="11074"/>
                  </a:lnTo>
                  <a:lnTo>
                    <a:pt x="6363" y="11074"/>
                  </a:lnTo>
                  <a:lnTo>
                    <a:pt x="6363" y="10446"/>
                  </a:lnTo>
                  <a:lnTo>
                    <a:pt x="8595" y="10446"/>
                  </a:lnTo>
                  <a:cubicBezTo>
                    <a:pt x="8595" y="10446"/>
                    <a:pt x="8595" y="11074"/>
                    <a:pt x="8595" y="11074"/>
                  </a:cubicBezTo>
                  <a:close/>
                  <a:moveTo>
                    <a:pt x="14527" y="9430"/>
                  </a:moveTo>
                  <a:cubicBezTo>
                    <a:pt x="14527" y="9430"/>
                    <a:pt x="12667" y="9334"/>
                    <a:pt x="10800" y="9334"/>
                  </a:cubicBezTo>
                  <a:cubicBezTo>
                    <a:pt x="8940" y="9334"/>
                    <a:pt x="7074" y="9430"/>
                    <a:pt x="7074" y="9430"/>
                  </a:cubicBezTo>
                  <a:cubicBezTo>
                    <a:pt x="6233" y="9430"/>
                    <a:pt x="5552" y="10080"/>
                    <a:pt x="5552" y="10881"/>
                  </a:cubicBezTo>
                  <a:cubicBezTo>
                    <a:pt x="5552" y="10881"/>
                    <a:pt x="5400" y="11822"/>
                    <a:pt x="5400" y="12767"/>
                  </a:cubicBezTo>
                  <a:cubicBezTo>
                    <a:pt x="5400" y="13708"/>
                    <a:pt x="5552" y="14652"/>
                    <a:pt x="5552" y="14652"/>
                  </a:cubicBezTo>
                  <a:cubicBezTo>
                    <a:pt x="5552" y="15454"/>
                    <a:pt x="6233" y="16103"/>
                    <a:pt x="7074" y="16103"/>
                  </a:cubicBezTo>
                  <a:cubicBezTo>
                    <a:pt x="7074" y="16103"/>
                    <a:pt x="8905" y="16200"/>
                    <a:pt x="10800" y="16200"/>
                  </a:cubicBezTo>
                  <a:cubicBezTo>
                    <a:pt x="12630" y="16200"/>
                    <a:pt x="14527" y="16103"/>
                    <a:pt x="14527" y="16103"/>
                  </a:cubicBezTo>
                  <a:cubicBezTo>
                    <a:pt x="15367" y="16103"/>
                    <a:pt x="16048" y="15454"/>
                    <a:pt x="16048" y="14652"/>
                  </a:cubicBezTo>
                  <a:cubicBezTo>
                    <a:pt x="16048" y="14652"/>
                    <a:pt x="16200" y="13700"/>
                    <a:pt x="16200" y="12767"/>
                  </a:cubicBezTo>
                  <a:cubicBezTo>
                    <a:pt x="16200" y="11814"/>
                    <a:pt x="16048" y="10881"/>
                    <a:pt x="16048" y="10881"/>
                  </a:cubicBezTo>
                  <a:cubicBezTo>
                    <a:pt x="16048" y="10080"/>
                    <a:pt x="15367" y="9430"/>
                    <a:pt x="14527" y="9430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1992" y="12090"/>
                  </a:moveTo>
                  <a:cubicBezTo>
                    <a:pt x="11860" y="12090"/>
                    <a:pt x="11757" y="12168"/>
                    <a:pt x="11687" y="12243"/>
                  </a:cubicBezTo>
                  <a:lnTo>
                    <a:pt x="11687" y="14276"/>
                  </a:lnTo>
                  <a:cubicBezTo>
                    <a:pt x="11751" y="14345"/>
                    <a:pt x="11847" y="14411"/>
                    <a:pt x="11992" y="14411"/>
                  </a:cubicBezTo>
                  <a:cubicBezTo>
                    <a:pt x="12296" y="14411"/>
                    <a:pt x="12296" y="14072"/>
                    <a:pt x="12296" y="14072"/>
                  </a:cubicBezTo>
                  <a:lnTo>
                    <a:pt x="12296" y="12428"/>
                  </a:lnTo>
                  <a:cubicBezTo>
                    <a:pt x="12296" y="12428"/>
                    <a:pt x="12245" y="12090"/>
                    <a:pt x="11992" y="12090"/>
                  </a:cubicBezTo>
                  <a:moveTo>
                    <a:pt x="7986" y="8751"/>
                  </a:moveTo>
                  <a:lnTo>
                    <a:pt x="8696" y="8751"/>
                  </a:lnTo>
                  <a:lnTo>
                    <a:pt x="8696" y="7188"/>
                  </a:lnTo>
                  <a:lnTo>
                    <a:pt x="9507" y="4970"/>
                  </a:lnTo>
                  <a:lnTo>
                    <a:pt x="8848" y="4970"/>
                  </a:lnTo>
                  <a:lnTo>
                    <a:pt x="8341" y="6433"/>
                  </a:lnTo>
                  <a:lnTo>
                    <a:pt x="7834" y="4970"/>
                  </a:lnTo>
                  <a:lnTo>
                    <a:pt x="7124" y="4970"/>
                  </a:lnTo>
                  <a:lnTo>
                    <a:pt x="7986" y="7188"/>
                  </a:lnTo>
                  <a:cubicBezTo>
                    <a:pt x="7986" y="7188"/>
                    <a:pt x="7986" y="8751"/>
                    <a:pt x="7986" y="8751"/>
                  </a:cubicBezTo>
                  <a:close/>
                  <a:moveTo>
                    <a:pt x="12397" y="8801"/>
                  </a:moveTo>
                  <a:cubicBezTo>
                    <a:pt x="12802" y="8801"/>
                    <a:pt x="13158" y="8449"/>
                    <a:pt x="13158" y="8449"/>
                  </a:cubicBezTo>
                  <a:lnTo>
                    <a:pt x="13158" y="8751"/>
                  </a:lnTo>
                  <a:lnTo>
                    <a:pt x="13766" y="8751"/>
                  </a:lnTo>
                  <a:lnTo>
                    <a:pt x="13766" y="5878"/>
                  </a:lnTo>
                  <a:lnTo>
                    <a:pt x="13158" y="5878"/>
                  </a:lnTo>
                  <a:lnTo>
                    <a:pt x="13158" y="8096"/>
                  </a:lnTo>
                  <a:cubicBezTo>
                    <a:pt x="13158" y="8096"/>
                    <a:pt x="12955" y="8348"/>
                    <a:pt x="12752" y="8348"/>
                  </a:cubicBezTo>
                  <a:cubicBezTo>
                    <a:pt x="12549" y="8348"/>
                    <a:pt x="12549" y="8196"/>
                    <a:pt x="12549" y="8196"/>
                  </a:cubicBezTo>
                  <a:lnTo>
                    <a:pt x="12549" y="5878"/>
                  </a:lnTo>
                  <a:lnTo>
                    <a:pt x="11941" y="5878"/>
                  </a:lnTo>
                  <a:lnTo>
                    <a:pt x="11941" y="8398"/>
                  </a:lnTo>
                  <a:cubicBezTo>
                    <a:pt x="11941" y="8398"/>
                    <a:pt x="11992" y="8801"/>
                    <a:pt x="12397" y="8801"/>
                  </a:cubicBezTo>
                  <a:moveTo>
                    <a:pt x="10166" y="6634"/>
                  </a:moveTo>
                  <a:cubicBezTo>
                    <a:pt x="10166" y="6467"/>
                    <a:pt x="10302" y="6332"/>
                    <a:pt x="10470" y="6332"/>
                  </a:cubicBezTo>
                  <a:cubicBezTo>
                    <a:pt x="10639" y="6332"/>
                    <a:pt x="10775" y="6467"/>
                    <a:pt x="10775" y="6634"/>
                  </a:cubicBezTo>
                  <a:lnTo>
                    <a:pt x="10775" y="8045"/>
                  </a:lnTo>
                  <a:cubicBezTo>
                    <a:pt x="10775" y="8212"/>
                    <a:pt x="10639" y="8348"/>
                    <a:pt x="10470" y="8348"/>
                  </a:cubicBezTo>
                  <a:cubicBezTo>
                    <a:pt x="10302" y="8348"/>
                    <a:pt x="10166" y="8212"/>
                    <a:pt x="10166" y="8045"/>
                  </a:cubicBezTo>
                  <a:cubicBezTo>
                    <a:pt x="10166" y="8045"/>
                    <a:pt x="10166" y="6634"/>
                    <a:pt x="10166" y="6634"/>
                  </a:cubicBezTo>
                  <a:close/>
                  <a:moveTo>
                    <a:pt x="10369" y="8801"/>
                  </a:moveTo>
                  <a:lnTo>
                    <a:pt x="10572" y="8801"/>
                  </a:lnTo>
                  <a:cubicBezTo>
                    <a:pt x="11020" y="8801"/>
                    <a:pt x="11383" y="8440"/>
                    <a:pt x="11383" y="7995"/>
                  </a:cubicBezTo>
                  <a:lnTo>
                    <a:pt x="11383" y="6684"/>
                  </a:lnTo>
                  <a:cubicBezTo>
                    <a:pt x="11383" y="6239"/>
                    <a:pt x="11020" y="5878"/>
                    <a:pt x="10572" y="5878"/>
                  </a:cubicBezTo>
                  <a:lnTo>
                    <a:pt x="10369" y="5878"/>
                  </a:lnTo>
                  <a:cubicBezTo>
                    <a:pt x="9921" y="5878"/>
                    <a:pt x="9558" y="6239"/>
                    <a:pt x="9558" y="6684"/>
                  </a:cubicBezTo>
                  <a:lnTo>
                    <a:pt x="9558" y="7995"/>
                  </a:lnTo>
                  <a:cubicBezTo>
                    <a:pt x="9558" y="8440"/>
                    <a:pt x="9921" y="8801"/>
                    <a:pt x="10369" y="8801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3" name="Shape 2862">
              <a:extLst>
                <a:ext uri="{FF2B5EF4-FFF2-40B4-BE49-F238E27FC236}">
                  <a16:creationId xmlns:a16="http://schemas.microsoft.com/office/drawing/2014/main" id="{0D42CD4E-0EFA-4BC1-87D0-594AF25A36B4}"/>
                </a:ext>
              </a:extLst>
            </p:cNvPr>
            <p:cNvSpPr/>
            <p:nvPr/>
          </p:nvSpPr>
          <p:spPr>
            <a:xfrm>
              <a:off x="2404238" y="5731275"/>
              <a:ext cx="377977" cy="37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0672" y="6382"/>
                  </a:moveTo>
                  <a:cubicBezTo>
                    <a:pt x="10464" y="6409"/>
                    <a:pt x="10255" y="6435"/>
                    <a:pt x="10045" y="6460"/>
                  </a:cubicBezTo>
                  <a:cubicBezTo>
                    <a:pt x="9652" y="6558"/>
                    <a:pt x="9223" y="6650"/>
                    <a:pt x="8905" y="6836"/>
                  </a:cubicBezTo>
                  <a:cubicBezTo>
                    <a:pt x="8055" y="7333"/>
                    <a:pt x="7467" y="7913"/>
                    <a:pt x="7073" y="8856"/>
                  </a:cubicBezTo>
                  <a:cubicBezTo>
                    <a:pt x="7009" y="9009"/>
                    <a:pt x="7007" y="9157"/>
                    <a:pt x="6960" y="9326"/>
                  </a:cubicBezTo>
                  <a:cubicBezTo>
                    <a:pt x="6658" y="10425"/>
                    <a:pt x="7194" y="11563"/>
                    <a:pt x="7844" y="11956"/>
                  </a:cubicBezTo>
                  <a:cubicBezTo>
                    <a:pt x="7969" y="12032"/>
                    <a:pt x="8254" y="12166"/>
                    <a:pt x="8358" y="11987"/>
                  </a:cubicBezTo>
                  <a:cubicBezTo>
                    <a:pt x="8416" y="11889"/>
                    <a:pt x="8403" y="11758"/>
                    <a:pt x="8439" y="11643"/>
                  </a:cubicBezTo>
                  <a:cubicBezTo>
                    <a:pt x="8462" y="11568"/>
                    <a:pt x="8536" y="11425"/>
                    <a:pt x="8519" y="11330"/>
                  </a:cubicBezTo>
                  <a:cubicBezTo>
                    <a:pt x="8490" y="11170"/>
                    <a:pt x="8318" y="11068"/>
                    <a:pt x="8246" y="10939"/>
                  </a:cubicBezTo>
                  <a:cubicBezTo>
                    <a:pt x="8099" y="10677"/>
                    <a:pt x="8092" y="10444"/>
                    <a:pt x="8020" y="10093"/>
                  </a:cubicBezTo>
                  <a:cubicBezTo>
                    <a:pt x="8026" y="10046"/>
                    <a:pt x="8031" y="9999"/>
                    <a:pt x="8037" y="9952"/>
                  </a:cubicBezTo>
                  <a:cubicBezTo>
                    <a:pt x="8058" y="9559"/>
                    <a:pt x="8124" y="9276"/>
                    <a:pt x="8246" y="8997"/>
                  </a:cubicBezTo>
                  <a:cubicBezTo>
                    <a:pt x="8601" y="8177"/>
                    <a:pt x="9172" y="7720"/>
                    <a:pt x="10094" y="7447"/>
                  </a:cubicBezTo>
                  <a:cubicBezTo>
                    <a:pt x="10300" y="7386"/>
                    <a:pt x="10882" y="7288"/>
                    <a:pt x="11187" y="7353"/>
                  </a:cubicBezTo>
                  <a:cubicBezTo>
                    <a:pt x="11369" y="7385"/>
                    <a:pt x="11551" y="7415"/>
                    <a:pt x="11733" y="7447"/>
                  </a:cubicBezTo>
                  <a:cubicBezTo>
                    <a:pt x="12393" y="7655"/>
                    <a:pt x="12874" y="8038"/>
                    <a:pt x="13131" y="8637"/>
                  </a:cubicBezTo>
                  <a:cubicBezTo>
                    <a:pt x="13292" y="9010"/>
                    <a:pt x="13339" y="9724"/>
                    <a:pt x="13227" y="10203"/>
                  </a:cubicBezTo>
                  <a:cubicBezTo>
                    <a:pt x="13174" y="10429"/>
                    <a:pt x="13183" y="10624"/>
                    <a:pt x="13115" y="10829"/>
                  </a:cubicBezTo>
                  <a:cubicBezTo>
                    <a:pt x="12865" y="11589"/>
                    <a:pt x="12498" y="12293"/>
                    <a:pt x="11668" y="12488"/>
                  </a:cubicBezTo>
                  <a:cubicBezTo>
                    <a:pt x="11121" y="12618"/>
                    <a:pt x="10711" y="12284"/>
                    <a:pt x="10576" y="11941"/>
                  </a:cubicBezTo>
                  <a:cubicBezTo>
                    <a:pt x="10538" y="11846"/>
                    <a:pt x="10474" y="11677"/>
                    <a:pt x="10512" y="11518"/>
                  </a:cubicBezTo>
                  <a:cubicBezTo>
                    <a:pt x="10656" y="10901"/>
                    <a:pt x="10865" y="10349"/>
                    <a:pt x="11026" y="9733"/>
                  </a:cubicBezTo>
                  <a:cubicBezTo>
                    <a:pt x="11179" y="9146"/>
                    <a:pt x="10888" y="8683"/>
                    <a:pt x="10431" y="8575"/>
                  </a:cubicBezTo>
                  <a:cubicBezTo>
                    <a:pt x="9863" y="8439"/>
                    <a:pt x="9424" y="8966"/>
                    <a:pt x="9274" y="9310"/>
                  </a:cubicBezTo>
                  <a:cubicBezTo>
                    <a:pt x="9155" y="9584"/>
                    <a:pt x="9083" y="10089"/>
                    <a:pt x="9177" y="10453"/>
                  </a:cubicBezTo>
                  <a:cubicBezTo>
                    <a:pt x="9207" y="10569"/>
                    <a:pt x="9347" y="10878"/>
                    <a:pt x="9322" y="10986"/>
                  </a:cubicBezTo>
                  <a:cubicBezTo>
                    <a:pt x="9213" y="11462"/>
                    <a:pt x="9088" y="11974"/>
                    <a:pt x="8953" y="12442"/>
                  </a:cubicBezTo>
                  <a:cubicBezTo>
                    <a:pt x="8812" y="12929"/>
                    <a:pt x="8736" y="13427"/>
                    <a:pt x="8599" y="13898"/>
                  </a:cubicBezTo>
                  <a:cubicBezTo>
                    <a:pt x="8536" y="14114"/>
                    <a:pt x="8539" y="14346"/>
                    <a:pt x="8487" y="14571"/>
                  </a:cubicBezTo>
                  <a:lnTo>
                    <a:pt x="8487" y="14900"/>
                  </a:lnTo>
                  <a:cubicBezTo>
                    <a:pt x="8440" y="15108"/>
                    <a:pt x="8475" y="15478"/>
                    <a:pt x="8519" y="15683"/>
                  </a:cubicBezTo>
                  <a:cubicBezTo>
                    <a:pt x="8547" y="15815"/>
                    <a:pt x="8502" y="15978"/>
                    <a:pt x="8567" y="16074"/>
                  </a:cubicBezTo>
                  <a:cubicBezTo>
                    <a:pt x="8568" y="16144"/>
                    <a:pt x="8577" y="16160"/>
                    <a:pt x="8599" y="16200"/>
                  </a:cubicBezTo>
                  <a:cubicBezTo>
                    <a:pt x="8800" y="16194"/>
                    <a:pt x="9078" y="15665"/>
                    <a:pt x="9177" y="15511"/>
                  </a:cubicBezTo>
                  <a:cubicBezTo>
                    <a:pt x="9369" y="15216"/>
                    <a:pt x="9546" y="14901"/>
                    <a:pt x="9692" y="14556"/>
                  </a:cubicBezTo>
                  <a:cubicBezTo>
                    <a:pt x="9823" y="14245"/>
                    <a:pt x="9844" y="13901"/>
                    <a:pt x="9949" y="13569"/>
                  </a:cubicBezTo>
                  <a:cubicBezTo>
                    <a:pt x="10025" y="13329"/>
                    <a:pt x="10133" y="13049"/>
                    <a:pt x="10158" y="12786"/>
                  </a:cubicBezTo>
                  <a:lnTo>
                    <a:pt x="10174" y="12786"/>
                  </a:lnTo>
                  <a:cubicBezTo>
                    <a:pt x="10216" y="12930"/>
                    <a:pt x="10367" y="13035"/>
                    <a:pt x="10480" y="13115"/>
                  </a:cubicBezTo>
                  <a:cubicBezTo>
                    <a:pt x="10833" y="13367"/>
                    <a:pt x="11441" y="13600"/>
                    <a:pt x="12102" y="13444"/>
                  </a:cubicBezTo>
                  <a:cubicBezTo>
                    <a:pt x="12850" y="13267"/>
                    <a:pt x="13446" y="12916"/>
                    <a:pt x="13838" y="12394"/>
                  </a:cubicBezTo>
                  <a:cubicBezTo>
                    <a:pt x="14127" y="12011"/>
                    <a:pt x="14345" y="11567"/>
                    <a:pt x="14513" y="11064"/>
                  </a:cubicBezTo>
                  <a:cubicBezTo>
                    <a:pt x="14596" y="10817"/>
                    <a:pt x="14613" y="10543"/>
                    <a:pt x="14674" y="10281"/>
                  </a:cubicBezTo>
                  <a:cubicBezTo>
                    <a:pt x="14827" y="9624"/>
                    <a:pt x="14623" y="8833"/>
                    <a:pt x="14433" y="8402"/>
                  </a:cubicBezTo>
                  <a:cubicBezTo>
                    <a:pt x="13856" y="7098"/>
                    <a:pt x="12630" y="6354"/>
                    <a:pt x="10672" y="6382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4" name="Shape 2863">
              <a:extLst>
                <a:ext uri="{FF2B5EF4-FFF2-40B4-BE49-F238E27FC236}">
                  <a16:creationId xmlns:a16="http://schemas.microsoft.com/office/drawing/2014/main" id="{AD0B73A5-2B66-415E-BA52-4A3E3F09D9E6}"/>
                </a:ext>
              </a:extLst>
            </p:cNvPr>
            <p:cNvSpPr/>
            <p:nvPr/>
          </p:nvSpPr>
          <p:spPr>
            <a:xfrm>
              <a:off x="2871910" y="5731275"/>
              <a:ext cx="377977" cy="37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5" y="8897"/>
                    <a:pt x="11997" y="8849"/>
                    <a:pt x="12232" y="8849"/>
                  </a:cubicBezTo>
                  <a:cubicBezTo>
                    <a:pt x="12732" y="8849"/>
                    <a:pt x="12952" y="9108"/>
                    <a:pt x="12893" y="9624"/>
                  </a:cubicBezTo>
                  <a:cubicBezTo>
                    <a:pt x="12864" y="9937"/>
                    <a:pt x="12643" y="10393"/>
                    <a:pt x="12232" y="10991"/>
                  </a:cubicBezTo>
                  <a:cubicBezTo>
                    <a:pt x="11821" y="11589"/>
                    <a:pt x="11513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5"/>
                    <a:pt x="8774" y="6973"/>
                  </a:cubicBezTo>
                  <a:cubicBezTo>
                    <a:pt x="8450" y="7000"/>
                    <a:pt x="7966" y="7272"/>
                    <a:pt x="7320" y="7789"/>
                  </a:cubicBezTo>
                  <a:cubicBezTo>
                    <a:pt x="6849" y="8183"/>
                    <a:pt x="6372" y="8577"/>
                    <a:pt x="5888" y="8972"/>
                  </a:cubicBezTo>
                  <a:lnTo>
                    <a:pt x="6350" y="9522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2"/>
                  </a:cubicBezTo>
                  <a:cubicBezTo>
                    <a:pt x="8333" y="11460"/>
                    <a:pt x="8597" y="12358"/>
                    <a:pt x="8861" y="13255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2" y="13921"/>
                    <a:pt x="13709" y="12317"/>
                  </a:cubicBezTo>
                  <a:cubicBezTo>
                    <a:pt x="15001" y="10780"/>
                    <a:pt x="15669" y="9570"/>
                    <a:pt x="15713" y="8686"/>
                  </a:cubicBezTo>
                  <a:cubicBezTo>
                    <a:pt x="15772" y="7503"/>
                    <a:pt x="15295" y="6898"/>
                    <a:pt x="14281" y="6871"/>
                  </a:cubicBezTo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7D11A1-8548-4C4D-8637-EE36DD7DE00E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BCB8FF-91D5-4067-B0CD-0567ED2CC384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D45B278-AD7B-4FCC-8A71-093F1521193F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879A49-87A4-4115-8CB1-7D173C0031D0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EBCB87E-A2E0-4F19-BA71-12EE1AF70882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59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A99B83-05F6-4C3E-823D-57767B880710}"/>
              </a:ext>
            </a:extLst>
          </p:cNvPr>
          <p:cNvSpPr txBox="1"/>
          <p:nvPr/>
        </p:nvSpPr>
        <p:spPr>
          <a:xfrm>
            <a:off x="3108534" y="649356"/>
            <a:ext cx="597493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dirty="0">
                <a:ea typeface="Lato Bold" panose="020F0502020204030203" pitchFamily="34" charset="0"/>
                <a:cs typeface="Lato Bold" panose="020F0502020204030203" pitchFamily="34" charset="0"/>
              </a:rPr>
              <a:t>Create ideas that </a:t>
            </a:r>
            <a:r>
              <a:rPr lang="en-US" sz="3000" dirty="0">
                <a:solidFill>
                  <a:schemeClr val="accent3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matter to people.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25E2F-3A5C-4DF7-A9CF-7880C2C24E16}"/>
              </a:ext>
            </a:extLst>
          </p:cNvPr>
          <p:cNvSpPr/>
          <p:nvPr/>
        </p:nvSpPr>
        <p:spPr>
          <a:xfrm>
            <a:off x="3003087" y="1145709"/>
            <a:ext cx="6080378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F5CAC3-91AC-4D4C-A9C7-FD19C4B6D3A2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097941E-C1FB-45D2-9949-32DBD26EAC4E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0D131F-585D-4876-8159-D03340865664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BBC3393-2782-4057-AF46-08DAA16811EE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906D78-1D9A-4710-9ADF-3F73FBEE39C7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9DEFD8F-9C28-4BCD-8863-2D0A45EC3D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4" r="28934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8B73B42-8AF9-4AD6-BF22-39FE596989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EBE35C9-5BB7-4A5F-AC0E-C24842E036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3" r="27743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10C4D99-8824-46B0-A832-A23639C3E3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 b="5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91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CE1401AE-2EDD-429E-94AC-565135ABB367}"/>
              </a:ext>
            </a:extLst>
          </p:cNvPr>
          <p:cNvSpPr/>
          <p:nvPr/>
        </p:nvSpPr>
        <p:spPr>
          <a:xfrm>
            <a:off x="6678539" y="3098669"/>
            <a:ext cx="666206" cy="666206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B7830D-6001-4AC4-AB35-038236C5CD65}"/>
              </a:ext>
            </a:extLst>
          </p:cNvPr>
          <p:cNvSpPr/>
          <p:nvPr/>
        </p:nvSpPr>
        <p:spPr>
          <a:xfrm>
            <a:off x="6678539" y="4188555"/>
            <a:ext cx="666206" cy="66620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0DA1B6-03E1-4910-B456-F8749C0CE61A}"/>
              </a:ext>
            </a:extLst>
          </p:cNvPr>
          <p:cNvSpPr/>
          <p:nvPr/>
        </p:nvSpPr>
        <p:spPr>
          <a:xfrm>
            <a:off x="6678539" y="5278441"/>
            <a:ext cx="666206" cy="666206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4D9B32-C190-4EB5-90F1-29691B339EFD}"/>
              </a:ext>
            </a:extLst>
          </p:cNvPr>
          <p:cNvSpPr/>
          <p:nvPr/>
        </p:nvSpPr>
        <p:spPr>
          <a:xfrm>
            <a:off x="7592939" y="3071208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8A23C-E0F4-4685-B584-823FB42BF8C2}"/>
              </a:ext>
            </a:extLst>
          </p:cNvPr>
          <p:cNvSpPr/>
          <p:nvPr/>
        </p:nvSpPr>
        <p:spPr>
          <a:xfrm>
            <a:off x="7592939" y="4115439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accent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B1DBE3-DDA3-4CF0-9CED-7A2CF20C315B}"/>
              </a:ext>
            </a:extLst>
          </p:cNvPr>
          <p:cNvSpPr/>
          <p:nvPr/>
        </p:nvSpPr>
        <p:spPr>
          <a:xfrm>
            <a:off x="7592939" y="5192715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accent3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0" name="Shape 2755">
            <a:extLst>
              <a:ext uri="{FF2B5EF4-FFF2-40B4-BE49-F238E27FC236}">
                <a16:creationId xmlns:a16="http://schemas.microsoft.com/office/drawing/2014/main" id="{253A2314-9814-458E-B5CF-E7DDFE62E61D}"/>
              </a:ext>
            </a:extLst>
          </p:cNvPr>
          <p:cNvSpPr/>
          <p:nvPr/>
        </p:nvSpPr>
        <p:spPr>
          <a:xfrm>
            <a:off x="6911137" y="3308933"/>
            <a:ext cx="201010" cy="24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765">
            <a:extLst>
              <a:ext uri="{FF2B5EF4-FFF2-40B4-BE49-F238E27FC236}">
                <a16:creationId xmlns:a16="http://schemas.microsoft.com/office/drawing/2014/main" id="{58CBAD1C-F2C2-4975-AB41-9F98BB2A3D78}"/>
              </a:ext>
            </a:extLst>
          </p:cNvPr>
          <p:cNvSpPr/>
          <p:nvPr/>
        </p:nvSpPr>
        <p:spPr>
          <a:xfrm>
            <a:off x="6835331" y="4351979"/>
            <a:ext cx="339357" cy="339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775">
            <a:extLst>
              <a:ext uri="{FF2B5EF4-FFF2-40B4-BE49-F238E27FC236}">
                <a16:creationId xmlns:a16="http://schemas.microsoft.com/office/drawing/2014/main" id="{41DE1E9C-FB55-4628-9272-7173AFB8DC4B}"/>
              </a:ext>
            </a:extLst>
          </p:cNvPr>
          <p:cNvSpPr/>
          <p:nvPr/>
        </p:nvSpPr>
        <p:spPr>
          <a:xfrm>
            <a:off x="6779035" y="5468546"/>
            <a:ext cx="465214" cy="338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E17BD-B77A-418C-B512-AE4FD3F588A1}"/>
              </a:ext>
            </a:extLst>
          </p:cNvPr>
          <p:cNvSpPr txBox="1"/>
          <p:nvPr/>
        </p:nvSpPr>
        <p:spPr>
          <a:xfrm>
            <a:off x="6678539" y="1130503"/>
            <a:ext cx="465070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>
                <a:ea typeface="Lato Bold" panose="020F0502020204030203" pitchFamily="34" charset="0"/>
                <a:cs typeface="Lato Bold" panose="020F0502020204030203" pitchFamily="34" charset="0"/>
              </a:rPr>
              <a:t>We found our creative space that is </a:t>
            </a:r>
            <a:r>
              <a:rPr lang="en-US" sz="3600">
                <a:solidFill>
                  <a:schemeClr val="accent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open for you.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4452BC-57C4-46A5-93DE-97092D2C095D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C735E7-640E-48C3-A229-DF74F25621B5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5679AE-2D35-40E7-9900-E99702899262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CBD121-01FF-4FB7-ACEC-EE718068E8D1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4393217-5137-437F-ACD6-05A46FEE8513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1235BE2-C7B5-4106-8F99-87DC91C6B8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5" r="16645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26566F1-1DD7-4C73-99FC-56D998593E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4294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37DF08A-18A3-4852-9299-98B8DF3D53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5" r="16645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23E4392-1F12-4A5F-B4BA-FCB39FB11E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01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470FFF9-A621-471E-9D30-C66029C2D34A}"/>
              </a:ext>
            </a:extLst>
          </p:cNvPr>
          <p:cNvSpPr/>
          <p:nvPr/>
        </p:nvSpPr>
        <p:spPr>
          <a:xfrm>
            <a:off x="599785" y="4868439"/>
            <a:ext cx="630862" cy="630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B88AD0-6A94-4EBC-B117-7C914E4847BE}"/>
              </a:ext>
            </a:extLst>
          </p:cNvPr>
          <p:cNvSpPr/>
          <p:nvPr/>
        </p:nvSpPr>
        <p:spPr>
          <a:xfrm>
            <a:off x="599785" y="3949645"/>
            <a:ext cx="630862" cy="630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9F501-F51C-44D3-82EA-05B1768CF8E8}"/>
              </a:ext>
            </a:extLst>
          </p:cNvPr>
          <p:cNvSpPr txBox="1"/>
          <p:nvPr/>
        </p:nvSpPr>
        <p:spPr>
          <a:xfrm>
            <a:off x="1362622" y="4003466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69%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F5A2BA-91CF-4313-9E16-CCCFDB87FABC}"/>
              </a:ext>
            </a:extLst>
          </p:cNvPr>
          <p:cNvSpPr/>
          <p:nvPr/>
        </p:nvSpPr>
        <p:spPr>
          <a:xfrm>
            <a:off x="2333288" y="4003466"/>
            <a:ext cx="277742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erat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diam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tincidunt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endParaRPr lang="en-US" sz="1200" dirty="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8FA5A-59E3-450E-B433-90FE65409513}"/>
              </a:ext>
            </a:extLst>
          </p:cNvPr>
          <p:cNvSpPr txBox="1"/>
          <p:nvPr/>
        </p:nvSpPr>
        <p:spPr>
          <a:xfrm>
            <a:off x="1362622" y="492226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96%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8F76D6-85A5-4857-86AF-744FD010A035}"/>
              </a:ext>
            </a:extLst>
          </p:cNvPr>
          <p:cNvSpPr/>
          <p:nvPr/>
        </p:nvSpPr>
        <p:spPr>
          <a:xfrm>
            <a:off x="2333288" y="4944291"/>
            <a:ext cx="277742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 erat diam tincidunt. 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5" name="Shape 2751">
            <a:extLst>
              <a:ext uri="{FF2B5EF4-FFF2-40B4-BE49-F238E27FC236}">
                <a16:creationId xmlns:a16="http://schemas.microsoft.com/office/drawing/2014/main" id="{A4FD228F-16D0-434C-B137-B587E331B0F8}"/>
              </a:ext>
            </a:extLst>
          </p:cNvPr>
          <p:cNvSpPr/>
          <p:nvPr/>
        </p:nvSpPr>
        <p:spPr>
          <a:xfrm>
            <a:off x="812055" y="4089882"/>
            <a:ext cx="225577" cy="354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761">
            <a:extLst>
              <a:ext uri="{FF2B5EF4-FFF2-40B4-BE49-F238E27FC236}">
                <a16:creationId xmlns:a16="http://schemas.microsoft.com/office/drawing/2014/main" id="{C9F78875-D4B9-43C6-9FE0-53903FC89E43}"/>
              </a:ext>
            </a:extLst>
          </p:cNvPr>
          <p:cNvSpPr/>
          <p:nvPr/>
        </p:nvSpPr>
        <p:spPr>
          <a:xfrm>
            <a:off x="726742" y="5034816"/>
            <a:ext cx="354479" cy="354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58929C-775F-46AF-8617-4AC2597B21DC}"/>
              </a:ext>
            </a:extLst>
          </p:cNvPr>
          <p:cNvSpPr txBox="1"/>
          <p:nvPr/>
        </p:nvSpPr>
        <p:spPr>
          <a:xfrm>
            <a:off x="599785" y="1534009"/>
            <a:ext cx="402267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ea typeface="Lato Bold" panose="020F0502020204030203" pitchFamily="34" charset="0"/>
                <a:cs typeface="Lato Bold" panose="020F0502020204030203" pitchFamily="34" charset="0"/>
              </a:rPr>
              <a:t>A perfect blend of creativity, energy, communication, </a:t>
            </a:r>
            <a:r>
              <a:rPr lang="en-US" sz="3000">
                <a:solidFill>
                  <a:schemeClr val="accent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clarity and restraint</a:t>
            </a:r>
            <a:r>
              <a:rPr lang="en-US" sz="3000">
                <a:ea typeface="Lato Bold" panose="020F0502020204030203" pitchFamily="34" charset="0"/>
                <a:cs typeface="Lato Bold" panose="020F0502020204030203" pitchFamily="34" charset="0"/>
              </a:rPr>
              <a:t>.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09860D-762F-48EC-9E36-CF1A1B70E6F0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AE2A3F-A5E3-43F7-86C0-16374A2F2D10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C100214-7BD1-4450-863A-0B518B2A7FC2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E386DD-E8D8-4C77-863C-B32C57AE24E8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3EA26AE-11E2-4742-8107-B45C23FE1C5A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838773C-CEEC-421E-9917-06F351AC99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5" b="13405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4AFD6F7-2226-4FFB-B21B-8BF835AF1A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 b="15364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DD7866D-9811-44ED-885D-D3DF1E4F11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 b="15364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B208A03C-0447-446C-B3E1-CE6B96FA9D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7" b="15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9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470FFF9-A621-471E-9D30-C66029C2D34A}"/>
              </a:ext>
            </a:extLst>
          </p:cNvPr>
          <p:cNvSpPr/>
          <p:nvPr/>
        </p:nvSpPr>
        <p:spPr>
          <a:xfrm>
            <a:off x="599785" y="4868439"/>
            <a:ext cx="630862" cy="630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B88AD0-6A94-4EBC-B117-7C914E4847BE}"/>
              </a:ext>
            </a:extLst>
          </p:cNvPr>
          <p:cNvSpPr/>
          <p:nvPr/>
        </p:nvSpPr>
        <p:spPr>
          <a:xfrm>
            <a:off x="599785" y="3949645"/>
            <a:ext cx="630862" cy="630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9F501-F51C-44D3-82EA-05B1768CF8E8}"/>
              </a:ext>
            </a:extLst>
          </p:cNvPr>
          <p:cNvSpPr txBox="1"/>
          <p:nvPr/>
        </p:nvSpPr>
        <p:spPr>
          <a:xfrm>
            <a:off x="1362622" y="4003466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69%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F5A2BA-91CF-4313-9E16-CCCFDB87FABC}"/>
              </a:ext>
            </a:extLst>
          </p:cNvPr>
          <p:cNvSpPr/>
          <p:nvPr/>
        </p:nvSpPr>
        <p:spPr>
          <a:xfrm>
            <a:off x="2333288" y="4003466"/>
            <a:ext cx="277742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erat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diam </a:t>
            </a:r>
            <a:r>
              <a:rPr lang="en-US" sz="1200" dirty="0" err="1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tincidunt</a:t>
            </a:r>
            <a:r>
              <a:rPr lang="en-US" sz="12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endParaRPr lang="en-US" sz="1200" dirty="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8FA5A-59E3-450E-B433-90FE65409513}"/>
              </a:ext>
            </a:extLst>
          </p:cNvPr>
          <p:cNvSpPr txBox="1"/>
          <p:nvPr/>
        </p:nvSpPr>
        <p:spPr>
          <a:xfrm>
            <a:off x="1362622" y="492226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96%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8F76D6-85A5-4857-86AF-744FD010A035}"/>
              </a:ext>
            </a:extLst>
          </p:cNvPr>
          <p:cNvSpPr/>
          <p:nvPr/>
        </p:nvSpPr>
        <p:spPr>
          <a:xfrm>
            <a:off x="2333288" y="4944291"/>
            <a:ext cx="277742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 erat diam tincidunt. 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5" name="Shape 2751">
            <a:extLst>
              <a:ext uri="{FF2B5EF4-FFF2-40B4-BE49-F238E27FC236}">
                <a16:creationId xmlns:a16="http://schemas.microsoft.com/office/drawing/2014/main" id="{A4FD228F-16D0-434C-B137-B587E331B0F8}"/>
              </a:ext>
            </a:extLst>
          </p:cNvPr>
          <p:cNvSpPr/>
          <p:nvPr/>
        </p:nvSpPr>
        <p:spPr>
          <a:xfrm>
            <a:off x="812055" y="4089882"/>
            <a:ext cx="225577" cy="354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761">
            <a:extLst>
              <a:ext uri="{FF2B5EF4-FFF2-40B4-BE49-F238E27FC236}">
                <a16:creationId xmlns:a16="http://schemas.microsoft.com/office/drawing/2014/main" id="{C9F78875-D4B9-43C6-9FE0-53903FC89E43}"/>
              </a:ext>
            </a:extLst>
          </p:cNvPr>
          <p:cNvSpPr/>
          <p:nvPr/>
        </p:nvSpPr>
        <p:spPr>
          <a:xfrm>
            <a:off x="726742" y="5034816"/>
            <a:ext cx="354479" cy="354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58929C-775F-46AF-8617-4AC2597B21DC}"/>
              </a:ext>
            </a:extLst>
          </p:cNvPr>
          <p:cNvSpPr txBox="1"/>
          <p:nvPr/>
        </p:nvSpPr>
        <p:spPr>
          <a:xfrm>
            <a:off x="599785" y="1534009"/>
            <a:ext cx="402267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ea typeface="Lato Bold" panose="020F0502020204030203" pitchFamily="34" charset="0"/>
                <a:cs typeface="Lato Bold" panose="020F0502020204030203" pitchFamily="34" charset="0"/>
              </a:rPr>
              <a:t>A perfect blend of creativity, energy, communication, </a:t>
            </a:r>
            <a:r>
              <a:rPr lang="en-US" sz="3000">
                <a:solidFill>
                  <a:schemeClr val="accent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clarity and restraint</a:t>
            </a:r>
            <a:r>
              <a:rPr lang="en-US" sz="3000">
                <a:ea typeface="Lato Bold" panose="020F0502020204030203" pitchFamily="34" charset="0"/>
                <a:cs typeface="Lato Bold" panose="020F0502020204030203" pitchFamily="34" charset="0"/>
              </a:rPr>
              <a:t>.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09860D-762F-48EC-9E36-CF1A1B70E6F0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AE2A3F-A5E3-43F7-86C0-16374A2F2D10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C100214-7BD1-4450-863A-0B518B2A7FC2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E386DD-E8D8-4C77-863C-B32C57AE24E8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3EA26AE-11E2-4742-8107-B45C23FE1C5A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7E325E4-E1EF-4C22-A898-ED4C953B81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5" b="15225"/>
          <a:stretch>
            <a:fillRect/>
          </a:stretch>
        </p:blipFill>
        <p:spPr/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F8668837-3BED-4F2A-83B1-89DFF42C9A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3" b="18873"/>
          <a:stretch>
            <a:fillRect/>
          </a:stretch>
        </p:blipFill>
        <p:spPr/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5526923C-C323-43F9-AEBB-BA789BB12C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6" b="34606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9A7F3045-5B03-44D6-BE10-3EEE3A88E7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3" b="15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98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3B87A55-7203-4DB4-8C60-847DDAC332AF}"/>
              </a:ext>
            </a:extLst>
          </p:cNvPr>
          <p:cNvSpPr txBox="1"/>
          <p:nvPr/>
        </p:nvSpPr>
        <p:spPr>
          <a:xfrm>
            <a:off x="3108534" y="649356"/>
            <a:ext cx="597493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>
                <a:ea typeface="Lato Bold" panose="020F0502020204030203" pitchFamily="34" charset="0"/>
                <a:cs typeface="Lato Bold" panose="020F0502020204030203" pitchFamily="34" charset="0"/>
              </a:rPr>
              <a:t>Create ideas that </a:t>
            </a:r>
            <a:r>
              <a:rPr lang="en-US" sz="3000">
                <a:solidFill>
                  <a:schemeClr val="accent2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matter to people.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5BD4D2-90E4-41A5-8FC2-2B1AF8DFEC4C}"/>
              </a:ext>
            </a:extLst>
          </p:cNvPr>
          <p:cNvSpPr/>
          <p:nvPr/>
        </p:nvSpPr>
        <p:spPr>
          <a:xfrm>
            <a:off x="3003087" y="1145709"/>
            <a:ext cx="6080378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0E57587-C87E-47DF-99FA-C657C7909A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600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5DD4E6B-95DC-4787-B83A-0EA3337100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A0AAEE7-A3F8-4650-987F-FAD344932D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5181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45D7CF60-840F-4BA2-9B35-2E2AA7018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1290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EFFF15E-0B1E-45A2-84C4-5E80AD2A97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9" r="16799"/>
          <a:stretch>
            <a:fillRect/>
          </a:stretch>
        </p:blipFill>
        <p:spPr/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F6038460-72F6-4B85-AA4D-4548E3AE2E0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BDECAE79-9B63-4B6F-9C58-09FF5ED938E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r="9984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040A8468-F137-44A9-924D-56A274097D9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B8A89383-48C9-4344-811D-6FCFF74A93E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7616271A-670F-402B-8C9A-FDD5D549891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47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396F9-E735-4E07-9F37-B6477D7D78A1}"/>
              </a:ext>
            </a:extLst>
          </p:cNvPr>
          <p:cNvSpPr/>
          <p:nvPr/>
        </p:nvSpPr>
        <p:spPr>
          <a:xfrm>
            <a:off x="609600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CECC05-205A-4892-A119-D5CCBAD3218C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AD315-A948-47B8-A120-00D6F18BB1CC}"/>
              </a:ext>
            </a:extLst>
          </p:cNvPr>
          <p:cNvSpPr txBox="1"/>
          <p:nvPr/>
        </p:nvSpPr>
        <p:spPr>
          <a:xfrm>
            <a:off x="517772" y="5176029"/>
            <a:ext cx="118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69%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A46A30-DA9A-48B7-9488-F7F8341B14D8}"/>
              </a:ext>
            </a:extLst>
          </p:cNvPr>
          <p:cNvSpPr/>
          <p:nvPr/>
        </p:nvSpPr>
        <p:spPr>
          <a:xfrm>
            <a:off x="1692959" y="5306859"/>
            <a:ext cx="2732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Lorem ipsum dolor sit amet, con sectetur adipisc.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8466D9-2086-44FA-8014-A144A64FC7B8}"/>
              </a:ext>
            </a:extLst>
          </p:cNvPr>
          <p:cNvSpPr/>
          <p:nvPr/>
        </p:nvSpPr>
        <p:spPr>
          <a:xfrm>
            <a:off x="576226" y="5824150"/>
            <a:ext cx="37284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 neque </a:t>
            </a:r>
            <a:endParaRPr lang="en-US" sz="1200" b="1">
              <a:solidFill>
                <a:schemeClr val="bg1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8B185A-F40E-4881-9CF5-2ACA4BEB21B4}"/>
              </a:ext>
            </a:extLst>
          </p:cNvPr>
          <p:cNvSpPr txBox="1"/>
          <p:nvPr/>
        </p:nvSpPr>
        <p:spPr>
          <a:xfrm>
            <a:off x="602974" y="4077121"/>
            <a:ext cx="48974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Remarkable elements and options inside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03FCF-72F9-47BF-8035-F4A0EE18C16F}"/>
              </a:ext>
            </a:extLst>
          </p:cNvPr>
          <p:cNvSpPr txBox="1"/>
          <p:nvPr/>
        </p:nvSpPr>
        <p:spPr>
          <a:xfrm>
            <a:off x="6600520" y="1672128"/>
            <a:ext cx="118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69%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713897-8EF3-4A2A-8392-613E41396A7D}"/>
              </a:ext>
            </a:extLst>
          </p:cNvPr>
          <p:cNvSpPr/>
          <p:nvPr/>
        </p:nvSpPr>
        <p:spPr>
          <a:xfrm>
            <a:off x="7775707" y="1802958"/>
            <a:ext cx="2732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Lorem ipsum dolor sit amet, con sectetur adipisc.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9C6B0-141D-4B13-911E-0A4153982CFF}"/>
              </a:ext>
            </a:extLst>
          </p:cNvPr>
          <p:cNvSpPr/>
          <p:nvPr/>
        </p:nvSpPr>
        <p:spPr>
          <a:xfrm>
            <a:off x="6658974" y="2320249"/>
            <a:ext cx="37284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 neque </a:t>
            </a:r>
            <a:endParaRPr lang="en-US" sz="1200" b="1">
              <a:solidFill>
                <a:schemeClr val="bg1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4C0FA-C323-4979-9DB9-F0F8F9557F87}"/>
              </a:ext>
            </a:extLst>
          </p:cNvPr>
          <p:cNvSpPr txBox="1"/>
          <p:nvPr/>
        </p:nvSpPr>
        <p:spPr>
          <a:xfrm>
            <a:off x="6685722" y="573220"/>
            <a:ext cx="48974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Remarkable elements and options inside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DD22998-8A47-4CAF-81BE-62C20874B1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B0BD5A-BC99-4518-BFBF-C24A04F6B7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 b="9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78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137D14-8144-4EC0-B9C1-BC8E20104DFF}"/>
              </a:ext>
            </a:extLst>
          </p:cNvPr>
          <p:cNvSpPr/>
          <p:nvPr/>
        </p:nvSpPr>
        <p:spPr>
          <a:xfrm>
            <a:off x="3722689" y="2984907"/>
            <a:ext cx="4493264" cy="452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BEB5DC-ABE6-49B5-BFAB-7192BE8C4522}"/>
              </a:ext>
            </a:extLst>
          </p:cNvPr>
          <p:cNvSpPr txBox="1"/>
          <p:nvPr/>
        </p:nvSpPr>
        <p:spPr>
          <a:xfrm>
            <a:off x="3830457" y="3043556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08EA3F-DFFE-49FC-9DDF-BF353F689DB0}"/>
              </a:ext>
            </a:extLst>
          </p:cNvPr>
          <p:cNvSpPr/>
          <p:nvPr/>
        </p:nvSpPr>
        <p:spPr>
          <a:xfrm>
            <a:off x="4244888" y="3099109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249A1-B8D5-4704-B909-6AA81D30B1F0}"/>
              </a:ext>
            </a:extLst>
          </p:cNvPr>
          <p:cNvSpPr txBox="1"/>
          <p:nvPr/>
        </p:nvSpPr>
        <p:spPr>
          <a:xfrm>
            <a:off x="3722688" y="1411203"/>
            <a:ext cx="449326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en-US" sz="3000" dirty="0">
                <a:ea typeface="Lato Bold" panose="020F0502020204030203" pitchFamily="34" charset="0"/>
                <a:cs typeface="Lato Bold" panose="020F0502020204030203" pitchFamily="34" charset="0"/>
              </a:rPr>
              <a:t>Creating ideas and building brands that </a:t>
            </a:r>
            <a:r>
              <a:rPr lang="en-US" sz="3000" dirty="0">
                <a:solidFill>
                  <a:schemeClr val="accent4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truly matter </a:t>
            </a:r>
            <a:r>
              <a:rPr lang="en-US" sz="3000" dirty="0">
                <a:ea typeface="Lato Bold" panose="020F0502020204030203" pitchFamily="34" charset="0"/>
                <a:cs typeface="Lato Bold" panose="020F0502020204030203" pitchFamily="34" charset="0"/>
              </a:rPr>
              <a:t>to people.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FFA8CF-FCD7-46FC-92DD-85F4BA3BBA84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DE59F6D-60F4-4DFE-8BAB-55EFDB4095A2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ACD520-C3DC-4641-9FD0-1740395E5598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D266F6-7AEE-4365-AB8D-B75DDBDB4FAD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79FC90-0AC6-49F5-9874-C44AEE20D641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7D9CB16-A015-4645-8B56-330A906D13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r="17560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0429D6-574C-452C-AC7B-605347E24F3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52F6126-8788-4BAC-AEE8-7335D7687E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CBA192E-99E0-434D-8EFA-91D61552F5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45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6537E7E-A4AA-4434-AAE8-F8E15170A9A4}"/>
              </a:ext>
            </a:extLst>
          </p:cNvPr>
          <p:cNvSpPr txBox="1"/>
          <p:nvPr/>
        </p:nvSpPr>
        <p:spPr>
          <a:xfrm>
            <a:off x="732430" y="1687027"/>
            <a:ext cx="414061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>
                <a:ea typeface="Lato Bold" panose="020F0502020204030203" pitchFamily="34" charset="0"/>
                <a:cs typeface="Lato Bold" panose="020F0502020204030203" pitchFamily="34" charset="0"/>
              </a:rPr>
              <a:t>We are proud to present the crew </a:t>
            </a:r>
            <a:r>
              <a:rPr lang="en-US" sz="3600">
                <a:solidFill>
                  <a:schemeClr val="accent2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behind</a:t>
            </a:r>
            <a:r>
              <a:rPr lang="en-US" sz="3600">
                <a:ea typeface="Lato Bold" panose="020F0502020204030203" pitchFamily="34" charset="0"/>
                <a:cs typeface="Lato Bold" panose="020F0502020204030203" pitchFamily="34" charset="0"/>
              </a:rPr>
              <a:t> it all.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F3C179-B5CB-45E8-B95F-EC4B6E628000}"/>
              </a:ext>
            </a:extLst>
          </p:cNvPr>
          <p:cNvSpPr/>
          <p:nvPr/>
        </p:nvSpPr>
        <p:spPr>
          <a:xfrm>
            <a:off x="732430" y="4094922"/>
            <a:ext cx="4585252" cy="1683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0375F4-7395-4EFC-80CB-A8DE68B5C5B6}"/>
              </a:ext>
            </a:extLst>
          </p:cNvPr>
          <p:cNvSpPr txBox="1"/>
          <p:nvPr/>
        </p:nvSpPr>
        <p:spPr>
          <a:xfrm>
            <a:off x="987225" y="4345455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69%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E6D45D-E802-482F-81FD-0834F61E4512}"/>
              </a:ext>
            </a:extLst>
          </p:cNvPr>
          <p:cNvSpPr/>
          <p:nvPr/>
        </p:nvSpPr>
        <p:spPr>
          <a:xfrm>
            <a:off x="2162412" y="4476285"/>
            <a:ext cx="1834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Lorem ipsum dolor sit amet, con sectetur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4BC4D-458B-4F30-AA95-68A28260B385}"/>
              </a:ext>
            </a:extLst>
          </p:cNvPr>
          <p:cNvSpPr/>
          <p:nvPr/>
        </p:nvSpPr>
        <p:spPr>
          <a:xfrm>
            <a:off x="1045678" y="4993576"/>
            <a:ext cx="408215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 neque </a:t>
            </a:r>
            <a:endParaRPr lang="en-US" sz="1200" b="1">
              <a:solidFill>
                <a:schemeClr val="bg1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5C4144-7395-49E5-8794-584A466E09BD}"/>
              </a:ext>
            </a:extLst>
          </p:cNvPr>
          <p:cNvGrpSpPr/>
          <p:nvPr/>
        </p:nvGrpSpPr>
        <p:grpSpPr>
          <a:xfrm>
            <a:off x="732430" y="3552855"/>
            <a:ext cx="921229" cy="169115"/>
            <a:chOff x="-689113" y="1550504"/>
            <a:chExt cx="1371600" cy="2517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66599B-A705-4166-A99E-1BDB49177605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7D9080-B088-48C5-A756-C13BAC2C247B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B182DE-ADDE-4393-835B-E0D7EEF5E12F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055A2D-1418-4715-8659-9533BA530FB1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5D67ABF-17E4-4FE3-9F05-FE74515E58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2" b="19862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1C9ED72-45B3-4EC4-A5E0-3F59C75807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22269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BDEB2E6-8890-4AAF-8E68-EA653F7D13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r="23193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03DF793-7C04-4ED7-94CB-F2790D7776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r="21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680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7E3E3A-C069-4C81-87D6-BA0A826AD4F5}"/>
              </a:ext>
            </a:extLst>
          </p:cNvPr>
          <p:cNvSpPr txBox="1"/>
          <p:nvPr/>
        </p:nvSpPr>
        <p:spPr>
          <a:xfrm>
            <a:off x="3108534" y="649356"/>
            <a:ext cx="597493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>
                <a:ea typeface="Lato Bold" panose="020F0502020204030203" pitchFamily="34" charset="0"/>
                <a:cs typeface="Lato Bold" panose="020F0502020204030203" pitchFamily="34" charset="0"/>
              </a:rPr>
              <a:t>Create ideas that </a:t>
            </a:r>
            <a:r>
              <a:rPr lang="en-US" sz="3000">
                <a:solidFill>
                  <a:schemeClr val="accent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matter to people.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D0CBE-3B39-4D34-850E-ABDEB79F046A}"/>
              </a:ext>
            </a:extLst>
          </p:cNvPr>
          <p:cNvSpPr/>
          <p:nvPr/>
        </p:nvSpPr>
        <p:spPr>
          <a:xfrm>
            <a:off x="3003087" y="1145709"/>
            <a:ext cx="6080378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34254F-13A6-4D7D-B587-9FEA98DF676C}"/>
              </a:ext>
            </a:extLst>
          </p:cNvPr>
          <p:cNvGrpSpPr/>
          <p:nvPr/>
        </p:nvGrpSpPr>
        <p:grpSpPr>
          <a:xfrm>
            <a:off x="5635385" y="2088298"/>
            <a:ext cx="921229" cy="169115"/>
            <a:chOff x="-689113" y="1550504"/>
            <a:chExt cx="1371600" cy="2517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35D6E9-808A-47D7-87E1-EED6C9AB916F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2BE9AF-DAD4-4AFA-A0AD-89F21D9E1340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758802-2559-4106-93CD-4D0778D315DF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E9B54B-C488-4424-9B1E-E4F5B21313FE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3187341-9958-48B9-8AE0-1D93209477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r="151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CB03B2C-A503-4003-8A3B-79623FC17C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8" b="15148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A4F6D05-F369-48A6-8689-081172CCD3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" b="1582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B3987D5-504F-4FFB-A195-3B73F909B5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31250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B0497C7E-947E-48ED-9425-ED38D6F845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5" b="24415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E1D0A89-7596-48A7-80D3-B3269A70966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0" b="29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5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6152529-2E69-436D-B573-F6729EEE06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6549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D2FE5-D916-44C6-AE97-5063AE814272}"/>
              </a:ext>
            </a:extLst>
          </p:cNvPr>
          <p:cNvSpPr txBox="1"/>
          <p:nvPr/>
        </p:nvSpPr>
        <p:spPr>
          <a:xfrm>
            <a:off x="6599583" y="1481508"/>
            <a:ext cx="430695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ea typeface="Lato Bold" panose="020F0502020204030203" pitchFamily="34" charset="0"/>
                <a:cs typeface="Lato Bold" panose="020F0502020204030203" pitchFamily="34" charset="0"/>
              </a:rPr>
              <a:t>Together we change the world for </a:t>
            </a:r>
            <a:r>
              <a:rPr lang="en-US" sz="3600" dirty="0">
                <a:solidFill>
                  <a:schemeClr val="accent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the better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FA5D67-ED3E-4603-8AC0-0D201C1E0FD3}"/>
              </a:ext>
            </a:extLst>
          </p:cNvPr>
          <p:cNvGrpSpPr/>
          <p:nvPr/>
        </p:nvGrpSpPr>
        <p:grpSpPr>
          <a:xfrm>
            <a:off x="6599583" y="4127588"/>
            <a:ext cx="362970" cy="362970"/>
            <a:chOff x="6040411" y="3973071"/>
            <a:chExt cx="362970" cy="36297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911516-9CFB-4754-B732-67892A8F9E6E}"/>
                </a:ext>
              </a:extLst>
            </p:cNvPr>
            <p:cNvSpPr/>
            <p:nvPr/>
          </p:nvSpPr>
          <p:spPr>
            <a:xfrm>
              <a:off x="6096000" y="4028660"/>
              <a:ext cx="251792" cy="2517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C6B4BF-5C4A-401E-8ACD-A33D1CF71AD4}"/>
                </a:ext>
              </a:extLst>
            </p:cNvPr>
            <p:cNvSpPr/>
            <p:nvPr/>
          </p:nvSpPr>
          <p:spPr>
            <a:xfrm>
              <a:off x="6040411" y="3973071"/>
              <a:ext cx="362970" cy="36297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1D883F-93EB-40D1-A5F8-AB9083C158A3}"/>
              </a:ext>
            </a:extLst>
          </p:cNvPr>
          <p:cNvGrpSpPr/>
          <p:nvPr/>
        </p:nvGrpSpPr>
        <p:grpSpPr>
          <a:xfrm>
            <a:off x="6599583" y="4765429"/>
            <a:ext cx="362970" cy="362970"/>
            <a:chOff x="6040411" y="4610912"/>
            <a:chExt cx="362970" cy="36297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502993-DCA3-432B-8239-72F64A899D20}"/>
                </a:ext>
              </a:extLst>
            </p:cNvPr>
            <p:cNvSpPr/>
            <p:nvPr/>
          </p:nvSpPr>
          <p:spPr>
            <a:xfrm>
              <a:off x="6096000" y="4666501"/>
              <a:ext cx="251792" cy="2517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72FB5F-3E6B-495D-AC4A-BCF74E1DFFD1}"/>
                </a:ext>
              </a:extLst>
            </p:cNvPr>
            <p:cNvSpPr/>
            <p:nvPr/>
          </p:nvSpPr>
          <p:spPr>
            <a:xfrm>
              <a:off x="6040411" y="4610912"/>
              <a:ext cx="362970" cy="36297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1536BF-CBFD-40F0-8C6A-40E283BA5DBF}"/>
              </a:ext>
            </a:extLst>
          </p:cNvPr>
          <p:cNvGrpSpPr/>
          <p:nvPr/>
        </p:nvGrpSpPr>
        <p:grpSpPr>
          <a:xfrm>
            <a:off x="6599583" y="5391618"/>
            <a:ext cx="362970" cy="362970"/>
            <a:chOff x="6040411" y="5237101"/>
            <a:chExt cx="362970" cy="36297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EFC1A80-15F4-4B0E-916F-A43B19D886EE}"/>
                </a:ext>
              </a:extLst>
            </p:cNvPr>
            <p:cNvSpPr/>
            <p:nvPr/>
          </p:nvSpPr>
          <p:spPr>
            <a:xfrm>
              <a:off x="6096000" y="5292690"/>
              <a:ext cx="251792" cy="2517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DA3ACC-2B5E-4406-879E-581AC33A079E}"/>
                </a:ext>
              </a:extLst>
            </p:cNvPr>
            <p:cNvSpPr/>
            <p:nvPr/>
          </p:nvSpPr>
          <p:spPr>
            <a:xfrm>
              <a:off x="6040411" y="5237101"/>
              <a:ext cx="362970" cy="36297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B946553-6B19-4BC2-951D-FD4E9D6F4D36}"/>
              </a:ext>
            </a:extLst>
          </p:cNvPr>
          <p:cNvSpPr txBox="1"/>
          <p:nvPr/>
        </p:nvSpPr>
        <p:spPr>
          <a:xfrm flipH="1">
            <a:off x="7300711" y="4050316"/>
            <a:ext cx="4572580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9DB6FF-B538-4012-848D-CF83139B375B}"/>
              </a:ext>
            </a:extLst>
          </p:cNvPr>
          <p:cNvSpPr txBox="1"/>
          <p:nvPr/>
        </p:nvSpPr>
        <p:spPr>
          <a:xfrm flipH="1">
            <a:off x="7300711" y="4688157"/>
            <a:ext cx="4572580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3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accent3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accent3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B3791A-408C-498D-BD9C-29826C6727A5}"/>
              </a:ext>
            </a:extLst>
          </p:cNvPr>
          <p:cNvSpPr txBox="1"/>
          <p:nvPr/>
        </p:nvSpPr>
        <p:spPr>
          <a:xfrm flipH="1">
            <a:off x="7300711" y="5314105"/>
            <a:ext cx="4572580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4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accent4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accent4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C8ACF0-70E7-4811-99D7-D08E1F1E4639}"/>
              </a:ext>
            </a:extLst>
          </p:cNvPr>
          <p:cNvSpPr/>
          <p:nvPr/>
        </p:nvSpPr>
        <p:spPr>
          <a:xfrm>
            <a:off x="0" y="0"/>
            <a:ext cx="1533378" cy="685800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E4900E-E890-4D0E-9518-D70501C8800C}"/>
              </a:ext>
            </a:extLst>
          </p:cNvPr>
          <p:cNvSpPr/>
          <p:nvPr/>
        </p:nvSpPr>
        <p:spPr>
          <a:xfrm>
            <a:off x="1533378" y="0"/>
            <a:ext cx="1533378" cy="6858000"/>
          </a:xfrm>
          <a:prstGeom prst="rect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6D4F92-5BDC-46E1-AFF4-C73E5A95CBF8}"/>
              </a:ext>
            </a:extLst>
          </p:cNvPr>
          <p:cNvSpPr/>
          <p:nvPr/>
        </p:nvSpPr>
        <p:spPr>
          <a:xfrm>
            <a:off x="3066756" y="0"/>
            <a:ext cx="1533378" cy="6858000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FE339-6382-405B-9C5E-3ECBD2F7E562}"/>
              </a:ext>
            </a:extLst>
          </p:cNvPr>
          <p:cNvSpPr/>
          <p:nvPr/>
        </p:nvSpPr>
        <p:spPr>
          <a:xfrm>
            <a:off x="4604143" y="0"/>
            <a:ext cx="1491857" cy="6858000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220625-3CED-422B-9813-0947C8AB5F47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345784-6190-4097-B3E2-BFD0EA0578FD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845A6C-BAFD-4541-B41A-3AAFC43D9E29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C7BD4E7-0111-4B7F-AB3C-4962F7C1F777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DCB7F89-B790-42E6-9DF3-0A9AE4E4A0BB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87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E7CFF8-59C1-4056-BF11-83F0902CAF94}"/>
              </a:ext>
            </a:extLst>
          </p:cNvPr>
          <p:cNvSpPr/>
          <p:nvPr/>
        </p:nvSpPr>
        <p:spPr>
          <a:xfrm>
            <a:off x="6096000" y="3964861"/>
            <a:ext cx="4412974" cy="452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F5F616-DC4C-4A9B-B7A3-E130285EB784}"/>
              </a:ext>
            </a:extLst>
          </p:cNvPr>
          <p:cNvSpPr/>
          <p:nvPr/>
        </p:nvSpPr>
        <p:spPr>
          <a:xfrm>
            <a:off x="6096000" y="4500565"/>
            <a:ext cx="4412974" cy="452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0DE3A3-8701-4E10-982C-774C273A26B0}"/>
              </a:ext>
            </a:extLst>
          </p:cNvPr>
          <p:cNvSpPr/>
          <p:nvPr/>
        </p:nvSpPr>
        <p:spPr>
          <a:xfrm>
            <a:off x="6096000" y="5046609"/>
            <a:ext cx="4412974" cy="452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F2BD81-8706-4B20-AEB8-BDA3290560A8}"/>
              </a:ext>
            </a:extLst>
          </p:cNvPr>
          <p:cNvSpPr txBox="1"/>
          <p:nvPr/>
        </p:nvSpPr>
        <p:spPr>
          <a:xfrm>
            <a:off x="6311167" y="3964861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0E1988-AADA-4ACD-A4A9-ACEE09E8AB3D}"/>
              </a:ext>
            </a:extLst>
          </p:cNvPr>
          <p:cNvSpPr/>
          <p:nvPr/>
        </p:nvSpPr>
        <p:spPr>
          <a:xfrm>
            <a:off x="6725598" y="4020414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A22608-2DA6-4BF8-A2D4-160CFAC00CC8}"/>
              </a:ext>
            </a:extLst>
          </p:cNvPr>
          <p:cNvSpPr txBox="1"/>
          <p:nvPr/>
        </p:nvSpPr>
        <p:spPr>
          <a:xfrm>
            <a:off x="6311167" y="4559214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D53211-C8EE-407E-8092-4CABD7FB8E9E}"/>
              </a:ext>
            </a:extLst>
          </p:cNvPr>
          <p:cNvSpPr/>
          <p:nvPr/>
        </p:nvSpPr>
        <p:spPr>
          <a:xfrm>
            <a:off x="6725598" y="4614767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05ADA5-9E2D-4C3E-A3B6-D3533BD86980}"/>
              </a:ext>
            </a:extLst>
          </p:cNvPr>
          <p:cNvSpPr txBox="1"/>
          <p:nvPr/>
        </p:nvSpPr>
        <p:spPr>
          <a:xfrm>
            <a:off x="6311167" y="5075218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7FBA30-829D-41E9-A9A5-36057EFFACD4}"/>
              </a:ext>
            </a:extLst>
          </p:cNvPr>
          <p:cNvSpPr/>
          <p:nvPr/>
        </p:nvSpPr>
        <p:spPr>
          <a:xfrm>
            <a:off x="6725598" y="5130771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F15E55-077A-43AC-A09C-526C97EBE9EE}"/>
              </a:ext>
            </a:extLst>
          </p:cNvPr>
          <p:cNvSpPr txBox="1"/>
          <p:nvPr/>
        </p:nvSpPr>
        <p:spPr>
          <a:xfrm flipH="1">
            <a:off x="6096000" y="1649178"/>
            <a:ext cx="28608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ad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5BFF56-3E4C-45BF-A4AE-ADFDFDBF85EA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86217D-EDF8-4208-8B6D-7958F819EF59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567C0C-5910-4F9B-96D1-9BBB3A5F3F1E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720ED7-FADF-4753-8840-445626368B9E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C94392-CF54-4AF1-B24E-F4670EB44CB0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EFB60F2-BB82-4ACA-B33D-E5F5512493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642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CF20C00-C207-4E83-8C12-E3F288A9DE4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r="9955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60EBDB8-71B7-45C2-B39E-99FE348BC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1" b="16691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58FB52-CAD8-4281-85EA-D0F73BA9B2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0" r="16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656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081DF9-0754-4792-8AC0-1C0C46CC2982}"/>
              </a:ext>
            </a:extLst>
          </p:cNvPr>
          <p:cNvGrpSpPr/>
          <p:nvPr/>
        </p:nvGrpSpPr>
        <p:grpSpPr>
          <a:xfrm>
            <a:off x="6213390" y="-2214"/>
            <a:ext cx="7317079" cy="6860214"/>
            <a:chOff x="1071546" y="803863"/>
            <a:chExt cx="5248313" cy="4920618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 flipH="1" flipV="1">
              <a:off x="2445028" y="1107696"/>
              <a:ext cx="2624430" cy="898366"/>
            </a:xfrm>
            <a:custGeom>
              <a:avLst/>
              <a:gdLst>
                <a:gd name="T0" fmla="*/ 1933 w 2191"/>
                <a:gd name="T1" fmla="*/ 0 h 750"/>
                <a:gd name="T2" fmla="*/ 0 w 2191"/>
                <a:gd name="T3" fmla="*/ 0 h 750"/>
                <a:gd name="T4" fmla="*/ 0 w 2191"/>
                <a:gd name="T5" fmla="*/ 750 h 750"/>
                <a:gd name="T6" fmla="*/ 1933 w 2191"/>
                <a:gd name="T7" fmla="*/ 750 h 750"/>
                <a:gd name="T8" fmla="*/ 2191 w 2191"/>
                <a:gd name="T9" fmla="*/ 376 h 750"/>
                <a:gd name="T10" fmla="*/ 1933 w 2191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1" h="750">
                  <a:moveTo>
                    <a:pt x="1933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1933" y="750"/>
                  </a:lnTo>
                  <a:lnTo>
                    <a:pt x="2191" y="376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 flipH="1" flipV="1">
              <a:off x="1760390" y="1975261"/>
              <a:ext cx="3654145" cy="898366"/>
            </a:xfrm>
            <a:custGeom>
              <a:avLst/>
              <a:gdLst>
                <a:gd name="T0" fmla="*/ 3152 w 3410"/>
                <a:gd name="T1" fmla="*/ 0 h 750"/>
                <a:gd name="T2" fmla="*/ 0 w 3410"/>
                <a:gd name="T3" fmla="*/ 0 h 750"/>
                <a:gd name="T4" fmla="*/ 0 w 3410"/>
                <a:gd name="T5" fmla="*/ 750 h 750"/>
                <a:gd name="T6" fmla="*/ 3152 w 3410"/>
                <a:gd name="T7" fmla="*/ 750 h 750"/>
                <a:gd name="T8" fmla="*/ 3410 w 3410"/>
                <a:gd name="T9" fmla="*/ 376 h 750"/>
                <a:gd name="T10" fmla="*/ 3152 w 3410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0" h="750">
                  <a:moveTo>
                    <a:pt x="3152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3152" y="750"/>
                  </a:lnTo>
                  <a:lnTo>
                    <a:pt x="3410" y="376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 flipH="1" flipV="1">
              <a:off x="1071546" y="2796225"/>
              <a:ext cx="4213520" cy="930434"/>
            </a:xfrm>
            <a:custGeom>
              <a:avLst/>
              <a:gdLst>
                <a:gd name="T0" fmla="*/ 3152 w 3410"/>
                <a:gd name="T1" fmla="*/ 0 h 753"/>
                <a:gd name="T2" fmla="*/ 0 w 3410"/>
                <a:gd name="T3" fmla="*/ 0 h 753"/>
                <a:gd name="T4" fmla="*/ 0 w 3410"/>
                <a:gd name="T5" fmla="*/ 753 h 753"/>
                <a:gd name="T6" fmla="*/ 3152 w 3410"/>
                <a:gd name="T7" fmla="*/ 753 h 753"/>
                <a:gd name="T8" fmla="*/ 3410 w 3410"/>
                <a:gd name="T9" fmla="*/ 376 h 753"/>
                <a:gd name="T10" fmla="*/ 3152 w 3410"/>
                <a:gd name="T11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0" h="753">
                  <a:moveTo>
                    <a:pt x="3152" y="0"/>
                  </a:moveTo>
                  <a:lnTo>
                    <a:pt x="0" y="0"/>
                  </a:lnTo>
                  <a:lnTo>
                    <a:pt x="0" y="753"/>
                  </a:lnTo>
                  <a:lnTo>
                    <a:pt x="3152" y="753"/>
                  </a:lnTo>
                  <a:lnTo>
                    <a:pt x="3410" y="376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 flipH="1" flipV="1">
              <a:off x="1807787" y="3726661"/>
              <a:ext cx="4086969" cy="898366"/>
            </a:xfrm>
            <a:custGeom>
              <a:avLst/>
              <a:gdLst>
                <a:gd name="T0" fmla="*/ 3154 w 3412"/>
                <a:gd name="T1" fmla="*/ 0 h 750"/>
                <a:gd name="T2" fmla="*/ 0 w 3412"/>
                <a:gd name="T3" fmla="*/ 0 h 750"/>
                <a:gd name="T4" fmla="*/ 0 w 3412"/>
                <a:gd name="T5" fmla="*/ 750 h 750"/>
                <a:gd name="T6" fmla="*/ 3154 w 3412"/>
                <a:gd name="T7" fmla="*/ 750 h 750"/>
                <a:gd name="T8" fmla="*/ 3412 w 3412"/>
                <a:gd name="T9" fmla="*/ 376 h 750"/>
                <a:gd name="T10" fmla="*/ 3154 w 3412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2" h="750">
                  <a:moveTo>
                    <a:pt x="3154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3154" y="750"/>
                  </a:lnTo>
                  <a:lnTo>
                    <a:pt x="3412" y="376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 flipH="1" flipV="1">
              <a:off x="2289611" y="4625247"/>
              <a:ext cx="2779848" cy="884786"/>
            </a:xfrm>
            <a:custGeom>
              <a:avLst/>
              <a:gdLst>
                <a:gd name="T0" fmla="*/ 1935 w 2193"/>
                <a:gd name="T1" fmla="*/ 0 h 698"/>
                <a:gd name="T2" fmla="*/ 0 w 2193"/>
                <a:gd name="T3" fmla="*/ 0 h 698"/>
                <a:gd name="T4" fmla="*/ 0 w 2193"/>
                <a:gd name="T5" fmla="*/ 698 h 698"/>
                <a:gd name="T6" fmla="*/ 1935 w 2193"/>
                <a:gd name="T7" fmla="*/ 698 h 698"/>
                <a:gd name="T8" fmla="*/ 2193 w 2193"/>
                <a:gd name="T9" fmla="*/ 348 h 698"/>
                <a:gd name="T10" fmla="*/ 1935 w 2193"/>
                <a:gd name="T1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3" h="698">
                  <a:moveTo>
                    <a:pt x="1935" y="0"/>
                  </a:moveTo>
                  <a:lnTo>
                    <a:pt x="0" y="0"/>
                  </a:lnTo>
                  <a:lnTo>
                    <a:pt x="0" y="698"/>
                  </a:lnTo>
                  <a:lnTo>
                    <a:pt x="1935" y="698"/>
                  </a:lnTo>
                  <a:lnTo>
                    <a:pt x="2193" y="348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 flipH="1" flipV="1">
              <a:off x="5029184" y="4192963"/>
              <a:ext cx="906560" cy="1531518"/>
            </a:xfrm>
            <a:custGeom>
              <a:avLst/>
              <a:gdLst>
                <a:gd name="T0" fmla="*/ 0 w 734"/>
                <a:gd name="T1" fmla="*/ 1240 h 1240"/>
                <a:gd name="T2" fmla="*/ 734 w 734"/>
                <a:gd name="T3" fmla="*/ 1140 h 1240"/>
                <a:gd name="T4" fmla="*/ 734 w 734"/>
                <a:gd name="T5" fmla="*/ 168 h 1240"/>
                <a:gd name="T6" fmla="*/ 0 w 734"/>
                <a:gd name="T7" fmla="*/ 0 h 1240"/>
                <a:gd name="T8" fmla="*/ 0 w 734"/>
                <a:gd name="T9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240">
                  <a:moveTo>
                    <a:pt x="0" y="1240"/>
                  </a:moveTo>
                  <a:lnTo>
                    <a:pt x="734" y="1140"/>
                  </a:lnTo>
                  <a:lnTo>
                    <a:pt x="734" y="168"/>
                  </a:lnTo>
                  <a:lnTo>
                    <a:pt x="0" y="0"/>
                  </a:lnTo>
                  <a:lnTo>
                    <a:pt x="0" y="12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 flipH="1" flipV="1">
              <a:off x="4625307" y="3585296"/>
              <a:ext cx="1201749" cy="1268443"/>
            </a:xfrm>
            <a:custGeom>
              <a:avLst/>
              <a:gdLst>
                <a:gd name="T0" fmla="*/ 0 w 973"/>
                <a:gd name="T1" fmla="*/ 1027 h 1027"/>
                <a:gd name="T2" fmla="*/ 973 w 973"/>
                <a:gd name="T3" fmla="*/ 937 h 1027"/>
                <a:gd name="T4" fmla="*/ 973 w 973"/>
                <a:gd name="T5" fmla="*/ 166 h 1027"/>
                <a:gd name="T6" fmla="*/ 0 w 973"/>
                <a:gd name="T7" fmla="*/ 0 h 1027"/>
                <a:gd name="T8" fmla="*/ 0 w 973"/>
                <a:gd name="T9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1027">
                  <a:moveTo>
                    <a:pt x="0" y="1027"/>
                  </a:moveTo>
                  <a:lnTo>
                    <a:pt x="973" y="937"/>
                  </a:lnTo>
                  <a:lnTo>
                    <a:pt x="973" y="166"/>
                  </a:lnTo>
                  <a:lnTo>
                    <a:pt x="0" y="0"/>
                  </a:lnTo>
                  <a:lnTo>
                    <a:pt x="0" y="10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 flipH="1" flipV="1">
              <a:off x="5029186" y="803863"/>
              <a:ext cx="350766" cy="1531518"/>
            </a:xfrm>
            <a:custGeom>
              <a:avLst/>
              <a:gdLst>
                <a:gd name="T0" fmla="*/ 0 w 284"/>
                <a:gd name="T1" fmla="*/ 0 h 1240"/>
                <a:gd name="T2" fmla="*/ 284 w 284"/>
                <a:gd name="T3" fmla="*/ 100 h 1240"/>
                <a:gd name="T4" fmla="*/ 284 w 284"/>
                <a:gd name="T5" fmla="*/ 1001 h 1240"/>
                <a:gd name="T6" fmla="*/ 0 w 284"/>
                <a:gd name="T7" fmla="*/ 1240 h 1240"/>
                <a:gd name="T8" fmla="*/ 0 w 284"/>
                <a:gd name="T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240">
                  <a:moveTo>
                    <a:pt x="0" y="0"/>
                  </a:moveTo>
                  <a:lnTo>
                    <a:pt x="284" y="100"/>
                  </a:lnTo>
                  <a:lnTo>
                    <a:pt x="284" y="1001"/>
                  </a:lnTo>
                  <a:lnTo>
                    <a:pt x="0" y="1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 flipH="1" flipV="1">
              <a:off x="4597518" y="1674603"/>
              <a:ext cx="863332" cy="1268443"/>
            </a:xfrm>
            <a:custGeom>
              <a:avLst/>
              <a:gdLst>
                <a:gd name="T0" fmla="*/ 0 w 699"/>
                <a:gd name="T1" fmla="*/ 0 h 1027"/>
                <a:gd name="T2" fmla="*/ 699 w 699"/>
                <a:gd name="T3" fmla="*/ 90 h 1027"/>
                <a:gd name="T4" fmla="*/ 699 w 699"/>
                <a:gd name="T5" fmla="*/ 767 h 1027"/>
                <a:gd name="T6" fmla="*/ 0 w 699"/>
                <a:gd name="T7" fmla="*/ 1027 h 1027"/>
                <a:gd name="T8" fmla="*/ 0 w 699"/>
                <a:gd name="T9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1027">
                  <a:moveTo>
                    <a:pt x="0" y="0"/>
                  </a:moveTo>
                  <a:lnTo>
                    <a:pt x="699" y="90"/>
                  </a:lnTo>
                  <a:lnTo>
                    <a:pt x="699" y="767"/>
                  </a:lnTo>
                  <a:lnTo>
                    <a:pt x="0" y="1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 flipH="1" flipV="1">
              <a:off x="4258484" y="2676267"/>
              <a:ext cx="1399363" cy="1178280"/>
            </a:xfrm>
            <a:custGeom>
              <a:avLst/>
              <a:gdLst>
                <a:gd name="T0" fmla="*/ 0 w 1133"/>
                <a:gd name="T1" fmla="*/ 954 h 954"/>
                <a:gd name="T2" fmla="*/ 1133 w 1133"/>
                <a:gd name="T3" fmla="*/ 852 h 954"/>
                <a:gd name="T4" fmla="*/ 1133 w 1133"/>
                <a:gd name="T5" fmla="*/ 102 h 954"/>
                <a:gd name="T6" fmla="*/ 0 w 1133"/>
                <a:gd name="T7" fmla="*/ 0 h 954"/>
                <a:gd name="T8" fmla="*/ 0 w 1133"/>
                <a:gd name="T9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954">
                  <a:moveTo>
                    <a:pt x="0" y="954"/>
                  </a:moveTo>
                  <a:lnTo>
                    <a:pt x="1133" y="852"/>
                  </a:lnTo>
                  <a:lnTo>
                    <a:pt x="1133" y="102"/>
                  </a:lnTo>
                  <a:lnTo>
                    <a:pt x="0" y="0"/>
                  </a:lnTo>
                  <a:lnTo>
                    <a:pt x="0" y="9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auto">
            <a:xfrm flipH="1" flipV="1">
              <a:off x="5029184" y="5420648"/>
              <a:ext cx="1290675" cy="303833"/>
            </a:xfrm>
            <a:custGeom>
              <a:avLst/>
              <a:gdLst>
                <a:gd name="T0" fmla="*/ 0 w 1045"/>
                <a:gd name="T1" fmla="*/ 239 h 246"/>
                <a:gd name="T2" fmla="*/ 282 w 1045"/>
                <a:gd name="T3" fmla="*/ 0 h 246"/>
                <a:gd name="T4" fmla="*/ 311 w 1045"/>
                <a:gd name="T5" fmla="*/ 0 h 246"/>
                <a:gd name="T6" fmla="*/ 1045 w 1045"/>
                <a:gd name="T7" fmla="*/ 168 h 246"/>
                <a:gd name="T8" fmla="*/ 1045 w 1045"/>
                <a:gd name="T9" fmla="*/ 175 h 246"/>
                <a:gd name="T10" fmla="*/ 311 w 1045"/>
                <a:gd name="T11" fmla="*/ 14 h 246"/>
                <a:gd name="T12" fmla="*/ 282 w 1045"/>
                <a:gd name="T13" fmla="*/ 14 h 246"/>
                <a:gd name="T14" fmla="*/ 0 w 1045"/>
                <a:gd name="T15" fmla="*/ 246 h 246"/>
                <a:gd name="T16" fmla="*/ 0 w 1045"/>
                <a:gd name="T17" fmla="*/ 23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5" h="246">
                  <a:moveTo>
                    <a:pt x="0" y="239"/>
                  </a:moveTo>
                  <a:lnTo>
                    <a:pt x="282" y="0"/>
                  </a:lnTo>
                  <a:lnTo>
                    <a:pt x="311" y="0"/>
                  </a:lnTo>
                  <a:lnTo>
                    <a:pt x="1045" y="168"/>
                  </a:lnTo>
                  <a:lnTo>
                    <a:pt x="1045" y="175"/>
                  </a:lnTo>
                  <a:lnTo>
                    <a:pt x="311" y="14"/>
                  </a:lnTo>
                  <a:lnTo>
                    <a:pt x="282" y="14"/>
                  </a:lnTo>
                  <a:lnTo>
                    <a:pt x="0" y="246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30"/>
            <p:cNvSpPr>
              <a:spLocks/>
            </p:cNvSpPr>
            <p:nvPr/>
          </p:nvSpPr>
          <p:spPr bwMode="auto">
            <a:xfrm flipH="1" flipV="1">
              <a:off x="5029184" y="803863"/>
              <a:ext cx="1290675" cy="303833"/>
            </a:xfrm>
            <a:custGeom>
              <a:avLst/>
              <a:gdLst>
                <a:gd name="T0" fmla="*/ 1045 w 1045"/>
                <a:gd name="T1" fmla="*/ 7 h 246"/>
                <a:gd name="T2" fmla="*/ 761 w 1045"/>
                <a:gd name="T3" fmla="*/ 246 h 246"/>
                <a:gd name="T4" fmla="*/ 733 w 1045"/>
                <a:gd name="T5" fmla="*/ 246 h 246"/>
                <a:gd name="T6" fmla="*/ 0 w 1045"/>
                <a:gd name="T7" fmla="*/ 78 h 246"/>
                <a:gd name="T8" fmla="*/ 0 w 1045"/>
                <a:gd name="T9" fmla="*/ 71 h 246"/>
                <a:gd name="T10" fmla="*/ 733 w 1045"/>
                <a:gd name="T11" fmla="*/ 232 h 246"/>
                <a:gd name="T12" fmla="*/ 761 w 1045"/>
                <a:gd name="T13" fmla="*/ 232 h 246"/>
                <a:gd name="T14" fmla="*/ 1045 w 1045"/>
                <a:gd name="T15" fmla="*/ 0 h 246"/>
                <a:gd name="T16" fmla="*/ 1045 w 1045"/>
                <a:gd name="T17" fmla="*/ 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5" h="246">
                  <a:moveTo>
                    <a:pt x="1045" y="7"/>
                  </a:moveTo>
                  <a:lnTo>
                    <a:pt x="761" y="246"/>
                  </a:lnTo>
                  <a:lnTo>
                    <a:pt x="733" y="246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733" y="232"/>
                  </a:lnTo>
                  <a:lnTo>
                    <a:pt x="761" y="232"/>
                  </a:lnTo>
                  <a:lnTo>
                    <a:pt x="1045" y="0"/>
                  </a:lnTo>
                  <a:lnTo>
                    <a:pt x="1045" y="7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11F779DD-B553-420F-89D0-5496F87988D6}"/>
              </a:ext>
            </a:extLst>
          </p:cNvPr>
          <p:cNvSpPr/>
          <p:nvPr/>
        </p:nvSpPr>
        <p:spPr>
          <a:xfrm>
            <a:off x="635219" y="2955076"/>
            <a:ext cx="666206" cy="666206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463093-0D62-4FBE-BD65-A2E620909F92}"/>
              </a:ext>
            </a:extLst>
          </p:cNvPr>
          <p:cNvSpPr/>
          <p:nvPr/>
        </p:nvSpPr>
        <p:spPr>
          <a:xfrm>
            <a:off x="635219" y="4044962"/>
            <a:ext cx="666206" cy="66620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7B2C6B-CDBA-4C9D-BE19-7BE767ADCFA0}"/>
              </a:ext>
            </a:extLst>
          </p:cNvPr>
          <p:cNvSpPr/>
          <p:nvPr/>
        </p:nvSpPr>
        <p:spPr>
          <a:xfrm>
            <a:off x="635219" y="5134848"/>
            <a:ext cx="666206" cy="666206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BBB399-4252-4F3A-8411-EE8A65726A26}"/>
              </a:ext>
            </a:extLst>
          </p:cNvPr>
          <p:cNvSpPr/>
          <p:nvPr/>
        </p:nvSpPr>
        <p:spPr>
          <a:xfrm>
            <a:off x="1549619" y="2927615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200" b="1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9CAFD3-C067-4493-9EEC-92067C2F01AA}"/>
              </a:ext>
            </a:extLst>
          </p:cNvPr>
          <p:cNvSpPr/>
          <p:nvPr/>
        </p:nvSpPr>
        <p:spPr>
          <a:xfrm>
            <a:off x="1549619" y="3971846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200" b="1">
                <a:solidFill>
                  <a:schemeClr val="accent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B0CCCE-8F3A-4C05-AEB1-5CEC42AAD703}"/>
              </a:ext>
            </a:extLst>
          </p:cNvPr>
          <p:cNvSpPr/>
          <p:nvPr/>
        </p:nvSpPr>
        <p:spPr>
          <a:xfrm>
            <a:off x="1549619" y="5049122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200" b="1">
                <a:solidFill>
                  <a:schemeClr val="accent3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4" name="Shape 2755">
            <a:extLst>
              <a:ext uri="{FF2B5EF4-FFF2-40B4-BE49-F238E27FC236}">
                <a16:creationId xmlns:a16="http://schemas.microsoft.com/office/drawing/2014/main" id="{0CF4CC47-E259-44BA-95F7-A1DAFC3E07E0}"/>
              </a:ext>
            </a:extLst>
          </p:cNvPr>
          <p:cNvSpPr/>
          <p:nvPr/>
        </p:nvSpPr>
        <p:spPr>
          <a:xfrm>
            <a:off x="867817" y="3165340"/>
            <a:ext cx="201010" cy="24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765">
            <a:extLst>
              <a:ext uri="{FF2B5EF4-FFF2-40B4-BE49-F238E27FC236}">
                <a16:creationId xmlns:a16="http://schemas.microsoft.com/office/drawing/2014/main" id="{FE6D5512-77C4-414E-8CB1-F1304ADF8D5C}"/>
              </a:ext>
            </a:extLst>
          </p:cNvPr>
          <p:cNvSpPr/>
          <p:nvPr/>
        </p:nvSpPr>
        <p:spPr>
          <a:xfrm>
            <a:off x="792011" y="4208386"/>
            <a:ext cx="339357" cy="339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775">
            <a:extLst>
              <a:ext uri="{FF2B5EF4-FFF2-40B4-BE49-F238E27FC236}">
                <a16:creationId xmlns:a16="http://schemas.microsoft.com/office/drawing/2014/main" id="{461BF164-D968-4E76-AC5A-0B2C93A24D4A}"/>
              </a:ext>
            </a:extLst>
          </p:cNvPr>
          <p:cNvSpPr/>
          <p:nvPr/>
        </p:nvSpPr>
        <p:spPr>
          <a:xfrm>
            <a:off x="735715" y="5324953"/>
            <a:ext cx="465214" cy="338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A41CD1-A432-417A-A141-5A6137F336B2}"/>
              </a:ext>
            </a:extLst>
          </p:cNvPr>
          <p:cNvSpPr txBox="1"/>
          <p:nvPr/>
        </p:nvSpPr>
        <p:spPr>
          <a:xfrm>
            <a:off x="611110" y="1122913"/>
            <a:ext cx="597493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ea typeface="Lato Bold" panose="020F0502020204030203" pitchFamily="34" charset="0"/>
                <a:cs typeface="Lato Bold" panose="020F0502020204030203" pitchFamily="34" charset="0"/>
              </a:rPr>
              <a:t>Create ideas that </a:t>
            </a:r>
            <a:r>
              <a:rPr lang="en-US" sz="3000">
                <a:solidFill>
                  <a:schemeClr val="accent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matter to people.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9828F3F-BA8E-45E6-9123-7B24B22C8447}"/>
              </a:ext>
            </a:extLst>
          </p:cNvPr>
          <p:cNvSpPr/>
          <p:nvPr/>
        </p:nvSpPr>
        <p:spPr>
          <a:xfrm>
            <a:off x="519852" y="1619266"/>
            <a:ext cx="6080378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525"/>
          <p:cNvSpPr/>
          <p:nvPr/>
        </p:nvSpPr>
        <p:spPr>
          <a:xfrm>
            <a:off x="871311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526"/>
          <p:cNvSpPr/>
          <p:nvPr/>
        </p:nvSpPr>
        <p:spPr>
          <a:xfrm>
            <a:off x="1404572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527"/>
          <p:cNvSpPr/>
          <p:nvPr/>
        </p:nvSpPr>
        <p:spPr>
          <a:xfrm>
            <a:off x="1937833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528"/>
          <p:cNvSpPr/>
          <p:nvPr/>
        </p:nvSpPr>
        <p:spPr>
          <a:xfrm>
            <a:off x="2509184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529"/>
          <p:cNvSpPr/>
          <p:nvPr/>
        </p:nvSpPr>
        <p:spPr>
          <a:xfrm>
            <a:off x="3042445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530"/>
          <p:cNvSpPr/>
          <p:nvPr/>
        </p:nvSpPr>
        <p:spPr>
          <a:xfrm>
            <a:off x="3563009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531"/>
          <p:cNvSpPr/>
          <p:nvPr/>
        </p:nvSpPr>
        <p:spPr>
          <a:xfrm>
            <a:off x="4096270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532"/>
          <p:cNvSpPr/>
          <p:nvPr/>
        </p:nvSpPr>
        <p:spPr>
          <a:xfrm>
            <a:off x="4629531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533"/>
          <p:cNvSpPr/>
          <p:nvPr/>
        </p:nvSpPr>
        <p:spPr>
          <a:xfrm>
            <a:off x="5162793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534"/>
          <p:cNvSpPr/>
          <p:nvPr/>
        </p:nvSpPr>
        <p:spPr>
          <a:xfrm>
            <a:off x="5696054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535"/>
          <p:cNvSpPr/>
          <p:nvPr/>
        </p:nvSpPr>
        <p:spPr>
          <a:xfrm>
            <a:off x="896704" y="2489445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536"/>
          <p:cNvSpPr/>
          <p:nvPr/>
        </p:nvSpPr>
        <p:spPr>
          <a:xfrm>
            <a:off x="1404572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537"/>
          <p:cNvSpPr/>
          <p:nvPr/>
        </p:nvSpPr>
        <p:spPr>
          <a:xfrm>
            <a:off x="1963226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538"/>
          <p:cNvSpPr/>
          <p:nvPr/>
        </p:nvSpPr>
        <p:spPr>
          <a:xfrm>
            <a:off x="2496487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539"/>
          <p:cNvSpPr/>
          <p:nvPr/>
        </p:nvSpPr>
        <p:spPr>
          <a:xfrm>
            <a:off x="3004355" y="2533883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540"/>
          <p:cNvSpPr/>
          <p:nvPr/>
        </p:nvSpPr>
        <p:spPr>
          <a:xfrm>
            <a:off x="3537616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541"/>
          <p:cNvSpPr/>
          <p:nvPr/>
        </p:nvSpPr>
        <p:spPr>
          <a:xfrm>
            <a:off x="4096270" y="2514838"/>
            <a:ext cx="228541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542"/>
          <p:cNvSpPr/>
          <p:nvPr/>
        </p:nvSpPr>
        <p:spPr>
          <a:xfrm>
            <a:off x="4604138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543"/>
          <p:cNvSpPr/>
          <p:nvPr/>
        </p:nvSpPr>
        <p:spPr>
          <a:xfrm>
            <a:off x="5137399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544"/>
          <p:cNvSpPr/>
          <p:nvPr/>
        </p:nvSpPr>
        <p:spPr>
          <a:xfrm>
            <a:off x="5670660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545"/>
          <p:cNvSpPr/>
          <p:nvPr/>
        </p:nvSpPr>
        <p:spPr>
          <a:xfrm>
            <a:off x="871311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546"/>
          <p:cNvSpPr/>
          <p:nvPr/>
        </p:nvSpPr>
        <p:spPr>
          <a:xfrm>
            <a:off x="1404572" y="304809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547"/>
          <p:cNvSpPr/>
          <p:nvPr/>
        </p:nvSpPr>
        <p:spPr>
          <a:xfrm>
            <a:off x="1937833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548"/>
          <p:cNvSpPr/>
          <p:nvPr/>
        </p:nvSpPr>
        <p:spPr>
          <a:xfrm>
            <a:off x="2471094" y="3130628"/>
            <a:ext cx="279328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549"/>
          <p:cNvSpPr/>
          <p:nvPr/>
        </p:nvSpPr>
        <p:spPr>
          <a:xfrm>
            <a:off x="3004355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550"/>
          <p:cNvSpPr/>
          <p:nvPr/>
        </p:nvSpPr>
        <p:spPr>
          <a:xfrm>
            <a:off x="3537616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551"/>
          <p:cNvSpPr/>
          <p:nvPr/>
        </p:nvSpPr>
        <p:spPr>
          <a:xfrm>
            <a:off x="4070877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552"/>
          <p:cNvSpPr/>
          <p:nvPr/>
        </p:nvSpPr>
        <p:spPr>
          <a:xfrm>
            <a:off x="4604138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553"/>
          <p:cNvSpPr/>
          <p:nvPr/>
        </p:nvSpPr>
        <p:spPr>
          <a:xfrm>
            <a:off x="5137399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554"/>
          <p:cNvSpPr/>
          <p:nvPr/>
        </p:nvSpPr>
        <p:spPr>
          <a:xfrm>
            <a:off x="5670660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555"/>
          <p:cNvSpPr/>
          <p:nvPr/>
        </p:nvSpPr>
        <p:spPr>
          <a:xfrm>
            <a:off x="871311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556"/>
          <p:cNvSpPr/>
          <p:nvPr/>
        </p:nvSpPr>
        <p:spPr>
          <a:xfrm>
            <a:off x="1404572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557"/>
          <p:cNvSpPr/>
          <p:nvPr/>
        </p:nvSpPr>
        <p:spPr>
          <a:xfrm>
            <a:off x="1937833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558"/>
          <p:cNvSpPr/>
          <p:nvPr/>
        </p:nvSpPr>
        <p:spPr>
          <a:xfrm>
            <a:off x="2471094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559"/>
          <p:cNvSpPr/>
          <p:nvPr/>
        </p:nvSpPr>
        <p:spPr>
          <a:xfrm>
            <a:off x="3004355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560"/>
          <p:cNvSpPr/>
          <p:nvPr/>
        </p:nvSpPr>
        <p:spPr>
          <a:xfrm>
            <a:off x="3537616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561"/>
          <p:cNvSpPr/>
          <p:nvPr/>
        </p:nvSpPr>
        <p:spPr>
          <a:xfrm>
            <a:off x="4070877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562"/>
          <p:cNvSpPr/>
          <p:nvPr/>
        </p:nvSpPr>
        <p:spPr>
          <a:xfrm>
            <a:off x="4604138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563"/>
          <p:cNvSpPr/>
          <p:nvPr/>
        </p:nvSpPr>
        <p:spPr>
          <a:xfrm>
            <a:off x="5137399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564"/>
          <p:cNvSpPr/>
          <p:nvPr/>
        </p:nvSpPr>
        <p:spPr>
          <a:xfrm>
            <a:off x="5670660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565"/>
          <p:cNvSpPr/>
          <p:nvPr/>
        </p:nvSpPr>
        <p:spPr>
          <a:xfrm>
            <a:off x="871311" y="4114621"/>
            <a:ext cx="279328" cy="22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566"/>
          <p:cNvSpPr/>
          <p:nvPr/>
        </p:nvSpPr>
        <p:spPr>
          <a:xfrm>
            <a:off x="1404572" y="4114621"/>
            <a:ext cx="279328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567"/>
          <p:cNvSpPr/>
          <p:nvPr/>
        </p:nvSpPr>
        <p:spPr>
          <a:xfrm>
            <a:off x="1937833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568"/>
          <p:cNvSpPr/>
          <p:nvPr/>
        </p:nvSpPr>
        <p:spPr>
          <a:xfrm>
            <a:off x="2471094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569"/>
          <p:cNvSpPr/>
          <p:nvPr/>
        </p:nvSpPr>
        <p:spPr>
          <a:xfrm>
            <a:off x="3004355" y="4089228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570"/>
          <p:cNvSpPr/>
          <p:nvPr/>
        </p:nvSpPr>
        <p:spPr>
          <a:xfrm>
            <a:off x="3537616" y="4095576"/>
            <a:ext cx="279328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571"/>
          <p:cNvSpPr/>
          <p:nvPr/>
        </p:nvSpPr>
        <p:spPr>
          <a:xfrm>
            <a:off x="4070877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572"/>
          <p:cNvSpPr/>
          <p:nvPr/>
        </p:nvSpPr>
        <p:spPr>
          <a:xfrm>
            <a:off x="4604138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573"/>
          <p:cNvSpPr/>
          <p:nvPr/>
        </p:nvSpPr>
        <p:spPr>
          <a:xfrm>
            <a:off x="5137399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574"/>
          <p:cNvSpPr/>
          <p:nvPr/>
        </p:nvSpPr>
        <p:spPr>
          <a:xfrm>
            <a:off x="5683357" y="408922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575"/>
          <p:cNvSpPr/>
          <p:nvPr/>
        </p:nvSpPr>
        <p:spPr>
          <a:xfrm>
            <a:off x="871311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576"/>
          <p:cNvSpPr/>
          <p:nvPr/>
        </p:nvSpPr>
        <p:spPr>
          <a:xfrm>
            <a:off x="1404572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577"/>
          <p:cNvSpPr/>
          <p:nvPr/>
        </p:nvSpPr>
        <p:spPr>
          <a:xfrm>
            <a:off x="1950529" y="4622489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578"/>
          <p:cNvSpPr/>
          <p:nvPr/>
        </p:nvSpPr>
        <p:spPr>
          <a:xfrm>
            <a:off x="2521881" y="4622489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579"/>
          <p:cNvSpPr/>
          <p:nvPr/>
        </p:nvSpPr>
        <p:spPr>
          <a:xfrm>
            <a:off x="3004355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580"/>
          <p:cNvSpPr/>
          <p:nvPr/>
        </p:nvSpPr>
        <p:spPr>
          <a:xfrm>
            <a:off x="3537616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581"/>
          <p:cNvSpPr/>
          <p:nvPr/>
        </p:nvSpPr>
        <p:spPr>
          <a:xfrm>
            <a:off x="4070877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582"/>
          <p:cNvSpPr/>
          <p:nvPr/>
        </p:nvSpPr>
        <p:spPr>
          <a:xfrm>
            <a:off x="4604138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583"/>
          <p:cNvSpPr/>
          <p:nvPr/>
        </p:nvSpPr>
        <p:spPr>
          <a:xfrm>
            <a:off x="5137399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584"/>
          <p:cNvSpPr/>
          <p:nvPr/>
        </p:nvSpPr>
        <p:spPr>
          <a:xfrm>
            <a:off x="5670660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585"/>
          <p:cNvSpPr/>
          <p:nvPr/>
        </p:nvSpPr>
        <p:spPr>
          <a:xfrm>
            <a:off x="6267405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586"/>
          <p:cNvSpPr/>
          <p:nvPr/>
        </p:nvSpPr>
        <p:spPr>
          <a:xfrm>
            <a:off x="6800666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587"/>
          <p:cNvSpPr/>
          <p:nvPr/>
        </p:nvSpPr>
        <p:spPr>
          <a:xfrm>
            <a:off x="7308534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588"/>
          <p:cNvSpPr/>
          <p:nvPr/>
        </p:nvSpPr>
        <p:spPr>
          <a:xfrm>
            <a:off x="7841795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589"/>
          <p:cNvSpPr/>
          <p:nvPr/>
        </p:nvSpPr>
        <p:spPr>
          <a:xfrm>
            <a:off x="8375056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590"/>
          <p:cNvSpPr/>
          <p:nvPr/>
        </p:nvSpPr>
        <p:spPr>
          <a:xfrm>
            <a:off x="8908317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591"/>
          <p:cNvSpPr/>
          <p:nvPr/>
        </p:nvSpPr>
        <p:spPr>
          <a:xfrm>
            <a:off x="9441578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592"/>
          <p:cNvSpPr/>
          <p:nvPr/>
        </p:nvSpPr>
        <p:spPr>
          <a:xfrm>
            <a:off x="9974839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593"/>
          <p:cNvSpPr/>
          <p:nvPr/>
        </p:nvSpPr>
        <p:spPr>
          <a:xfrm>
            <a:off x="10508100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594"/>
          <p:cNvSpPr/>
          <p:nvPr/>
        </p:nvSpPr>
        <p:spPr>
          <a:xfrm>
            <a:off x="11041361" y="198158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595"/>
          <p:cNvSpPr/>
          <p:nvPr/>
        </p:nvSpPr>
        <p:spPr>
          <a:xfrm>
            <a:off x="6242012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596"/>
          <p:cNvSpPr/>
          <p:nvPr/>
        </p:nvSpPr>
        <p:spPr>
          <a:xfrm>
            <a:off x="6775273" y="252754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597"/>
          <p:cNvSpPr/>
          <p:nvPr/>
        </p:nvSpPr>
        <p:spPr>
          <a:xfrm>
            <a:off x="7308534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598"/>
          <p:cNvSpPr/>
          <p:nvPr/>
        </p:nvSpPr>
        <p:spPr>
          <a:xfrm>
            <a:off x="7841795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599"/>
          <p:cNvSpPr/>
          <p:nvPr/>
        </p:nvSpPr>
        <p:spPr>
          <a:xfrm>
            <a:off x="8375056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600"/>
          <p:cNvSpPr/>
          <p:nvPr/>
        </p:nvSpPr>
        <p:spPr>
          <a:xfrm>
            <a:off x="8908317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601"/>
          <p:cNvSpPr/>
          <p:nvPr/>
        </p:nvSpPr>
        <p:spPr>
          <a:xfrm>
            <a:off x="9441578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602"/>
          <p:cNvSpPr/>
          <p:nvPr/>
        </p:nvSpPr>
        <p:spPr>
          <a:xfrm>
            <a:off x="9974839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603"/>
          <p:cNvSpPr/>
          <p:nvPr/>
        </p:nvSpPr>
        <p:spPr>
          <a:xfrm>
            <a:off x="10508100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604"/>
          <p:cNvSpPr/>
          <p:nvPr/>
        </p:nvSpPr>
        <p:spPr>
          <a:xfrm>
            <a:off x="11041361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605"/>
          <p:cNvSpPr/>
          <p:nvPr/>
        </p:nvSpPr>
        <p:spPr>
          <a:xfrm>
            <a:off x="6242011" y="3022715"/>
            <a:ext cx="279460" cy="27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606"/>
          <p:cNvSpPr/>
          <p:nvPr/>
        </p:nvSpPr>
        <p:spPr>
          <a:xfrm>
            <a:off x="6775273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607"/>
          <p:cNvSpPr/>
          <p:nvPr/>
        </p:nvSpPr>
        <p:spPr>
          <a:xfrm>
            <a:off x="7308534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608"/>
          <p:cNvSpPr/>
          <p:nvPr/>
        </p:nvSpPr>
        <p:spPr>
          <a:xfrm>
            <a:off x="7841795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609"/>
          <p:cNvSpPr/>
          <p:nvPr/>
        </p:nvSpPr>
        <p:spPr>
          <a:xfrm>
            <a:off x="8375056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610"/>
          <p:cNvSpPr/>
          <p:nvPr/>
        </p:nvSpPr>
        <p:spPr>
          <a:xfrm>
            <a:off x="8908317" y="3048108"/>
            <a:ext cx="279328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611"/>
          <p:cNvSpPr/>
          <p:nvPr/>
        </p:nvSpPr>
        <p:spPr>
          <a:xfrm>
            <a:off x="9441578" y="30354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612"/>
          <p:cNvSpPr/>
          <p:nvPr/>
        </p:nvSpPr>
        <p:spPr>
          <a:xfrm>
            <a:off x="9974839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613"/>
          <p:cNvSpPr/>
          <p:nvPr/>
        </p:nvSpPr>
        <p:spPr>
          <a:xfrm>
            <a:off x="10508100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614"/>
          <p:cNvSpPr/>
          <p:nvPr/>
        </p:nvSpPr>
        <p:spPr>
          <a:xfrm>
            <a:off x="11041361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615"/>
          <p:cNvSpPr/>
          <p:nvPr/>
        </p:nvSpPr>
        <p:spPr>
          <a:xfrm>
            <a:off x="6242012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616"/>
          <p:cNvSpPr/>
          <p:nvPr/>
        </p:nvSpPr>
        <p:spPr>
          <a:xfrm>
            <a:off x="6775273" y="3568673"/>
            <a:ext cx="279328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617"/>
          <p:cNvSpPr/>
          <p:nvPr/>
        </p:nvSpPr>
        <p:spPr>
          <a:xfrm>
            <a:off x="7308534" y="3581370"/>
            <a:ext cx="279328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618"/>
          <p:cNvSpPr/>
          <p:nvPr/>
        </p:nvSpPr>
        <p:spPr>
          <a:xfrm>
            <a:off x="7841795" y="3555977"/>
            <a:ext cx="279301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619"/>
          <p:cNvSpPr/>
          <p:nvPr/>
        </p:nvSpPr>
        <p:spPr>
          <a:xfrm>
            <a:off x="8375056" y="3555977"/>
            <a:ext cx="279328" cy="27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620"/>
          <p:cNvSpPr/>
          <p:nvPr/>
        </p:nvSpPr>
        <p:spPr>
          <a:xfrm>
            <a:off x="8908317" y="3568673"/>
            <a:ext cx="279328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621"/>
          <p:cNvSpPr/>
          <p:nvPr/>
        </p:nvSpPr>
        <p:spPr>
          <a:xfrm>
            <a:off x="9441578" y="3606763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622"/>
          <p:cNvSpPr/>
          <p:nvPr/>
        </p:nvSpPr>
        <p:spPr>
          <a:xfrm>
            <a:off x="9974839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623"/>
          <p:cNvSpPr/>
          <p:nvPr/>
        </p:nvSpPr>
        <p:spPr>
          <a:xfrm>
            <a:off x="10508100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624"/>
          <p:cNvSpPr/>
          <p:nvPr/>
        </p:nvSpPr>
        <p:spPr>
          <a:xfrm>
            <a:off x="11041361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625"/>
          <p:cNvSpPr/>
          <p:nvPr/>
        </p:nvSpPr>
        <p:spPr>
          <a:xfrm>
            <a:off x="6242012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626"/>
          <p:cNvSpPr/>
          <p:nvPr/>
        </p:nvSpPr>
        <p:spPr>
          <a:xfrm>
            <a:off x="6800666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627"/>
          <p:cNvSpPr/>
          <p:nvPr/>
        </p:nvSpPr>
        <p:spPr>
          <a:xfrm>
            <a:off x="7352972" y="4089238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628"/>
          <p:cNvSpPr/>
          <p:nvPr/>
        </p:nvSpPr>
        <p:spPr>
          <a:xfrm>
            <a:off x="7841795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629"/>
          <p:cNvSpPr/>
          <p:nvPr/>
        </p:nvSpPr>
        <p:spPr>
          <a:xfrm>
            <a:off x="8375056" y="4089238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630"/>
          <p:cNvSpPr/>
          <p:nvPr/>
        </p:nvSpPr>
        <p:spPr>
          <a:xfrm>
            <a:off x="8971800" y="4089238"/>
            <a:ext cx="1523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631"/>
          <p:cNvSpPr/>
          <p:nvPr/>
        </p:nvSpPr>
        <p:spPr>
          <a:xfrm>
            <a:off x="9441578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632"/>
          <p:cNvSpPr/>
          <p:nvPr/>
        </p:nvSpPr>
        <p:spPr>
          <a:xfrm>
            <a:off x="10000233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633"/>
          <p:cNvSpPr/>
          <p:nvPr/>
        </p:nvSpPr>
        <p:spPr>
          <a:xfrm>
            <a:off x="10508100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634"/>
          <p:cNvSpPr/>
          <p:nvPr/>
        </p:nvSpPr>
        <p:spPr>
          <a:xfrm>
            <a:off x="11041361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6274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637"/>
          <p:cNvSpPr/>
          <p:nvPr/>
        </p:nvSpPr>
        <p:spPr>
          <a:xfrm>
            <a:off x="922049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638"/>
          <p:cNvSpPr/>
          <p:nvPr/>
        </p:nvSpPr>
        <p:spPr>
          <a:xfrm>
            <a:off x="1391826" y="1149734"/>
            <a:ext cx="279232" cy="279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639"/>
          <p:cNvSpPr/>
          <p:nvPr/>
        </p:nvSpPr>
        <p:spPr>
          <a:xfrm>
            <a:off x="1925088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640"/>
          <p:cNvSpPr/>
          <p:nvPr/>
        </p:nvSpPr>
        <p:spPr>
          <a:xfrm>
            <a:off x="2458349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641"/>
          <p:cNvSpPr/>
          <p:nvPr/>
        </p:nvSpPr>
        <p:spPr>
          <a:xfrm>
            <a:off x="2991610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642"/>
          <p:cNvSpPr/>
          <p:nvPr/>
        </p:nvSpPr>
        <p:spPr>
          <a:xfrm>
            <a:off x="3524871" y="116243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643"/>
          <p:cNvSpPr/>
          <p:nvPr/>
        </p:nvSpPr>
        <p:spPr>
          <a:xfrm>
            <a:off x="4121615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644"/>
          <p:cNvSpPr/>
          <p:nvPr/>
        </p:nvSpPr>
        <p:spPr>
          <a:xfrm>
            <a:off x="4629483" y="114973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645"/>
          <p:cNvSpPr/>
          <p:nvPr/>
        </p:nvSpPr>
        <p:spPr>
          <a:xfrm>
            <a:off x="5124654" y="118782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646"/>
          <p:cNvSpPr/>
          <p:nvPr/>
        </p:nvSpPr>
        <p:spPr>
          <a:xfrm>
            <a:off x="5657915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647"/>
          <p:cNvSpPr/>
          <p:nvPr/>
        </p:nvSpPr>
        <p:spPr>
          <a:xfrm>
            <a:off x="85856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648"/>
          <p:cNvSpPr/>
          <p:nvPr/>
        </p:nvSpPr>
        <p:spPr>
          <a:xfrm>
            <a:off x="139182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649"/>
          <p:cNvSpPr/>
          <p:nvPr/>
        </p:nvSpPr>
        <p:spPr>
          <a:xfrm>
            <a:off x="192508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650"/>
          <p:cNvSpPr/>
          <p:nvPr/>
        </p:nvSpPr>
        <p:spPr>
          <a:xfrm>
            <a:off x="245834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651"/>
          <p:cNvSpPr/>
          <p:nvPr/>
        </p:nvSpPr>
        <p:spPr>
          <a:xfrm>
            <a:off x="2991610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652"/>
          <p:cNvSpPr/>
          <p:nvPr/>
        </p:nvSpPr>
        <p:spPr>
          <a:xfrm>
            <a:off x="3524871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653"/>
          <p:cNvSpPr/>
          <p:nvPr/>
        </p:nvSpPr>
        <p:spPr>
          <a:xfrm>
            <a:off x="4058132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654"/>
          <p:cNvSpPr/>
          <p:nvPr/>
        </p:nvSpPr>
        <p:spPr>
          <a:xfrm>
            <a:off x="4591393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655"/>
          <p:cNvSpPr/>
          <p:nvPr/>
        </p:nvSpPr>
        <p:spPr>
          <a:xfrm>
            <a:off x="5124654" y="170838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656"/>
          <p:cNvSpPr/>
          <p:nvPr/>
        </p:nvSpPr>
        <p:spPr>
          <a:xfrm>
            <a:off x="565791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657"/>
          <p:cNvSpPr/>
          <p:nvPr/>
        </p:nvSpPr>
        <p:spPr>
          <a:xfrm>
            <a:off x="858566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658"/>
          <p:cNvSpPr/>
          <p:nvPr/>
        </p:nvSpPr>
        <p:spPr>
          <a:xfrm>
            <a:off x="1391827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659"/>
          <p:cNvSpPr/>
          <p:nvPr/>
        </p:nvSpPr>
        <p:spPr>
          <a:xfrm>
            <a:off x="1925088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660"/>
          <p:cNvSpPr/>
          <p:nvPr/>
        </p:nvSpPr>
        <p:spPr>
          <a:xfrm>
            <a:off x="2458349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661"/>
          <p:cNvSpPr/>
          <p:nvPr/>
        </p:nvSpPr>
        <p:spPr>
          <a:xfrm>
            <a:off x="2991610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662"/>
          <p:cNvSpPr/>
          <p:nvPr/>
        </p:nvSpPr>
        <p:spPr>
          <a:xfrm>
            <a:off x="3524871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663"/>
          <p:cNvSpPr/>
          <p:nvPr/>
        </p:nvSpPr>
        <p:spPr>
          <a:xfrm>
            <a:off x="4058132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664"/>
          <p:cNvSpPr/>
          <p:nvPr/>
        </p:nvSpPr>
        <p:spPr>
          <a:xfrm>
            <a:off x="4591393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665"/>
          <p:cNvSpPr/>
          <p:nvPr/>
        </p:nvSpPr>
        <p:spPr>
          <a:xfrm>
            <a:off x="5124654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666"/>
          <p:cNvSpPr/>
          <p:nvPr/>
        </p:nvSpPr>
        <p:spPr>
          <a:xfrm>
            <a:off x="5657915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667"/>
          <p:cNvSpPr/>
          <p:nvPr/>
        </p:nvSpPr>
        <p:spPr>
          <a:xfrm>
            <a:off x="858566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668"/>
          <p:cNvSpPr/>
          <p:nvPr/>
        </p:nvSpPr>
        <p:spPr>
          <a:xfrm>
            <a:off x="1391827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669"/>
          <p:cNvSpPr/>
          <p:nvPr/>
        </p:nvSpPr>
        <p:spPr>
          <a:xfrm>
            <a:off x="1937784" y="2749517"/>
            <a:ext cx="253935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670"/>
          <p:cNvSpPr/>
          <p:nvPr/>
        </p:nvSpPr>
        <p:spPr>
          <a:xfrm>
            <a:off x="2458349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671"/>
          <p:cNvSpPr/>
          <p:nvPr/>
        </p:nvSpPr>
        <p:spPr>
          <a:xfrm>
            <a:off x="2991610" y="2749517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672"/>
          <p:cNvSpPr/>
          <p:nvPr/>
        </p:nvSpPr>
        <p:spPr>
          <a:xfrm>
            <a:off x="3524871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673"/>
          <p:cNvSpPr/>
          <p:nvPr/>
        </p:nvSpPr>
        <p:spPr>
          <a:xfrm>
            <a:off x="4058132" y="274951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674"/>
          <p:cNvSpPr/>
          <p:nvPr/>
        </p:nvSpPr>
        <p:spPr>
          <a:xfrm>
            <a:off x="4604090" y="274951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675"/>
          <p:cNvSpPr/>
          <p:nvPr/>
        </p:nvSpPr>
        <p:spPr>
          <a:xfrm>
            <a:off x="5188137" y="2749518"/>
            <a:ext cx="152436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676"/>
          <p:cNvSpPr/>
          <p:nvPr/>
        </p:nvSpPr>
        <p:spPr>
          <a:xfrm>
            <a:off x="5696005" y="274951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677"/>
          <p:cNvSpPr/>
          <p:nvPr/>
        </p:nvSpPr>
        <p:spPr>
          <a:xfrm>
            <a:off x="6267453" y="1149734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678"/>
          <p:cNvSpPr/>
          <p:nvPr/>
        </p:nvSpPr>
        <p:spPr>
          <a:xfrm>
            <a:off x="6788018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679"/>
          <p:cNvSpPr/>
          <p:nvPr/>
        </p:nvSpPr>
        <p:spPr>
          <a:xfrm>
            <a:off x="7321279" y="1162431"/>
            <a:ext cx="279328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680"/>
          <p:cNvSpPr/>
          <p:nvPr/>
        </p:nvSpPr>
        <p:spPr>
          <a:xfrm>
            <a:off x="7854540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681"/>
          <p:cNvSpPr/>
          <p:nvPr/>
        </p:nvSpPr>
        <p:spPr>
          <a:xfrm>
            <a:off x="8387801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682"/>
          <p:cNvSpPr/>
          <p:nvPr/>
        </p:nvSpPr>
        <p:spPr>
          <a:xfrm>
            <a:off x="8921062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683"/>
          <p:cNvSpPr/>
          <p:nvPr/>
        </p:nvSpPr>
        <p:spPr>
          <a:xfrm>
            <a:off x="9492413" y="1149734"/>
            <a:ext cx="203145" cy="2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684"/>
          <p:cNvSpPr/>
          <p:nvPr/>
        </p:nvSpPr>
        <p:spPr>
          <a:xfrm>
            <a:off x="9987585" y="1149734"/>
            <a:ext cx="279328" cy="27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685"/>
          <p:cNvSpPr/>
          <p:nvPr/>
        </p:nvSpPr>
        <p:spPr>
          <a:xfrm>
            <a:off x="10520846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686"/>
          <p:cNvSpPr/>
          <p:nvPr/>
        </p:nvSpPr>
        <p:spPr>
          <a:xfrm>
            <a:off x="11054107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687"/>
          <p:cNvSpPr/>
          <p:nvPr/>
        </p:nvSpPr>
        <p:spPr>
          <a:xfrm>
            <a:off x="625475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688"/>
          <p:cNvSpPr/>
          <p:nvPr/>
        </p:nvSpPr>
        <p:spPr>
          <a:xfrm>
            <a:off x="678801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689"/>
          <p:cNvSpPr/>
          <p:nvPr/>
        </p:nvSpPr>
        <p:spPr>
          <a:xfrm>
            <a:off x="732127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690"/>
          <p:cNvSpPr/>
          <p:nvPr/>
        </p:nvSpPr>
        <p:spPr>
          <a:xfrm>
            <a:off x="7854540" y="169569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691"/>
          <p:cNvSpPr/>
          <p:nvPr/>
        </p:nvSpPr>
        <p:spPr>
          <a:xfrm>
            <a:off x="8451285" y="1682995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692"/>
          <p:cNvSpPr/>
          <p:nvPr/>
        </p:nvSpPr>
        <p:spPr>
          <a:xfrm>
            <a:off x="8946456" y="168299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693"/>
          <p:cNvSpPr/>
          <p:nvPr/>
        </p:nvSpPr>
        <p:spPr>
          <a:xfrm>
            <a:off x="9454324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694"/>
          <p:cNvSpPr/>
          <p:nvPr/>
        </p:nvSpPr>
        <p:spPr>
          <a:xfrm>
            <a:off x="998758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695"/>
          <p:cNvSpPr/>
          <p:nvPr/>
        </p:nvSpPr>
        <p:spPr>
          <a:xfrm>
            <a:off x="1052084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696"/>
          <p:cNvSpPr/>
          <p:nvPr/>
        </p:nvSpPr>
        <p:spPr>
          <a:xfrm>
            <a:off x="1105410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697"/>
          <p:cNvSpPr/>
          <p:nvPr/>
        </p:nvSpPr>
        <p:spPr>
          <a:xfrm>
            <a:off x="6267453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698"/>
          <p:cNvSpPr/>
          <p:nvPr/>
        </p:nvSpPr>
        <p:spPr>
          <a:xfrm>
            <a:off x="6800715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699"/>
          <p:cNvSpPr/>
          <p:nvPr/>
        </p:nvSpPr>
        <p:spPr>
          <a:xfrm>
            <a:off x="7321279" y="224165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708"/>
          <p:cNvSpPr/>
          <p:nvPr/>
        </p:nvSpPr>
        <p:spPr>
          <a:xfrm>
            <a:off x="858566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709"/>
          <p:cNvSpPr/>
          <p:nvPr/>
        </p:nvSpPr>
        <p:spPr>
          <a:xfrm>
            <a:off x="1391827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710"/>
          <p:cNvSpPr/>
          <p:nvPr/>
        </p:nvSpPr>
        <p:spPr>
          <a:xfrm>
            <a:off x="1925088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711"/>
          <p:cNvSpPr/>
          <p:nvPr/>
        </p:nvSpPr>
        <p:spPr>
          <a:xfrm>
            <a:off x="2458349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712"/>
          <p:cNvSpPr/>
          <p:nvPr/>
        </p:nvSpPr>
        <p:spPr>
          <a:xfrm>
            <a:off x="2991610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713"/>
          <p:cNvSpPr/>
          <p:nvPr/>
        </p:nvSpPr>
        <p:spPr>
          <a:xfrm>
            <a:off x="3524871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714"/>
          <p:cNvSpPr/>
          <p:nvPr/>
        </p:nvSpPr>
        <p:spPr>
          <a:xfrm>
            <a:off x="4058132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715"/>
          <p:cNvSpPr/>
          <p:nvPr/>
        </p:nvSpPr>
        <p:spPr>
          <a:xfrm>
            <a:off x="4591393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716"/>
          <p:cNvSpPr/>
          <p:nvPr/>
        </p:nvSpPr>
        <p:spPr>
          <a:xfrm>
            <a:off x="5124654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717"/>
          <p:cNvSpPr/>
          <p:nvPr/>
        </p:nvSpPr>
        <p:spPr>
          <a:xfrm>
            <a:off x="5657915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718"/>
          <p:cNvSpPr/>
          <p:nvPr/>
        </p:nvSpPr>
        <p:spPr>
          <a:xfrm>
            <a:off x="858566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719"/>
          <p:cNvSpPr/>
          <p:nvPr/>
        </p:nvSpPr>
        <p:spPr>
          <a:xfrm>
            <a:off x="1391826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720"/>
          <p:cNvSpPr/>
          <p:nvPr/>
        </p:nvSpPr>
        <p:spPr>
          <a:xfrm>
            <a:off x="1925087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721"/>
          <p:cNvSpPr/>
          <p:nvPr/>
        </p:nvSpPr>
        <p:spPr>
          <a:xfrm>
            <a:off x="2458349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722"/>
          <p:cNvSpPr/>
          <p:nvPr/>
        </p:nvSpPr>
        <p:spPr>
          <a:xfrm>
            <a:off x="2991610" y="4362416"/>
            <a:ext cx="278206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723"/>
          <p:cNvSpPr/>
          <p:nvPr/>
        </p:nvSpPr>
        <p:spPr>
          <a:xfrm>
            <a:off x="3524871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724"/>
          <p:cNvSpPr/>
          <p:nvPr/>
        </p:nvSpPr>
        <p:spPr>
          <a:xfrm>
            <a:off x="4058132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725"/>
          <p:cNvSpPr/>
          <p:nvPr/>
        </p:nvSpPr>
        <p:spPr>
          <a:xfrm>
            <a:off x="4591393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726"/>
          <p:cNvSpPr/>
          <p:nvPr/>
        </p:nvSpPr>
        <p:spPr>
          <a:xfrm>
            <a:off x="5150048" y="436241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727"/>
          <p:cNvSpPr/>
          <p:nvPr/>
        </p:nvSpPr>
        <p:spPr>
          <a:xfrm>
            <a:off x="5657915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728"/>
          <p:cNvSpPr/>
          <p:nvPr/>
        </p:nvSpPr>
        <p:spPr>
          <a:xfrm>
            <a:off x="858566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729"/>
          <p:cNvSpPr/>
          <p:nvPr/>
        </p:nvSpPr>
        <p:spPr>
          <a:xfrm>
            <a:off x="1391827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730"/>
          <p:cNvSpPr/>
          <p:nvPr/>
        </p:nvSpPr>
        <p:spPr>
          <a:xfrm>
            <a:off x="1925088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731"/>
          <p:cNvSpPr/>
          <p:nvPr/>
        </p:nvSpPr>
        <p:spPr>
          <a:xfrm>
            <a:off x="2458349" y="4908373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732"/>
          <p:cNvSpPr/>
          <p:nvPr/>
        </p:nvSpPr>
        <p:spPr>
          <a:xfrm>
            <a:off x="2991610" y="4971857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733"/>
          <p:cNvSpPr/>
          <p:nvPr/>
        </p:nvSpPr>
        <p:spPr>
          <a:xfrm>
            <a:off x="3613748" y="4895677"/>
            <a:ext cx="10157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734"/>
          <p:cNvSpPr/>
          <p:nvPr/>
        </p:nvSpPr>
        <p:spPr>
          <a:xfrm>
            <a:off x="4058132" y="4933767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735"/>
          <p:cNvSpPr/>
          <p:nvPr/>
        </p:nvSpPr>
        <p:spPr>
          <a:xfrm>
            <a:off x="4591393" y="492107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736"/>
          <p:cNvSpPr/>
          <p:nvPr/>
        </p:nvSpPr>
        <p:spPr>
          <a:xfrm>
            <a:off x="5124654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737"/>
          <p:cNvSpPr/>
          <p:nvPr/>
        </p:nvSpPr>
        <p:spPr>
          <a:xfrm>
            <a:off x="5657915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738"/>
          <p:cNvSpPr/>
          <p:nvPr/>
        </p:nvSpPr>
        <p:spPr>
          <a:xfrm>
            <a:off x="858566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739"/>
          <p:cNvSpPr/>
          <p:nvPr/>
        </p:nvSpPr>
        <p:spPr>
          <a:xfrm>
            <a:off x="1391827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740"/>
          <p:cNvSpPr/>
          <p:nvPr/>
        </p:nvSpPr>
        <p:spPr>
          <a:xfrm>
            <a:off x="1925088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741"/>
          <p:cNvSpPr/>
          <p:nvPr/>
        </p:nvSpPr>
        <p:spPr>
          <a:xfrm>
            <a:off x="2458349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742"/>
          <p:cNvSpPr/>
          <p:nvPr/>
        </p:nvSpPr>
        <p:spPr>
          <a:xfrm>
            <a:off x="2991610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743"/>
          <p:cNvSpPr/>
          <p:nvPr/>
        </p:nvSpPr>
        <p:spPr>
          <a:xfrm>
            <a:off x="3524871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744"/>
          <p:cNvSpPr/>
          <p:nvPr/>
        </p:nvSpPr>
        <p:spPr>
          <a:xfrm>
            <a:off x="4058132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745"/>
          <p:cNvSpPr/>
          <p:nvPr/>
        </p:nvSpPr>
        <p:spPr>
          <a:xfrm>
            <a:off x="4591393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746"/>
          <p:cNvSpPr/>
          <p:nvPr/>
        </p:nvSpPr>
        <p:spPr>
          <a:xfrm>
            <a:off x="5124654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747"/>
          <p:cNvSpPr/>
          <p:nvPr/>
        </p:nvSpPr>
        <p:spPr>
          <a:xfrm>
            <a:off x="5657915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3" name="Shape 2748"/>
          <p:cNvSpPr/>
          <p:nvPr/>
        </p:nvSpPr>
        <p:spPr>
          <a:xfrm>
            <a:off x="6216570" y="38291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4" name="Shape 2749"/>
          <p:cNvSpPr/>
          <p:nvPr/>
        </p:nvSpPr>
        <p:spPr>
          <a:xfrm>
            <a:off x="6800618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5" name="Shape 2750"/>
          <p:cNvSpPr/>
          <p:nvPr/>
        </p:nvSpPr>
        <p:spPr>
          <a:xfrm>
            <a:off x="7359272" y="3829142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6" name="Shape 2751"/>
          <p:cNvSpPr/>
          <p:nvPr/>
        </p:nvSpPr>
        <p:spPr>
          <a:xfrm>
            <a:off x="7867140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7" name="Shape 2752"/>
          <p:cNvSpPr/>
          <p:nvPr/>
        </p:nvSpPr>
        <p:spPr>
          <a:xfrm>
            <a:off x="8375008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8" name="Shape 2753"/>
          <p:cNvSpPr/>
          <p:nvPr/>
        </p:nvSpPr>
        <p:spPr>
          <a:xfrm>
            <a:off x="8908269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9" name="Shape 2754"/>
          <p:cNvSpPr/>
          <p:nvPr/>
        </p:nvSpPr>
        <p:spPr>
          <a:xfrm>
            <a:off x="9428833" y="3829142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0" name="Shape 2755"/>
          <p:cNvSpPr/>
          <p:nvPr/>
        </p:nvSpPr>
        <p:spPr>
          <a:xfrm>
            <a:off x="9974791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1" name="Shape 2756"/>
          <p:cNvSpPr/>
          <p:nvPr/>
        </p:nvSpPr>
        <p:spPr>
          <a:xfrm>
            <a:off x="10482659" y="3905322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2" name="Shape 2757"/>
          <p:cNvSpPr/>
          <p:nvPr/>
        </p:nvSpPr>
        <p:spPr>
          <a:xfrm>
            <a:off x="11015919" y="3829142"/>
            <a:ext cx="279399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3" name="Shape 2758"/>
          <p:cNvSpPr/>
          <p:nvPr/>
        </p:nvSpPr>
        <p:spPr>
          <a:xfrm>
            <a:off x="621657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4" name="Shape 2759"/>
          <p:cNvSpPr/>
          <p:nvPr/>
        </p:nvSpPr>
        <p:spPr>
          <a:xfrm>
            <a:off x="6749831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5" name="Shape 2760"/>
          <p:cNvSpPr/>
          <p:nvPr/>
        </p:nvSpPr>
        <p:spPr>
          <a:xfrm>
            <a:off x="7283092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6" name="Shape 2761"/>
          <p:cNvSpPr/>
          <p:nvPr/>
        </p:nvSpPr>
        <p:spPr>
          <a:xfrm>
            <a:off x="7816353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7" name="Shape 2762"/>
          <p:cNvSpPr/>
          <p:nvPr/>
        </p:nvSpPr>
        <p:spPr>
          <a:xfrm>
            <a:off x="8349614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8" name="Shape 2763"/>
          <p:cNvSpPr/>
          <p:nvPr/>
        </p:nvSpPr>
        <p:spPr>
          <a:xfrm>
            <a:off x="8882875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9" name="Shape 2764"/>
          <p:cNvSpPr/>
          <p:nvPr/>
        </p:nvSpPr>
        <p:spPr>
          <a:xfrm>
            <a:off x="9416136" y="437510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0" name="Shape 2765"/>
          <p:cNvSpPr/>
          <p:nvPr/>
        </p:nvSpPr>
        <p:spPr>
          <a:xfrm>
            <a:off x="9949398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1" name="Shape 2766"/>
          <p:cNvSpPr/>
          <p:nvPr/>
        </p:nvSpPr>
        <p:spPr>
          <a:xfrm>
            <a:off x="10482659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2" name="Shape 2767"/>
          <p:cNvSpPr/>
          <p:nvPr/>
        </p:nvSpPr>
        <p:spPr>
          <a:xfrm>
            <a:off x="1101592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3" name="Shape 2768"/>
          <p:cNvSpPr/>
          <p:nvPr/>
        </p:nvSpPr>
        <p:spPr>
          <a:xfrm>
            <a:off x="6216570" y="4984541"/>
            <a:ext cx="279328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4" name="Shape 2769"/>
          <p:cNvSpPr/>
          <p:nvPr/>
        </p:nvSpPr>
        <p:spPr>
          <a:xfrm>
            <a:off x="6787921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" name="Shape 2770"/>
          <p:cNvSpPr/>
          <p:nvPr/>
        </p:nvSpPr>
        <p:spPr>
          <a:xfrm>
            <a:off x="7283092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" name="Shape 2771"/>
          <p:cNvSpPr/>
          <p:nvPr/>
        </p:nvSpPr>
        <p:spPr>
          <a:xfrm>
            <a:off x="7816353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" name="Shape 2772"/>
          <p:cNvSpPr/>
          <p:nvPr/>
        </p:nvSpPr>
        <p:spPr>
          <a:xfrm>
            <a:off x="8349614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" name="Shape 2773"/>
          <p:cNvSpPr/>
          <p:nvPr/>
        </p:nvSpPr>
        <p:spPr>
          <a:xfrm>
            <a:off x="8882875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" name="Shape 2774"/>
          <p:cNvSpPr/>
          <p:nvPr/>
        </p:nvSpPr>
        <p:spPr>
          <a:xfrm>
            <a:off x="9416136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" name="Shape 2775"/>
          <p:cNvSpPr/>
          <p:nvPr/>
        </p:nvSpPr>
        <p:spPr>
          <a:xfrm>
            <a:off x="9949398" y="494010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" name="Shape 2776"/>
          <p:cNvSpPr/>
          <p:nvPr/>
        </p:nvSpPr>
        <p:spPr>
          <a:xfrm>
            <a:off x="10546142" y="489566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" name="Shape 2777"/>
          <p:cNvSpPr/>
          <p:nvPr/>
        </p:nvSpPr>
        <p:spPr>
          <a:xfrm>
            <a:off x="11054010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" name="Shape 2778"/>
          <p:cNvSpPr/>
          <p:nvPr/>
        </p:nvSpPr>
        <p:spPr>
          <a:xfrm>
            <a:off x="6216570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" name="Shape 2779"/>
          <p:cNvSpPr/>
          <p:nvPr/>
        </p:nvSpPr>
        <p:spPr>
          <a:xfrm>
            <a:off x="6787921" y="5428926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" name="Shape 2780"/>
          <p:cNvSpPr/>
          <p:nvPr/>
        </p:nvSpPr>
        <p:spPr>
          <a:xfrm>
            <a:off x="7359272" y="5428926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" name="Shape 2781"/>
          <p:cNvSpPr/>
          <p:nvPr/>
        </p:nvSpPr>
        <p:spPr>
          <a:xfrm>
            <a:off x="7816353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" name="Shape 2782"/>
          <p:cNvSpPr/>
          <p:nvPr/>
        </p:nvSpPr>
        <p:spPr>
          <a:xfrm>
            <a:off x="8349614" y="5447971"/>
            <a:ext cx="279597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" name="Shape 2783"/>
          <p:cNvSpPr/>
          <p:nvPr/>
        </p:nvSpPr>
        <p:spPr>
          <a:xfrm>
            <a:off x="8882875" y="5447971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" name="Shape 2784"/>
          <p:cNvSpPr/>
          <p:nvPr/>
        </p:nvSpPr>
        <p:spPr>
          <a:xfrm>
            <a:off x="9416136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" name="Shape 2785"/>
          <p:cNvSpPr/>
          <p:nvPr/>
        </p:nvSpPr>
        <p:spPr>
          <a:xfrm>
            <a:off x="9949398" y="545431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" name="Shape 2786"/>
          <p:cNvSpPr/>
          <p:nvPr/>
        </p:nvSpPr>
        <p:spPr>
          <a:xfrm>
            <a:off x="10482658" y="5441622"/>
            <a:ext cx="279127" cy="253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" name="Shape 2787"/>
          <p:cNvSpPr/>
          <p:nvPr/>
        </p:nvSpPr>
        <p:spPr>
          <a:xfrm>
            <a:off x="11015919" y="5428926"/>
            <a:ext cx="279155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6652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790"/>
          <p:cNvSpPr/>
          <p:nvPr/>
        </p:nvSpPr>
        <p:spPr>
          <a:xfrm>
            <a:off x="871311" y="1841901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791"/>
          <p:cNvSpPr/>
          <p:nvPr/>
        </p:nvSpPr>
        <p:spPr>
          <a:xfrm>
            <a:off x="1404572" y="182920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538"/>
                  <a:pt x="3927" y="1200"/>
                </a:cubicBezTo>
                <a:lnTo>
                  <a:pt x="3927" y="3000"/>
                </a:lnTo>
                <a:cubicBezTo>
                  <a:pt x="3927" y="3332"/>
                  <a:pt x="4147" y="3600"/>
                  <a:pt x="4418" y="3600"/>
                </a:cubicBezTo>
                <a:cubicBezTo>
                  <a:pt x="4689" y="3600"/>
                  <a:pt x="4909" y="3332"/>
                  <a:pt x="4909" y="3000"/>
                </a:cubicBezTo>
                <a:lnTo>
                  <a:pt x="4909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19145" y="15600"/>
                </a:lnTo>
                <a:cubicBezTo>
                  <a:pt x="18875" y="15600"/>
                  <a:pt x="18655" y="15869"/>
                  <a:pt x="18655" y="16200"/>
                </a:cubicBezTo>
                <a:cubicBezTo>
                  <a:pt x="18655" y="16532"/>
                  <a:pt x="18875" y="16800"/>
                  <a:pt x="19145" y="16800"/>
                </a:cubicBezTo>
                <a:lnTo>
                  <a:pt x="20618" y="16800"/>
                </a:lnTo>
                <a:cubicBezTo>
                  <a:pt x="21160" y="16800"/>
                  <a:pt x="21600" y="16262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6691" y="8400"/>
                </a:moveTo>
                <a:lnTo>
                  <a:pt x="982" y="8400"/>
                </a:lnTo>
                <a:lnTo>
                  <a:pt x="982" y="6000"/>
                </a:lnTo>
                <a:lnTo>
                  <a:pt x="16691" y="6000"/>
                </a:lnTo>
                <a:cubicBezTo>
                  <a:pt x="16691" y="6000"/>
                  <a:pt x="16691" y="8400"/>
                  <a:pt x="16691" y="8400"/>
                </a:cubicBezTo>
                <a:close/>
                <a:moveTo>
                  <a:pt x="16691" y="20400"/>
                </a:moveTo>
                <a:lnTo>
                  <a:pt x="982" y="20400"/>
                </a:lnTo>
                <a:lnTo>
                  <a:pt x="982" y="12000"/>
                </a:lnTo>
                <a:lnTo>
                  <a:pt x="16691" y="12000"/>
                </a:lnTo>
                <a:cubicBezTo>
                  <a:pt x="16691" y="12000"/>
                  <a:pt x="16691" y="20400"/>
                  <a:pt x="16691" y="20400"/>
                </a:cubicBezTo>
                <a:close/>
                <a:moveTo>
                  <a:pt x="16691" y="4800"/>
                </a:moveTo>
                <a:lnTo>
                  <a:pt x="982" y="4800"/>
                </a:lnTo>
                <a:cubicBezTo>
                  <a:pt x="440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062"/>
                  <a:pt x="17673" y="20400"/>
                </a:cubicBezTo>
                <a:lnTo>
                  <a:pt x="17673" y="6000"/>
                </a:lnTo>
                <a:cubicBezTo>
                  <a:pt x="17673" y="5338"/>
                  <a:pt x="17233" y="4800"/>
                  <a:pt x="16691" y="4800"/>
                </a:cubicBezTo>
                <a:moveTo>
                  <a:pt x="3436" y="18000"/>
                </a:moveTo>
                <a:lnTo>
                  <a:pt x="7364" y="18000"/>
                </a:lnTo>
                <a:cubicBezTo>
                  <a:pt x="7634" y="18000"/>
                  <a:pt x="7855" y="17732"/>
                  <a:pt x="7855" y="17400"/>
                </a:cubicBezTo>
                <a:cubicBezTo>
                  <a:pt x="7855" y="17069"/>
                  <a:pt x="7634" y="16800"/>
                  <a:pt x="7364" y="16800"/>
                </a:cubicBezTo>
                <a:lnTo>
                  <a:pt x="3436" y="16800"/>
                </a:lnTo>
                <a:cubicBezTo>
                  <a:pt x="3166" y="16800"/>
                  <a:pt x="2945" y="17069"/>
                  <a:pt x="2945" y="17400"/>
                </a:cubicBezTo>
                <a:cubicBezTo>
                  <a:pt x="2945" y="17732"/>
                  <a:pt x="3166" y="18000"/>
                  <a:pt x="3436" y="18000"/>
                </a:cubicBezTo>
                <a:moveTo>
                  <a:pt x="3436" y="15600"/>
                </a:moveTo>
                <a:lnTo>
                  <a:pt x="9327" y="15600"/>
                </a:lnTo>
                <a:cubicBezTo>
                  <a:pt x="9598" y="15600"/>
                  <a:pt x="9818" y="15332"/>
                  <a:pt x="9818" y="15000"/>
                </a:cubicBezTo>
                <a:cubicBezTo>
                  <a:pt x="9818" y="14668"/>
                  <a:pt x="9598" y="14400"/>
                  <a:pt x="9327" y="14400"/>
                </a:cubicBezTo>
                <a:lnTo>
                  <a:pt x="3436" y="14400"/>
                </a:lnTo>
                <a:cubicBezTo>
                  <a:pt x="3166" y="14400"/>
                  <a:pt x="2945" y="14668"/>
                  <a:pt x="2945" y="15000"/>
                </a:cubicBezTo>
                <a:cubicBezTo>
                  <a:pt x="2945" y="15332"/>
                  <a:pt x="3166" y="15600"/>
                  <a:pt x="3436" y="15600"/>
                </a:cubicBezTo>
                <a:moveTo>
                  <a:pt x="12273" y="18000"/>
                </a:moveTo>
                <a:lnTo>
                  <a:pt x="14236" y="18000"/>
                </a:lnTo>
                <a:cubicBezTo>
                  <a:pt x="14507" y="18000"/>
                  <a:pt x="14727" y="17732"/>
                  <a:pt x="14727" y="17400"/>
                </a:cubicBezTo>
                <a:lnTo>
                  <a:pt x="14727" y="15000"/>
                </a:lnTo>
                <a:cubicBezTo>
                  <a:pt x="14727" y="14668"/>
                  <a:pt x="14507" y="14400"/>
                  <a:pt x="14236" y="14400"/>
                </a:cubicBezTo>
                <a:lnTo>
                  <a:pt x="12273" y="14400"/>
                </a:lnTo>
                <a:cubicBezTo>
                  <a:pt x="12002" y="14400"/>
                  <a:pt x="11782" y="14668"/>
                  <a:pt x="11782" y="15000"/>
                </a:cubicBezTo>
                <a:lnTo>
                  <a:pt x="11782" y="17400"/>
                </a:lnTo>
                <a:cubicBezTo>
                  <a:pt x="11782" y="17732"/>
                  <a:pt x="12002" y="18000"/>
                  <a:pt x="12273" y="18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792"/>
          <p:cNvSpPr/>
          <p:nvPr/>
        </p:nvSpPr>
        <p:spPr>
          <a:xfrm>
            <a:off x="1937833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793"/>
          <p:cNvSpPr/>
          <p:nvPr/>
        </p:nvSpPr>
        <p:spPr>
          <a:xfrm>
            <a:off x="2471094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794"/>
          <p:cNvSpPr/>
          <p:nvPr/>
        </p:nvSpPr>
        <p:spPr>
          <a:xfrm>
            <a:off x="3004355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535" y="7724"/>
                </a:moveTo>
                <a:cubicBezTo>
                  <a:pt x="12082" y="7724"/>
                  <a:pt x="12586" y="7961"/>
                  <a:pt x="13047" y="8436"/>
                </a:cubicBezTo>
                <a:lnTo>
                  <a:pt x="13544" y="7424"/>
                </a:lnTo>
                <a:cubicBezTo>
                  <a:pt x="12888" y="6964"/>
                  <a:pt x="12248" y="6734"/>
                  <a:pt x="11621" y="6734"/>
                </a:cubicBezTo>
                <a:cubicBezTo>
                  <a:pt x="10757" y="6734"/>
                  <a:pt x="10048" y="7019"/>
                  <a:pt x="9494" y="7590"/>
                </a:cubicBezTo>
                <a:cubicBezTo>
                  <a:pt x="9019" y="8087"/>
                  <a:pt x="8691" y="8762"/>
                  <a:pt x="8510" y="9615"/>
                </a:cubicBezTo>
                <a:lnTo>
                  <a:pt x="7938" y="9615"/>
                </a:lnTo>
                <a:lnTo>
                  <a:pt x="7658" y="10327"/>
                </a:lnTo>
                <a:lnTo>
                  <a:pt x="8435" y="10327"/>
                </a:lnTo>
                <a:cubicBezTo>
                  <a:pt x="8428" y="10409"/>
                  <a:pt x="8423" y="10483"/>
                  <a:pt x="8419" y="10549"/>
                </a:cubicBezTo>
                <a:cubicBezTo>
                  <a:pt x="8415" y="10616"/>
                  <a:pt x="8414" y="10675"/>
                  <a:pt x="8414" y="10727"/>
                </a:cubicBezTo>
                <a:cubicBezTo>
                  <a:pt x="8414" y="10794"/>
                  <a:pt x="8415" y="10857"/>
                  <a:pt x="8419" y="10916"/>
                </a:cubicBezTo>
                <a:cubicBezTo>
                  <a:pt x="8423" y="10976"/>
                  <a:pt x="8428" y="11032"/>
                  <a:pt x="8435" y="11083"/>
                </a:cubicBezTo>
                <a:lnTo>
                  <a:pt x="7949" y="11083"/>
                </a:lnTo>
                <a:lnTo>
                  <a:pt x="7658" y="11784"/>
                </a:lnTo>
                <a:lnTo>
                  <a:pt x="8489" y="11784"/>
                </a:lnTo>
                <a:cubicBezTo>
                  <a:pt x="8604" y="12674"/>
                  <a:pt x="8896" y="13382"/>
                  <a:pt x="9364" y="13908"/>
                </a:cubicBezTo>
                <a:cubicBezTo>
                  <a:pt x="9904" y="14517"/>
                  <a:pt x="10656" y="14821"/>
                  <a:pt x="11621" y="14821"/>
                </a:cubicBezTo>
                <a:cubicBezTo>
                  <a:pt x="12219" y="14821"/>
                  <a:pt x="12762" y="14658"/>
                  <a:pt x="13252" y="14331"/>
                </a:cubicBezTo>
                <a:lnTo>
                  <a:pt x="13252" y="13097"/>
                </a:lnTo>
                <a:cubicBezTo>
                  <a:pt x="12978" y="13356"/>
                  <a:pt x="12733" y="13542"/>
                  <a:pt x="12517" y="13653"/>
                </a:cubicBezTo>
                <a:cubicBezTo>
                  <a:pt x="12280" y="13772"/>
                  <a:pt x="11981" y="13831"/>
                  <a:pt x="11621" y="13831"/>
                </a:cubicBezTo>
                <a:cubicBezTo>
                  <a:pt x="11067" y="13831"/>
                  <a:pt x="10627" y="13620"/>
                  <a:pt x="10304" y="13197"/>
                </a:cubicBezTo>
                <a:cubicBezTo>
                  <a:pt x="10023" y="12855"/>
                  <a:pt x="9839" y="12385"/>
                  <a:pt x="9753" y="11784"/>
                </a:cubicBezTo>
                <a:lnTo>
                  <a:pt x="11924" y="11784"/>
                </a:lnTo>
                <a:lnTo>
                  <a:pt x="12193" y="11083"/>
                </a:lnTo>
                <a:lnTo>
                  <a:pt x="9699" y="11083"/>
                </a:lnTo>
                <a:cubicBezTo>
                  <a:pt x="9692" y="11046"/>
                  <a:pt x="9688" y="10932"/>
                  <a:pt x="9688" y="10739"/>
                </a:cubicBezTo>
                <a:lnTo>
                  <a:pt x="9688" y="10483"/>
                </a:lnTo>
                <a:cubicBezTo>
                  <a:pt x="9688" y="10416"/>
                  <a:pt x="9692" y="10364"/>
                  <a:pt x="9699" y="10327"/>
                </a:cubicBezTo>
                <a:lnTo>
                  <a:pt x="12344" y="10327"/>
                </a:lnTo>
                <a:lnTo>
                  <a:pt x="12626" y="9615"/>
                </a:lnTo>
                <a:lnTo>
                  <a:pt x="9775" y="9615"/>
                </a:lnTo>
                <a:cubicBezTo>
                  <a:pt x="9868" y="9096"/>
                  <a:pt x="10051" y="8662"/>
                  <a:pt x="10325" y="8314"/>
                </a:cubicBezTo>
                <a:cubicBezTo>
                  <a:pt x="10649" y="7920"/>
                  <a:pt x="11052" y="7724"/>
                  <a:pt x="11535" y="772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795"/>
          <p:cNvSpPr/>
          <p:nvPr/>
        </p:nvSpPr>
        <p:spPr>
          <a:xfrm>
            <a:off x="3537616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5" y="1349"/>
                  <a:pt x="5780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2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9292" y="10539"/>
                </a:moveTo>
                <a:cubicBezTo>
                  <a:pt x="9702" y="10539"/>
                  <a:pt x="10080" y="10712"/>
                  <a:pt x="10426" y="11057"/>
                </a:cubicBezTo>
                <a:lnTo>
                  <a:pt x="10798" y="10320"/>
                </a:lnTo>
                <a:cubicBezTo>
                  <a:pt x="10307" y="9985"/>
                  <a:pt x="9826" y="9817"/>
                  <a:pt x="9356" y="9817"/>
                </a:cubicBezTo>
                <a:cubicBezTo>
                  <a:pt x="8708" y="9817"/>
                  <a:pt x="8176" y="10026"/>
                  <a:pt x="7761" y="10441"/>
                </a:cubicBezTo>
                <a:cubicBezTo>
                  <a:pt x="7404" y="10804"/>
                  <a:pt x="7158" y="11296"/>
                  <a:pt x="7023" y="11917"/>
                </a:cubicBezTo>
                <a:lnTo>
                  <a:pt x="6594" y="11917"/>
                </a:lnTo>
                <a:lnTo>
                  <a:pt x="6384" y="12435"/>
                </a:lnTo>
                <a:lnTo>
                  <a:pt x="6967" y="12435"/>
                </a:lnTo>
                <a:cubicBezTo>
                  <a:pt x="6961" y="12495"/>
                  <a:pt x="6957" y="12549"/>
                  <a:pt x="6955" y="12598"/>
                </a:cubicBezTo>
                <a:cubicBezTo>
                  <a:pt x="6952" y="12646"/>
                  <a:pt x="6950" y="12690"/>
                  <a:pt x="6950" y="12727"/>
                </a:cubicBezTo>
                <a:cubicBezTo>
                  <a:pt x="6950" y="12776"/>
                  <a:pt x="6952" y="12822"/>
                  <a:pt x="6955" y="12865"/>
                </a:cubicBezTo>
                <a:cubicBezTo>
                  <a:pt x="6957" y="12908"/>
                  <a:pt x="6961" y="12949"/>
                  <a:pt x="6967" y="12987"/>
                </a:cubicBezTo>
                <a:lnTo>
                  <a:pt x="6602" y="12987"/>
                </a:lnTo>
                <a:lnTo>
                  <a:pt x="6384" y="13497"/>
                </a:lnTo>
                <a:lnTo>
                  <a:pt x="7007" y="13497"/>
                </a:lnTo>
                <a:cubicBezTo>
                  <a:pt x="7093" y="14146"/>
                  <a:pt x="7313" y="14662"/>
                  <a:pt x="7663" y="15045"/>
                </a:cubicBezTo>
                <a:cubicBezTo>
                  <a:pt x="8068" y="15489"/>
                  <a:pt x="8633" y="15710"/>
                  <a:pt x="9356" y="15710"/>
                </a:cubicBezTo>
                <a:cubicBezTo>
                  <a:pt x="9805" y="15710"/>
                  <a:pt x="10212" y="15591"/>
                  <a:pt x="10579" y="15354"/>
                </a:cubicBezTo>
                <a:lnTo>
                  <a:pt x="10579" y="14454"/>
                </a:lnTo>
                <a:cubicBezTo>
                  <a:pt x="10374" y="14643"/>
                  <a:pt x="10191" y="14778"/>
                  <a:pt x="10029" y="14859"/>
                </a:cubicBezTo>
                <a:cubicBezTo>
                  <a:pt x="9850" y="14945"/>
                  <a:pt x="9626" y="14989"/>
                  <a:pt x="9356" y="14989"/>
                </a:cubicBezTo>
                <a:cubicBezTo>
                  <a:pt x="8940" y="14989"/>
                  <a:pt x="8611" y="14834"/>
                  <a:pt x="8368" y="14527"/>
                </a:cubicBezTo>
                <a:cubicBezTo>
                  <a:pt x="8158" y="14279"/>
                  <a:pt x="8020" y="13935"/>
                  <a:pt x="7955" y="13497"/>
                </a:cubicBezTo>
                <a:lnTo>
                  <a:pt x="9583" y="13497"/>
                </a:lnTo>
                <a:lnTo>
                  <a:pt x="9786" y="12987"/>
                </a:lnTo>
                <a:lnTo>
                  <a:pt x="7914" y="12987"/>
                </a:lnTo>
                <a:cubicBezTo>
                  <a:pt x="7909" y="12960"/>
                  <a:pt x="7906" y="12876"/>
                  <a:pt x="7906" y="12735"/>
                </a:cubicBezTo>
                <a:lnTo>
                  <a:pt x="7906" y="12549"/>
                </a:lnTo>
                <a:cubicBezTo>
                  <a:pt x="7906" y="12500"/>
                  <a:pt x="7909" y="12462"/>
                  <a:pt x="7914" y="12435"/>
                </a:cubicBezTo>
                <a:lnTo>
                  <a:pt x="9899" y="12435"/>
                </a:lnTo>
                <a:lnTo>
                  <a:pt x="10110" y="11917"/>
                </a:lnTo>
                <a:lnTo>
                  <a:pt x="7972" y="11917"/>
                </a:lnTo>
                <a:cubicBezTo>
                  <a:pt x="8042" y="11539"/>
                  <a:pt x="8179" y="11222"/>
                  <a:pt x="8384" y="10968"/>
                </a:cubicBezTo>
                <a:cubicBezTo>
                  <a:pt x="8627" y="10682"/>
                  <a:pt x="8929" y="10539"/>
                  <a:pt x="9292" y="1053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796"/>
          <p:cNvSpPr/>
          <p:nvPr/>
        </p:nvSpPr>
        <p:spPr>
          <a:xfrm>
            <a:off x="4070877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60" y="9921"/>
                </a:moveTo>
                <a:cubicBezTo>
                  <a:pt x="12438" y="10786"/>
                  <a:pt x="11065" y="10346"/>
                  <a:pt x="10620" y="10238"/>
                </a:cubicBezTo>
                <a:lnTo>
                  <a:pt x="11011" y="8710"/>
                </a:lnTo>
                <a:cubicBezTo>
                  <a:pt x="11457" y="8818"/>
                  <a:pt x="12891" y="9019"/>
                  <a:pt x="12660" y="9921"/>
                </a:cubicBezTo>
                <a:moveTo>
                  <a:pt x="12416" y="12387"/>
                </a:moveTo>
                <a:cubicBezTo>
                  <a:pt x="12172" y="13338"/>
                  <a:pt x="10523" y="12824"/>
                  <a:pt x="9988" y="12695"/>
                </a:cubicBezTo>
                <a:lnTo>
                  <a:pt x="10421" y="11009"/>
                </a:lnTo>
                <a:cubicBezTo>
                  <a:pt x="10956" y="11139"/>
                  <a:pt x="12671" y="11395"/>
                  <a:pt x="12416" y="12387"/>
                </a:cubicBezTo>
                <a:moveTo>
                  <a:pt x="12637" y="8174"/>
                </a:moveTo>
                <a:lnTo>
                  <a:pt x="12960" y="6916"/>
                </a:lnTo>
                <a:lnTo>
                  <a:pt x="12171" y="6726"/>
                </a:lnTo>
                <a:lnTo>
                  <a:pt x="11857" y="7950"/>
                </a:lnTo>
                <a:cubicBezTo>
                  <a:pt x="11649" y="7900"/>
                  <a:pt x="11436" y="7853"/>
                  <a:pt x="11224" y="7806"/>
                </a:cubicBezTo>
                <a:lnTo>
                  <a:pt x="11541" y="6573"/>
                </a:lnTo>
                <a:lnTo>
                  <a:pt x="10753" y="6382"/>
                </a:lnTo>
                <a:lnTo>
                  <a:pt x="10429" y="7640"/>
                </a:lnTo>
                <a:cubicBezTo>
                  <a:pt x="10258" y="7602"/>
                  <a:pt x="10090" y="7565"/>
                  <a:pt x="9926" y="7525"/>
                </a:cubicBezTo>
                <a:lnTo>
                  <a:pt x="9927" y="7521"/>
                </a:lnTo>
                <a:lnTo>
                  <a:pt x="8839" y="7257"/>
                </a:lnTo>
                <a:lnTo>
                  <a:pt x="8629" y="8075"/>
                </a:lnTo>
                <a:cubicBezTo>
                  <a:pt x="8629" y="8075"/>
                  <a:pt x="9214" y="8205"/>
                  <a:pt x="9202" y="8214"/>
                </a:cubicBezTo>
                <a:cubicBezTo>
                  <a:pt x="9521" y="8291"/>
                  <a:pt x="9579" y="8496"/>
                  <a:pt x="9569" y="8658"/>
                </a:cubicBezTo>
                <a:lnTo>
                  <a:pt x="9202" y="10091"/>
                </a:lnTo>
                <a:cubicBezTo>
                  <a:pt x="9224" y="10097"/>
                  <a:pt x="9252" y="10104"/>
                  <a:pt x="9283" y="10116"/>
                </a:cubicBezTo>
                <a:cubicBezTo>
                  <a:pt x="9257" y="10110"/>
                  <a:pt x="9229" y="10103"/>
                  <a:pt x="9200" y="10097"/>
                </a:cubicBezTo>
                <a:lnTo>
                  <a:pt x="8684" y="12103"/>
                </a:lnTo>
                <a:cubicBezTo>
                  <a:pt x="8646" y="12198"/>
                  <a:pt x="8546" y="12339"/>
                  <a:pt x="8323" y="12285"/>
                </a:cubicBezTo>
                <a:cubicBezTo>
                  <a:pt x="8331" y="12297"/>
                  <a:pt x="7749" y="12147"/>
                  <a:pt x="7749" y="12147"/>
                </a:cubicBezTo>
                <a:lnTo>
                  <a:pt x="7358" y="13023"/>
                </a:lnTo>
                <a:lnTo>
                  <a:pt x="8384" y="13271"/>
                </a:lnTo>
                <a:cubicBezTo>
                  <a:pt x="8575" y="13317"/>
                  <a:pt x="8762" y="13366"/>
                  <a:pt x="8946" y="13412"/>
                </a:cubicBezTo>
                <a:lnTo>
                  <a:pt x="8621" y="14684"/>
                </a:lnTo>
                <a:lnTo>
                  <a:pt x="9408" y="14875"/>
                </a:lnTo>
                <a:lnTo>
                  <a:pt x="9731" y="13616"/>
                </a:lnTo>
                <a:cubicBezTo>
                  <a:pt x="9947" y="13673"/>
                  <a:pt x="10156" y="13725"/>
                  <a:pt x="10360" y="13775"/>
                </a:cubicBezTo>
                <a:lnTo>
                  <a:pt x="10038" y="15027"/>
                </a:lnTo>
                <a:lnTo>
                  <a:pt x="10827" y="15218"/>
                </a:lnTo>
                <a:lnTo>
                  <a:pt x="11153" y="13948"/>
                </a:lnTo>
                <a:cubicBezTo>
                  <a:pt x="12499" y="14195"/>
                  <a:pt x="13510" y="14095"/>
                  <a:pt x="13935" y="12915"/>
                </a:cubicBezTo>
                <a:cubicBezTo>
                  <a:pt x="14279" y="11964"/>
                  <a:pt x="13918" y="11416"/>
                  <a:pt x="13210" y="11058"/>
                </a:cubicBezTo>
                <a:cubicBezTo>
                  <a:pt x="13726" y="10943"/>
                  <a:pt x="14115" y="10614"/>
                  <a:pt x="14218" y="9934"/>
                </a:cubicBezTo>
                <a:cubicBezTo>
                  <a:pt x="14361" y="9006"/>
                  <a:pt x="13633" y="8507"/>
                  <a:pt x="12637" y="8174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797"/>
          <p:cNvSpPr/>
          <p:nvPr/>
        </p:nvSpPr>
        <p:spPr>
          <a:xfrm>
            <a:off x="4604138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2" y="12079"/>
                </a:moveTo>
                <a:cubicBezTo>
                  <a:pt x="9878" y="12752"/>
                  <a:pt x="8799" y="12411"/>
                  <a:pt x="8449" y="12327"/>
                </a:cubicBezTo>
                <a:lnTo>
                  <a:pt x="8758" y="11138"/>
                </a:lnTo>
                <a:cubicBezTo>
                  <a:pt x="9107" y="11222"/>
                  <a:pt x="10234" y="11378"/>
                  <a:pt x="10052" y="12079"/>
                </a:cubicBezTo>
                <a:moveTo>
                  <a:pt x="9860" y="13998"/>
                </a:moveTo>
                <a:cubicBezTo>
                  <a:pt x="9669" y="14737"/>
                  <a:pt x="8373" y="14338"/>
                  <a:pt x="7953" y="14238"/>
                </a:cubicBezTo>
                <a:lnTo>
                  <a:pt x="8293" y="12927"/>
                </a:lnTo>
                <a:cubicBezTo>
                  <a:pt x="8714" y="13027"/>
                  <a:pt x="10060" y="13227"/>
                  <a:pt x="9860" y="13998"/>
                </a:cubicBezTo>
                <a:moveTo>
                  <a:pt x="10034" y="10721"/>
                </a:moveTo>
                <a:lnTo>
                  <a:pt x="10288" y="9743"/>
                </a:lnTo>
                <a:lnTo>
                  <a:pt x="9668" y="9595"/>
                </a:lnTo>
                <a:lnTo>
                  <a:pt x="9421" y="10547"/>
                </a:lnTo>
                <a:cubicBezTo>
                  <a:pt x="9258" y="10508"/>
                  <a:pt x="9090" y="10471"/>
                  <a:pt x="8925" y="10434"/>
                </a:cubicBezTo>
                <a:lnTo>
                  <a:pt x="9173" y="9476"/>
                </a:lnTo>
                <a:lnTo>
                  <a:pt x="8554" y="9328"/>
                </a:lnTo>
                <a:lnTo>
                  <a:pt x="8300" y="10306"/>
                </a:lnTo>
                <a:cubicBezTo>
                  <a:pt x="8165" y="10276"/>
                  <a:pt x="8033" y="10247"/>
                  <a:pt x="7904" y="10216"/>
                </a:cubicBezTo>
                <a:lnTo>
                  <a:pt x="7904" y="10213"/>
                </a:lnTo>
                <a:lnTo>
                  <a:pt x="7050" y="10008"/>
                </a:lnTo>
                <a:lnTo>
                  <a:pt x="6885" y="10644"/>
                </a:lnTo>
                <a:cubicBezTo>
                  <a:pt x="6885" y="10644"/>
                  <a:pt x="7345" y="10745"/>
                  <a:pt x="7335" y="10751"/>
                </a:cubicBezTo>
                <a:cubicBezTo>
                  <a:pt x="7586" y="10812"/>
                  <a:pt x="7632" y="10971"/>
                  <a:pt x="7624" y="11098"/>
                </a:cubicBezTo>
                <a:lnTo>
                  <a:pt x="7335" y="12213"/>
                </a:lnTo>
                <a:cubicBezTo>
                  <a:pt x="7352" y="12216"/>
                  <a:pt x="7375" y="12222"/>
                  <a:pt x="7399" y="12232"/>
                </a:cubicBezTo>
                <a:cubicBezTo>
                  <a:pt x="7379" y="12227"/>
                  <a:pt x="7357" y="12222"/>
                  <a:pt x="7334" y="12216"/>
                </a:cubicBezTo>
                <a:lnTo>
                  <a:pt x="6928" y="13777"/>
                </a:lnTo>
                <a:cubicBezTo>
                  <a:pt x="6898" y="13851"/>
                  <a:pt x="6820" y="13960"/>
                  <a:pt x="6645" y="13919"/>
                </a:cubicBezTo>
                <a:cubicBezTo>
                  <a:pt x="6651" y="13928"/>
                  <a:pt x="6194" y="13811"/>
                  <a:pt x="6194" y="13811"/>
                </a:cubicBezTo>
                <a:lnTo>
                  <a:pt x="5886" y="14492"/>
                </a:lnTo>
                <a:lnTo>
                  <a:pt x="6692" y="14686"/>
                </a:lnTo>
                <a:cubicBezTo>
                  <a:pt x="6843" y="14721"/>
                  <a:pt x="6990" y="14759"/>
                  <a:pt x="7134" y="14795"/>
                </a:cubicBezTo>
                <a:lnTo>
                  <a:pt x="6878" y="15784"/>
                </a:lnTo>
                <a:lnTo>
                  <a:pt x="7497" y="15933"/>
                </a:lnTo>
                <a:lnTo>
                  <a:pt x="7751" y="14954"/>
                </a:lnTo>
                <a:cubicBezTo>
                  <a:pt x="7921" y="14998"/>
                  <a:pt x="8085" y="15039"/>
                  <a:pt x="8245" y="15077"/>
                </a:cubicBezTo>
                <a:lnTo>
                  <a:pt x="7992" y="16051"/>
                </a:lnTo>
                <a:lnTo>
                  <a:pt x="8612" y="16200"/>
                </a:lnTo>
                <a:lnTo>
                  <a:pt x="8868" y="15212"/>
                </a:lnTo>
                <a:cubicBezTo>
                  <a:pt x="9926" y="15404"/>
                  <a:pt x="10720" y="15327"/>
                  <a:pt x="11055" y="14408"/>
                </a:cubicBezTo>
                <a:cubicBezTo>
                  <a:pt x="11324" y="13669"/>
                  <a:pt x="11041" y="13242"/>
                  <a:pt x="10485" y="12965"/>
                </a:cubicBezTo>
                <a:cubicBezTo>
                  <a:pt x="10890" y="12875"/>
                  <a:pt x="11195" y="12619"/>
                  <a:pt x="11277" y="12090"/>
                </a:cubicBezTo>
                <a:cubicBezTo>
                  <a:pt x="11389" y="11368"/>
                  <a:pt x="10816" y="10980"/>
                  <a:pt x="10034" y="10721"/>
                </a:cubicBezTo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8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1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09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798"/>
          <p:cNvSpPr/>
          <p:nvPr/>
        </p:nvSpPr>
        <p:spPr>
          <a:xfrm>
            <a:off x="5137399" y="1867294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799"/>
          <p:cNvSpPr/>
          <p:nvPr/>
        </p:nvSpPr>
        <p:spPr>
          <a:xfrm>
            <a:off x="5670660" y="1841901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800"/>
          <p:cNvSpPr/>
          <p:nvPr/>
        </p:nvSpPr>
        <p:spPr>
          <a:xfrm>
            <a:off x="871311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801"/>
          <p:cNvSpPr/>
          <p:nvPr/>
        </p:nvSpPr>
        <p:spPr>
          <a:xfrm>
            <a:off x="1404572" y="2400555"/>
            <a:ext cx="279328" cy="152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58" y="9506"/>
                </a:moveTo>
                <a:lnTo>
                  <a:pt x="11671" y="10299"/>
                </a:lnTo>
                <a:lnTo>
                  <a:pt x="9907" y="10299"/>
                </a:lnTo>
                <a:cubicBezTo>
                  <a:pt x="9902" y="10340"/>
                  <a:pt x="9900" y="10398"/>
                  <a:pt x="9900" y="10472"/>
                </a:cubicBezTo>
                <a:lnTo>
                  <a:pt x="9900" y="10757"/>
                </a:lnTo>
                <a:cubicBezTo>
                  <a:pt x="9900" y="10972"/>
                  <a:pt x="9902" y="11100"/>
                  <a:pt x="9907" y="11141"/>
                </a:cubicBezTo>
                <a:lnTo>
                  <a:pt x="11570" y="11141"/>
                </a:lnTo>
                <a:lnTo>
                  <a:pt x="11390" y="11921"/>
                </a:lnTo>
                <a:lnTo>
                  <a:pt x="9943" y="11921"/>
                </a:lnTo>
                <a:cubicBezTo>
                  <a:pt x="10001" y="12589"/>
                  <a:pt x="10123" y="13114"/>
                  <a:pt x="10311" y="13494"/>
                </a:cubicBezTo>
                <a:cubicBezTo>
                  <a:pt x="10527" y="13964"/>
                  <a:pt x="10819" y="14199"/>
                  <a:pt x="11189" y="14199"/>
                </a:cubicBezTo>
                <a:cubicBezTo>
                  <a:pt x="11429" y="14199"/>
                  <a:pt x="11628" y="14134"/>
                  <a:pt x="11786" y="14001"/>
                </a:cubicBezTo>
                <a:cubicBezTo>
                  <a:pt x="11930" y="13878"/>
                  <a:pt x="12093" y="13671"/>
                  <a:pt x="12276" y="13382"/>
                </a:cubicBezTo>
                <a:lnTo>
                  <a:pt x="12276" y="14756"/>
                </a:lnTo>
                <a:cubicBezTo>
                  <a:pt x="11949" y="15119"/>
                  <a:pt x="11587" y="15301"/>
                  <a:pt x="11189" y="15301"/>
                </a:cubicBezTo>
                <a:cubicBezTo>
                  <a:pt x="10546" y="15301"/>
                  <a:pt x="10044" y="14963"/>
                  <a:pt x="9683" y="14287"/>
                </a:cubicBezTo>
                <a:cubicBezTo>
                  <a:pt x="9372" y="13700"/>
                  <a:pt x="9177" y="12912"/>
                  <a:pt x="9100" y="11921"/>
                </a:cubicBezTo>
                <a:lnTo>
                  <a:pt x="8546" y="11921"/>
                </a:lnTo>
                <a:lnTo>
                  <a:pt x="8740" y="11141"/>
                </a:lnTo>
                <a:lnTo>
                  <a:pt x="9065" y="11141"/>
                </a:lnTo>
                <a:cubicBezTo>
                  <a:pt x="9060" y="11083"/>
                  <a:pt x="9056" y="11022"/>
                  <a:pt x="9054" y="10955"/>
                </a:cubicBezTo>
                <a:cubicBezTo>
                  <a:pt x="9051" y="10889"/>
                  <a:pt x="9050" y="10819"/>
                  <a:pt x="9050" y="10744"/>
                </a:cubicBezTo>
                <a:cubicBezTo>
                  <a:pt x="9050" y="10687"/>
                  <a:pt x="9051" y="10620"/>
                  <a:pt x="9054" y="10547"/>
                </a:cubicBezTo>
                <a:cubicBezTo>
                  <a:pt x="9056" y="10472"/>
                  <a:pt x="9060" y="10389"/>
                  <a:pt x="9065" y="10299"/>
                </a:cubicBezTo>
                <a:lnTo>
                  <a:pt x="8546" y="10299"/>
                </a:lnTo>
                <a:lnTo>
                  <a:pt x="8734" y="9506"/>
                </a:lnTo>
                <a:lnTo>
                  <a:pt x="9115" y="9506"/>
                </a:lnTo>
                <a:cubicBezTo>
                  <a:pt x="9235" y="8557"/>
                  <a:pt x="9453" y="7806"/>
                  <a:pt x="9770" y="7253"/>
                </a:cubicBezTo>
                <a:cubicBezTo>
                  <a:pt x="10140" y="6617"/>
                  <a:pt x="10612" y="6299"/>
                  <a:pt x="11189" y="6299"/>
                </a:cubicBezTo>
                <a:cubicBezTo>
                  <a:pt x="11606" y="6299"/>
                  <a:pt x="12034" y="6555"/>
                  <a:pt x="12470" y="7066"/>
                </a:cubicBezTo>
                <a:lnTo>
                  <a:pt x="12139" y="8193"/>
                </a:lnTo>
                <a:cubicBezTo>
                  <a:pt x="11832" y="7666"/>
                  <a:pt x="11496" y="7401"/>
                  <a:pt x="11131" y="7401"/>
                </a:cubicBezTo>
                <a:cubicBezTo>
                  <a:pt x="10809" y="7401"/>
                  <a:pt x="10541" y="7620"/>
                  <a:pt x="10325" y="8058"/>
                </a:cubicBezTo>
                <a:cubicBezTo>
                  <a:pt x="10142" y="8445"/>
                  <a:pt x="10020" y="8929"/>
                  <a:pt x="9957" y="9506"/>
                </a:cubicBezTo>
                <a:cubicBezTo>
                  <a:pt x="9957" y="9506"/>
                  <a:pt x="11858" y="9506"/>
                  <a:pt x="11858" y="9506"/>
                </a:cubicBezTo>
                <a:close/>
                <a:moveTo>
                  <a:pt x="10800" y="3601"/>
                </a:moveTo>
                <a:cubicBezTo>
                  <a:pt x="8631" y="3601"/>
                  <a:pt x="6873" y="6824"/>
                  <a:pt x="6873" y="10799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799"/>
                </a:cubicBezTo>
                <a:cubicBezTo>
                  <a:pt x="14727" y="6824"/>
                  <a:pt x="12969" y="3601"/>
                  <a:pt x="10800" y="3601"/>
                </a:cubicBezTo>
                <a:moveTo>
                  <a:pt x="5400" y="3601"/>
                </a:moveTo>
                <a:lnTo>
                  <a:pt x="4418" y="3601"/>
                </a:lnTo>
                <a:cubicBezTo>
                  <a:pt x="4147" y="3601"/>
                  <a:pt x="3927" y="4003"/>
                  <a:pt x="3927" y="4501"/>
                </a:cubicBezTo>
                <a:cubicBezTo>
                  <a:pt x="3927" y="4998"/>
                  <a:pt x="4147" y="5401"/>
                  <a:pt x="4418" y="5401"/>
                </a:cubicBezTo>
                <a:lnTo>
                  <a:pt x="5400" y="5401"/>
                </a:lnTo>
                <a:cubicBezTo>
                  <a:pt x="5671" y="5401"/>
                  <a:pt x="5891" y="4998"/>
                  <a:pt x="5891" y="4501"/>
                </a:cubicBezTo>
                <a:cubicBezTo>
                  <a:pt x="5891" y="4003"/>
                  <a:pt x="5671" y="3601"/>
                  <a:pt x="5400" y="3601"/>
                </a:cubicBezTo>
                <a:moveTo>
                  <a:pt x="17182" y="16199"/>
                </a:moveTo>
                <a:lnTo>
                  <a:pt x="16200" y="16199"/>
                </a:lnTo>
                <a:cubicBezTo>
                  <a:pt x="15929" y="16199"/>
                  <a:pt x="15709" y="16603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3"/>
                  <a:pt x="17453" y="16199"/>
                  <a:pt x="17182" y="16199"/>
                </a:cubicBezTo>
                <a:moveTo>
                  <a:pt x="20127" y="3601"/>
                </a:moveTo>
                <a:cubicBezTo>
                  <a:pt x="19856" y="3601"/>
                  <a:pt x="19636" y="3198"/>
                  <a:pt x="19636" y="2701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1"/>
                </a:cubicBezTo>
                <a:cubicBezTo>
                  <a:pt x="20618" y="3198"/>
                  <a:pt x="20398" y="3601"/>
                  <a:pt x="20127" y="3601"/>
                </a:cubicBezTo>
                <a:moveTo>
                  <a:pt x="20618" y="16365"/>
                </a:moveTo>
                <a:cubicBezTo>
                  <a:pt x="20464" y="16264"/>
                  <a:pt x="20300" y="16199"/>
                  <a:pt x="20127" y="16199"/>
                </a:cubicBezTo>
                <a:cubicBezTo>
                  <a:pt x="19314" y="16199"/>
                  <a:pt x="18655" y="17409"/>
                  <a:pt x="18655" y="18900"/>
                </a:cubicBezTo>
                <a:cubicBezTo>
                  <a:pt x="18655" y="19217"/>
                  <a:pt x="18689" y="19517"/>
                  <a:pt x="18744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9"/>
                  <a:pt x="2286" y="16199"/>
                  <a:pt x="1473" y="16199"/>
                </a:cubicBezTo>
                <a:cubicBezTo>
                  <a:pt x="1299" y="16199"/>
                  <a:pt x="1136" y="16264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1"/>
                  <a:pt x="1473" y="5401"/>
                </a:cubicBezTo>
                <a:cubicBezTo>
                  <a:pt x="2286" y="5401"/>
                  <a:pt x="2945" y="4192"/>
                  <a:pt x="2945" y="2701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89" y="2083"/>
                  <a:pt x="18655" y="2383"/>
                  <a:pt x="18655" y="2701"/>
                </a:cubicBezTo>
                <a:cubicBezTo>
                  <a:pt x="18655" y="4192"/>
                  <a:pt x="19314" y="5401"/>
                  <a:pt x="20127" y="5401"/>
                </a:cubicBezTo>
                <a:cubicBezTo>
                  <a:pt x="20300" y="5401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2"/>
                  <a:pt x="19856" y="18000"/>
                  <a:pt x="20127" y="18000"/>
                </a:cubicBezTo>
                <a:cubicBezTo>
                  <a:pt x="20398" y="18000"/>
                  <a:pt x="20618" y="18402"/>
                  <a:pt x="20618" y="18900"/>
                </a:cubicBezTo>
                <a:cubicBezTo>
                  <a:pt x="20618" y="19397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2" y="19800"/>
                  <a:pt x="982" y="19397"/>
                  <a:pt x="982" y="18900"/>
                </a:cubicBezTo>
                <a:cubicBezTo>
                  <a:pt x="982" y="18402"/>
                  <a:pt x="1202" y="18000"/>
                  <a:pt x="1473" y="18000"/>
                </a:cubicBezTo>
                <a:cubicBezTo>
                  <a:pt x="1744" y="18000"/>
                  <a:pt x="1964" y="18402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1"/>
                </a:cubicBezTo>
                <a:cubicBezTo>
                  <a:pt x="1964" y="3198"/>
                  <a:pt x="1744" y="3601"/>
                  <a:pt x="1473" y="3601"/>
                </a:cubicBezTo>
                <a:cubicBezTo>
                  <a:pt x="1202" y="3601"/>
                  <a:pt x="982" y="3198"/>
                  <a:pt x="982" y="2701"/>
                </a:cubicBezTo>
                <a:cubicBezTo>
                  <a:pt x="982" y="2203"/>
                  <a:pt x="1202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3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802"/>
          <p:cNvSpPr/>
          <p:nvPr/>
        </p:nvSpPr>
        <p:spPr>
          <a:xfrm>
            <a:off x="1937833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  <a:moveTo>
                  <a:pt x="11858" y="12529"/>
                </a:moveTo>
                <a:lnTo>
                  <a:pt x="11671" y="13124"/>
                </a:lnTo>
                <a:lnTo>
                  <a:pt x="9908" y="13124"/>
                </a:lnTo>
                <a:cubicBezTo>
                  <a:pt x="9902" y="13155"/>
                  <a:pt x="9900" y="13198"/>
                  <a:pt x="9900" y="13254"/>
                </a:cubicBezTo>
                <a:lnTo>
                  <a:pt x="9900" y="13468"/>
                </a:lnTo>
                <a:cubicBezTo>
                  <a:pt x="9900" y="13629"/>
                  <a:pt x="9902" y="13725"/>
                  <a:pt x="9908" y="13756"/>
                </a:cubicBezTo>
                <a:lnTo>
                  <a:pt x="11570" y="13756"/>
                </a:lnTo>
                <a:lnTo>
                  <a:pt x="11391" y="14340"/>
                </a:lnTo>
                <a:lnTo>
                  <a:pt x="9943" y="14340"/>
                </a:lnTo>
                <a:cubicBezTo>
                  <a:pt x="10001" y="14842"/>
                  <a:pt x="10124" y="15236"/>
                  <a:pt x="10311" y="15520"/>
                </a:cubicBezTo>
                <a:cubicBezTo>
                  <a:pt x="10527" y="15873"/>
                  <a:pt x="10819" y="16050"/>
                  <a:pt x="11189" y="16050"/>
                </a:cubicBezTo>
                <a:cubicBezTo>
                  <a:pt x="11429" y="16050"/>
                  <a:pt x="11628" y="16000"/>
                  <a:pt x="11787" y="15901"/>
                </a:cubicBezTo>
                <a:cubicBezTo>
                  <a:pt x="11930" y="15808"/>
                  <a:pt x="12093" y="15654"/>
                  <a:pt x="12276" y="15437"/>
                </a:cubicBezTo>
                <a:lnTo>
                  <a:pt x="12276" y="16468"/>
                </a:lnTo>
                <a:cubicBezTo>
                  <a:pt x="11950" y="16741"/>
                  <a:pt x="11587" y="16876"/>
                  <a:pt x="11189" y="16876"/>
                </a:cubicBezTo>
                <a:cubicBezTo>
                  <a:pt x="10546" y="16876"/>
                  <a:pt x="10044" y="16623"/>
                  <a:pt x="9684" y="16114"/>
                </a:cubicBezTo>
                <a:cubicBezTo>
                  <a:pt x="9372" y="15676"/>
                  <a:pt x="9177" y="15084"/>
                  <a:pt x="9101" y="14340"/>
                </a:cubicBezTo>
                <a:lnTo>
                  <a:pt x="8547" y="14340"/>
                </a:lnTo>
                <a:lnTo>
                  <a:pt x="8741" y="13756"/>
                </a:lnTo>
                <a:lnTo>
                  <a:pt x="9065" y="13756"/>
                </a:lnTo>
                <a:cubicBezTo>
                  <a:pt x="9060" y="13712"/>
                  <a:pt x="9056" y="13666"/>
                  <a:pt x="9054" y="13617"/>
                </a:cubicBezTo>
                <a:cubicBezTo>
                  <a:pt x="9051" y="13567"/>
                  <a:pt x="9050" y="13515"/>
                  <a:pt x="9050" y="13458"/>
                </a:cubicBezTo>
                <a:cubicBezTo>
                  <a:pt x="9050" y="13416"/>
                  <a:pt x="9051" y="13366"/>
                  <a:pt x="9054" y="13310"/>
                </a:cubicBezTo>
                <a:cubicBezTo>
                  <a:pt x="9056" y="13254"/>
                  <a:pt x="9060" y="13192"/>
                  <a:pt x="9065" y="13124"/>
                </a:cubicBezTo>
                <a:lnTo>
                  <a:pt x="8547" y="13124"/>
                </a:lnTo>
                <a:lnTo>
                  <a:pt x="8734" y="12529"/>
                </a:lnTo>
                <a:lnTo>
                  <a:pt x="9115" y="12529"/>
                </a:lnTo>
                <a:cubicBezTo>
                  <a:pt x="9235" y="11818"/>
                  <a:pt x="9453" y="11254"/>
                  <a:pt x="9770" y="10840"/>
                </a:cubicBezTo>
                <a:cubicBezTo>
                  <a:pt x="10140" y="10363"/>
                  <a:pt x="10613" y="10124"/>
                  <a:pt x="11189" y="10124"/>
                </a:cubicBezTo>
                <a:cubicBezTo>
                  <a:pt x="11607" y="10124"/>
                  <a:pt x="12034" y="10316"/>
                  <a:pt x="12470" y="10700"/>
                </a:cubicBezTo>
                <a:lnTo>
                  <a:pt x="12139" y="11545"/>
                </a:lnTo>
                <a:cubicBezTo>
                  <a:pt x="11832" y="11150"/>
                  <a:pt x="11496" y="10951"/>
                  <a:pt x="11131" y="10951"/>
                </a:cubicBezTo>
                <a:cubicBezTo>
                  <a:pt x="10809" y="10951"/>
                  <a:pt x="10541" y="11115"/>
                  <a:pt x="10325" y="11443"/>
                </a:cubicBezTo>
                <a:cubicBezTo>
                  <a:pt x="10143" y="11734"/>
                  <a:pt x="10020" y="12097"/>
                  <a:pt x="9958" y="12529"/>
                </a:cubicBezTo>
                <a:cubicBezTo>
                  <a:pt x="9958" y="12529"/>
                  <a:pt x="11858" y="12529"/>
                  <a:pt x="11858" y="12529"/>
                </a:cubicBezTo>
                <a:close/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8" y="6750"/>
                  <a:pt x="20618" y="7052"/>
                  <a:pt x="20618" y="7425"/>
                </a:cubicBezTo>
                <a:cubicBezTo>
                  <a:pt x="20618" y="7798"/>
                  <a:pt x="20398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9"/>
                  <a:pt x="18745" y="20250"/>
                </a:cubicBezTo>
                <a:lnTo>
                  <a:pt x="2855" y="20250"/>
                </a:lnTo>
                <a:cubicBezTo>
                  <a:pt x="2910" y="20039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299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299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8" y="18900"/>
                  <a:pt x="20618" y="19203"/>
                  <a:pt x="20618" y="19575"/>
                </a:cubicBezTo>
                <a:cubicBezTo>
                  <a:pt x="20618" y="19948"/>
                  <a:pt x="20398" y="20250"/>
                  <a:pt x="20127" y="20250"/>
                </a:cubicBezTo>
                <a:moveTo>
                  <a:pt x="1473" y="20250"/>
                </a:moveTo>
                <a:cubicBezTo>
                  <a:pt x="1202" y="20250"/>
                  <a:pt x="982" y="19948"/>
                  <a:pt x="982" y="19575"/>
                </a:cubicBezTo>
                <a:cubicBezTo>
                  <a:pt x="982" y="19203"/>
                  <a:pt x="1202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2" y="8100"/>
                  <a:pt x="982" y="7798"/>
                  <a:pt x="982" y="7425"/>
                </a:cubicBezTo>
                <a:cubicBezTo>
                  <a:pt x="982" y="7052"/>
                  <a:pt x="1202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5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5"/>
                  <a:pt x="21160" y="5400"/>
                  <a:pt x="20618" y="54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6" y="4050"/>
                  <a:pt x="19636" y="3748"/>
                  <a:pt x="19636" y="3375"/>
                </a:cubicBezTo>
                <a:cubicBezTo>
                  <a:pt x="19636" y="3002"/>
                  <a:pt x="19416" y="2700"/>
                  <a:pt x="19145" y="2700"/>
                </a:cubicBezTo>
                <a:lnTo>
                  <a:pt x="2455" y="2700"/>
                </a:lnTo>
                <a:cubicBezTo>
                  <a:pt x="2184" y="2700"/>
                  <a:pt x="1964" y="3002"/>
                  <a:pt x="1964" y="3375"/>
                </a:cubicBezTo>
                <a:cubicBezTo>
                  <a:pt x="1964" y="3748"/>
                  <a:pt x="2184" y="4050"/>
                  <a:pt x="2455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803"/>
          <p:cNvSpPr/>
          <p:nvPr/>
        </p:nvSpPr>
        <p:spPr>
          <a:xfrm>
            <a:off x="2471094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34" y="12227"/>
                </a:moveTo>
                <a:lnTo>
                  <a:pt x="9494" y="12771"/>
                </a:lnTo>
                <a:lnTo>
                  <a:pt x="8171" y="12771"/>
                </a:lnTo>
                <a:cubicBezTo>
                  <a:pt x="8167" y="12799"/>
                  <a:pt x="8165" y="12839"/>
                  <a:pt x="8165" y="12890"/>
                </a:cubicBezTo>
                <a:lnTo>
                  <a:pt x="8165" y="13085"/>
                </a:lnTo>
                <a:cubicBezTo>
                  <a:pt x="8165" y="13232"/>
                  <a:pt x="8167" y="13320"/>
                  <a:pt x="8171" y="13348"/>
                </a:cubicBezTo>
                <a:lnTo>
                  <a:pt x="9418" y="13348"/>
                </a:lnTo>
                <a:lnTo>
                  <a:pt x="9283" y="13883"/>
                </a:lnTo>
                <a:lnTo>
                  <a:pt x="8198" y="13883"/>
                </a:lnTo>
                <a:cubicBezTo>
                  <a:pt x="8241" y="14342"/>
                  <a:pt x="8333" y="14701"/>
                  <a:pt x="8473" y="14961"/>
                </a:cubicBezTo>
                <a:cubicBezTo>
                  <a:pt x="8635" y="15284"/>
                  <a:pt x="8855" y="15445"/>
                  <a:pt x="9132" y="15445"/>
                </a:cubicBezTo>
                <a:cubicBezTo>
                  <a:pt x="9312" y="15445"/>
                  <a:pt x="9461" y="15401"/>
                  <a:pt x="9580" y="15310"/>
                </a:cubicBezTo>
                <a:cubicBezTo>
                  <a:pt x="9688" y="15225"/>
                  <a:pt x="9810" y="15084"/>
                  <a:pt x="9947" y="14885"/>
                </a:cubicBezTo>
                <a:lnTo>
                  <a:pt x="9947" y="15828"/>
                </a:lnTo>
                <a:cubicBezTo>
                  <a:pt x="9702" y="16076"/>
                  <a:pt x="9430" y="16202"/>
                  <a:pt x="9132" y="16202"/>
                </a:cubicBezTo>
                <a:cubicBezTo>
                  <a:pt x="8649" y="16202"/>
                  <a:pt x="8273" y="15970"/>
                  <a:pt x="8003" y="15505"/>
                </a:cubicBezTo>
                <a:cubicBezTo>
                  <a:pt x="7769" y="15104"/>
                  <a:pt x="7623" y="14562"/>
                  <a:pt x="7566" y="13883"/>
                </a:cubicBezTo>
                <a:lnTo>
                  <a:pt x="7150" y="13883"/>
                </a:lnTo>
                <a:lnTo>
                  <a:pt x="7296" y="13348"/>
                </a:lnTo>
                <a:lnTo>
                  <a:pt x="7539" y="13348"/>
                </a:lnTo>
                <a:cubicBezTo>
                  <a:pt x="7536" y="13309"/>
                  <a:pt x="7532" y="13267"/>
                  <a:pt x="7530" y="13221"/>
                </a:cubicBezTo>
                <a:cubicBezTo>
                  <a:pt x="7529" y="13175"/>
                  <a:pt x="7528" y="13127"/>
                  <a:pt x="7528" y="13077"/>
                </a:cubicBezTo>
                <a:cubicBezTo>
                  <a:pt x="7528" y="13037"/>
                  <a:pt x="7529" y="12991"/>
                  <a:pt x="7530" y="12941"/>
                </a:cubicBezTo>
                <a:cubicBezTo>
                  <a:pt x="7532" y="12890"/>
                  <a:pt x="7536" y="12833"/>
                  <a:pt x="7539" y="12771"/>
                </a:cubicBezTo>
                <a:lnTo>
                  <a:pt x="7150" y="12771"/>
                </a:lnTo>
                <a:lnTo>
                  <a:pt x="7291" y="12227"/>
                </a:lnTo>
                <a:lnTo>
                  <a:pt x="7577" y="12227"/>
                </a:lnTo>
                <a:cubicBezTo>
                  <a:pt x="7667" y="11576"/>
                  <a:pt x="7831" y="11061"/>
                  <a:pt x="8068" y="10682"/>
                </a:cubicBezTo>
                <a:cubicBezTo>
                  <a:pt x="8345" y="10247"/>
                  <a:pt x="8700" y="10028"/>
                  <a:pt x="9132" y="10028"/>
                </a:cubicBezTo>
                <a:cubicBezTo>
                  <a:pt x="9445" y="10028"/>
                  <a:pt x="9766" y="10203"/>
                  <a:pt x="10093" y="10554"/>
                </a:cubicBezTo>
                <a:lnTo>
                  <a:pt x="9845" y="11327"/>
                </a:lnTo>
                <a:cubicBezTo>
                  <a:pt x="9614" y="10965"/>
                  <a:pt x="9362" y="10783"/>
                  <a:pt x="9089" y="10783"/>
                </a:cubicBezTo>
                <a:cubicBezTo>
                  <a:pt x="8847" y="10783"/>
                  <a:pt x="8646" y="10934"/>
                  <a:pt x="8484" y="11234"/>
                </a:cubicBezTo>
                <a:cubicBezTo>
                  <a:pt x="8347" y="11500"/>
                  <a:pt x="8255" y="11831"/>
                  <a:pt x="8209" y="12227"/>
                </a:cubicBezTo>
                <a:cubicBezTo>
                  <a:pt x="8209" y="12227"/>
                  <a:pt x="9634" y="12227"/>
                  <a:pt x="9634" y="12227"/>
                </a:cubicBezTo>
                <a:close/>
                <a:moveTo>
                  <a:pt x="8836" y="7714"/>
                </a:moveTo>
                <a:cubicBezTo>
                  <a:pt x="6938" y="7714"/>
                  <a:pt x="5400" y="10133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3"/>
                  <a:pt x="10734" y="7714"/>
                  <a:pt x="8836" y="7714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8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8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2" y="20057"/>
                  <a:pt x="982" y="19712"/>
                  <a:pt x="982" y="19286"/>
                </a:cubicBezTo>
                <a:cubicBezTo>
                  <a:pt x="982" y="18860"/>
                  <a:pt x="1202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2" y="7714"/>
                  <a:pt x="982" y="7369"/>
                  <a:pt x="982" y="6943"/>
                </a:cubicBezTo>
                <a:cubicBezTo>
                  <a:pt x="982" y="6517"/>
                  <a:pt x="1202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89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5" y="15429"/>
                  <a:pt x="18655" y="15775"/>
                  <a:pt x="18655" y="16200"/>
                </a:cubicBezTo>
                <a:cubicBezTo>
                  <a:pt x="18655" y="16626"/>
                  <a:pt x="18875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3255" y="16971"/>
                </a:moveTo>
                <a:cubicBezTo>
                  <a:pt x="12984" y="16971"/>
                  <a:pt x="12764" y="17317"/>
                  <a:pt x="12764" y="17743"/>
                </a:cubicBezTo>
                <a:cubicBezTo>
                  <a:pt x="12764" y="18169"/>
                  <a:pt x="12984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7"/>
                  <a:pt x="13525" y="16971"/>
                  <a:pt x="13255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804"/>
          <p:cNvSpPr/>
          <p:nvPr/>
        </p:nvSpPr>
        <p:spPr>
          <a:xfrm>
            <a:off x="3004355" y="2400556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1057"/>
                </a:moveTo>
                <a:lnTo>
                  <a:pt x="10114" y="13116"/>
                </a:lnTo>
                <a:cubicBezTo>
                  <a:pt x="10458" y="13273"/>
                  <a:pt x="11518" y="13902"/>
                  <a:pt x="11675" y="12740"/>
                </a:cubicBezTo>
                <a:cubicBezTo>
                  <a:pt x="11839" y="11528"/>
                  <a:pt x="10736" y="11215"/>
                  <a:pt x="10393" y="11057"/>
                </a:cubicBezTo>
                <a:moveTo>
                  <a:pt x="10772" y="8246"/>
                </a:moveTo>
                <a:lnTo>
                  <a:pt x="10520" y="10114"/>
                </a:lnTo>
                <a:cubicBezTo>
                  <a:pt x="10806" y="10246"/>
                  <a:pt x="11689" y="10782"/>
                  <a:pt x="11832" y="9726"/>
                </a:cubicBezTo>
                <a:cubicBezTo>
                  <a:pt x="11981" y="8623"/>
                  <a:pt x="11059" y="8378"/>
                  <a:pt x="10772" y="8246"/>
                </a:cubicBezTo>
                <a:moveTo>
                  <a:pt x="12833" y="9742"/>
                </a:moveTo>
                <a:cubicBezTo>
                  <a:pt x="12767" y="10572"/>
                  <a:pt x="12517" y="10974"/>
                  <a:pt x="12186" y="11116"/>
                </a:cubicBezTo>
                <a:cubicBezTo>
                  <a:pt x="12641" y="11552"/>
                  <a:pt x="12872" y="12224"/>
                  <a:pt x="12652" y="13386"/>
                </a:cubicBezTo>
                <a:cubicBezTo>
                  <a:pt x="12378" y="14828"/>
                  <a:pt x="11728" y="14950"/>
                  <a:pt x="10863" y="14648"/>
                </a:cubicBezTo>
                <a:lnTo>
                  <a:pt x="10653" y="16200"/>
                </a:lnTo>
                <a:lnTo>
                  <a:pt x="10146" y="15966"/>
                </a:lnTo>
                <a:lnTo>
                  <a:pt x="10353" y="14435"/>
                </a:lnTo>
                <a:cubicBezTo>
                  <a:pt x="10222" y="14376"/>
                  <a:pt x="10088" y="14311"/>
                  <a:pt x="9949" y="14242"/>
                </a:cubicBezTo>
                <a:lnTo>
                  <a:pt x="9741" y="15780"/>
                </a:lnTo>
                <a:lnTo>
                  <a:pt x="9235" y="15548"/>
                </a:lnTo>
                <a:lnTo>
                  <a:pt x="9444" y="13993"/>
                </a:lnTo>
                <a:cubicBezTo>
                  <a:pt x="9326" y="13936"/>
                  <a:pt x="9206" y="13877"/>
                  <a:pt x="9083" y="13820"/>
                </a:cubicBezTo>
                <a:lnTo>
                  <a:pt x="8423" y="13517"/>
                </a:lnTo>
                <a:lnTo>
                  <a:pt x="8675" y="12446"/>
                </a:lnTo>
                <a:cubicBezTo>
                  <a:pt x="8675" y="12446"/>
                  <a:pt x="9049" y="12629"/>
                  <a:pt x="9043" y="12615"/>
                </a:cubicBezTo>
                <a:cubicBezTo>
                  <a:pt x="9187" y="12681"/>
                  <a:pt x="9251" y="12509"/>
                  <a:pt x="9276" y="12393"/>
                </a:cubicBezTo>
                <a:lnTo>
                  <a:pt x="9607" y="9940"/>
                </a:lnTo>
                <a:cubicBezTo>
                  <a:pt x="9626" y="9949"/>
                  <a:pt x="9644" y="9957"/>
                  <a:pt x="9661" y="9965"/>
                </a:cubicBezTo>
                <a:cubicBezTo>
                  <a:pt x="9641" y="9950"/>
                  <a:pt x="9623" y="9940"/>
                  <a:pt x="9608" y="9933"/>
                </a:cubicBezTo>
                <a:lnTo>
                  <a:pt x="9845" y="8183"/>
                </a:lnTo>
                <a:cubicBezTo>
                  <a:pt x="9851" y="7984"/>
                  <a:pt x="9814" y="7733"/>
                  <a:pt x="9608" y="7639"/>
                </a:cubicBezTo>
                <a:cubicBezTo>
                  <a:pt x="9616" y="7629"/>
                  <a:pt x="9240" y="7469"/>
                  <a:pt x="9240" y="7469"/>
                </a:cubicBezTo>
                <a:lnTo>
                  <a:pt x="9375" y="6471"/>
                </a:lnTo>
                <a:lnTo>
                  <a:pt x="10074" y="6793"/>
                </a:lnTo>
                <a:lnTo>
                  <a:pt x="10074" y="6798"/>
                </a:lnTo>
                <a:cubicBezTo>
                  <a:pt x="10179" y="6845"/>
                  <a:pt x="10288" y="6892"/>
                  <a:pt x="10398" y="6937"/>
                </a:cubicBezTo>
                <a:lnTo>
                  <a:pt x="10606" y="5401"/>
                </a:lnTo>
                <a:lnTo>
                  <a:pt x="11113" y="5634"/>
                </a:lnTo>
                <a:lnTo>
                  <a:pt x="10909" y="7140"/>
                </a:lnTo>
                <a:cubicBezTo>
                  <a:pt x="11045" y="7197"/>
                  <a:pt x="11182" y="7255"/>
                  <a:pt x="11315" y="7317"/>
                </a:cubicBezTo>
                <a:lnTo>
                  <a:pt x="11517" y="5821"/>
                </a:lnTo>
                <a:lnTo>
                  <a:pt x="12025" y="6054"/>
                </a:lnTo>
                <a:lnTo>
                  <a:pt x="11817" y="7590"/>
                </a:lnTo>
                <a:cubicBezTo>
                  <a:pt x="12457" y="7998"/>
                  <a:pt x="12926" y="8607"/>
                  <a:pt x="12833" y="9742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8" y="16200"/>
                  <a:pt x="15709" y="16603"/>
                  <a:pt x="15709" y="17100"/>
                </a:cubicBezTo>
                <a:cubicBezTo>
                  <a:pt x="15709" y="17598"/>
                  <a:pt x="15928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8"/>
                  <a:pt x="17673" y="17100"/>
                </a:cubicBezTo>
                <a:cubicBezTo>
                  <a:pt x="17673" y="16603"/>
                  <a:pt x="17453" y="16200"/>
                  <a:pt x="17182" y="162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3"/>
                  <a:pt x="3927" y="4500"/>
                </a:cubicBezTo>
                <a:cubicBezTo>
                  <a:pt x="3927" y="4998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8"/>
                  <a:pt x="5891" y="4500"/>
                </a:cubicBezTo>
                <a:cubicBezTo>
                  <a:pt x="5891" y="4003"/>
                  <a:pt x="5671" y="3600"/>
                  <a:pt x="5400" y="3600"/>
                </a:cubicBezTo>
                <a:moveTo>
                  <a:pt x="20127" y="3600"/>
                </a:moveTo>
                <a:cubicBezTo>
                  <a:pt x="19856" y="3600"/>
                  <a:pt x="19636" y="3198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0"/>
                </a:cubicBezTo>
                <a:cubicBezTo>
                  <a:pt x="20618" y="3198"/>
                  <a:pt x="20398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10"/>
                  <a:pt x="18655" y="18900"/>
                </a:cubicBezTo>
                <a:cubicBezTo>
                  <a:pt x="18655" y="19217"/>
                  <a:pt x="18690" y="19518"/>
                  <a:pt x="18744" y="19800"/>
                </a:cubicBezTo>
                <a:lnTo>
                  <a:pt x="2855" y="19800"/>
                </a:lnTo>
                <a:cubicBezTo>
                  <a:pt x="2910" y="19518"/>
                  <a:pt x="2945" y="19217"/>
                  <a:pt x="2945" y="18900"/>
                </a:cubicBezTo>
                <a:cubicBezTo>
                  <a:pt x="2945" y="17410"/>
                  <a:pt x="2286" y="16200"/>
                  <a:pt x="1473" y="16200"/>
                </a:cubicBezTo>
                <a:cubicBezTo>
                  <a:pt x="1299" y="16200"/>
                  <a:pt x="1136" y="16265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0"/>
                  <a:pt x="1473" y="5400"/>
                </a:cubicBezTo>
                <a:cubicBezTo>
                  <a:pt x="2286" y="5400"/>
                  <a:pt x="2945" y="4192"/>
                  <a:pt x="2945" y="2700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90" y="2083"/>
                  <a:pt x="18655" y="2383"/>
                  <a:pt x="18655" y="2700"/>
                </a:cubicBezTo>
                <a:cubicBezTo>
                  <a:pt x="18655" y="4192"/>
                  <a:pt x="19314" y="5400"/>
                  <a:pt x="20127" y="5400"/>
                </a:cubicBezTo>
                <a:cubicBezTo>
                  <a:pt x="20300" y="5400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8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8" y="18000"/>
                  <a:pt x="20618" y="18403"/>
                  <a:pt x="20618" y="18900"/>
                </a:cubicBezTo>
                <a:cubicBezTo>
                  <a:pt x="20618" y="19398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8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8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8"/>
                  <a:pt x="1744" y="3600"/>
                  <a:pt x="1473" y="3600"/>
                </a:cubicBezTo>
                <a:cubicBezTo>
                  <a:pt x="1201" y="3600"/>
                  <a:pt x="982" y="3198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805"/>
          <p:cNvSpPr/>
          <p:nvPr/>
        </p:nvSpPr>
        <p:spPr>
          <a:xfrm>
            <a:off x="3537616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806"/>
          <p:cNvSpPr/>
          <p:nvPr/>
        </p:nvSpPr>
        <p:spPr>
          <a:xfrm>
            <a:off x="4070877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2" y="12358"/>
                </a:moveTo>
                <a:cubicBezTo>
                  <a:pt x="10390" y="12952"/>
                  <a:pt x="10196" y="13240"/>
                  <a:pt x="9938" y="13340"/>
                </a:cubicBezTo>
                <a:cubicBezTo>
                  <a:pt x="10292" y="13653"/>
                  <a:pt x="10472" y="14131"/>
                  <a:pt x="10300" y="14961"/>
                </a:cubicBezTo>
                <a:cubicBezTo>
                  <a:pt x="10088" y="15991"/>
                  <a:pt x="9582" y="16078"/>
                  <a:pt x="8910" y="15863"/>
                </a:cubicBezTo>
                <a:lnTo>
                  <a:pt x="8746" y="16971"/>
                </a:lnTo>
                <a:lnTo>
                  <a:pt x="8352" y="16805"/>
                </a:lnTo>
                <a:lnTo>
                  <a:pt x="8513" y="15711"/>
                </a:lnTo>
                <a:cubicBezTo>
                  <a:pt x="8411" y="15668"/>
                  <a:pt x="8306" y="15622"/>
                  <a:pt x="8199" y="15573"/>
                </a:cubicBezTo>
                <a:lnTo>
                  <a:pt x="8037" y="16672"/>
                </a:lnTo>
                <a:lnTo>
                  <a:pt x="7643" y="16505"/>
                </a:lnTo>
                <a:lnTo>
                  <a:pt x="7806" y="15395"/>
                </a:lnTo>
                <a:cubicBezTo>
                  <a:pt x="7714" y="15355"/>
                  <a:pt x="7621" y="15312"/>
                  <a:pt x="7525" y="15272"/>
                </a:cubicBezTo>
                <a:lnTo>
                  <a:pt x="7012" y="15055"/>
                </a:lnTo>
                <a:lnTo>
                  <a:pt x="7207" y="14290"/>
                </a:lnTo>
                <a:cubicBezTo>
                  <a:pt x="7207" y="14290"/>
                  <a:pt x="7498" y="14421"/>
                  <a:pt x="7495" y="14412"/>
                </a:cubicBezTo>
                <a:cubicBezTo>
                  <a:pt x="7606" y="14459"/>
                  <a:pt x="7656" y="14335"/>
                  <a:pt x="7675" y="14252"/>
                </a:cubicBezTo>
                <a:lnTo>
                  <a:pt x="7933" y="12501"/>
                </a:lnTo>
                <a:cubicBezTo>
                  <a:pt x="7948" y="12506"/>
                  <a:pt x="7961" y="12512"/>
                  <a:pt x="7974" y="12518"/>
                </a:cubicBezTo>
                <a:cubicBezTo>
                  <a:pt x="7959" y="12507"/>
                  <a:pt x="7945" y="12501"/>
                  <a:pt x="7934" y="12495"/>
                </a:cubicBezTo>
                <a:lnTo>
                  <a:pt x="8118" y="11245"/>
                </a:lnTo>
                <a:cubicBezTo>
                  <a:pt x="8122" y="11103"/>
                  <a:pt x="8093" y="10924"/>
                  <a:pt x="7934" y="10856"/>
                </a:cubicBezTo>
                <a:cubicBezTo>
                  <a:pt x="7940" y="10849"/>
                  <a:pt x="7647" y="10735"/>
                  <a:pt x="7647" y="10735"/>
                </a:cubicBezTo>
                <a:lnTo>
                  <a:pt x="7752" y="10022"/>
                </a:lnTo>
                <a:lnTo>
                  <a:pt x="8297" y="10252"/>
                </a:lnTo>
                <a:lnTo>
                  <a:pt x="8296" y="10255"/>
                </a:lnTo>
                <a:cubicBezTo>
                  <a:pt x="8378" y="10289"/>
                  <a:pt x="8462" y="10322"/>
                  <a:pt x="8548" y="10356"/>
                </a:cubicBezTo>
                <a:lnTo>
                  <a:pt x="8709" y="9258"/>
                </a:lnTo>
                <a:lnTo>
                  <a:pt x="9103" y="9424"/>
                </a:lnTo>
                <a:lnTo>
                  <a:pt x="8945" y="10500"/>
                </a:lnTo>
                <a:cubicBezTo>
                  <a:pt x="9051" y="10541"/>
                  <a:pt x="9158" y="10582"/>
                  <a:pt x="9261" y="10627"/>
                </a:cubicBezTo>
                <a:lnTo>
                  <a:pt x="9418" y="9557"/>
                </a:lnTo>
                <a:lnTo>
                  <a:pt x="9813" y="9724"/>
                </a:lnTo>
                <a:lnTo>
                  <a:pt x="9651" y="10822"/>
                </a:lnTo>
                <a:cubicBezTo>
                  <a:pt x="10149" y="11112"/>
                  <a:pt x="10513" y="11548"/>
                  <a:pt x="10442" y="123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13255" y="16971"/>
                </a:moveTo>
                <a:cubicBezTo>
                  <a:pt x="12983" y="16971"/>
                  <a:pt x="12764" y="17318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6" y="18514"/>
                  <a:pt x="13745" y="18169"/>
                  <a:pt x="13745" y="17743"/>
                </a:cubicBezTo>
                <a:cubicBezTo>
                  <a:pt x="13745" y="17318"/>
                  <a:pt x="13526" y="16971"/>
                  <a:pt x="13255" y="16971"/>
                </a:cubicBezTo>
                <a:moveTo>
                  <a:pt x="8839" y="11290"/>
                </a:moveTo>
                <a:lnTo>
                  <a:pt x="8643" y="12624"/>
                </a:lnTo>
                <a:cubicBezTo>
                  <a:pt x="8865" y="12718"/>
                  <a:pt x="9552" y="13102"/>
                  <a:pt x="9663" y="12347"/>
                </a:cubicBezTo>
                <a:cubicBezTo>
                  <a:pt x="9778" y="11559"/>
                  <a:pt x="9062" y="11384"/>
                  <a:pt x="8839" y="1129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90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7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7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300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300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7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60"/>
                  <a:pt x="1201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7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543" y="13297"/>
                </a:moveTo>
                <a:lnTo>
                  <a:pt x="8327" y="14769"/>
                </a:lnTo>
                <a:cubicBezTo>
                  <a:pt x="8595" y="14882"/>
                  <a:pt x="9419" y="15330"/>
                  <a:pt x="9541" y="14500"/>
                </a:cubicBezTo>
                <a:cubicBezTo>
                  <a:pt x="9669" y="13634"/>
                  <a:pt x="8811" y="13410"/>
                  <a:pt x="8543" y="13297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90" y="9257"/>
                  <a:pt x="4909" y="8912"/>
                  <a:pt x="4909" y="8486"/>
                </a:cubicBezTo>
                <a:cubicBezTo>
                  <a:pt x="4909" y="8060"/>
                  <a:pt x="4690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807"/>
          <p:cNvSpPr/>
          <p:nvPr/>
        </p:nvSpPr>
        <p:spPr>
          <a:xfrm>
            <a:off x="4604138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808"/>
          <p:cNvSpPr/>
          <p:nvPr/>
        </p:nvSpPr>
        <p:spPr>
          <a:xfrm>
            <a:off x="5137399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809"/>
          <p:cNvSpPr/>
          <p:nvPr/>
        </p:nvSpPr>
        <p:spPr>
          <a:xfrm>
            <a:off x="5670660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6" y="14727"/>
                  <a:pt x="17076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5" y="9447"/>
                </a:lnTo>
                <a:lnTo>
                  <a:pt x="21577" y="9444"/>
                </a:lnTo>
                <a:cubicBezTo>
                  <a:pt x="21587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5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2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1291" y="2945"/>
                </a:moveTo>
                <a:cubicBezTo>
                  <a:pt x="11427" y="2945"/>
                  <a:pt x="11549" y="2891"/>
                  <a:pt x="11638" y="2802"/>
                </a:cubicBezTo>
                <a:lnTo>
                  <a:pt x="12764" y="1676"/>
                </a:lnTo>
                <a:lnTo>
                  <a:pt x="12764" y="7364"/>
                </a:lnTo>
                <a:cubicBezTo>
                  <a:pt x="12764" y="7634"/>
                  <a:pt x="12983" y="7855"/>
                  <a:pt x="13255" y="7855"/>
                </a:cubicBezTo>
                <a:cubicBezTo>
                  <a:pt x="13526" y="7855"/>
                  <a:pt x="13745" y="7634"/>
                  <a:pt x="13745" y="7364"/>
                </a:cubicBezTo>
                <a:lnTo>
                  <a:pt x="13745" y="1676"/>
                </a:lnTo>
                <a:lnTo>
                  <a:pt x="14871" y="2802"/>
                </a:lnTo>
                <a:cubicBezTo>
                  <a:pt x="14959" y="2891"/>
                  <a:pt x="15082" y="2945"/>
                  <a:pt x="15218" y="2945"/>
                </a:cubicBezTo>
                <a:cubicBezTo>
                  <a:pt x="15490" y="2945"/>
                  <a:pt x="15709" y="2726"/>
                  <a:pt x="15709" y="2455"/>
                </a:cubicBezTo>
                <a:cubicBezTo>
                  <a:pt x="15709" y="2319"/>
                  <a:pt x="15654" y="2196"/>
                  <a:pt x="15565" y="2107"/>
                </a:cubicBezTo>
                <a:lnTo>
                  <a:pt x="13602" y="144"/>
                </a:lnTo>
                <a:cubicBezTo>
                  <a:pt x="13513" y="55"/>
                  <a:pt x="13390" y="0"/>
                  <a:pt x="13255" y="0"/>
                </a:cubicBezTo>
                <a:cubicBezTo>
                  <a:pt x="13118" y="0"/>
                  <a:pt x="12996" y="55"/>
                  <a:pt x="12907" y="144"/>
                </a:cubicBezTo>
                <a:lnTo>
                  <a:pt x="10944" y="2107"/>
                </a:lnTo>
                <a:cubicBezTo>
                  <a:pt x="10855" y="2196"/>
                  <a:pt x="10800" y="2319"/>
                  <a:pt x="10800" y="2455"/>
                </a:cubicBezTo>
                <a:cubicBezTo>
                  <a:pt x="10800" y="2726"/>
                  <a:pt x="11020" y="2945"/>
                  <a:pt x="11291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810"/>
          <p:cNvSpPr/>
          <p:nvPr/>
        </p:nvSpPr>
        <p:spPr>
          <a:xfrm>
            <a:off x="6219569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5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9327" y="3240"/>
                </a:moveTo>
                <a:lnTo>
                  <a:pt x="15015" y="3240"/>
                </a:lnTo>
                <a:lnTo>
                  <a:pt x="13889" y="4478"/>
                </a:lnTo>
                <a:cubicBezTo>
                  <a:pt x="13801" y="4577"/>
                  <a:pt x="13745" y="4711"/>
                  <a:pt x="13745" y="4860"/>
                </a:cubicBezTo>
                <a:cubicBezTo>
                  <a:pt x="13745" y="5159"/>
                  <a:pt x="13966" y="5400"/>
                  <a:pt x="14236" y="5400"/>
                </a:cubicBezTo>
                <a:cubicBezTo>
                  <a:pt x="14373" y="5400"/>
                  <a:pt x="14495" y="5340"/>
                  <a:pt x="14583" y="5242"/>
                </a:cubicBezTo>
                <a:lnTo>
                  <a:pt x="16547" y="3082"/>
                </a:lnTo>
                <a:cubicBezTo>
                  <a:pt x="16636" y="2984"/>
                  <a:pt x="16691" y="2849"/>
                  <a:pt x="16691" y="2700"/>
                </a:cubicBezTo>
                <a:cubicBezTo>
                  <a:pt x="16691" y="2552"/>
                  <a:pt x="16636" y="2417"/>
                  <a:pt x="16547" y="2318"/>
                </a:cubicBezTo>
                <a:lnTo>
                  <a:pt x="14583" y="158"/>
                </a:lnTo>
                <a:cubicBezTo>
                  <a:pt x="14495" y="61"/>
                  <a:pt x="14373" y="0"/>
                  <a:pt x="14236" y="0"/>
                </a:cubicBezTo>
                <a:cubicBezTo>
                  <a:pt x="13966" y="0"/>
                  <a:pt x="13745" y="242"/>
                  <a:pt x="13745" y="540"/>
                </a:cubicBezTo>
                <a:cubicBezTo>
                  <a:pt x="13745" y="689"/>
                  <a:pt x="13801" y="824"/>
                  <a:pt x="13889" y="922"/>
                </a:cubicBezTo>
                <a:lnTo>
                  <a:pt x="15015" y="2160"/>
                </a:lnTo>
                <a:lnTo>
                  <a:pt x="9327" y="2160"/>
                </a:lnTo>
                <a:cubicBezTo>
                  <a:pt x="9056" y="2160"/>
                  <a:pt x="8836" y="2402"/>
                  <a:pt x="8836" y="2700"/>
                </a:cubicBezTo>
                <a:cubicBezTo>
                  <a:pt x="8836" y="2999"/>
                  <a:pt x="9056" y="3240"/>
                  <a:pt x="9327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811"/>
          <p:cNvSpPr/>
          <p:nvPr/>
        </p:nvSpPr>
        <p:spPr>
          <a:xfrm>
            <a:off x="6752831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944" y="5242"/>
                </a:moveTo>
                <a:cubicBezTo>
                  <a:pt x="11033" y="5340"/>
                  <a:pt x="11155" y="5400"/>
                  <a:pt x="11291" y="5400"/>
                </a:cubicBezTo>
                <a:cubicBezTo>
                  <a:pt x="11562" y="5400"/>
                  <a:pt x="11782" y="5159"/>
                  <a:pt x="11782" y="4860"/>
                </a:cubicBezTo>
                <a:cubicBezTo>
                  <a:pt x="11782" y="4711"/>
                  <a:pt x="11727" y="4577"/>
                  <a:pt x="11638" y="4478"/>
                </a:cubicBezTo>
                <a:lnTo>
                  <a:pt x="10512" y="3240"/>
                </a:lnTo>
                <a:lnTo>
                  <a:pt x="16200" y="3240"/>
                </a:lnTo>
                <a:cubicBezTo>
                  <a:pt x="16471" y="3240"/>
                  <a:pt x="16691" y="2999"/>
                  <a:pt x="16691" y="2700"/>
                </a:cubicBezTo>
                <a:cubicBezTo>
                  <a:pt x="16691" y="2402"/>
                  <a:pt x="16471" y="2160"/>
                  <a:pt x="16200" y="2160"/>
                </a:cubicBezTo>
                <a:lnTo>
                  <a:pt x="10512" y="2160"/>
                </a:lnTo>
                <a:lnTo>
                  <a:pt x="11638" y="922"/>
                </a:lnTo>
                <a:cubicBezTo>
                  <a:pt x="11727" y="824"/>
                  <a:pt x="11782" y="689"/>
                  <a:pt x="11782" y="540"/>
                </a:cubicBezTo>
                <a:cubicBezTo>
                  <a:pt x="11782" y="242"/>
                  <a:pt x="11562" y="0"/>
                  <a:pt x="11291" y="0"/>
                </a:cubicBezTo>
                <a:cubicBezTo>
                  <a:pt x="11155" y="0"/>
                  <a:pt x="11033" y="61"/>
                  <a:pt x="10944" y="158"/>
                </a:cubicBezTo>
                <a:lnTo>
                  <a:pt x="8980" y="2318"/>
                </a:lnTo>
                <a:cubicBezTo>
                  <a:pt x="8891" y="2417"/>
                  <a:pt x="8836" y="2552"/>
                  <a:pt x="8836" y="2700"/>
                </a:cubicBezTo>
                <a:cubicBezTo>
                  <a:pt x="8836" y="2849"/>
                  <a:pt x="8891" y="2984"/>
                  <a:pt x="8980" y="3082"/>
                </a:cubicBezTo>
                <a:cubicBezTo>
                  <a:pt x="8980" y="3082"/>
                  <a:pt x="10944" y="5242"/>
                  <a:pt x="10944" y="524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812"/>
          <p:cNvSpPr/>
          <p:nvPr/>
        </p:nvSpPr>
        <p:spPr>
          <a:xfrm>
            <a:off x="7286092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5" y="18643"/>
                  <a:pt x="19341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800" y="3780"/>
                </a:moveTo>
                <a:lnTo>
                  <a:pt x="12764" y="3780"/>
                </a:lnTo>
                <a:lnTo>
                  <a:pt x="12764" y="5940"/>
                </a:lnTo>
                <a:cubicBezTo>
                  <a:pt x="12764" y="6239"/>
                  <a:pt x="12984" y="6480"/>
                  <a:pt x="13255" y="6480"/>
                </a:cubicBezTo>
                <a:cubicBezTo>
                  <a:pt x="13526" y="6480"/>
                  <a:pt x="13745" y="6239"/>
                  <a:pt x="13745" y="5940"/>
                </a:cubicBezTo>
                <a:lnTo>
                  <a:pt x="13745" y="3780"/>
                </a:lnTo>
                <a:lnTo>
                  <a:pt x="15709" y="3780"/>
                </a:lnTo>
                <a:cubicBezTo>
                  <a:pt x="15980" y="3780"/>
                  <a:pt x="16200" y="3539"/>
                  <a:pt x="16200" y="3240"/>
                </a:cubicBezTo>
                <a:cubicBezTo>
                  <a:pt x="16200" y="2942"/>
                  <a:pt x="15980" y="2700"/>
                  <a:pt x="15709" y="2700"/>
                </a:cubicBezTo>
                <a:lnTo>
                  <a:pt x="13745" y="2700"/>
                </a:lnTo>
                <a:lnTo>
                  <a:pt x="13745" y="540"/>
                </a:lnTo>
                <a:cubicBezTo>
                  <a:pt x="13745" y="242"/>
                  <a:pt x="13526" y="0"/>
                  <a:pt x="13255" y="0"/>
                </a:cubicBezTo>
                <a:cubicBezTo>
                  <a:pt x="12984" y="0"/>
                  <a:pt x="12764" y="242"/>
                  <a:pt x="12764" y="540"/>
                </a:cubicBezTo>
                <a:lnTo>
                  <a:pt x="12764" y="2700"/>
                </a:lnTo>
                <a:lnTo>
                  <a:pt x="10800" y="2700"/>
                </a:lnTo>
                <a:cubicBezTo>
                  <a:pt x="10529" y="2700"/>
                  <a:pt x="10309" y="2942"/>
                  <a:pt x="10309" y="3240"/>
                </a:cubicBezTo>
                <a:cubicBezTo>
                  <a:pt x="10309" y="3539"/>
                  <a:pt x="10529" y="3780"/>
                  <a:pt x="10800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813"/>
          <p:cNvSpPr/>
          <p:nvPr/>
        </p:nvSpPr>
        <p:spPr>
          <a:xfrm>
            <a:off x="7819353" y="1835553"/>
            <a:ext cx="279328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2960"/>
                </a:moveTo>
                <a:lnTo>
                  <a:pt x="17294" y="10491"/>
                </a:lnTo>
                <a:lnTo>
                  <a:pt x="19843" y="10491"/>
                </a:lnTo>
                <a:lnTo>
                  <a:pt x="19407" y="12960"/>
                </a:lnTo>
                <a:cubicBezTo>
                  <a:pt x="19407" y="12960"/>
                  <a:pt x="17076" y="12960"/>
                  <a:pt x="17076" y="12960"/>
                </a:cubicBezTo>
                <a:close/>
                <a:moveTo>
                  <a:pt x="18752" y="16663"/>
                </a:moveTo>
                <a:lnTo>
                  <a:pt x="16748" y="16663"/>
                </a:lnTo>
                <a:lnTo>
                  <a:pt x="16967" y="14194"/>
                </a:lnTo>
                <a:lnTo>
                  <a:pt x="19188" y="14194"/>
                </a:lnTo>
                <a:cubicBezTo>
                  <a:pt x="19188" y="14194"/>
                  <a:pt x="18752" y="16663"/>
                  <a:pt x="18752" y="16663"/>
                </a:cubicBezTo>
                <a:close/>
                <a:moveTo>
                  <a:pt x="17673" y="20366"/>
                </a:moveTo>
                <a:cubicBezTo>
                  <a:pt x="17131" y="20366"/>
                  <a:pt x="16691" y="19813"/>
                  <a:pt x="16691" y="19131"/>
                </a:cubicBezTo>
                <a:cubicBezTo>
                  <a:pt x="16691" y="18450"/>
                  <a:pt x="17131" y="17897"/>
                  <a:pt x="17673" y="17897"/>
                </a:cubicBezTo>
                <a:cubicBezTo>
                  <a:pt x="18215" y="17897"/>
                  <a:pt x="18655" y="18450"/>
                  <a:pt x="18655" y="19131"/>
                </a:cubicBezTo>
                <a:cubicBezTo>
                  <a:pt x="18655" y="19813"/>
                  <a:pt x="18215" y="20366"/>
                  <a:pt x="17673" y="20366"/>
                </a:cubicBezTo>
                <a:moveTo>
                  <a:pt x="16415" y="9257"/>
                </a:moveTo>
                <a:lnTo>
                  <a:pt x="13745" y="9257"/>
                </a:lnTo>
                <a:lnTo>
                  <a:pt x="13745" y="6789"/>
                </a:lnTo>
                <a:lnTo>
                  <a:pt x="16634" y="6789"/>
                </a:lnTo>
                <a:cubicBezTo>
                  <a:pt x="16634" y="6789"/>
                  <a:pt x="16415" y="9257"/>
                  <a:pt x="16415" y="9257"/>
                </a:cubicBezTo>
                <a:close/>
                <a:moveTo>
                  <a:pt x="16088" y="12960"/>
                </a:moveTo>
                <a:lnTo>
                  <a:pt x="13745" y="12960"/>
                </a:lnTo>
                <a:lnTo>
                  <a:pt x="13745" y="10491"/>
                </a:lnTo>
                <a:lnTo>
                  <a:pt x="16307" y="10491"/>
                </a:lnTo>
                <a:cubicBezTo>
                  <a:pt x="16307" y="10491"/>
                  <a:pt x="16088" y="12960"/>
                  <a:pt x="16088" y="12960"/>
                </a:cubicBezTo>
                <a:close/>
                <a:moveTo>
                  <a:pt x="15761" y="16663"/>
                </a:moveTo>
                <a:lnTo>
                  <a:pt x="13745" y="16663"/>
                </a:lnTo>
                <a:lnTo>
                  <a:pt x="13745" y="14194"/>
                </a:lnTo>
                <a:lnTo>
                  <a:pt x="15979" y="14194"/>
                </a:lnTo>
                <a:cubicBezTo>
                  <a:pt x="15979" y="14194"/>
                  <a:pt x="15761" y="16663"/>
                  <a:pt x="15761" y="16663"/>
                </a:cubicBezTo>
                <a:close/>
                <a:moveTo>
                  <a:pt x="12764" y="9257"/>
                </a:moveTo>
                <a:lnTo>
                  <a:pt x="10094" y="9257"/>
                </a:lnTo>
                <a:lnTo>
                  <a:pt x="9876" y="6789"/>
                </a:lnTo>
                <a:lnTo>
                  <a:pt x="12764" y="6789"/>
                </a:lnTo>
                <a:cubicBezTo>
                  <a:pt x="12764" y="6789"/>
                  <a:pt x="12764" y="9257"/>
                  <a:pt x="12764" y="9257"/>
                </a:cubicBezTo>
                <a:close/>
                <a:moveTo>
                  <a:pt x="12764" y="12960"/>
                </a:moveTo>
                <a:lnTo>
                  <a:pt x="10422" y="12960"/>
                </a:lnTo>
                <a:lnTo>
                  <a:pt x="10203" y="10491"/>
                </a:lnTo>
                <a:lnTo>
                  <a:pt x="12764" y="10491"/>
                </a:lnTo>
                <a:cubicBezTo>
                  <a:pt x="12764" y="10491"/>
                  <a:pt x="12764" y="12960"/>
                  <a:pt x="12764" y="12960"/>
                </a:cubicBezTo>
                <a:close/>
                <a:moveTo>
                  <a:pt x="12764" y="16663"/>
                </a:moveTo>
                <a:lnTo>
                  <a:pt x="10748" y="16663"/>
                </a:lnTo>
                <a:lnTo>
                  <a:pt x="10531" y="14194"/>
                </a:lnTo>
                <a:lnTo>
                  <a:pt x="12764" y="14194"/>
                </a:lnTo>
                <a:cubicBezTo>
                  <a:pt x="12764" y="14194"/>
                  <a:pt x="12764" y="16663"/>
                  <a:pt x="12764" y="16663"/>
                </a:cubicBezTo>
                <a:close/>
                <a:moveTo>
                  <a:pt x="8836" y="20366"/>
                </a:moveTo>
                <a:cubicBezTo>
                  <a:pt x="8294" y="20366"/>
                  <a:pt x="7855" y="19813"/>
                  <a:pt x="7855" y="19131"/>
                </a:cubicBezTo>
                <a:cubicBezTo>
                  <a:pt x="7855" y="18450"/>
                  <a:pt x="8294" y="17897"/>
                  <a:pt x="8836" y="17897"/>
                </a:cubicBezTo>
                <a:cubicBezTo>
                  <a:pt x="9379" y="17897"/>
                  <a:pt x="9818" y="18450"/>
                  <a:pt x="9818" y="19131"/>
                </a:cubicBezTo>
                <a:cubicBezTo>
                  <a:pt x="9818" y="19813"/>
                  <a:pt x="9379" y="20366"/>
                  <a:pt x="8836" y="20366"/>
                </a:cubicBezTo>
                <a:moveTo>
                  <a:pt x="7214" y="14194"/>
                </a:moveTo>
                <a:lnTo>
                  <a:pt x="9543" y="14194"/>
                </a:lnTo>
                <a:lnTo>
                  <a:pt x="9761" y="16663"/>
                </a:lnTo>
                <a:lnTo>
                  <a:pt x="7740" y="16663"/>
                </a:lnTo>
                <a:cubicBezTo>
                  <a:pt x="7740" y="16663"/>
                  <a:pt x="7214" y="14194"/>
                  <a:pt x="7214" y="14194"/>
                </a:cubicBezTo>
                <a:close/>
                <a:moveTo>
                  <a:pt x="6950" y="12960"/>
                </a:moveTo>
                <a:lnTo>
                  <a:pt x="6424" y="10491"/>
                </a:lnTo>
                <a:lnTo>
                  <a:pt x="9215" y="10491"/>
                </a:lnTo>
                <a:lnTo>
                  <a:pt x="9434" y="12960"/>
                </a:lnTo>
                <a:cubicBezTo>
                  <a:pt x="9434" y="12960"/>
                  <a:pt x="6950" y="12960"/>
                  <a:pt x="6950" y="12960"/>
                </a:cubicBezTo>
                <a:close/>
                <a:moveTo>
                  <a:pt x="5633" y="6789"/>
                </a:moveTo>
                <a:lnTo>
                  <a:pt x="8888" y="6789"/>
                </a:lnTo>
                <a:lnTo>
                  <a:pt x="9107" y="9257"/>
                </a:lnTo>
                <a:lnTo>
                  <a:pt x="6160" y="9257"/>
                </a:lnTo>
                <a:cubicBezTo>
                  <a:pt x="6160" y="9257"/>
                  <a:pt x="5633" y="6789"/>
                  <a:pt x="5633" y="6789"/>
                </a:cubicBezTo>
                <a:close/>
                <a:moveTo>
                  <a:pt x="17621" y="6789"/>
                </a:moveTo>
                <a:lnTo>
                  <a:pt x="20498" y="6789"/>
                </a:lnTo>
                <a:lnTo>
                  <a:pt x="20061" y="9257"/>
                </a:lnTo>
                <a:lnTo>
                  <a:pt x="17403" y="9257"/>
                </a:lnTo>
                <a:cubicBezTo>
                  <a:pt x="17403" y="9257"/>
                  <a:pt x="17621" y="6789"/>
                  <a:pt x="17621" y="6789"/>
                </a:cubicBezTo>
                <a:close/>
                <a:moveTo>
                  <a:pt x="19619" y="17429"/>
                </a:moveTo>
                <a:lnTo>
                  <a:pt x="19622" y="17429"/>
                </a:lnTo>
                <a:lnTo>
                  <a:pt x="21585" y="6321"/>
                </a:lnTo>
                <a:lnTo>
                  <a:pt x="21577" y="6318"/>
                </a:lnTo>
                <a:cubicBezTo>
                  <a:pt x="21586" y="6270"/>
                  <a:pt x="21600" y="6224"/>
                  <a:pt x="21600" y="6171"/>
                </a:cubicBezTo>
                <a:cubicBezTo>
                  <a:pt x="21600" y="5830"/>
                  <a:pt x="21380" y="5554"/>
                  <a:pt x="21109" y="5554"/>
                </a:cubicBezTo>
                <a:lnTo>
                  <a:pt x="5370" y="5554"/>
                </a:lnTo>
                <a:lnTo>
                  <a:pt x="4674" y="2291"/>
                </a:lnTo>
                <a:lnTo>
                  <a:pt x="4667" y="2294"/>
                </a:lnTo>
                <a:cubicBezTo>
                  <a:pt x="4606" y="2040"/>
                  <a:pt x="4426" y="1851"/>
                  <a:pt x="4204" y="1851"/>
                </a:cubicBezTo>
                <a:lnTo>
                  <a:pt x="491" y="1851"/>
                </a:lnTo>
                <a:cubicBezTo>
                  <a:pt x="220" y="1851"/>
                  <a:pt x="0" y="2127"/>
                  <a:pt x="0" y="2469"/>
                </a:cubicBezTo>
                <a:cubicBezTo>
                  <a:pt x="0" y="2810"/>
                  <a:pt x="220" y="3086"/>
                  <a:pt x="491" y="3086"/>
                </a:cubicBezTo>
                <a:lnTo>
                  <a:pt x="3827" y="3086"/>
                </a:lnTo>
                <a:lnTo>
                  <a:pt x="6893" y="17457"/>
                </a:lnTo>
                <a:lnTo>
                  <a:pt x="6894" y="17457"/>
                </a:lnTo>
                <a:cubicBezTo>
                  <a:pt x="6936" y="17631"/>
                  <a:pt x="7037" y="17772"/>
                  <a:pt x="7168" y="17845"/>
                </a:cubicBezTo>
                <a:cubicBezTo>
                  <a:pt x="6984" y="18220"/>
                  <a:pt x="6873" y="18658"/>
                  <a:pt x="6873" y="19131"/>
                </a:cubicBezTo>
                <a:cubicBezTo>
                  <a:pt x="6873" y="20495"/>
                  <a:pt x="7752" y="21600"/>
                  <a:pt x="8836" y="21600"/>
                </a:cubicBezTo>
                <a:cubicBezTo>
                  <a:pt x="9921" y="21600"/>
                  <a:pt x="10800" y="20495"/>
                  <a:pt x="10800" y="19131"/>
                </a:cubicBezTo>
                <a:cubicBezTo>
                  <a:pt x="10800" y="18680"/>
                  <a:pt x="10696" y="18262"/>
                  <a:pt x="10528" y="17897"/>
                </a:cubicBezTo>
                <a:lnTo>
                  <a:pt x="15982" y="17897"/>
                </a:lnTo>
                <a:cubicBezTo>
                  <a:pt x="15813" y="18262"/>
                  <a:pt x="15709" y="18680"/>
                  <a:pt x="15709" y="19131"/>
                </a:cubicBezTo>
                <a:cubicBezTo>
                  <a:pt x="15709" y="20495"/>
                  <a:pt x="16588" y="21600"/>
                  <a:pt x="17673" y="21600"/>
                </a:cubicBezTo>
                <a:cubicBezTo>
                  <a:pt x="18757" y="21600"/>
                  <a:pt x="19636" y="20495"/>
                  <a:pt x="19636" y="19131"/>
                </a:cubicBezTo>
                <a:cubicBezTo>
                  <a:pt x="19636" y="18658"/>
                  <a:pt x="19525" y="18220"/>
                  <a:pt x="19341" y="17845"/>
                </a:cubicBezTo>
                <a:cubicBezTo>
                  <a:pt x="19479" y="17769"/>
                  <a:pt x="19581" y="17615"/>
                  <a:pt x="19619" y="17429"/>
                </a:cubicBezTo>
                <a:moveTo>
                  <a:pt x="10800" y="1234"/>
                </a:moveTo>
                <a:lnTo>
                  <a:pt x="15709" y="1234"/>
                </a:lnTo>
                <a:cubicBezTo>
                  <a:pt x="15980" y="1234"/>
                  <a:pt x="16200" y="959"/>
                  <a:pt x="16200" y="617"/>
                </a:cubicBezTo>
                <a:cubicBezTo>
                  <a:pt x="16200" y="276"/>
                  <a:pt x="15980" y="0"/>
                  <a:pt x="15709" y="0"/>
                </a:cubicBezTo>
                <a:lnTo>
                  <a:pt x="10800" y="0"/>
                </a:lnTo>
                <a:cubicBezTo>
                  <a:pt x="10529" y="0"/>
                  <a:pt x="10309" y="276"/>
                  <a:pt x="10309" y="617"/>
                </a:cubicBezTo>
                <a:cubicBezTo>
                  <a:pt x="10309" y="959"/>
                  <a:pt x="10529" y="1234"/>
                  <a:pt x="10800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814"/>
          <p:cNvSpPr/>
          <p:nvPr/>
        </p:nvSpPr>
        <p:spPr>
          <a:xfrm>
            <a:off x="8378007" y="1803811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0800"/>
                </a:moveTo>
                <a:lnTo>
                  <a:pt x="13200" y="10800"/>
                </a:lnTo>
                <a:lnTo>
                  <a:pt x="13200" y="11782"/>
                </a:lnTo>
                <a:lnTo>
                  <a:pt x="14400" y="11782"/>
                </a:lnTo>
                <a:cubicBezTo>
                  <a:pt x="14400" y="11782"/>
                  <a:pt x="14400" y="10800"/>
                  <a:pt x="14400" y="10800"/>
                </a:cubicBezTo>
                <a:close/>
                <a:moveTo>
                  <a:pt x="15600" y="11782"/>
                </a:moveTo>
                <a:lnTo>
                  <a:pt x="16800" y="11782"/>
                </a:lnTo>
                <a:lnTo>
                  <a:pt x="16800" y="10800"/>
                </a:lnTo>
                <a:lnTo>
                  <a:pt x="15600" y="10800"/>
                </a:lnTo>
                <a:cubicBezTo>
                  <a:pt x="15600" y="10800"/>
                  <a:pt x="15600" y="11782"/>
                  <a:pt x="15600" y="11782"/>
                </a:cubicBezTo>
                <a:close/>
                <a:moveTo>
                  <a:pt x="15600" y="15709"/>
                </a:moveTo>
                <a:lnTo>
                  <a:pt x="19200" y="15709"/>
                </a:lnTo>
                <a:lnTo>
                  <a:pt x="19200" y="14727"/>
                </a:lnTo>
                <a:lnTo>
                  <a:pt x="15600" y="14727"/>
                </a:lnTo>
                <a:cubicBezTo>
                  <a:pt x="15600" y="14727"/>
                  <a:pt x="15600" y="15709"/>
                  <a:pt x="15600" y="15709"/>
                </a:cubicBezTo>
                <a:close/>
                <a:moveTo>
                  <a:pt x="14400" y="8836"/>
                </a:moveTo>
                <a:lnTo>
                  <a:pt x="13200" y="8836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8836"/>
                  <a:pt x="14400" y="8836"/>
                </a:cubicBezTo>
                <a:close/>
                <a:moveTo>
                  <a:pt x="16800" y="8836"/>
                </a:moveTo>
                <a:lnTo>
                  <a:pt x="15600" y="8836"/>
                </a:lnTo>
                <a:lnTo>
                  <a:pt x="15600" y="9818"/>
                </a:lnTo>
                <a:lnTo>
                  <a:pt x="16800" y="9818"/>
                </a:lnTo>
                <a:cubicBezTo>
                  <a:pt x="16800" y="9818"/>
                  <a:pt x="16800" y="8836"/>
                  <a:pt x="16800" y="8836"/>
                </a:cubicBezTo>
                <a:close/>
                <a:moveTo>
                  <a:pt x="19200" y="6873"/>
                </a:moveTo>
                <a:lnTo>
                  <a:pt x="13200" y="6873"/>
                </a:lnTo>
                <a:lnTo>
                  <a:pt x="13200" y="7855"/>
                </a:lnTo>
                <a:lnTo>
                  <a:pt x="19200" y="7855"/>
                </a:lnTo>
                <a:cubicBezTo>
                  <a:pt x="19200" y="7855"/>
                  <a:pt x="19200" y="6873"/>
                  <a:pt x="19200" y="6873"/>
                </a:cubicBezTo>
                <a:close/>
                <a:moveTo>
                  <a:pt x="18000" y="9818"/>
                </a:moveTo>
                <a:lnTo>
                  <a:pt x="19200" y="9818"/>
                </a:lnTo>
                <a:lnTo>
                  <a:pt x="19200" y="8836"/>
                </a:lnTo>
                <a:lnTo>
                  <a:pt x="18000" y="8836"/>
                </a:lnTo>
                <a:cubicBezTo>
                  <a:pt x="18000" y="8836"/>
                  <a:pt x="18000" y="9818"/>
                  <a:pt x="18000" y="9818"/>
                </a:cubicBezTo>
                <a:close/>
                <a:moveTo>
                  <a:pt x="18000" y="11782"/>
                </a:moveTo>
                <a:lnTo>
                  <a:pt x="19200" y="11782"/>
                </a:lnTo>
                <a:lnTo>
                  <a:pt x="19200" y="10800"/>
                </a:lnTo>
                <a:lnTo>
                  <a:pt x="18000" y="10800"/>
                </a:lnTo>
                <a:cubicBezTo>
                  <a:pt x="18000" y="10800"/>
                  <a:pt x="18000" y="11782"/>
                  <a:pt x="18000" y="11782"/>
                </a:cubicBezTo>
                <a:close/>
                <a:moveTo>
                  <a:pt x="15600" y="13745"/>
                </a:moveTo>
                <a:lnTo>
                  <a:pt x="16800" y="13745"/>
                </a:lnTo>
                <a:lnTo>
                  <a:pt x="16800" y="12764"/>
                </a:lnTo>
                <a:lnTo>
                  <a:pt x="15600" y="12764"/>
                </a:lnTo>
                <a:cubicBezTo>
                  <a:pt x="15600" y="12764"/>
                  <a:pt x="15600" y="13745"/>
                  <a:pt x="15600" y="13745"/>
                </a:cubicBezTo>
                <a:close/>
                <a:moveTo>
                  <a:pt x="18000" y="13745"/>
                </a:moveTo>
                <a:lnTo>
                  <a:pt x="19200" y="13745"/>
                </a:lnTo>
                <a:lnTo>
                  <a:pt x="19200" y="12764"/>
                </a:lnTo>
                <a:lnTo>
                  <a:pt x="18000" y="12764"/>
                </a:lnTo>
                <a:cubicBezTo>
                  <a:pt x="18000" y="12764"/>
                  <a:pt x="18000" y="13745"/>
                  <a:pt x="18000" y="13745"/>
                </a:cubicBezTo>
                <a:close/>
                <a:moveTo>
                  <a:pt x="20400" y="16691"/>
                </a:moveTo>
                <a:lnTo>
                  <a:pt x="1200" y="16691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6691"/>
                  <a:pt x="20400" y="166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17673"/>
                </a:lnTo>
                <a:lnTo>
                  <a:pt x="20400" y="17673"/>
                </a:lnTo>
                <a:cubicBezTo>
                  <a:pt x="20400" y="17673"/>
                  <a:pt x="20400" y="20618"/>
                  <a:pt x="20400" y="20618"/>
                </a:cubicBezTo>
                <a:close/>
                <a:moveTo>
                  <a:pt x="15000" y="4909"/>
                </a:moveTo>
                <a:lnTo>
                  <a:pt x="13800" y="4909"/>
                </a:lnTo>
                <a:lnTo>
                  <a:pt x="13800" y="2945"/>
                </a:lnTo>
                <a:lnTo>
                  <a:pt x="15000" y="2945"/>
                </a:lnTo>
                <a:cubicBezTo>
                  <a:pt x="15000" y="2945"/>
                  <a:pt x="15000" y="4909"/>
                  <a:pt x="15000" y="4909"/>
                </a:cubicBezTo>
                <a:close/>
                <a:moveTo>
                  <a:pt x="132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13200" y="1964"/>
                </a:lnTo>
                <a:cubicBezTo>
                  <a:pt x="13200" y="1964"/>
                  <a:pt x="13200" y="982"/>
                  <a:pt x="13200" y="982"/>
                </a:cubicBezTo>
                <a:close/>
                <a:moveTo>
                  <a:pt x="12000" y="1964"/>
                </a:moveTo>
                <a:lnTo>
                  <a:pt x="10800" y="1964"/>
                </a:lnTo>
                <a:lnTo>
                  <a:pt x="10800" y="982"/>
                </a:lnTo>
                <a:lnTo>
                  <a:pt x="12000" y="982"/>
                </a:lnTo>
                <a:cubicBezTo>
                  <a:pt x="12000" y="982"/>
                  <a:pt x="12000" y="1964"/>
                  <a:pt x="12000" y="1964"/>
                </a:cubicBezTo>
                <a:close/>
                <a:moveTo>
                  <a:pt x="20400" y="4909"/>
                </a:moveTo>
                <a:lnTo>
                  <a:pt x="16200" y="4909"/>
                </a:lnTo>
                <a:lnTo>
                  <a:pt x="16200" y="2945"/>
                </a:lnTo>
                <a:lnTo>
                  <a:pt x="18000" y="2945"/>
                </a:lnTo>
                <a:cubicBezTo>
                  <a:pt x="18662" y="2945"/>
                  <a:pt x="19200" y="2506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10800" y="0"/>
                </a:lnTo>
                <a:cubicBezTo>
                  <a:pt x="10138" y="0"/>
                  <a:pt x="9600" y="440"/>
                  <a:pt x="9600" y="982"/>
                </a:cubicBezTo>
                <a:lnTo>
                  <a:pt x="9600" y="1964"/>
                </a:lnTo>
                <a:cubicBezTo>
                  <a:pt x="9600" y="2506"/>
                  <a:pt x="10138" y="2945"/>
                  <a:pt x="10800" y="2945"/>
                </a:cubicBezTo>
                <a:lnTo>
                  <a:pt x="12600" y="2945"/>
                </a:lnTo>
                <a:lnTo>
                  <a:pt x="12600" y="4909"/>
                </a:lnTo>
                <a:lnTo>
                  <a:pt x="1200" y="4909"/>
                </a:lnTo>
                <a:cubicBezTo>
                  <a:pt x="538" y="4909"/>
                  <a:pt x="0" y="5349"/>
                  <a:pt x="0" y="5891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5891"/>
                </a:lnTo>
                <a:cubicBezTo>
                  <a:pt x="21600" y="5349"/>
                  <a:pt x="21062" y="4909"/>
                  <a:pt x="20400" y="4909"/>
                </a:cubicBezTo>
                <a:moveTo>
                  <a:pt x="3600" y="14727"/>
                </a:moveTo>
                <a:lnTo>
                  <a:pt x="2400" y="14727"/>
                </a:lnTo>
                <a:lnTo>
                  <a:pt x="2400" y="15709"/>
                </a:lnTo>
                <a:lnTo>
                  <a:pt x="3600" y="15709"/>
                </a:lnTo>
                <a:cubicBezTo>
                  <a:pt x="3600" y="15709"/>
                  <a:pt x="3600" y="14727"/>
                  <a:pt x="3600" y="14727"/>
                </a:cubicBezTo>
                <a:close/>
                <a:moveTo>
                  <a:pt x="4800" y="15709"/>
                </a:moveTo>
                <a:lnTo>
                  <a:pt x="6000" y="15709"/>
                </a:lnTo>
                <a:lnTo>
                  <a:pt x="6000" y="14727"/>
                </a:lnTo>
                <a:lnTo>
                  <a:pt x="4800" y="14727"/>
                </a:lnTo>
                <a:cubicBezTo>
                  <a:pt x="4800" y="14727"/>
                  <a:pt x="4800" y="15709"/>
                  <a:pt x="4800" y="15709"/>
                </a:cubicBezTo>
                <a:close/>
                <a:moveTo>
                  <a:pt x="9000" y="19636"/>
                </a:moveTo>
                <a:lnTo>
                  <a:pt x="12600" y="19636"/>
                </a:lnTo>
                <a:cubicBezTo>
                  <a:pt x="12931" y="19636"/>
                  <a:pt x="13200" y="19417"/>
                  <a:pt x="13200" y="19145"/>
                </a:cubicBezTo>
                <a:cubicBezTo>
                  <a:pt x="13200" y="18875"/>
                  <a:pt x="12931" y="18655"/>
                  <a:pt x="12600" y="18655"/>
                </a:cubicBezTo>
                <a:lnTo>
                  <a:pt x="9000" y="18655"/>
                </a:lnTo>
                <a:cubicBezTo>
                  <a:pt x="8669" y="18655"/>
                  <a:pt x="8400" y="18875"/>
                  <a:pt x="8400" y="19145"/>
                </a:cubicBezTo>
                <a:cubicBezTo>
                  <a:pt x="8400" y="19417"/>
                  <a:pt x="8669" y="19636"/>
                  <a:pt x="9000" y="19636"/>
                </a:cubicBezTo>
                <a:moveTo>
                  <a:pt x="7200" y="15709"/>
                </a:moveTo>
                <a:lnTo>
                  <a:pt x="8400" y="15709"/>
                </a:lnTo>
                <a:lnTo>
                  <a:pt x="8400" y="14727"/>
                </a:lnTo>
                <a:lnTo>
                  <a:pt x="7200" y="14727"/>
                </a:lnTo>
                <a:cubicBezTo>
                  <a:pt x="7200" y="14727"/>
                  <a:pt x="7200" y="15709"/>
                  <a:pt x="7200" y="15709"/>
                </a:cubicBezTo>
                <a:close/>
                <a:moveTo>
                  <a:pt x="14400" y="12764"/>
                </a:moveTo>
                <a:lnTo>
                  <a:pt x="13200" y="12764"/>
                </a:lnTo>
                <a:lnTo>
                  <a:pt x="13200" y="13745"/>
                </a:lnTo>
                <a:lnTo>
                  <a:pt x="14400" y="13745"/>
                </a:lnTo>
                <a:cubicBezTo>
                  <a:pt x="14400" y="13745"/>
                  <a:pt x="14400" y="12764"/>
                  <a:pt x="14400" y="12764"/>
                </a:cubicBezTo>
                <a:close/>
                <a:moveTo>
                  <a:pt x="10800" y="12764"/>
                </a:moveTo>
                <a:lnTo>
                  <a:pt x="3600" y="12764"/>
                </a:lnTo>
                <a:lnTo>
                  <a:pt x="3600" y="7855"/>
                </a:lnTo>
                <a:lnTo>
                  <a:pt x="10800" y="7855"/>
                </a:lnTo>
                <a:cubicBezTo>
                  <a:pt x="10800" y="7855"/>
                  <a:pt x="10800" y="12764"/>
                  <a:pt x="10800" y="12764"/>
                </a:cubicBezTo>
                <a:close/>
                <a:moveTo>
                  <a:pt x="12000" y="6873"/>
                </a:moveTo>
                <a:lnTo>
                  <a:pt x="2400" y="6873"/>
                </a:lnTo>
                <a:lnTo>
                  <a:pt x="2400" y="13745"/>
                </a:lnTo>
                <a:lnTo>
                  <a:pt x="12000" y="13745"/>
                </a:lnTo>
                <a:cubicBezTo>
                  <a:pt x="12000" y="13745"/>
                  <a:pt x="12000" y="6873"/>
                  <a:pt x="12000" y="68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815"/>
          <p:cNvSpPr/>
          <p:nvPr/>
        </p:nvSpPr>
        <p:spPr>
          <a:xfrm>
            <a:off x="8898571" y="1803811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" y="20618"/>
                </a:moveTo>
                <a:lnTo>
                  <a:pt x="1300" y="19636"/>
                </a:lnTo>
                <a:lnTo>
                  <a:pt x="20300" y="19636"/>
                </a:lnTo>
                <a:lnTo>
                  <a:pt x="20443" y="20618"/>
                </a:lnTo>
                <a:cubicBezTo>
                  <a:pt x="20443" y="20618"/>
                  <a:pt x="1157" y="20618"/>
                  <a:pt x="1157" y="20618"/>
                </a:cubicBezTo>
                <a:close/>
                <a:moveTo>
                  <a:pt x="3172" y="6873"/>
                </a:moveTo>
                <a:lnTo>
                  <a:pt x="6480" y="6873"/>
                </a:lnTo>
                <a:lnTo>
                  <a:pt x="6480" y="8973"/>
                </a:lnTo>
                <a:cubicBezTo>
                  <a:pt x="6158" y="9143"/>
                  <a:pt x="5940" y="9456"/>
                  <a:pt x="5940" y="9818"/>
                </a:cubicBezTo>
                <a:cubicBezTo>
                  <a:pt x="5940" y="10360"/>
                  <a:pt x="6424" y="10800"/>
                  <a:pt x="7020" y="10800"/>
                </a:cubicBezTo>
                <a:cubicBezTo>
                  <a:pt x="7616" y="10800"/>
                  <a:pt x="8100" y="10360"/>
                  <a:pt x="8100" y="9818"/>
                </a:cubicBezTo>
                <a:cubicBezTo>
                  <a:pt x="8100" y="9456"/>
                  <a:pt x="7882" y="9143"/>
                  <a:pt x="7560" y="8973"/>
                </a:cubicBezTo>
                <a:lnTo>
                  <a:pt x="7560" y="6873"/>
                </a:lnTo>
                <a:lnTo>
                  <a:pt x="14040" y="6873"/>
                </a:lnTo>
                <a:lnTo>
                  <a:pt x="14040" y="8973"/>
                </a:lnTo>
                <a:cubicBezTo>
                  <a:pt x="13718" y="9143"/>
                  <a:pt x="13500" y="9456"/>
                  <a:pt x="13500" y="9818"/>
                </a:cubicBezTo>
                <a:cubicBezTo>
                  <a:pt x="13500" y="10360"/>
                  <a:pt x="13984" y="10800"/>
                  <a:pt x="14580" y="10800"/>
                </a:cubicBezTo>
                <a:cubicBezTo>
                  <a:pt x="15176" y="10800"/>
                  <a:pt x="15660" y="10360"/>
                  <a:pt x="15660" y="9818"/>
                </a:cubicBezTo>
                <a:cubicBezTo>
                  <a:pt x="15660" y="9456"/>
                  <a:pt x="15442" y="9143"/>
                  <a:pt x="15120" y="8973"/>
                </a:cubicBezTo>
                <a:lnTo>
                  <a:pt x="15120" y="6873"/>
                </a:lnTo>
                <a:lnTo>
                  <a:pt x="18428" y="6873"/>
                </a:lnTo>
                <a:lnTo>
                  <a:pt x="20155" y="18655"/>
                </a:lnTo>
                <a:lnTo>
                  <a:pt x="1445" y="18655"/>
                </a:lnTo>
                <a:cubicBezTo>
                  <a:pt x="1445" y="18655"/>
                  <a:pt x="3172" y="6873"/>
                  <a:pt x="3172" y="6873"/>
                </a:cubicBezTo>
                <a:close/>
                <a:moveTo>
                  <a:pt x="7560" y="3927"/>
                </a:moveTo>
                <a:cubicBezTo>
                  <a:pt x="7560" y="2301"/>
                  <a:pt x="9011" y="982"/>
                  <a:pt x="10800" y="982"/>
                </a:cubicBezTo>
                <a:cubicBezTo>
                  <a:pt x="12590" y="982"/>
                  <a:pt x="14040" y="2301"/>
                  <a:pt x="14040" y="3927"/>
                </a:cubicBezTo>
                <a:lnTo>
                  <a:pt x="14040" y="5891"/>
                </a:lnTo>
                <a:lnTo>
                  <a:pt x="7560" y="5891"/>
                </a:lnTo>
                <a:cubicBezTo>
                  <a:pt x="7560" y="5891"/>
                  <a:pt x="7560" y="3927"/>
                  <a:pt x="7560" y="3927"/>
                </a:cubicBezTo>
                <a:close/>
                <a:moveTo>
                  <a:pt x="21586" y="21045"/>
                </a:moveTo>
                <a:lnTo>
                  <a:pt x="21595" y="21044"/>
                </a:lnTo>
                <a:lnTo>
                  <a:pt x="19435" y="6317"/>
                </a:lnTo>
                <a:lnTo>
                  <a:pt x="19426" y="6318"/>
                </a:lnTo>
                <a:cubicBezTo>
                  <a:pt x="19390" y="6079"/>
                  <a:pt x="19173" y="5891"/>
                  <a:pt x="18900" y="5891"/>
                </a:cubicBezTo>
                <a:lnTo>
                  <a:pt x="15120" y="5891"/>
                </a:lnTo>
                <a:lnTo>
                  <a:pt x="15120" y="3927"/>
                </a:lnTo>
                <a:cubicBezTo>
                  <a:pt x="15120" y="1758"/>
                  <a:pt x="13186" y="0"/>
                  <a:pt x="10800" y="0"/>
                </a:cubicBezTo>
                <a:cubicBezTo>
                  <a:pt x="8414" y="0"/>
                  <a:pt x="6480" y="1758"/>
                  <a:pt x="6480" y="3927"/>
                </a:cubicBezTo>
                <a:lnTo>
                  <a:pt x="6480" y="5891"/>
                </a:lnTo>
                <a:lnTo>
                  <a:pt x="2700" y="5891"/>
                </a:lnTo>
                <a:cubicBezTo>
                  <a:pt x="2427" y="5891"/>
                  <a:pt x="2210" y="6079"/>
                  <a:pt x="2174" y="6318"/>
                </a:cubicBezTo>
                <a:lnTo>
                  <a:pt x="2165" y="6317"/>
                </a:lnTo>
                <a:lnTo>
                  <a:pt x="5" y="21044"/>
                </a:lnTo>
                <a:lnTo>
                  <a:pt x="14" y="21045"/>
                </a:lnTo>
                <a:cubicBezTo>
                  <a:pt x="11" y="21067"/>
                  <a:pt x="0" y="21087"/>
                  <a:pt x="0" y="21109"/>
                </a:cubicBezTo>
                <a:cubicBezTo>
                  <a:pt x="0" y="21381"/>
                  <a:pt x="242" y="21600"/>
                  <a:pt x="540" y="21600"/>
                </a:cubicBezTo>
                <a:lnTo>
                  <a:pt x="21060" y="21600"/>
                </a:lnTo>
                <a:cubicBezTo>
                  <a:pt x="21358" y="21600"/>
                  <a:pt x="21600" y="21381"/>
                  <a:pt x="21600" y="21109"/>
                </a:cubicBezTo>
                <a:cubicBezTo>
                  <a:pt x="21600" y="21087"/>
                  <a:pt x="21589" y="21067"/>
                  <a:pt x="21586" y="210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816"/>
          <p:cNvSpPr/>
          <p:nvPr/>
        </p:nvSpPr>
        <p:spPr>
          <a:xfrm>
            <a:off x="9412788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7" y="18100"/>
                </a:moveTo>
                <a:lnTo>
                  <a:pt x="21596" y="18099"/>
                </a:lnTo>
                <a:lnTo>
                  <a:pt x="20614" y="5335"/>
                </a:lnTo>
                <a:lnTo>
                  <a:pt x="20605" y="5337"/>
                </a:lnTo>
                <a:cubicBezTo>
                  <a:pt x="20573" y="5097"/>
                  <a:pt x="20376" y="4909"/>
                  <a:pt x="20127" y="4909"/>
                </a:cubicBezTo>
                <a:lnTo>
                  <a:pt x="16691" y="4909"/>
                </a:lnTo>
                <a:lnTo>
                  <a:pt x="16691" y="3927"/>
                </a:lnTo>
                <a:cubicBezTo>
                  <a:pt x="16691" y="1758"/>
                  <a:pt x="14932" y="0"/>
                  <a:pt x="12764" y="0"/>
                </a:cubicBezTo>
                <a:cubicBezTo>
                  <a:pt x="11300" y="0"/>
                  <a:pt x="10025" y="803"/>
                  <a:pt x="9350" y="1991"/>
                </a:cubicBezTo>
                <a:cubicBezTo>
                  <a:pt x="9705" y="2027"/>
                  <a:pt x="10048" y="2105"/>
                  <a:pt x="10377" y="2214"/>
                </a:cubicBezTo>
                <a:cubicBezTo>
                  <a:pt x="10911" y="1470"/>
                  <a:pt x="11778" y="982"/>
                  <a:pt x="12764" y="982"/>
                </a:cubicBezTo>
                <a:cubicBezTo>
                  <a:pt x="14390" y="982"/>
                  <a:pt x="15709" y="2301"/>
                  <a:pt x="15709" y="3927"/>
                </a:cubicBezTo>
                <a:lnTo>
                  <a:pt x="15709" y="4909"/>
                </a:lnTo>
                <a:lnTo>
                  <a:pt x="13337" y="4909"/>
                </a:lnTo>
                <a:cubicBezTo>
                  <a:pt x="13474" y="5221"/>
                  <a:pt x="13581" y="5549"/>
                  <a:pt x="13651" y="5891"/>
                </a:cubicBezTo>
                <a:lnTo>
                  <a:pt x="15709" y="5891"/>
                </a:lnTo>
                <a:lnTo>
                  <a:pt x="15709" y="6873"/>
                </a:lnTo>
                <a:lnTo>
                  <a:pt x="16204" y="6873"/>
                </a:lnTo>
                <a:cubicBezTo>
                  <a:pt x="16375" y="6873"/>
                  <a:pt x="16537" y="6905"/>
                  <a:pt x="16691" y="6961"/>
                </a:cubicBezTo>
                <a:lnTo>
                  <a:pt x="16691" y="5891"/>
                </a:lnTo>
                <a:lnTo>
                  <a:pt x="19674" y="5891"/>
                </a:lnTo>
                <a:lnTo>
                  <a:pt x="20429" y="15709"/>
                </a:lnTo>
                <a:lnTo>
                  <a:pt x="18247" y="15709"/>
                </a:lnTo>
                <a:lnTo>
                  <a:pt x="18323" y="16691"/>
                </a:lnTo>
                <a:lnTo>
                  <a:pt x="20504" y="16691"/>
                </a:lnTo>
                <a:lnTo>
                  <a:pt x="20580" y="17673"/>
                </a:lnTo>
                <a:lnTo>
                  <a:pt x="18398" y="17673"/>
                </a:lnTo>
                <a:lnTo>
                  <a:pt x="18474" y="18655"/>
                </a:lnTo>
                <a:lnTo>
                  <a:pt x="21109" y="18655"/>
                </a:lnTo>
                <a:cubicBezTo>
                  <a:pt x="21380" y="18655"/>
                  <a:pt x="21600" y="18435"/>
                  <a:pt x="21600" y="18164"/>
                </a:cubicBezTo>
                <a:cubicBezTo>
                  <a:pt x="21600" y="18141"/>
                  <a:pt x="21590" y="18122"/>
                  <a:pt x="21587" y="18100"/>
                </a:cubicBezTo>
                <a:moveTo>
                  <a:pt x="1020" y="20618"/>
                </a:moveTo>
                <a:lnTo>
                  <a:pt x="1096" y="19636"/>
                </a:lnTo>
                <a:lnTo>
                  <a:pt x="16577" y="19636"/>
                </a:lnTo>
                <a:lnTo>
                  <a:pt x="16653" y="20618"/>
                </a:lnTo>
                <a:cubicBezTo>
                  <a:pt x="16653" y="20618"/>
                  <a:pt x="1020" y="20618"/>
                  <a:pt x="1020" y="20618"/>
                </a:cubicBezTo>
                <a:close/>
                <a:moveTo>
                  <a:pt x="1926" y="8836"/>
                </a:moveTo>
                <a:lnTo>
                  <a:pt x="4909" y="8836"/>
                </a:lnTo>
                <a:lnTo>
                  <a:pt x="4909" y="10936"/>
                </a:lnTo>
                <a:cubicBezTo>
                  <a:pt x="4617" y="11106"/>
                  <a:pt x="4418" y="11420"/>
                  <a:pt x="4418" y="11782"/>
                </a:cubicBezTo>
                <a:cubicBezTo>
                  <a:pt x="4418" y="12324"/>
                  <a:pt x="4858" y="12764"/>
                  <a:pt x="5400" y="12764"/>
                </a:cubicBezTo>
                <a:cubicBezTo>
                  <a:pt x="5942" y="12764"/>
                  <a:pt x="6382" y="12324"/>
                  <a:pt x="6382" y="11782"/>
                </a:cubicBezTo>
                <a:cubicBezTo>
                  <a:pt x="6382" y="11420"/>
                  <a:pt x="6183" y="11106"/>
                  <a:pt x="5891" y="10936"/>
                </a:cubicBezTo>
                <a:lnTo>
                  <a:pt x="5891" y="8836"/>
                </a:lnTo>
                <a:lnTo>
                  <a:pt x="11782" y="8836"/>
                </a:lnTo>
                <a:lnTo>
                  <a:pt x="11782" y="10936"/>
                </a:lnTo>
                <a:cubicBezTo>
                  <a:pt x="11489" y="11106"/>
                  <a:pt x="11291" y="11420"/>
                  <a:pt x="11291" y="11782"/>
                </a:cubicBezTo>
                <a:cubicBezTo>
                  <a:pt x="11291" y="12324"/>
                  <a:pt x="11731" y="12764"/>
                  <a:pt x="12273" y="12764"/>
                </a:cubicBezTo>
                <a:cubicBezTo>
                  <a:pt x="12815" y="12764"/>
                  <a:pt x="13255" y="12324"/>
                  <a:pt x="13255" y="11782"/>
                </a:cubicBezTo>
                <a:cubicBezTo>
                  <a:pt x="13255" y="11420"/>
                  <a:pt x="13056" y="11106"/>
                  <a:pt x="12764" y="10936"/>
                </a:cubicBezTo>
                <a:lnTo>
                  <a:pt x="12764" y="8836"/>
                </a:lnTo>
                <a:lnTo>
                  <a:pt x="15746" y="8836"/>
                </a:lnTo>
                <a:lnTo>
                  <a:pt x="16502" y="18655"/>
                </a:lnTo>
                <a:lnTo>
                  <a:pt x="1172" y="18655"/>
                </a:lnTo>
                <a:cubicBezTo>
                  <a:pt x="1172" y="18655"/>
                  <a:pt x="1926" y="8836"/>
                  <a:pt x="1926" y="8836"/>
                </a:cubicBezTo>
                <a:close/>
                <a:moveTo>
                  <a:pt x="5891" y="6873"/>
                </a:moveTo>
                <a:cubicBezTo>
                  <a:pt x="5891" y="5246"/>
                  <a:pt x="7210" y="3927"/>
                  <a:pt x="8836" y="3927"/>
                </a:cubicBezTo>
                <a:cubicBezTo>
                  <a:pt x="10463" y="3927"/>
                  <a:pt x="11782" y="5246"/>
                  <a:pt x="11782" y="6873"/>
                </a:cubicBezTo>
                <a:lnTo>
                  <a:pt x="11782" y="7855"/>
                </a:lnTo>
                <a:lnTo>
                  <a:pt x="5891" y="7855"/>
                </a:lnTo>
                <a:cubicBezTo>
                  <a:pt x="5891" y="7855"/>
                  <a:pt x="5891" y="6873"/>
                  <a:pt x="5891" y="6873"/>
                </a:cubicBezTo>
                <a:close/>
                <a:moveTo>
                  <a:pt x="17668" y="21044"/>
                </a:moveTo>
                <a:lnTo>
                  <a:pt x="16687" y="8281"/>
                </a:lnTo>
                <a:lnTo>
                  <a:pt x="16678" y="8282"/>
                </a:lnTo>
                <a:cubicBezTo>
                  <a:pt x="16646" y="8043"/>
                  <a:pt x="16448" y="7855"/>
                  <a:pt x="16200" y="7855"/>
                </a:cubicBezTo>
                <a:lnTo>
                  <a:pt x="12764" y="7855"/>
                </a:lnTo>
                <a:lnTo>
                  <a:pt x="12764" y="6873"/>
                </a:lnTo>
                <a:cubicBezTo>
                  <a:pt x="12764" y="4704"/>
                  <a:pt x="11005" y="2945"/>
                  <a:pt x="8836" y="2945"/>
                </a:cubicBezTo>
                <a:cubicBezTo>
                  <a:pt x="6668" y="2945"/>
                  <a:pt x="4909" y="4704"/>
                  <a:pt x="4909" y="6873"/>
                </a:cubicBezTo>
                <a:lnTo>
                  <a:pt x="4909" y="7855"/>
                </a:lnTo>
                <a:lnTo>
                  <a:pt x="1473" y="7855"/>
                </a:lnTo>
                <a:cubicBezTo>
                  <a:pt x="1224" y="7855"/>
                  <a:pt x="1027" y="8043"/>
                  <a:pt x="995" y="8282"/>
                </a:cubicBezTo>
                <a:lnTo>
                  <a:pt x="986" y="8281"/>
                </a:lnTo>
                <a:lnTo>
                  <a:pt x="4" y="21044"/>
                </a:lnTo>
                <a:lnTo>
                  <a:pt x="13" y="21045"/>
                </a:lnTo>
                <a:cubicBezTo>
                  <a:pt x="10" y="21067"/>
                  <a:pt x="0" y="21087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1"/>
                  <a:pt x="17673" y="21109"/>
                </a:cubicBezTo>
                <a:cubicBezTo>
                  <a:pt x="17673" y="21087"/>
                  <a:pt x="17663" y="21067"/>
                  <a:pt x="17660" y="21045"/>
                </a:cubicBezTo>
                <a:cubicBezTo>
                  <a:pt x="17660" y="21045"/>
                  <a:pt x="17668" y="21044"/>
                  <a:pt x="17668" y="2104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817"/>
          <p:cNvSpPr/>
          <p:nvPr/>
        </p:nvSpPr>
        <p:spPr>
          <a:xfrm>
            <a:off x="9952397" y="182920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818"/>
          <p:cNvSpPr/>
          <p:nvPr/>
        </p:nvSpPr>
        <p:spPr>
          <a:xfrm>
            <a:off x="10485658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10453" y="7402"/>
                </a:moveTo>
                <a:cubicBezTo>
                  <a:pt x="10542" y="7500"/>
                  <a:pt x="10665" y="7560"/>
                  <a:pt x="10800" y="7560"/>
                </a:cubicBezTo>
                <a:cubicBezTo>
                  <a:pt x="10936" y="7560"/>
                  <a:pt x="11058" y="7500"/>
                  <a:pt x="11147" y="7402"/>
                </a:cubicBezTo>
                <a:lnTo>
                  <a:pt x="13111" y="5242"/>
                </a:lnTo>
                <a:cubicBezTo>
                  <a:pt x="13200" y="5144"/>
                  <a:pt x="13255" y="5009"/>
                  <a:pt x="13255" y="4860"/>
                </a:cubicBezTo>
                <a:cubicBezTo>
                  <a:pt x="13255" y="4562"/>
                  <a:pt x="13035" y="4320"/>
                  <a:pt x="12764" y="4320"/>
                </a:cubicBezTo>
                <a:cubicBezTo>
                  <a:pt x="12628" y="4320"/>
                  <a:pt x="12506" y="4381"/>
                  <a:pt x="12417" y="4478"/>
                </a:cubicBezTo>
                <a:lnTo>
                  <a:pt x="11291" y="57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5716"/>
                </a:lnTo>
                <a:lnTo>
                  <a:pt x="9183" y="4478"/>
                </a:lnTo>
                <a:cubicBezTo>
                  <a:pt x="9095" y="4381"/>
                  <a:pt x="8972" y="4320"/>
                  <a:pt x="8836" y="4320"/>
                </a:cubicBezTo>
                <a:cubicBezTo>
                  <a:pt x="8565" y="4320"/>
                  <a:pt x="8345" y="4562"/>
                  <a:pt x="8345" y="4860"/>
                </a:cubicBezTo>
                <a:cubicBezTo>
                  <a:pt x="8345" y="5009"/>
                  <a:pt x="8400" y="5144"/>
                  <a:pt x="8489" y="5242"/>
                </a:cubicBezTo>
                <a:cubicBezTo>
                  <a:pt x="8489" y="5242"/>
                  <a:pt x="10453" y="7402"/>
                  <a:pt x="10453" y="740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19"/>
          <p:cNvSpPr/>
          <p:nvPr/>
        </p:nvSpPr>
        <p:spPr>
          <a:xfrm>
            <a:off x="11018919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836" y="3240"/>
                </a:moveTo>
                <a:cubicBezTo>
                  <a:pt x="8972" y="3240"/>
                  <a:pt x="9095" y="3179"/>
                  <a:pt x="9183" y="3082"/>
                </a:cubicBezTo>
                <a:lnTo>
                  <a:pt x="10309" y="1844"/>
                </a:lnTo>
                <a:lnTo>
                  <a:pt x="10309" y="7020"/>
                </a:lnTo>
                <a:cubicBezTo>
                  <a:pt x="10309" y="7318"/>
                  <a:pt x="10529" y="7560"/>
                  <a:pt x="10800" y="7560"/>
                </a:cubicBezTo>
                <a:cubicBezTo>
                  <a:pt x="11071" y="7560"/>
                  <a:pt x="11291" y="7318"/>
                  <a:pt x="11291" y="7020"/>
                </a:cubicBezTo>
                <a:lnTo>
                  <a:pt x="11291" y="1844"/>
                </a:lnTo>
                <a:lnTo>
                  <a:pt x="12417" y="3082"/>
                </a:lnTo>
                <a:cubicBezTo>
                  <a:pt x="12505" y="3179"/>
                  <a:pt x="12628" y="3240"/>
                  <a:pt x="12764" y="3240"/>
                </a:cubicBezTo>
                <a:cubicBezTo>
                  <a:pt x="13035" y="3240"/>
                  <a:pt x="13255" y="2998"/>
                  <a:pt x="13255" y="2700"/>
                </a:cubicBezTo>
                <a:cubicBezTo>
                  <a:pt x="13255" y="2551"/>
                  <a:pt x="13199" y="2416"/>
                  <a:pt x="13111" y="231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0"/>
                  <a:pt x="10453" y="158"/>
                </a:cubicBezTo>
                <a:lnTo>
                  <a:pt x="8489" y="2318"/>
                </a:lnTo>
                <a:cubicBezTo>
                  <a:pt x="8400" y="2416"/>
                  <a:pt x="8345" y="2551"/>
                  <a:pt x="8345" y="2700"/>
                </a:cubicBezTo>
                <a:cubicBezTo>
                  <a:pt x="8345" y="2998"/>
                  <a:pt x="8565" y="3240"/>
                  <a:pt x="8836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820"/>
          <p:cNvSpPr/>
          <p:nvPr/>
        </p:nvSpPr>
        <p:spPr>
          <a:xfrm>
            <a:off x="6219569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507" y="3082"/>
                </a:moveTo>
                <a:lnTo>
                  <a:pt x="7507" y="3082"/>
                </a:lnTo>
                <a:lnTo>
                  <a:pt x="9471" y="5242"/>
                </a:lnTo>
                <a:cubicBezTo>
                  <a:pt x="9560" y="5340"/>
                  <a:pt x="9683" y="5400"/>
                  <a:pt x="9818" y="5400"/>
                </a:cubicBezTo>
                <a:cubicBezTo>
                  <a:pt x="10089" y="5400"/>
                  <a:pt x="10309" y="5158"/>
                  <a:pt x="10309" y="4860"/>
                </a:cubicBezTo>
                <a:cubicBezTo>
                  <a:pt x="10309" y="4712"/>
                  <a:pt x="10254" y="4577"/>
                  <a:pt x="10165" y="4478"/>
                </a:cubicBezTo>
                <a:lnTo>
                  <a:pt x="9040" y="3240"/>
                </a:lnTo>
                <a:lnTo>
                  <a:pt x="13745" y="3240"/>
                </a:lnTo>
                <a:lnTo>
                  <a:pt x="13745" y="3240"/>
                </a:lnTo>
                <a:cubicBezTo>
                  <a:pt x="14016" y="3240"/>
                  <a:pt x="14236" y="2998"/>
                  <a:pt x="14236" y="2700"/>
                </a:cubicBezTo>
                <a:cubicBezTo>
                  <a:pt x="14236" y="2402"/>
                  <a:pt x="14016" y="2160"/>
                  <a:pt x="13745" y="2160"/>
                </a:cubicBezTo>
                <a:lnTo>
                  <a:pt x="9040" y="2160"/>
                </a:lnTo>
                <a:lnTo>
                  <a:pt x="10165" y="922"/>
                </a:lnTo>
                <a:cubicBezTo>
                  <a:pt x="10254" y="824"/>
                  <a:pt x="10309" y="689"/>
                  <a:pt x="10309" y="540"/>
                </a:cubicBezTo>
                <a:cubicBezTo>
                  <a:pt x="10309" y="242"/>
                  <a:pt x="10089" y="0"/>
                  <a:pt x="9818" y="0"/>
                </a:cubicBezTo>
                <a:cubicBezTo>
                  <a:pt x="9683" y="0"/>
                  <a:pt x="9560" y="61"/>
                  <a:pt x="9471" y="158"/>
                </a:cubicBezTo>
                <a:lnTo>
                  <a:pt x="7507" y="2318"/>
                </a:lnTo>
                <a:lnTo>
                  <a:pt x="7507" y="2318"/>
                </a:lnTo>
                <a:cubicBezTo>
                  <a:pt x="7419" y="2417"/>
                  <a:pt x="7364" y="2552"/>
                  <a:pt x="7364" y="2700"/>
                </a:cubicBezTo>
                <a:cubicBezTo>
                  <a:pt x="7364" y="2849"/>
                  <a:pt x="7419" y="2984"/>
                  <a:pt x="7507" y="30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821"/>
          <p:cNvSpPr/>
          <p:nvPr/>
        </p:nvSpPr>
        <p:spPr>
          <a:xfrm>
            <a:off x="6752831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855" y="3240"/>
                </a:moveTo>
                <a:lnTo>
                  <a:pt x="7855" y="3240"/>
                </a:lnTo>
                <a:lnTo>
                  <a:pt x="12560" y="3240"/>
                </a:lnTo>
                <a:lnTo>
                  <a:pt x="11435" y="4478"/>
                </a:lnTo>
                <a:cubicBezTo>
                  <a:pt x="11346" y="4577"/>
                  <a:pt x="11291" y="4712"/>
                  <a:pt x="11291" y="4860"/>
                </a:cubicBezTo>
                <a:cubicBezTo>
                  <a:pt x="11291" y="5158"/>
                  <a:pt x="11511" y="5400"/>
                  <a:pt x="11782" y="5400"/>
                </a:cubicBezTo>
                <a:cubicBezTo>
                  <a:pt x="11917" y="5400"/>
                  <a:pt x="12040" y="5340"/>
                  <a:pt x="12129" y="5242"/>
                </a:cubicBezTo>
                <a:lnTo>
                  <a:pt x="14093" y="3082"/>
                </a:lnTo>
                <a:cubicBezTo>
                  <a:pt x="14181" y="2984"/>
                  <a:pt x="14236" y="2849"/>
                  <a:pt x="14236" y="2700"/>
                </a:cubicBezTo>
                <a:cubicBezTo>
                  <a:pt x="14236" y="2552"/>
                  <a:pt x="14181" y="2417"/>
                  <a:pt x="14093" y="2318"/>
                </a:cubicBezTo>
                <a:lnTo>
                  <a:pt x="12129" y="158"/>
                </a:lnTo>
                <a:cubicBezTo>
                  <a:pt x="12040" y="61"/>
                  <a:pt x="11917" y="0"/>
                  <a:pt x="11782" y="0"/>
                </a:cubicBezTo>
                <a:cubicBezTo>
                  <a:pt x="11511" y="0"/>
                  <a:pt x="11291" y="242"/>
                  <a:pt x="11291" y="540"/>
                </a:cubicBezTo>
                <a:cubicBezTo>
                  <a:pt x="11291" y="689"/>
                  <a:pt x="11346" y="824"/>
                  <a:pt x="11435" y="922"/>
                </a:cubicBezTo>
                <a:lnTo>
                  <a:pt x="12560" y="2160"/>
                </a:lnTo>
                <a:lnTo>
                  <a:pt x="7855" y="2160"/>
                </a:lnTo>
                <a:cubicBezTo>
                  <a:pt x="7584" y="2160"/>
                  <a:pt x="7364" y="2402"/>
                  <a:pt x="7364" y="2700"/>
                </a:cubicBezTo>
                <a:cubicBezTo>
                  <a:pt x="7364" y="2998"/>
                  <a:pt x="7584" y="3240"/>
                  <a:pt x="7855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822"/>
          <p:cNvSpPr/>
          <p:nvPr/>
        </p:nvSpPr>
        <p:spPr>
          <a:xfrm>
            <a:off x="7286092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345" y="3780"/>
                </a:moveTo>
                <a:lnTo>
                  <a:pt x="10309" y="3780"/>
                </a:lnTo>
                <a:lnTo>
                  <a:pt x="10309" y="5940"/>
                </a:lnTo>
                <a:cubicBezTo>
                  <a:pt x="10309" y="6238"/>
                  <a:pt x="10529" y="6480"/>
                  <a:pt x="10800" y="6480"/>
                </a:cubicBezTo>
                <a:cubicBezTo>
                  <a:pt x="11071" y="6480"/>
                  <a:pt x="11291" y="6238"/>
                  <a:pt x="11291" y="5940"/>
                </a:cubicBezTo>
                <a:lnTo>
                  <a:pt x="11291" y="3780"/>
                </a:lnTo>
                <a:lnTo>
                  <a:pt x="13255" y="3780"/>
                </a:lnTo>
                <a:cubicBezTo>
                  <a:pt x="13525" y="3780"/>
                  <a:pt x="13745" y="3538"/>
                  <a:pt x="13745" y="3240"/>
                </a:cubicBezTo>
                <a:cubicBezTo>
                  <a:pt x="13745" y="2942"/>
                  <a:pt x="13525" y="2700"/>
                  <a:pt x="13255" y="2700"/>
                </a:cubicBezTo>
                <a:lnTo>
                  <a:pt x="11291" y="2700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2700"/>
                </a:lnTo>
                <a:lnTo>
                  <a:pt x="8345" y="2700"/>
                </a:lnTo>
                <a:cubicBezTo>
                  <a:pt x="8075" y="2700"/>
                  <a:pt x="7855" y="2942"/>
                  <a:pt x="7855" y="3240"/>
                </a:cubicBezTo>
                <a:cubicBezTo>
                  <a:pt x="7855" y="3538"/>
                  <a:pt x="8075" y="3780"/>
                  <a:pt x="8345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823"/>
          <p:cNvSpPr/>
          <p:nvPr/>
        </p:nvSpPr>
        <p:spPr>
          <a:xfrm>
            <a:off x="7819353" y="2368814"/>
            <a:ext cx="279328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257"/>
                </a:moveTo>
                <a:lnTo>
                  <a:pt x="982" y="9257"/>
                </a:lnTo>
                <a:lnTo>
                  <a:pt x="982" y="8023"/>
                </a:lnTo>
                <a:lnTo>
                  <a:pt x="20618" y="8023"/>
                </a:lnTo>
                <a:cubicBezTo>
                  <a:pt x="20618" y="8023"/>
                  <a:pt x="20618" y="9257"/>
                  <a:pt x="20618" y="9257"/>
                </a:cubicBezTo>
                <a:close/>
                <a:moveTo>
                  <a:pt x="19006" y="12960"/>
                </a:moveTo>
                <a:lnTo>
                  <a:pt x="15735" y="12960"/>
                </a:lnTo>
                <a:lnTo>
                  <a:pt x="16045" y="10491"/>
                </a:lnTo>
                <a:lnTo>
                  <a:pt x="19419" y="10491"/>
                </a:lnTo>
                <a:cubicBezTo>
                  <a:pt x="19419" y="10491"/>
                  <a:pt x="19006" y="12960"/>
                  <a:pt x="19006" y="12960"/>
                </a:cubicBezTo>
                <a:close/>
                <a:moveTo>
                  <a:pt x="18386" y="16663"/>
                </a:moveTo>
                <a:lnTo>
                  <a:pt x="15270" y="16663"/>
                </a:lnTo>
                <a:lnTo>
                  <a:pt x="15580" y="14194"/>
                </a:lnTo>
                <a:lnTo>
                  <a:pt x="18799" y="14194"/>
                </a:lnTo>
                <a:cubicBezTo>
                  <a:pt x="18799" y="14194"/>
                  <a:pt x="18386" y="16663"/>
                  <a:pt x="18386" y="16663"/>
                </a:cubicBezTo>
                <a:close/>
                <a:moveTo>
                  <a:pt x="17765" y="20366"/>
                </a:moveTo>
                <a:lnTo>
                  <a:pt x="14805" y="20366"/>
                </a:lnTo>
                <a:lnTo>
                  <a:pt x="15115" y="17897"/>
                </a:lnTo>
                <a:lnTo>
                  <a:pt x="18179" y="17897"/>
                </a:lnTo>
                <a:cubicBezTo>
                  <a:pt x="18179" y="17897"/>
                  <a:pt x="17765" y="20366"/>
                  <a:pt x="17765" y="20366"/>
                </a:cubicBezTo>
                <a:close/>
                <a:moveTo>
                  <a:pt x="11291" y="12960"/>
                </a:moveTo>
                <a:lnTo>
                  <a:pt x="11291" y="10491"/>
                </a:lnTo>
                <a:lnTo>
                  <a:pt x="15063" y="10491"/>
                </a:lnTo>
                <a:lnTo>
                  <a:pt x="14753" y="12960"/>
                </a:lnTo>
                <a:cubicBezTo>
                  <a:pt x="14753" y="12960"/>
                  <a:pt x="11291" y="12960"/>
                  <a:pt x="11291" y="12960"/>
                </a:cubicBezTo>
                <a:close/>
                <a:moveTo>
                  <a:pt x="14288" y="16663"/>
                </a:moveTo>
                <a:lnTo>
                  <a:pt x="11291" y="16663"/>
                </a:lnTo>
                <a:lnTo>
                  <a:pt x="11291" y="14194"/>
                </a:lnTo>
                <a:lnTo>
                  <a:pt x="14598" y="14194"/>
                </a:lnTo>
                <a:cubicBezTo>
                  <a:pt x="14598" y="14194"/>
                  <a:pt x="14288" y="16663"/>
                  <a:pt x="14288" y="16663"/>
                </a:cubicBezTo>
                <a:close/>
                <a:moveTo>
                  <a:pt x="13823" y="20366"/>
                </a:moveTo>
                <a:lnTo>
                  <a:pt x="11291" y="20366"/>
                </a:lnTo>
                <a:lnTo>
                  <a:pt x="11291" y="17897"/>
                </a:lnTo>
                <a:lnTo>
                  <a:pt x="14133" y="17897"/>
                </a:lnTo>
                <a:cubicBezTo>
                  <a:pt x="14133" y="17897"/>
                  <a:pt x="13823" y="20366"/>
                  <a:pt x="13823" y="20366"/>
                </a:cubicBezTo>
                <a:close/>
                <a:moveTo>
                  <a:pt x="10309" y="12960"/>
                </a:moveTo>
                <a:lnTo>
                  <a:pt x="6847" y="12960"/>
                </a:lnTo>
                <a:lnTo>
                  <a:pt x="6537" y="10491"/>
                </a:lnTo>
                <a:lnTo>
                  <a:pt x="10309" y="10491"/>
                </a:lnTo>
                <a:cubicBezTo>
                  <a:pt x="10309" y="10491"/>
                  <a:pt x="10309" y="12960"/>
                  <a:pt x="10309" y="12960"/>
                </a:cubicBezTo>
                <a:close/>
                <a:moveTo>
                  <a:pt x="10309" y="16663"/>
                </a:moveTo>
                <a:lnTo>
                  <a:pt x="7312" y="16663"/>
                </a:lnTo>
                <a:lnTo>
                  <a:pt x="7002" y="14194"/>
                </a:lnTo>
                <a:lnTo>
                  <a:pt x="10309" y="14194"/>
                </a:lnTo>
                <a:cubicBezTo>
                  <a:pt x="10309" y="14194"/>
                  <a:pt x="10309" y="16663"/>
                  <a:pt x="10309" y="16663"/>
                </a:cubicBezTo>
                <a:close/>
                <a:moveTo>
                  <a:pt x="10309" y="20366"/>
                </a:moveTo>
                <a:lnTo>
                  <a:pt x="7777" y="20366"/>
                </a:lnTo>
                <a:lnTo>
                  <a:pt x="7467" y="17897"/>
                </a:lnTo>
                <a:lnTo>
                  <a:pt x="10309" y="17897"/>
                </a:lnTo>
                <a:cubicBezTo>
                  <a:pt x="10309" y="17897"/>
                  <a:pt x="10309" y="20366"/>
                  <a:pt x="10309" y="20366"/>
                </a:cubicBezTo>
                <a:close/>
                <a:moveTo>
                  <a:pt x="3834" y="20366"/>
                </a:moveTo>
                <a:lnTo>
                  <a:pt x="3421" y="17897"/>
                </a:lnTo>
                <a:lnTo>
                  <a:pt x="6485" y="17897"/>
                </a:lnTo>
                <a:lnTo>
                  <a:pt x="6795" y="20366"/>
                </a:lnTo>
                <a:cubicBezTo>
                  <a:pt x="6795" y="20366"/>
                  <a:pt x="3834" y="20366"/>
                  <a:pt x="3834" y="20366"/>
                </a:cubicBezTo>
                <a:close/>
                <a:moveTo>
                  <a:pt x="2801" y="14194"/>
                </a:moveTo>
                <a:lnTo>
                  <a:pt x="6020" y="14194"/>
                </a:lnTo>
                <a:lnTo>
                  <a:pt x="6330" y="16663"/>
                </a:lnTo>
                <a:lnTo>
                  <a:pt x="3214" y="16663"/>
                </a:lnTo>
                <a:cubicBezTo>
                  <a:pt x="3214" y="16663"/>
                  <a:pt x="2801" y="14194"/>
                  <a:pt x="2801" y="14194"/>
                </a:cubicBezTo>
                <a:close/>
                <a:moveTo>
                  <a:pt x="2181" y="10491"/>
                </a:moveTo>
                <a:lnTo>
                  <a:pt x="5555" y="10491"/>
                </a:lnTo>
                <a:lnTo>
                  <a:pt x="5865" y="12960"/>
                </a:lnTo>
                <a:lnTo>
                  <a:pt x="2594" y="12960"/>
                </a:lnTo>
                <a:cubicBezTo>
                  <a:pt x="2594" y="12960"/>
                  <a:pt x="2181" y="10491"/>
                  <a:pt x="2181" y="10491"/>
                </a:cubicBezTo>
                <a:close/>
                <a:moveTo>
                  <a:pt x="20618" y="6789"/>
                </a:moveTo>
                <a:lnTo>
                  <a:pt x="982" y="6789"/>
                </a:lnTo>
                <a:cubicBezTo>
                  <a:pt x="440" y="6789"/>
                  <a:pt x="0" y="7342"/>
                  <a:pt x="0" y="8023"/>
                </a:cubicBezTo>
                <a:lnTo>
                  <a:pt x="0" y="9257"/>
                </a:lnTo>
                <a:cubicBezTo>
                  <a:pt x="0" y="9939"/>
                  <a:pt x="440" y="10491"/>
                  <a:pt x="982" y="10491"/>
                </a:cubicBezTo>
                <a:lnTo>
                  <a:pt x="1178" y="10491"/>
                </a:lnTo>
                <a:lnTo>
                  <a:pt x="2960" y="21133"/>
                </a:lnTo>
                <a:lnTo>
                  <a:pt x="2969" y="21130"/>
                </a:lnTo>
                <a:cubicBezTo>
                  <a:pt x="3023" y="21398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398"/>
                  <a:pt x="18631" y="21130"/>
                </a:cubicBezTo>
                <a:lnTo>
                  <a:pt x="18640" y="21133"/>
                </a:lnTo>
                <a:lnTo>
                  <a:pt x="20422" y="10491"/>
                </a:lnTo>
                <a:lnTo>
                  <a:pt x="20618" y="10491"/>
                </a:lnTo>
                <a:cubicBezTo>
                  <a:pt x="21160" y="10491"/>
                  <a:pt x="21600" y="9939"/>
                  <a:pt x="21600" y="9257"/>
                </a:cubicBezTo>
                <a:lnTo>
                  <a:pt x="21600" y="8023"/>
                </a:lnTo>
                <a:cubicBezTo>
                  <a:pt x="21600" y="7342"/>
                  <a:pt x="21160" y="6789"/>
                  <a:pt x="20618" y="6789"/>
                </a:cubicBezTo>
                <a:moveTo>
                  <a:pt x="8345" y="1234"/>
                </a:moveTo>
                <a:lnTo>
                  <a:pt x="13255" y="1234"/>
                </a:lnTo>
                <a:cubicBezTo>
                  <a:pt x="13525" y="1234"/>
                  <a:pt x="13745" y="958"/>
                  <a:pt x="13745" y="617"/>
                </a:cubicBezTo>
                <a:cubicBezTo>
                  <a:pt x="13745" y="276"/>
                  <a:pt x="13525" y="0"/>
                  <a:pt x="13255" y="0"/>
                </a:cubicBezTo>
                <a:lnTo>
                  <a:pt x="8345" y="0"/>
                </a:lnTo>
                <a:cubicBezTo>
                  <a:pt x="8075" y="0"/>
                  <a:pt x="7855" y="276"/>
                  <a:pt x="7855" y="617"/>
                </a:cubicBezTo>
                <a:cubicBezTo>
                  <a:pt x="7855" y="958"/>
                  <a:pt x="8075" y="1234"/>
                  <a:pt x="8345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824"/>
          <p:cNvSpPr/>
          <p:nvPr/>
        </p:nvSpPr>
        <p:spPr>
          <a:xfrm>
            <a:off x="8352614" y="2337072"/>
            <a:ext cx="279328" cy="27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8" extrusionOk="0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825"/>
          <p:cNvSpPr/>
          <p:nvPr/>
        </p:nvSpPr>
        <p:spPr>
          <a:xfrm>
            <a:off x="8885875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7550"/>
                </a:moveTo>
                <a:lnTo>
                  <a:pt x="12273" y="17550"/>
                </a:lnTo>
                <a:cubicBezTo>
                  <a:pt x="12001" y="17550"/>
                  <a:pt x="11782" y="17853"/>
                  <a:pt x="11782" y="18225"/>
                </a:cubicBezTo>
                <a:cubicBezTo>
                  <a:pt x="11782" y="18598"/>
                  <a:pt x="12001" y="18900"/>
                  <a:pt x="12273" y="18900"/>
                </a:cubicBezTo>
                <a:lnTo>
                  <a:pt x="13255" y="18900"/>
                </a:lnTo>
                <a:cubicBezTo>
                  <a:pt x="13526" y="18900"/>
                  <a:pt x="13745" y="18598"/>
                  <a:pt x="13745" y="18225"/>
                </a:cubicBezTo>
                <a:cubicBezTo>
                  <a:pt x="13745" y="17853"/>
                  <a:pt x="13526" y="17550"/>
                  <a:pt x="13255" y="17550"/>
                </a:cubicBezTo>
                <a:moveTo>
                  <a:pt x="10309" y="5400"/>
                </a:moveTo>
                <a:lnTo>
                  <a:pt x="9327" y="5400"/>
                </a:lnTo>
                <a:cubicBezTo>
                  <a:pt x="9056" y="5400"/>
                  <a:pt x="8836" y="5702"/>
                  <a:pt x="8836" y="6075"/>
                </a:cubicBezTo>
                <a:cubicBezTo>
                  <a:pt x="8836" y="6448"/>
                  <a:pt x="9056" y="6750"/>
                  <a:pt x="9327" y="6750"/>
                </a:cubicBezTo>
                <a:lnTo>
                  <a:pt x="10309" y="6750"/>
                </a:lnTo>
                <a:cubicBezTo>
                  <a:pt x="10580" y="6750"/>
                  <a:pt x="10800" y="6448"/>
                  <a:pt x="10800" y="6075"/>
                </a:cubicBezTo>
                <a:cubicBezTo>
                  <a:pt x="10800" y="5702"/>
                  <a:pt x="10580" y="5400"/>
                  <a:pt x="10309" y="5400"/>
                </a:cubicBezTo>
                <a:moveTo>
                  <a:pt x="16200" y="17550"/>
                </a:moveTo>
                <a:lnTo>
                  <a:pt x="15218" y="17550"/>
                </a:lnTo>
                <a:cubicBezTo>
                  <a:pt x="14947" y="17550"/>
                  <a:pt x="14727" y="17853"/>
                  <a:pt x="14727" y="18225"/>
                </a:cubicBezTo>
                <a:cubicBezTo>
                  <a:pt x="14727" y="18598"/>
                  <a:pt x="14947" y="18900"/>
                  <a:pt x="15218" y="18900"/>
                </a:cubicBezTo>
                <a:lnTo>
                  <a:pt x="16200" y="18900"/>
                </a:lnTo>
                <a:cubicBezTo>
                  <a:pt x="16471" y="18900"/>
                  <a:pt x="16691" y="18598"/>
                  <a:pt x="16691" y="18225"/>
                </a:cubicBezTo>
                <a:cubicBezTo>
                  <a:pt x="16691" y="17853"/>
                  <a:pt x="16471" y="17550"/>
                  <a:pt x="16200" y="17550"/>
                </a:cubicBezTo>
                <a:moveTo>
                  <a:pt x="13255" y="5400"/>
                </a:moveTo>
                <a:lnTo>
                  <a:pt x="12273" y="5400"/>
                </a:lnTo>
                <a:cubicBezTo>
                  <a:pt x="12001" y="5400"/>
                  <a:pt x="11782" y="5702"/>
                  <a:pt x="11782" y="6075"/>
                </a:cubicBezTo>
                <a:cubicBezTo>
                  <a:pt x="11782" y="6448"/>
                  <a:pt x="12001" y="6750"/>
                  <a:pt x="12273" y="6750"/>
                </a:cubicBezTo>
                <a:lnTo>
                  <a:pt x="13255" y="6750"/>
                </a:lnTo>
                <a:cubicBezTo>
                  <a:pt x="13526" y="6750"/>
                  <a:pt x="13745" y="6448"/>
                  <a:pt x="13745" y="6075"/>
                </a:cubicBezTo>
                <a:cubicBezTo>
                  <a:pt x="13745" y="5702"/>
                  <a:pt x="13526" y="5400"/>
                  <a:pt x="13255" y="5400"/>
                </a:cubicBezTo>
                <a:moveTo>
                  <a:pt x="10309" y="17550"/>
                </a:moveTo>
                <a:lnTo>
                  <a:pt x="9327" y="17550"/>
                </a:lnTo>
                <a:cubicBezTo>
                  <a:pt x="9056" y="17550"/>
                  <a:pt x="8836" y="17853"/>
                  <a:pt x="8836" y="18225"/>
                </a:cubicBezTo>
                <a:cubicBezTo>
                  <a:pt x="8836" y="18598"/>
                  <a:pt x="9056" y="18900"/>
                  <a:pt x="9327" y="18900"/>
                </a:cubicBezTo>
                <a:lnTo>
                  <a:pt x="10309" y="18900"/>
                </a:lnTo>
                <a:cubicBezTo>
                  <a:pt x="10580" y="18900"/>
                  <a:pt x="10800" y="18598"/>
                  <a:pt x="10800" y="18225"/>
                </a:cubicBezTo>
                <a:cubicBezTo>
                  <a:pt x="10800" y="17853"/>
                  <a:pt x="10580" y="17550"/>
                  <a:pt x="10309" y="17550"/>
                </a:cubicBezTo>
                <a:moveTo>
                  <a:pt x="4418" y="17550"/>
                </a:moveTo>
                <a:lnTo>
                  <a:pt x="3436" y="17550"/>
                </a:lnTo>
                <a:cubicBezTo>
                  <a:pt x="3165" y="17550"/>
                  <a:pt x="2945" y="1785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lnTo>
                  <a:pt x="4418" y="18900"/>
                </a:lnTo>
                <a:cubicBezTo>
                  <a:pt x="4690" y="18900"/>
                  <a:pt x="4909" y="18598"/>
                  <a:pt x="4909" y="18225"/>
                </a:cubicBezTo>
                <a:cubicBezTo>
                  <a:pt x="4909" y="17853"/>
                  <a:pt x="4690" y="17550"/>
                  <a:pt x="4418" y="17550"/>
                </a:cubicBezTo>
                <a:moveTo>
                  <a:pt x="15218" y="6750"/>
                </a:moveTo>
                <a:lnTo>
                  <a:pt x="16200" y="6750"/>
                </a:lnTo>
                <a:cubicBezTo>
                  <a:pt x="16471" y="6750"/>
                  <a:pt x="16691" y="6448"/>
                  <a:pt x="16691" y="6075"/>
                </a:cubicBezTo>
                <a:cubicBezTo>
                  <a:pt x="16691" y="5702"/>
                  <a:pt x="16471" y="5400"/>
                  <a:pt x="16200" y="5400"/>
                </a:cubicBezTo>
                <a:lnTo>
                  <a:pt x="15218" y="5400"/>
                </a:lnTo>
                <a:cubicBezTo>
                  <a:pt x="14947" y="5400"/>
                  <a:pt x="14727" y="5702"/>
                  <a:pt x="14727" y="6075"/>
                </a:cubicBezTo>
                <a:cubicBezTo>
                  <a:pt x="14727" y="6448"/>
                  <a:pt x="14947" y="6750"/>
                  <a:pt x="15218" y="6750"/>
                </a:cubicBezTo>
                <a:moveTo>
                  <a:pt x="20618" y="13500"/>
                </a:moveTo>
                <a:cubicBezTo>
                  <a:pt x="20618" y="14245"/>
                  <a:pt x="20178" y="14850"/>
                  <a:pt x="19636" y="14850"/>
                </a:cubicBezTo>
                <a:lnTo>
                  <a:pt x="16691" y="14850"/>
                </a:lnTo>
                <a:cubicBezTo>
                  <a:pt x="16149" y="14850"/>
                  <a:pt x="15709" y="14245"/>
                  <a:pt x="15709" y="13500"/>
                </a:cubicBezTo>
                <a:lnTo>
                  <a:pt x="15709" y="10800"/>
                </a:lnTo>
                <a:cubicBezTo>
                  <a:pt x="15709" y="10055"/>
                  <a:pt x="16149" y="9450"/>
                  <a:pt x="16691" y="9450"/>
                </a:cubicBezTo>
                <a:lnTo>
                  <a:pt x="19636" y="9450"/>
                </a:lnTo>
                <a:cubicBezTo>
                  <a:pt x="20178" y="9450"/>
                  <a:pt x="20618" y="10055"/>
                  <a:pt x="20618" y="10800"/>
                </a:cubicBezTo>
                <a:cubicBezTo>
                  <a:pt x="20618" y="10800"/>
                  <a:pt x="20618" y="13500"/>
                  <a:pt x="20618" y="13500"/>
                </a:cubicBezTo>
                <a:close/>
                <a:moveTo>
                  <a:pt x="18655" y="18900"/>
                </a:moveTo>
                <a:cubicBezTo>
                  <a:pt x="18655" y="19645"/>
                  <a:pt x="18214" y="20250"/>
                  <a:pt x="17673" y="20250"/>
                </a:cubicBezTo>
                <a:lnTo>
                  <a:pt x="1964" y="20250"/>
                </a:lnTo>
                <a:cubicBezTo>
                  <a:pt x="1422" y="20250"/>
                  <a:pt x="982" y="19645"/>
                  <a:pt x="982" y="18900"/>
                </a:cubicBezTo>
                <a:lnTo>
                  <a:pt x="982" y="5400"/>
                </a:lnTo>
                <a:cubicBezTo>
                  <a:pt x="982" y="4655"/>
                  <a:pt x="1422" y="4050"/>
                  <a:pt x="1964" y="4050"/>
                </a:cubicBezTo>
                <a:lnTo>
                  <a:pt x="17673" y="4050"/>
                </a:lnTo>
                <a:cubicBezTo>
                  <a:pt x="18214" y="4050"/>
                  <a:pt x="18655" y="4655"/>
                  <a:pt x="18655" y="5400"/>
                </a:cubicBezTo>
                <a:lnTo>
                  <a:pt x="18655" y="8100"/>
                </a:lnTo>
                <a:lnTo>
                  <a:pt x="16691" y="8100"/>
                </a:lnTo>
                <a:cubicBezTo>
                  <a:pt x="15606" y="8100"/>
                  <a:pt x="14727" y="9309"/>
                  <a:pt x="14727" y="10800"/>
                </a:cubicBezTo>
                <a:lnTo>
                  <a:pt x="14727" y="13500"/>
                </a:lnTo>
                <a:cubicBezTo>
                  <a:pt x="14727" y="14991"/>
                  <a:pt x="15606" y="16200"/>
                  <a:pt x="16691" y="16200"/>
                </a:cubicBezTo>
                <a:lnTo>
                  <a:pt x="18655" y="16200"/>
                </a:lnTo>
                <a:cubicBezTo>
                  <a:pt x="18655" y="16200"/>
                  <a:pt x="18655" y="18900"/>
                  <a:pt x="18655" y="18900"/>
                </a:cubicBezTo>
                <a:close/>
                <a:moveTo>
                  <a:pt x="982" y="2700"/>
                </a:moveTo>
                <a:cubicBezTo>
                  <a:pt x="982" y="1955"/>
                  <a:pt x="1422" y="1350"/>
                  <a:pt x="1964" y="1350"/>
                </a:cubicBezTo>
                <a:lnTo>
                  <a:pt x="17673" y="1350"/>
                </a:lnTo>
                <a:cubicBezTo>
                  <a:pt x="18214" y="1350"/>
                  <a:pt x="18655" y="1955"/>
                  <a:pt x="18655" y="2700"/>
                </a:cubicBezTo>
                <a:lnTo>
                  <a:pt x="18655" y="3075"/>
                </a:lnTo>
                <a:cubicBezTo>
                  <a:pt x="18365" y="2842"/>
                  <a:pt x="18032" y="2700"/>
                  <a:pt x="17673" y="2700"/>
                </a:cubicBezTo>
                <a:lnTo>
                  <a:pt x="1964" y="2700"/>
                </a:lnTo>
                <a:cubicBezTo>
                  <a:pt x="1604" y="2700"/>
                  <a:pt x="1271" y="2842"/>
                  <a:pt x="982" y="3075"/>
                </a:cubicBezTo>
                <a:cubicBezTo>
                  <a:pt x="982" y="3075"/>
                  <a:pt x="982" y="2700"/>
                  <a:pt x="982" y="2700"/>
                </a:cubicBezTo>
                <a:close/>
                <a:moveTo>
                  <a:pt x="19636" y="8100"/>
                </a:moveTo>
                <a:lnTo>
                  <a:pt x="19636" y="2700"/>
                </a:lnTo>
                <a:cubicBezTo>
                  <a:pt x="19636" y="1209"/>
                  <a:pt x="18757" y="0"/>
                  <a:pt x="17673" y="0"/>
                </a:cubicBez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391"/>
                  <a:pt x="19636" y="18900"/>
                </a:cubicBezTo>
                <a:lnTo>
                  <a:pt x="19636" y="16200"/>
                </a:lnTo>
                <a:cubicBezTo>
                  <a:pt x="20721" y="16200"/>
                  <a:pt x="21600" y="14991"/>
                  <a:pt x="21600" y="13500"/>
                </a:cubicBezTo>
                <a:lnTo>
                  <a:pt x="21600" y="10800"/>
                </a:lnTo>
                <a:cubicBezTo>
                  <a:pt x="21600" y="9309"/>
                  <a:pt x="20721" y="8100"/>
                  <a:pt x="19636" y="8100"/>
                </a:cubicBezTo>
                <a:moveTo>
                  <a:pt x="17182" y="11475"/>
                </a:moveTo>
                <a:cubicBezTo>
                  <a:pt x="16910" y="11475"/>
                  <a:pt x="16691" y="11777"/>
                  <a:pt x="16691" y="12150"/>
                </a:cubicBezTo>
                <a:cubicBezTo>
                  <a:pt x="16691" y="12523"/>
                  <a:pt x="16910" y="12825"/>
                  <a:pt x="17182" y="12825"/>
                </a:cubicBezTo>
                <a:cubicBezTo>
                  <a:pt x="17453" y="12825"/>
                  <a:pt x="17673" y="12523"/>
                  <a:pt x="17673" y="12150"/>
                </a:cubicBezTo>
                <a:cubicBezTo>
                  <a:pt x="17673" y="11777"/>
                  <a:pt x="17453" y="11475"/>
                  <a:pt x="17182" y="11475"/>
                </a:cubicBezTo>
                <a:moveTo>
                  <a:pt x="7364" y="17550"/>
                </a:moveTo>
                <a:lnTo>
                  <a:pt x="6382" y="17550"/>
                </a:lnTo>
                <a:cubicBezTo>
                  <a:pt x="6110" y="17550"/>
                  <a:pt x="5891" y="17853"/>
                  <a:pt x="5891" y="18225"/>
                </a:cubicBezTo>
                <a:cubicBezTo>
                  <a:pt x="5891" y="18598"/>
                  <a:pt x="6110" y="18900"/>
                  <a:pt x="6382" y="18900"/>
                </a:cubicBezTo>
                <a:lnTo>
                  <a:pt x="7364" y="18900"/>
                </a:lnTo>
                <a:cubicBezTo>
                  <a:pt x="7635" y="18900"/>
                  <a:pt x="7855" y="18598"/>
                  <a:pt x="7855" y="18225"/>
                </a:cubicBezTo>
                <a:cubicBezTo>
                  <a:pt x="7855" y="17853"/>
                  <a:pt x="7635" y="17550"/>
                  <a:pt x="7364" y="17550"/>
                </a:cubicBezTo>
                <a:moveTo>
                  <a:pt x="7364" y="5400"/>
                </a:moveTo>
                <a:lnTo>
                  <a:pt x="6382" y="5400"/>
                </a:lnTo>
                <a:cubicBezTo>
                  <a:pt x="6110" y="5400"/>
                  <a:pt x="5891" y="5702"/>
                  <a:pt x="5891" y="6075"/>
                </a:cubicBezTo>
                <a:cubicBezTo>
                  <a:pt x="5891" y="6448"/>
                  <a:pt x="6110" y="6750"/>
                  <a:pt x="6382" y="6750"/>
                </a:cubicBezTo>
                <a:lnTo>
                  <a:pt x="7364" y="6750"/>
                </a:lnTo>
                <a:cubicBezTo>
                  <a:pt x="7635" y="6750"/>
                  <a:pt x="7855" y="6448"/>
                  <a:pt x="7855" y="6075"/>
                </a:cubicBezTo>
                <a:cubicBezTo>
                  <a:pt x="7855" y="5702"/>
                  <a:pt x="7635" y="5400"/>
                  <a:pt x="7364" y="5400"/>
                </a:cubicBezTo>
                <a:moveTo>
                  <a:pt x="4418" y="5400"/>
                </a:moveTo>
                <a:lnTo>
                  <a:pt x="3436" y="5400"/>
                </a:lnTo>
                <a:cubicBezTo>
                  <a:pt x="3165" y="5400"/>
                  <a:pt x="2945" y="5702"/>
                  <a:pt x="2945" y="6075"/>
                </a:cubicBezTo>
                <a:cubicBezTo>
                  <a:pt x="2945" y="6448"/>
                  <a:pt x="3165" y="6750"/>
                  <a:pt x="3436" y="6750"/>
                </a:cubicBezTo>
                <a:lnTo>
                  <a:pt x="4418" y="6750"/>
                </a:lnTo>
                <a:cubicBezTo>
                  <a:pt x="4690" y="6750"/>
                  <a:pt x="4909" y="6448"/>
                  <a:pt x="4909" y="6075"/>
                </a:cubicBezTo>
                <a:cubicBezTo>
                  <a:pt x="4909" y="5702"/>
                  <a:pt x="4690" y="5400"/>
                  <a:pt x="4418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826"/>
          <p:cNvSpPr/>
          <p:nvPr/>
        </p:nvSpPr>
        <p:spPr>
          <a:xfrm>
            <a:off x="9419136" y="2362465"/>
            <a:ext cx="279328" cy="228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7214"/>
                </a:moveTo>
                <a:lnTo>
                  <a:pt x="9327" y="7214"/>
                </a:lnTo>
                <a:cubicBezTo>
                  <a:pt x="9056" y="7214"/>
                  <a:pt x="8836" y="7482"/>
                  <a:pt x="8836" y="7813"/>
                </a:cubicBezTo>
                <a:cubicBezTo>
                  <a:pt x="8836" y="8145"/>
                  <a:pt x="9056" y="8413"/>
                  <a:pt x="9327" y="8413"/>
                </a:cubicBezTo>
                <a:lnTo>
                  <a:pt x="10309" y="8413"/>
                </a:lnTo>
                <a:cubicBezTo>
                  <a:pt x="10580" y="8413"/>
                  <a:pt x="10800" y="8145"/>
                  <a:pt x="10800" y="7813"/>
                </a:cubicBezTo>
                <a:cubicBezTo>
                  <a:pt x="10800" y="7482"/>
                  <a:pt x="10580" y="7214"/>
                  <a:pt x="10309" y="7214"/>
                </a:cubicBezTo>
                <a:moveTo>
                  <a:pt x="7364" y="7214"/>
                </a:moveTo>
                <a:lnTo>
                  <a:pt x="6382" y="7214"/>
                </a:lnTo>
                <a:cubicBezTo>
                  <a:pt x="6110" y="7214"/>
                  <a:pt x="5891" y="7482"/>
                  <a:pt x="5891" y="7813"/>
                </a:cubicBezTo>
                <a:cubicBezTo>
                  <a:pt x="5891" y="8145"/>
                  <a:pt x="6110" y="8413"/>
                  <a:pt x="6382" y="8413"/>
                </a:cubicBezTo>
                <a:lnTo>
                  <a:pt x="7364" y="8413"/>
                </a:lnTo>
                <a:cubicBezTo>
                  <a:pt x="7635" y="8413"/>
                  <a:pt x="7855" y="8145"/>
                  <a:pt x="7855" y="7813"/>
                </a:cubicBezTo>
                <a:cubicBezTo>
                  <a:pt x="7855" y="7482"/>
                  <a:pt x="7635" y="7214"/>
                  <a:pt x="7364" y="7214"/>
                </a:cubicBezTo>
                <a:moveTo>
                  <a:pt x="10309" y="18004"/>
                </a:moveTo>
                <a:lnTo>
                  <a:pt x="9327" y="18004"/>
                </a:lnTo>
                <a:cubicBezTo>
                  <a:pt x="9056" y="18004"/>
                  <a:pt x="8836" y="18272"/>
                  <a:pt x="8836" y="18603"/>
                </a:cubicBezTo>
                <a:cubicBezTo>
                  <a:pt x="8836" y="18935"/>
                  <a:pt x="9056" y="19202"/>
                  <a:pt x="9327" y="19202"/>
                </a:cubicBezTo>
                <a:lnTo>
                  <a:pt x="10309" y="19202"/>
                </a:lnTo>
                <a:cubicBezTo>
                  <a:pt x="10580" y="19202"/>
                  <a:pt x="10800" y="18935"/>
                  <a:pt x="10800" y="18603"/>
                </a:cubicBezTo>
                <a:cubicBezTo>
                  <a:pt x="10800" y="18272"/>
                  <a:pt x="10580" y="18004"/>
                  <a:pt x="10309" y="18004"/>
                </a:cubicBezTo>
                <a:moveTo>
                  <a:pt x="13255" y="18004"/>
                </a:moveTo>
                <a:lnTo>
                  <a:pt x="12273" y="18004"/>
                </a:lnTo>
                <a:cubicBezTo>
                  <a:pt x="12001" y="18004"/>
                  <a:pt x="11782" y="18272"/>
                  <a:pt x="11782" y="18603"/>
                </a:cubicBezTo>
                <a:cubicBezTo>
                  <a:pt x="11782" y="18935"/>
                  <a:pt x="12001" y="19202"/>
                  <a:pt x="12273" y="19202"/>
                </a:cubicBezTo>
                <a:lnTo>
                  <a:pt x="13255" y="19202"/>
                </a:lnTo>
                <a:cubicBezTo>
                  <a:pt x="13526" y="19202"/>
                  <a:pt x="13745" y="18935"/>
                  <a:pt x="13745" y="18603"/>
                </a:cubicBezTo>
                <a:cubicBezTo>
                  <a:pt x="13745" y="18272"/>
                  <a:pt x="13526" y="18004"/>
                  <a:pt x="13255" y="18004"/>
                </a:cubicBezTo>
                <a:moveTo>
                  <a:pt x="20618" y="14407"/>
                </a:moveTo>
                <a:cubicBezTo>
                  <a:pt x="20618" y="15069"/>
                  <a:pt x="20178" y="15606"/>
                  <a:pt x="19636" y="15606"/>
                </a:cubicBezTo>
                <a:lnTo>
                  <a:pt x="16691" y="15606"/>
                </a:lnTo>
                <a:cubicBezTo>
                  <a:pt x="16148" y="15606"/>
                  <a:pt x="15709" y="15069"/>
                  <a:pt x="15709" y="14407"/>
                </a:cubicBezTo>
                <a:lnTo>
                  <a:pt x="15709" y="12009"/>
                </a:lnTo>
                <a:cubicBezTo>
                  <a:pt x="15709" y="11348"/>
                  <a:pt x="16148" y="10811"/>
                  <a:pt x="16691" y="10811"/>
                </a:cubicBezTo>
                <a:lnTo>
                  <a:pt x="19636" y="10811"/>
                </a:lnTo>
                <a:cubicBezTo>
                  <a:pt x="20178" y="10811"/>
                  <a:pt x="20618" y="11348"/>
                  <a:pt x="20618" y="12009"/>
                </a:cubicBezTo>
                <a:cubicBezTo>
                  <a:pt x="20618" y="12009"/>
                  <a:pt x="20618" y="14407"/>
                  <a:pt x="20618" y="14407"/>
                </a:cubicBezTo>
                <a:close/>
                <a:moveTo>
                  <a:pt x="18655" y="19202"/>
                </a:moveTo>
                <a:cubicBezTo>
                  <a:pt x="18655" y="19864"/>
                  <a:pt x="18214" y="20401"/>
                  <a:pt x="17673" y="20401"/>
                </a:cubicBezTo>
                <a:lnTo>
                  <a:pt x="1964" y="20401"/>
                </a:lnTo>
                <a:cubicBezTo>
                  <a:pt x="1421" y="20401"/>
                  <a:pt x="982" y="19864"/>
                  <a:pt x="982" y="19202"/>
                </a:cubicBezTo>
                <a:lnTo>
                  <a:pt x="982" y="7214"/>
                </a:lnTo>
                <a:cubicBezTo>
                  <a:pt x="982" y="6553"/>
                  <a:pt x="1421" y="6015"/>
                  <a:pt x="1964" y="6015"/>
                </a:cubicBezTo>
                <a:lnTo>
                  <a:pt x="17673" y="6015"/>
                </a:lnTo>
                <a:cubicBezTo>
                  <a:pt x="18214" y="6015"/>
                  <a:pt x="18655" y="6553"/>
                  <a:pt x="18655" y="7214"/>
                </a:cubicBezTo>
                <a:lnTo>
                  <a:pt x="18655" y="9612"/>
                </a:lnTo>
                <a:lnTo>
                  <a:pt x="16691" y="9612"/>
                </a:lnTo>
                <a:cubicBezTo>
                  <a:pt x="15606" y="9612"/>
                  <a:pt x="14727" y="10685"/>
                  <a:pt x="14727" y="12009"/>
                </a:cubicBezTo>
                <a:lnTo>
                  <a:pt x="14727" y="14407"/>
                </a:lnTo>
                <a:cubicBezTo>
                  <a:pt x="14727" y="15731"/>
                  <a:pt x="15606" y="16805"/>
                  <a:pt x="16691" y="16805"/>
                </a:cubicBezTo>
                <a:lnTo>
                  <a:pt x="18655" y="16805"/>
                </a:lnTo>
                <a:cubicBezTo>
                  <a:pt x="18655" y="16805"/>
                  <a:pt x="18655" y="19202"/>
                  <a:pt x="18655" y="19202"/>
                </a:cubicBezTo>
                <a:close/>
                <a:moveTo>
                  <a:pt x="982" y="4816"/>
                </a:moveTo>
                <a:cubicBezTo>
                  <a:pt x="982" y="4155"/>
                  <a:pt x="1420" y="3618"/>
                  <a:pt x="1963" y="3618"/>
                </a:cubicBezTo>
                <a:lnTo>
                  <a:pt x="1692" y="4850"/>
                </a:lnTo>
                <a:cubicBezTo>
                  <a:pt x="1436" y="4894"/>
                  <a:pt x="1197" y="4996"/>
                  <a:pt x="982" y="5149"/>
                </a:cubicBezTo>
                <a:cubicBezTo>
                  <a:pt x="982" y="5149"/>
                  <a:pt x="982" y="4816"/>
                  <a:pt x="982" y="4816"/>
                </a:cubicBezTo>
                <a:close/>
                <a:moveTo>
                  <a:pt x="3451" y="1468"/>
                </a:moveTo>
                <a:lnTo>
                  <a:pt x="13684" y="4816"/>
                </a:lnTo>
                <a:lnTo>
                  <a:pt x="2716" y="4816"/>
                </a:lnTo>
                <a:cubicBezTo>
                  <a:pt x="2716" y="4816"/>
                  <a:pt x="3451" y="1468"/>
                  <a:pt x="3451" y="1468"/>
                </a:cubicBezTo>
                <a:close/>
                <a:moveTo>
                  <a:pt x="16776" y="2582"/>
                </a:moveTo>
                <a:lnTo>
                  <a:pt x="16982" y="4654"/>
                </a:lnTo>
                <a:lnTo>
                  <a:pt x="12560" y="3208"/>
                </a:lnTo>
                <a:cubicBezTo>
                  <a:pt x="12560" y="3208"/>
                  <a:pt x="16776" y="2582"/>
                  <a:pt x="16776" y="2582"/>
                </a:cubicBezTo>
                <a:close/>
                <a:moveTo>
                  <a:pt x="18655" y="4816"/>
                </a:moveTo>
                <a:lnTo>
                  <a:pt x="18655" y="5149"/>
                </a:lnTo>
                <a:cubicBezTo>
                  <a:pt x="18453" y="5005"/>
                  <a:pt x="18231" y="4904"/>
                  <a:pt x="17992" y="4856"/>
                </a:cubicBezTo>
                <a:lnTo>
                  <a:pt x="17871" y="3642"/>
                </a:lnTo>
                <a:cubicBezTo>
                  <a:pt x="18318" y="3754"/>
                  <a:pt x="18655" y="4237"/>
                  <a:pt x="18655" y="4816"/>
                </a:cubicBezTo>
                <a:moveTo>
                  <a:pt x="19636" y="9612"/>
                </a:moveTo>
                <a:lnTo>
                  <a:pt x="19636" y="4816"/>
                </a:lnTo>
                <a:cubicBezTo>
                  <a:pt x="19636" y="3525"/>
                  <a:pt x="18798" y="2479"/>
                  <a:pt x="17750" y="2428"/>
                </a:cubicBezTo>
                <a:lnTo>
                  <a:pt x="17633" y="1247"/>
                </a:lnTo>
                <a:lnTo>
                  <a:pt x="10020" y="2377"/>
                </a:lnTo>
                <a:lnTo>
                  <a:pt x="2757" y="0"/>
                </a:lnTo>
                <a:lnTo>
                  <a:pt x="2226" y="2419"/>
                </a:lnTo>
                <a:lnTo>
                  <a:pt x="1964" y="2419"/>
                </a:lnTo>
                <a:cubicBezTo>
                  <a:pt x="879" y="2419"/>
                  <a:pt x="0" y="3492"/>
                  <a:pt x="0" y="4816"/>
                </a:cubicBezTo>
                <a:lnTo>
                  <a:pt x="0" y="19202"/>
                </a:lnTo>
                <a:cubicBezTo>
                  <a:pt x="0" y="20526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526"/>
                  <a:pt x="19636" y="19202"/>
                </a:cubicBezTo>
                <a:lnTo>
                  <a:pt x="19636" y="16805"/>
                </a:lnTo>
                <a:cubicBezTo>
                  <a:pt x="20721" y="16805"/>
                  <a:pt x="21600" y="15731"/>
                  <a:pt x="21600" y="14407"/>
                </a:cubicBezTo>
                <a:lnTo>
                  <a:pt x="21600" y="12009"/>
                </a:lnTo>
                <a:cubicBezTo>
                  <a:pt x="21600" y="10685"/>
                  <a:pt x="20721" y="9612"/>
                  <a:pt x="19636" y="9612"/>
                </a:cubicBezTo>
                <a:moveTo>
                  <a:pt x="13255" y="7214"/>
                </a:moveTo>
                <a:lnTo>
                  <a:pt x="12273" y="7214"/>
                </a:lnTo>
                <a:cubicBezTo>
                  <a:pt x="12001" y="7214"/>
                  <a:pt x="11782" y="7482"/>
                  <a:pt x="11782" y="7813"/>
                </a:cubicBezTo>
                <a:cubicBezTo>
                  <a:pt x="11782" y="8145"/>
                  <a:pt x="12001" y="8413"/>
                  <a:pt x="12273" y="8413"/>
                </a:cubicBezTo>
                <a:lnTo>
                  <a:pt x="13255" y="8413"/>
                </a:lnTo>
                <a:cubicBezTo>
                  <a:pt x="13526" y="8413"/>
                  <a:pt x="13745" y="8145"/>
                  <a:pt x="13745" y="7813"/>
                </a:cubicBezTo>
                <a:cubicBezTo>
                  <a:pt x="13745" y="7482"/>
                  <a:pt x="13526" y="7214"/>
                  <a:pt x="13255" y="7214"/>
                </a:cubicBezTo>
                <a:moveTo>
                  <a:pt x="16200" y="18004"/>
                </a:moveTo>
                <a:lnTo>
                  <a:pt x="15218" y="18004"/>
                </a:lnTo>
                <a:cubicBezTo>
                  <a:pt x="14947" y="18004"/>
                  <a:pt x="14727" y="18272"/>
                  <a:pt x="14727" y="18603"/>
                </a:cubicBezTo>
                <a:cubicBezTo>
                  <a:pt x="14727" y="18935"/>
                  <a:pt x="14947" y="19202"/>
                  <a:pt x="15218" y="19202"/>
                </a:cubicBezTo>
                <a:lnTo>
                  <a:pt x="16200" y="19202"/>
                </a:lnTo>
                <a:cubicBezTo>
                  <a:pt x="16471" y="19202"/>
                  <a:pt x="16691" y="18935"/>
                  <a:pt x="16691" y="18603"/>
                </a:cubicBezTo>
                <a:cubicBezTo>
                  <a:pt x="16691" y="18272"/>
                  <a:pt x="16471" y="18004"/>
                  <a:pt x="16200" y="18004"/>
                </a:cubicBezTo>
                <a:moveTo>
                  <a:pt x="17182" y="12609"/>
                </a:moveTo>
                <a:cubicBezTo>
                  <a:pt x="16910" y="12609"/>
                  <a:pt x="16691" y="12877"/>
                  <a:pt x="16691" y="13208"/>
                </a:cubicBezTo>
                <a:cubicBezTo>
                  <a:pt x="16691" y="13540"/>
                  <a:pt x="16910" y="13808"/>
                  <a:pt x="17182" y="13808"/>
                </a:cubicBezTo>
                <a:cubicBezTo>
                  <a:pt x="17453" y="13808"/>
                  <a:pt x="17673" y="13540"/>
                  <a:pt x="17673" y="13208"/>
                </a:cubicBezTo>
                <a:cubicBezTo>
                  <a:pt x="17673" y="12877"/>
                  <a:pt x="17453" y="12609"/>
                  <a:pt x="17182" y="12609"/>
                </a:cubicBezTo>
                <a:moveTo>
                  <a:pt x="4418" y="7214"/>
                </a:moveTo>
                <a:lnTo>
                  <a:pt x="3436" y="7214"/>
                </a:lnTo>
                <a:cubicBezTo>
                  <a:pt x="3165" y="7214"/>
                  <a:pt x="2945" y="7482"/>
                  <a:pt x="2945" y="7813"/>
                </a:cubicBezTo>
                <a:cubicBezTo>
                  <a:pt x="2945" y="8145"/>
                  <a:pt x="3165" y="8413"/>
                  <a:pt x="3436" y="8413"/>
                </a:cubicBezTo>
                <a:lnTo>
                  <a:pt x="4418" y="8413"/>
                </a:lnTo>
                <a:cubicBezTo>
                  <a:pt x="4690" y="8413"/>
                  <a:pt x="4909" y="8145"/>
                  <a:pt x="4909" y="7813"/>
                </a:cubicBezTo>
                <a:cubicBezTo>
                  <a:pt x="4909" y="7482"/>
                  <a:pt x="4690" y="7214"/>
                  <a:pt x="4418" y="7214"/>
                </a:cubicBezTo>
                <a:moveTo>
                  <a:pt x="15218" y="8413"/>
                </a:moveTo>
                <a:lnTo>
                  <a:pt x="16200" y="8413"/>
                </a:lnTo>
                <a:cubicBezTo>
                  <a:pt x="16471" y="8413"/>
                  <a:pt x="16691" y="8145"/>
                  <a:pt x="16691" y="7813"/>
                </a:cubicBezTo>
                <a:cubicBezTo>
                  <a:pt x="16691" y="7482"/>
                  <a:pt x="16471" y="7214"/>
                  <a:pt x="16200" y="7214"/>
                </a:cubicBezTo>
                <a:lnTo>
                  <a:pt x="15218" y="7214"/>
                </a:lnTo>
                <a:cubicBezTo>
                  <a:pt x="14947" y="7214"/>
                  <a:pt x="14727" y="7482"/>
                  <a:pt x="14727" y="7813"/>
                </a:cubicBezTo>
                <a:cubicBezTo>
                  <a:pt x="14727" y="8145"/>
                  <a:pt x="14947" y="8413"/>
                  <a:pt x="15218" y="8413"/>
                </a:cubicBezTo>
                <a:moveTo>
                  <a:pt x="7364" y="18004"/>
                </a:moveTo>
                <a:lnTo>
                  <a:pt x="6382" y="18004"/>
                </a:lnTo>
                <a:cubicBezTo>
                  <a:pt x="6110" y="18004"/>
                  <a:pt x="5891" y="18272"/>
                  <a:pt x="5891" y="18603"/>
                </a:cubicBezTo>
                <a:cubicBezTo>
                  <a:pt x="5891" y="18935"/>
                  <a:pt x="6110" y="19202"/>
                  <a:pt x="6382" y="19202"/>
                </a:cubicBezTo>
                <a:lnTo>
                  <a:pt x="7364" y="19202"/>
                </a:lnTo>
                <a:cubicBezTo>
                  <a:pt x="7635" y="19202"/>
                  <a:pt x="7855" y="18935"/>
                  <a:pt x="7855" y="18603"/>
                </a:cubicBezTo>
                <a:cubicBezTo>
                  <a:pt x="7855" y="18272"/>
                  <a:pt x="7635" y="18004"/>
                  <a:pt x="7364" y="18004"/>
                </a:cubicBezTo>
                <a:moveTo>
                  <a:pt x="4418" y="18004"/>
                </a:moveTo>
                <a:lnTo>
                  <a:pt x="3436" y="18004"/>
                </a:lnTo>
                <a:cubicBezTo>
                  <a:pt x="3165" y="18004"/>
                  <a:pt x="2945" y="18272"/>
                  <a:pt x="2945" y="18603"/>
                </a:cubicBezTo>
                <a:cubicBezTo>
                  <a:pt x="2945" y="18935"/>
                  <a:pt x="3165" y="19202"/>
                  <a:pt x="3436" y="19202"/>
                </a:cubicBezTo>
                <a:lnTo>
                  <a:pt x="4418" y="19202"/>
                </a:lnTo>
                <a:cubicBezTo>
                  <a:pt x="4690" y="19202"/>
                  <a:pt x="4909" y="18935"/>
                  <a:pt x="4909" y="18603"/>
                </a:cubicBezTo>
                <a:cubicBezTo>
                  <a:pt x="4909" y="18272"/>
                  <a:pt x="4690" y="18004"/>
                  <a:pt x="4418" y="1800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827"/>
          <p:cNvSpPr/>
          <p:nvPr/>
        </p:nvSpPr>
        <p:spPr>
          <a:xfrm>
            <a:off x="9990487" y="2337072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9818"/>
                </a:moveTo>
                <a:lnTo>
                  <a:pt x="2700" y="9818"/>
                </a:lnTo>
                <a:lnTo>
                  <a:pt x="2700" y="10800"/>
                </a:lnTo>
                <a:lnTo>
                  <a:pt x="13500" y="10800"/>
                </a:lnTo>
                <a:cubicBezTo>
                  <a:pt x="13500" y="10800"/>
                  <a:pt x="13500" y="9818"/>
                  <a:pt x="13500" y="9818"/>
                </a:cubicBezTo>
                <a:close/>
                <a:moveTo>
                  <a:pt x="18900" y="11782"/>
                </a:moveTo>
                <a:lnTo>
                  <a:pt x="2700" y="11782"/>
                </a:lnTo>
                <a:lnTo>
                  <a:pt x="2700" y="12764"/>
                </a:lnTo>
                <a:lnTo>
                  <a:pt x="18900" y="12764"/>
                </a:lnTo>
                <a:cubicBezTo>
                  <a:pt x="18900" y="12764"/>
                  <a:pt x="18900" y="11782"/>
                  <a:pt x="18900" y="11782"/>
                </a:cubicBezTo>
                <a:close/>
                <a:moveTo>
                  <a:pt x="4050" y="1964"/>
                </a:moveTo>
                <a:lnTo>
                  <a:pt x="2700" y="1964"/>
                </a:lnTo>
                <a:lnTo>
                  <a:pt x="2700" y="7855"/>
                </a:lnTo>
                <a:lnTo>
                  <a:pt x="4050" y="7855"/>
                </a:lnTo>
                <a:cubicBezTo>
                  <a:pt x="4050" y="7855"/>
                  <a:pt x="4050" y="1964"/>
                  <a:pt x="4050" y="1964"/>
                </a:cubicBezTo>
                <a:close/>
                <a:moveTo>
                  <a:pt x="18900" y="13745"/>
                </a:moveTo>
                <a:lnTo>
                  <a:pt x="2700" y="13745"/>
                </a:lnTo>
                <a:lnTo>
                  <a:pt x="2700" y="14727"/>
                </a:lnTo>
                <a:lnTo>
                  <a:pt x="18900" y="14727"/>
                </a:lnTo>
                <a:cubicBezTo>
                  <a:pt x="18900" y="14727"/>
                  <a:pt x="18900" y="13745"/>
                  <a:pt x="18900" y="13745"/>
                </a:cubicBezTo>
                <a:close/>
                <a:moveTo>
                  <a:pt x="16200" y="15709"/>
                </a:moveTo>
                <a:lnTo>
                  <a:pt x="2700" y="15709"/>
                </a:lnTo>
                <a:lnTo>
                  <a:pt x="2700" y="16691"/>
                </a:lnTo>
                <a:lnTo>
                  <a:pt x="16200" y="16691"/>
                </a:lnTo>
                <a:cubicBezTo>
                  <a:pt x="16200" y="16691"/>
                  <a:pt x="16200" y="15709"/>
                  <a:pt x="16200" y="15709"/>
                </a:cubicBezTo>
                <a:close/>
                <a:moveTo>
                  <a:pt x="20250" y="19924"/>
                </a:moveTo>
                <a:lnTo>
                  <a:pt x="18702" y="18798"/>
                </a:lnTo>
                <a:cubicBezTo>
                  <a:pt x="18580" y="18710"/>
                  <a:pt x="18412" y="18655"/>
                  <a:pt x="18225" y="18655"/>
                </a:cubicBezTo>
                <a:cubicBezTo>
                  <a:pt x="18039" y="18655"/>
                  <a:pt x="17870" y="18710"/>
                  <a:pt x="17748" y="18798"/>
                </a:cubicBezTo>
                <a:lnTo>
                  <a:pt x="15525" y="20415"/>
                </a:lnTo>
                <a:lnTo>
                  <a:pt x="13302" y="18798"/>
                </a:lnTo>
                <a:cubicBezTo>
                  <a:pt x="13180" y="18710"/>
                  <a:pt x="13012" y="18655"/>
                  <a:pt x="12825" y="18655"/>
                </a:cubicBezTo>
                <a:cubicBezTo>
                  <a:pt x="12604" y="18655"/>
                  <a:pt x="12418" y="18737"/>
                  <a:pt x="12294" y="18856"/>
                </a:cubicBezTo>
                <a:lnTo>
                  <a:pt x="12285" y="18851"/>
                </a:lnTo>
                <a:lnTo>
                  <a:pt x="10800" y="20291"/>
                </a:lnTo>
                <a:lnTo>
                  <a:pt x="9315" y="18851"/>
                </a:lnTo>
                <a:lnTo>
                  <a:pt x="9306" y="18856"/>
                </a:lnTo>
                <a:cubicBezTo>
                  <a:pt x="9182" y="18737"/>
                  <a:pt x="8996" y="18655"/>
                  <a:pt x="8775" y="18655"/>
                </a:cubicBezTo>
                <a:cubicBezTo>
                  <a:pt x="8589" y="18655"/>
                  <a:pt x="8420" y="18710"/>
                  <a:pt x="8298" y="18798"/>
                </a:cubicBezTo>
                <a:lnTo>
                  <a:pt x="6075" y="20415"/>
                </a:lnTo>
                <a:lnTo>
                  <a:pt x="3852" y="18798"/>
                </a:lnTo>
                <a:cubicBezTo>
                  <a:pt x="3730" y="18710"/>
                  <a:pt x="3562" y="18655"/>
                  <a:pt x="3375" y="18655"/>
                </a:cubicBezTo>
                <a:cubicBezTo>
                  <a:pt x="3188" y="18655"/>
                  <a:pt x="3020" y="18710"/>
                  <a:pt x="2898" y="18798"/>
                </a:cubicBezTo>
                <a:lnTo>
                  <a:pt x="1350" y="19924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19924"/>
                  <a:pt x="20250" y="19924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62" y="21600"/>
                  <a:pt x="1031" y="21545"/>
                  <a:pt x="1152" y="21456"/>
                </a:cubicBezTo>
                <a:lnTo>
                  <a:pt x="3375" y="19840"/>
                </a:lnTo>
                <a:lnTo>
                  <a:pt x="5598" y="21456"/>
                </a:lnTo>
                <a:cubicBezTo>
                  <a:pt x="5720" y="21545"/>
                  <a:pt x="5888" y="21600"/>
                  <a:pt x="6075" y="21600"/>
                </a:cubicBezTo>
                <a:cubicBezTo>
                  <a:pt x="6262" y="21600"/>
                  <a:pt x="6431" y="21545"/>
                  <a:pt x="6552" y="21456"/>
                </a:cubicBezTo>
                <a:lnTo>
                  <a:pt x="8702" y="19893"/>
                </a:lnTo>
                <a:lnTo>
                  <a:pt x="10260" y="21404"/>
                </a:lnTo>
                <a:lnTo>
                  <a:pt x="10269" y="21399"/>
                </a:lnTo>
                <a:cubicBezTo>
                  <a:pt x="10393" y="21518"/>
                  <a:pt x="10579" y="21600"/>
                  <a:pt x="10800" y="21600"/>
                </a:cubicBezTo>
                <a:cubicBezTo>
                  <a:pt x="11021" y="21600"/>
                  <a:pt x="11207" y="21518"/>
                  <a:pt x="11331" y="21399"/>
                </a:cubicBezTo>
                <a:lnTo>
                  <a:pt x="11340" y="21404"/>
                </a:lnTo>
                <a:lnTo>
                  <a:pt x="12898" y="19893"/>
                </a:lnTo>
                <a:lnTo>
                  <a:pt x="15048" y="21456"/>
                </a:lnTo>
                <a:cubicBezTo>
                  <a:pt x="15170" y="21545"/>
                  <a:pt x="15338" y="21600"/>
                  <a:pt x="15525" y="21600"/>
                </a:cubicBezTo>
                <a:cubicBezTo>
                  <a:pt x="15712" y="21600"/>
                  <a:pt x="15881" y="21545"/>
                  <a:pt x="16002" y="21456"/>
                </a:cubicBezTo>
                <a:lnTo>
                  <a:pt x="18225" y="19840"/>
                </a:lnTo>
                <a:lnTo>
                  <a:pt x="20448" y="21456"/>
                </a:lnTo>
                <a:cubicBezTo>
                  <a:pt x="20570" y="21545"/>
                  <a:pt x="2073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16200" y="1964"/>
                </a:moveTo>
                <a:lnTo>
                  <a:pt x="14850" y="1964"/>
                </a:lnTo>
                <a:lnTo>
                  <a:pt x="14850" y="7855"/>
                </a:lnTo>
                <a:lnTo>
                  <a:pt x="16200" y="7855"/>
                </a:lnTo>
                <a:cubicBezTo>
                  <a:pt x="16200" y="7855"/>
                  <a:pt x="16200" y="1964"/>
                  <a:pt x="16200" y="1964"/>
                </a:cubicBezTo>
                <a:close/>
                <a:moveTo>
                  <a:pt x="18900" y="1964"/>
                </a:moveTo>
                <a:lnTo>
                  <a:pt x="17550" y="1964"/>
                </a:lnTo>
                <a:lnTo>
                  <a:pt x="17550" y="7855"/>
                </a:lnTo>
                <a:lnTo>
                  <a:pt x="18900" y="7855"/>
                </a:lnTo>
                <a:cubicBezTo>
                  <a:pt x="18900" y="7855"/>
                  <a:pt x="18900" y="1964"/>
                  <a:pt x="18900" y="1964"/>
                </a:cubicBezTo>
                <a:close/>
                <a:moveTo>
                  <a:pt x="10800" y="1964"/>
                </a:moveTo>
                <a:lnTo>
                  <a:pt x="9450" y="1964"/>
                </a:lnTo>
                <a:lnTo>
                  <a:pt x="9450" y="7855"/>
                </a:lnTo>
                <a:lnTo>
                  <a:pt x="10800" y="7855"/>
                </a:lnTo>
                <a:cubicBezTo>
                  <a:pt x="10800" y="7855"/>
                  <a:pt x="10800" y="1964"/>
                  <a:pt x="10800" y="1964"/>
                </a:cubicBezTo>
                <a:close/>
                <a:moveTo>
                  <a:pt x="8100" y="1964"/>
                </a:moveTo>
                <a:lnTo>
                  <a:pt x="5400" y="1964"/>
                </a:lnTo>
                <a:lnTo>
                  <a:pt x="5400" y="7855"/>
                </a:lnTo>
                <a:lnTo>
                  <a:pt x="8100" y="7855"/>
                </a:lnTo>
                <a:cubicBezTo>
                  <a:pt x="8100" y="7855"/>
                  <a:pt x="8100" y="1964"/>
                  <a:pt x="8100" y="1964"/>
                </a:cubicBezTo>
                <a:close/>
                <a:moveTo>
                  <a:pt x="13500" y="1964"/>
                </a:moveTo>
                <a:lnTo>
                  <a:pt x="12150" y="1964"/>
                </a:lnTo>
                <a:lnTo>
                  <a:pt x="12150" y="7855"/>
                </a:lnTo>
                <a:lnTo>
                  <a:pt x="13500" y="7855"/>
                </a:lnTo>
                <a:cubicBezTo>
                  <a:pt x="13500" y="7855"/>
                  <a:pt x="13500" y="1964"/>
                  <a:pt x="13500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828"/>
          <p:cNvSpPr/>
          <p:nvPr/>
        </p:nvSpPr>
        <p:spPr>
          <a:xfrm>
            <a:off x="10511051" y="233707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829"/>
          <p:cNvSpPr/>
          <p:nvPr/>
        </p:nvSpPr>
        <p:spPr>
          <a:xfrm>
            <a:off x="11018919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2764"/>
                </a:moveTo>
                <a:cubicBezTo>
                  <a:pt x="10529" y="12764"/>
                  <a:pt x="10309" y="12544"/>
                  <a:pt x="10309" y="12273"/>
                </a:cubicBezTo>
                <a:cubicBezTo>
                  <a:pt x="10309" y="12001"/>
                  <a:pt x="10529" y="11782"/>
                  <a:pt x="10800" y="11782"/>
                </a:cubicBezTo>
                <a:cubicBezTo>
                  <a:pt x="11071" y="11782"/>
                  <a:pt x="11291" y="12001"/>
                  <a:pt x="11291" y="12273"/>
                </a:cubicBezTo>
                <a:cubicBezTo>
                  <a:pt x="11291" y="12544"/>
                  <a:pt x="11071" y="12764"/>
                  <a:pt x="10800" y="12764"/>
                </a:cubicBezTo>
                <a:moveTo>
                  <a:pt x="10800" y="10800"/>
                </a:moveTo>
                <a:cubicBezTo>
                  <a:pt x="9987" y="10800"/>
                  <a:pt x="9327" y="11460"/>
                  <a:pt x="9327" y="12273"/>
                </a:cubicBezTo>
                <a:cubicBezTo>
                  <a:pt x="9327" y="13086"/>
                  <a:pt x="9987" y="13745"/>
                  <a:pt x="10800" y="13745"/>
                </a:cubicBezTo>
                <a:cubicBezTo>
                  <a:pt x="11613" y="13745"/>
                  <a:pt x="12273" y="13086"/>
                  <a:pt x="12273" y="12273"/>
                </a:cubicBezTo>
                <a:cubicBezTo>
                  <a:pt x="12273" y="11460"/>
                  <a:pt x="11613" y="10800"/>
                  <a:pt x="10800" y="10800"/>
                </a:cubicBezTo>
                <a:moveTo>
                  <a:pt x="20469" y="11563"/>
                </a:moveTo>
                <a:lnTo>
                  <a:pt x="19745" y="13686"/>
                </a:lnTo>
                <a:cubicBezTo>
                  <a:pt x="17492" y="14931"/>
                  <a:pt x="14436" y="15709"/>
                  <a:pt x="11045" y="15709"/>
                </a:cubicBezTo>
                <a:cubicBezTo>
                  <a:pt x="7337" y="15709"/>
                  <a:pt x="4024" y="14783"/>
                  <a:pt x="1732" y="13326"/>
                </a:cubicBezTo>
                <a:lnTo>
                  <a:pt x="1132" y="11568"/>
                </a:lnTo>
                <a:cubicBezTo>
                  <a:pt x="1132" y="11568"/>
                  <a:pt x="982" y="11171"/>
                  <a:pt x="982" y="10800"/>
                </a:cubicBezTo>
                <a:cubicBezTo>
                  <a:pt x="982" y="9718"/>
                  <a:pt x="1863" y="8836"/>
                  <a:pt x="2945" y="8836"/>
                </a:cubicBezTo>
                <a:lnTo>
                  <a:pt x="18655" y="8836"/>
                </a:lnTo>
                <a:cubicBezTo>
                  <a:pt x="19738" y="8836"/>
                  <a:pt x="20618" y="9718"/>
                  <a:pt x="20618" y="10800"/>
                </a:cubicBezTo>
                <a:cubicBezTo>
                  <a:pt x="20618" y="11173"/>
                  <a:pt x="20469" y="11563"/>
                  <a:pt x="20469" y="11563"/>
                </a:cubicBezTo>
                <a:moveTo>
                  <a:pt x="17640" y="19860"/>
                </a:moveTo>
                <a:cubicBezTo>
                  <a:pt x="17636" y="19861"/>
                  <a:pt x="17438" y="20618"/>
                  <a:pt x="16691" y="20618"/>
                </a:cubicBezTo>
                <a:lnTo>
                  <a:pt x="4909" y="20618"/>
                </a:lnTo>
                <a:cubicBezTo>
                  <a:pt x="4169" y="20618"/>
                  <a:pt x="3960" y="19860"/>
                  <a:pt x="3960" y="19860"/>
                </a:cubicBezTo>
                <a:lnTo>
                  <a:pt x="2196" y="14687"/>
                </a:lnTo>
                <a:cubicBezTo>
                  <a:pt x="4567" y="15928"/>
                  <a:pt x="7651" y="16691"/>
                  <a:pt x="11045" y="16691"/>
                </a:cubicBezTo>
                <a:cubicBezTo>
                  <a:pt x="14163" y="16691"/>
                  <a:pt x="17019" y="16046"/>
                  <a:pt x="19304" y="14981"/>
                </a:cubicBezTo>
                <a:cubicBezTo>
                  <a:pt x="19304" y="14981"/>
                  <a:pt x="17640" y="19860"/>
                  <a:pt x="17640" y="19860"/>
                </a:cubicBezTo>
                <a:close/>
                <a:moveTo>
                  <a:pt x="10800" y="982"/>
                </a:moveTo>
                <a:cubicBezTo>
                  <a:pt x="13436" y="982"/>
                  <a:pt x="15657" y="3875"/>
                  <a:pt x="16409" y="7855"/>
                </a:cubicBezTo>
                <a:lnTo>
                  <a:pt x="5191" y="7855"/>
                </a:lnTo>
                <a:cubicBezTo>
                  <a:pt x="5943" y="3875"/>
                  <a:pt x="8164" y="982"/>
                  <a:pt x="10800" y="982"/>
                </a:cubicBezTo>
                <a:moveTo>
                  <a:pt x="18655" y="7855"/>
                </a:moveTo>
                <a:lnTo>
                  <a:pt x="17401" y="7855"/>
                </a:lnTo>
                <a:cubicBezTo>
                  <a:pt x="16584" y="3325"/>
                  <a:pt x="13944" y="0"/>
                  <a:pt x="10800" y="0"/>
                </a:cubicBezTo>
                <a:cubicBezTo>
                  <a:pt x="7656" y="0"/>
                  <a:pt x="5016" y="3325"/>
                  <a:pt x="4200" y="7855"/>
                </a:cubicBezTo>
                <a:lnTo>
                  <a:pt x="2945" y="7855"/>
                </a:lnTo>
                <a:cubicBezTo>
                  <a:pt x="1319" y="7855"/>
                  <a:pt x="0" y="9174"/>
                  <a:pt x="0" y="10800"/>
                </a:cubicBezTo>
                <a:cubicBezTo>
                  <a:pt x="0" y="11348"/>
                  <a:pt x="151" y="11732"/>
                  <a:pt x="151" y="11732"/>
                </a:cubicBezTo>
                <a:lnTo>
                  <a:pt x="3118" y="20435"/>
                </a:lnTo>
                <a:cubicBezTo>
                  <a:pt x="3118" y="20435"/>
                  <a:pt x="3452" y="21600"/>
                  <a:pt x="4909" y="21600"/>
                </a:cubicBezTo>
                <a:lnTo>
                  <a:pt x="16691" y="21600"/>
                </a:lnTo>
                <a:cubicBezTo>
                  <a:pt x="18153" y="21600"/>
                  <a:pt x="18565" y="20194"/>
                  <a:pt x="18570" y="20177"/>
                </a:cubicBezTo>
                <a:lnTo>
                  <a:pt x="21437" y="11727"/>
                </a:lnTo>
                <a:cubicBezTo>
                  <a:pt x="21534" y="11434"/>
                  <a:pt x="21600" y="11126"/>
                  <a:pt x="21600" y="10800"/>
                </a:cubicBezTo>
                <a:cubicBezTo>
                  <a:pt x="21600" y="9174"/>
                  <a:pt x="20281" y="7855"/>
                  <a:pt x="1865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831"/>
          <p:cNvSpPr/>
          <p:nvPr/>
        </p:nvSpPr>
        <p:spPr>
          <a:xfrm>
            <a:off x="909401" y="3708315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832"/>
          <p:cNvSpPr/>
          <p:nvPr/>
        </p:nvSpPr>
        <p:spPr>
          <a:xfrm>
            <a:off x="1442662" y="3708315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833"/>
          <p:cNvSpPr/>
          <p:nvPr/>
        </p:nvSpPr>
        <p:spPr>
          <a:xfrm>
            <a:off x="1937833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834"/>
          <p:cNvSpPr/>
          <p:nvPr/>
        </p:nvSpPr>
        <p:spPr>
          <a:xfrm>
            <a:off x="2471094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835"/>
          <p:cNvSpPr/>
          <p:nvPr/>
        </p:nvSpPr>
        <p:spPr>
          <a:xfrm>
            <a:off x="3004355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836"/>
          <p:cNvSpPr/>
          <p:nvPr/>
        </p:nvSpPr>
        <p:spPr>
          <a:xfrm>
            <a:off x="3537616" y="3746405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837"/>
          <p:cNvSpPr/>
          <p:nvPr/>
        </p:nvSpPr>
        <p:spPr>
          <a:xfrm>
            <a:off x="4070877" y="3740057"/>
            <a:ext cx="279328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838"/>
          <p:cNvSpPr/>
          <p:nvPr/>
        </p:nvSpPr>
        <p:spPr>
          <a:xfrm>
            <a:off x="4604138" y="373370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839"/>
          <p:cNvSpPr/>
          <p:nvPr/>
        </p:nvSpPr>
        <p:spPr>
          <a:xfrm>
            <a:off x="5137399" y="37210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840"/>
          <p:cNvSpPr/>
          <p:nvPr/>
        </p:nvSpPr>
        <p:spPr>
          <a:xfrm>
            <a:off x="5670660" y="37210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841"/>
          <p:cNvSpPr/>
          <p:nvPr/>
        </p:nvSpPr>
        <p:spPr>
          <a:xfrm>
            <a:off x="871311" y="426696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842"/>
          <p:cNvSpPr/>
          <p:nvPr/>
        </p:nvSpPr>
        <p:spPr>
          <a:xfrm>
            <a:off x="1404572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843"/>
          <p:cNvSpPr/>
          <p:nvPr/>
        </p:nvSpPr>
        <p:spPr>
          <a:xfrm>
            <a:off x="1937833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844"/>
          <p:cNvSpPr/>
          <p:nvPr/>
        </p:nvSpPr>
        <p:spPr>
          <a:xfrm>
            <a:off x="2471094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845"/>
          <p:cNvSpPr/>
          <p:nvPr/>
        </p:nvSpPr>
        <p:spPr>
          <a:xfrm>
            <a:off x="3029748" y="424157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846"/>
          <p:cNvSpPr/>
          <p:nvPr/>
        </p:nvSpPr>
        <p:spPr>
          <a:xfrm>
            <a:off x="3563009" y="424157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847"/>
          <p:cNvSpPr/>
          <p:nvPr/>
        </p:nvSpPr>
        <p:spPr>
          <a:xfrm>
            <a:off x="4070877" y="4241576"/>
            <a:ext cx="279328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848"/>
          <p:cNvSpPr/>
          <p:nvPr/>
        </p:nvSpPr>
        <p:spPr>
          <a:xfrm>
            <a:off x="4604138" y="4241576"/>
            <a:ext cx="279328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849"/>
          <p:cNvSpPr/>
          <p:nvPr/>
        </p:nvSpPr>
        <p:spPr>
          <a:xfrm>
            <a:off x="5137399" y="4260621"/>
            <a:ext cx="279328" cy="24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850"/>
          <p:cNvSpPr/>
          <p:nvPr/>
        </p:nvSpPr>
        <p:spPr>
          <a:xfrm>
            <a:off x="5670660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851"/>
          <p:cNvSpPr/>
          <p:nvPr/>
        </p:nvSpPr>
        <p:spPr>
          <a:xfrm>
            <a:off x="871311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852"/>
          <p:cNvSpPr/>
          <p:nvPr/>
        </p:nvSpPr>
        <p:spPr>
          <a:xfrm>
            <a:off x="1417268" y="4774837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853"/>
          <p:cNvSpPr/>
          <p:nvPr/>
        </p:nvSpPr>
        <p:spPr>
          <a:xfrm>
            <a:off x="1963226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854"/>
          <p:cNvSpPr/>
          <p:nvPr/>
        </p:nvSpPr>
        <p:spPr>
          <a:xfrm>
            <a:off x="2471093" y="4774837"/>
            <a:ext cx="279263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855"/>
          <p:cNvSpPr/>
          <p:nvPr/>
        </p:nvSpPr>
        <p:spPr>
          <a:xfrm>
            <a:off x="3017051" y="4774837"/>
            <a:ext cx="253869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856"/>
          <p:cNvSpPr/>
          <p:nvPr/>
        </p:nvSpPr>
        <p:spPr>
          <a:xfrm>
            <a:off x="3537616" y="4774837"/>
            <a:ext cx="279464" cy="279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857"/>
          <p:cNvSpPr/>
          <p:nvPr/>
        </p:nvSpPr>
        <p:spPr>
          <a:xfrm>
            <a:off x="4070877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858"/>
          <p:cNvSpPr/>
          <p:nvPr/>
        </p:nvSpPr>
        <p:spPr>
          <a:xfrm>
            <a:off x="4629531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859"/>
          <p:cNvSpPr/>
          <p:nvPr/>
        </p:nvSpPr>
        <p:spPr>
          <a:xfrm>
            <a:off x="5137399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860"/>
          <p:cNvSpPr/>
          <p:nvPr/>
        </p:nvSpPr>
        <p:spPr>
          <a:xfrm>
            <a:off x="5670660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861"/>
          <p:cNvSpPr/>
          <p:nvPr/>
        </p:nvSpPr>
        <p:spPr>
          <a:xfrm>
            <a:off x="6242012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862"/>
          <p:cNvSpPr/>
          <p:nvPr/>
        </p:nvSpPr>
        <p:spPr>
          <a:xfrm>
            <a:off x="6775273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863"/>
          <p:cNvSpPr/>
          <p:nvPr/>
        </p:nvSpPr>
        <p:spPr>
          <a:xfrm>
            <a:off x="7308534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864"/>
          <p:cNvSpPr/>
          <p:nvPr/>
        </p:nvSpPr>
        <p:spPr>
          <a:xfrm>
            <a:off x="7841795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865"/>
          <p:cNvSpPr/>
          <p:nvPr/>
        </p:nvSpPr>
        <p:spPr>
          <a:xfrm>
            <a:off x="8375056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866"/>
          <p:cNvSpPr/>
          <p:nvPr/>
        </p:nvSpPr>
        <p:spPr>
          <a:xfrm>
            <a:off x="8908317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867"/>
          <p:cNvSpPr/>
          <p:nvPr/>
        </p:nvSpPr>
        <p:spPr>
          <a:xfrm>
            <a:off x="9441578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2"/>
                </a:lnTo>
                <a:cubicBezTo>
                  <a:pt x="13281" y="13032"/>
                  <a:pt x="13386" y="13050"/>
                  <a:pt x="13473" y="13085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7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8" y="14187"/>
                  <a:pt x="12550" y="14335"/>
                  <a:pt x="12631" y="14459"/>
                </a:cubicBezTo>
                <a:cubicBezTo>
                  <a:pt x="12706" y="14574"/>
                  <a:pt x="12831" y="14661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6"/>
                  <a:pt x="13722" y="13990"/>
                  <a:pt x="13643" y="13857"/>
                </a:cubicBezTo>
                <a:cubicBezTo>
                  <a:pt x="13567" y="13732"/>
                  <a:pt x="13439" y="13644"/>
                  <a:pt x="13280" y="13606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98" y="6884"/>
                </a:moveTo>
                <a:lnTo>
                  <a:pt x="12930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2" y="6884"/>
                </a:lnTo>
                <a:lnTo>
                  <a:pt x="9988" y="10156"/>
                </a:lnTo>
                <a:lnTo>
                  <a:pt x="8067" y="6873"/>
                </a:lnTo>
                <a:lnTo>
                  <a:pt x="8000" y="6891"/>
                </a:lnTo>
                <a:cubicBezTo>
                  <a:pt x="7739" y="6962"/>
                  <a:pt x="7347" y="6960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6"/>
                  <a:pt x="10190" y="14646"/>
                  <a:pt x="10449" y="14719"/>
                </a:cubicBezTo>
                <a:lnTo>
                  <a:pt x="10573" y="14722"/>
                </a:lnTo>
                <a:lnTo>
                  <a:pt x="10512" y="11391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5" y="7029"/>
                </a:cubicBezTo>
                <a:cubicBezTo>
                  <a:pt x="13015" y="7029"/>
                  <a:pt x="13098" y="6884"/>
                  <a:pt x="13098" y="688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868"/>
          <p:cNvSpPr/>
          <p:nvPr/>
        </p:nvSpPr>
        <p:spPr>
          <a:xfrm>
            <a:off x="9974839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2965" y="14699"/>
                </a:moveTo>
                <a:lnTo>
                  <a:pt x="12958" y="14707"/>
                </a:lnTo>
                <a:lnTo>
                  <a:pt x="10801" y="13100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0" y="14627"/>
                </a:lnTo>
                <a:lnTo>
                  <a:pt x="14000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2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75" y="13002"/>
                </a:lnTo>
                <a:lnTo>
                  <a:pt x="8631" y="13516"/>
                </a:lnTo>
                <a:lnTo>
                  <a:pt x="10063" y="12429"/>
                </a:lnTo>
                <a:lnTo>
                  <a:pt x="10780" y="11880"/>
                </a:lnTo>
                <a:lnTo>
                  <a:pt x="10782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5" y="11880"/>
                </a:lnTo>
                <a:lnTo>
                  <a:pt x="12509" y="13148"/>
                </a:lnTo>
                <a:lnTo>
                  <a:pt x="13007" y="13515"/>
                </a:lnTo>
                <a:lnTo>
                  <a:pt x="16198" y="11575"/>
                </a:lnTo>
                <a:lnTo>
                  <a:pt x="13925" y="9727"/>
                </a:lnTo>
                <a:lnTo>
                  <a:pt x="10788" y="11715"/>
                </a:lnTo>
                <a:cubicBezTo>
                  <a:pt x="10788" y="11715"/>
                  <a:pt x="7642" y="9766"/>
                  <a:pt x="7642" y="9766"/>
                </a:cubicBezTo>
                <a:close/>
                <a:moveTo>
                  <a:pt x="13925" y="9727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7"/>
                  <a:pt x="13925" y="97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869"/>
          <p:cNvSpPr/>
          <p:nvPr/>
        </p:nvSpPr>
        <p:spPr>
          <a:xfrm>
            <a:off x="10508100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870"/>
          <p:cNvSpPr/>
          <p:nvPr/>
        </p:nvSpPr>
        <p:spPr>
          <a:xfrm>
            <a:off x="11041361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7"/>
                </a:lnTo>
                <a:cubicBezTo>
                  <a:pt x="15118" y="9995"/>
                  <a:pt x="15213" y="9425"/>
                  <a:pt x="15213" y="8919"/>
                </a:cubicBezTo>
                <a:cubicBezTo>
                  <a:pt x="15213" y="8812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7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1" y="8413"/>
                </a:cubicBezTo>
                <a:cubicBezTo>
                  <a:pt x="9351" y="8413"/>
                  <a:pt x="9605" y="8444"/>
                  <a:pt x="9874" y="8460"/>
                </a:cubicBezTo>
                <a:lnTo>
                  <a:pt x="10651" y="10590"/>
                </a:lnTo>
                <a:lnTo>
                  <a:pt x="9559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1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5" y="8063"/>
                  <a:pt x="6726" y="8060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90" y="12162"/>
                </a:cubicBezTo>
                <a:lnTo>
                  <a:pt x="13291" y="13825"/>
                </a:lnTo>
                <a:cubicBezTo>
                  <a:pt x="13291" y="13825"/>
                  <a:pt x="11487" y="8460"/>
                  <a:pt x="11487" y="8460"/>
                </a:cubicBezTo>
                <a:close/>
                <a:moveTo>
                  <a:pt x="10800" y="15709"/>
                </a:moveTo>
                <a:cubicBezTo>
                  <a:pt x="10320" y="15709"/>
                  <a:pt x="9857" y="15637"/>
                  <a:pt x="9417" y="15508"/>
                </a:cubicBezTo>
                <a:lnTo>
                  <a:pt x="10887" y="11237"/>
                </a:lnTo>
                <a:cubicBezTo>
                  <a:pt x="10887" y="11237"/>
                  <a:pt x="12211" y="14864"/>
                  <a:pt x="12426" y="15428"/>
                </a:cubicBezTo>
                <a:cubicBezTo>
                  <a:pt x="11916" y="15607"/>
                  <a:pt x="11370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8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4" y="16691"/>
                  <a:pt x="16691" y="14054"/>
                  <a:pt x="16691" y="10800"/>
                </a:cubicBezTo>
                <a:cubicBezTo>
                  <a:pt x="16691" y="7547"/>
                  <a:pt x="14054" y="4909"/>
                  <a:pt x="10800" y="49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871"/>
          <p:cNvSpPr/>
          <p:nvPr/>
        </p:nvSpPr>
        <p:spPr>
          <a:xfrm>
            <a:off x="6242012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872"/>
          <p:cNvSpPr/>
          <p:nvPr/>
        </p:nvSpPr>
        <p:spPr>
          <a:xfrm>
            <a:off x="6775273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873"/>
          <p:cNvSpPr/>
          <p:nvPr/>
        </p:nvSpPr>
        <p:spPr>
          <a:xfrm>
            <a:off x="7308534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874"/>
          <p:cNvSpPr/>
          <p:nvPr/>
        </p:nvSpPr>
        <p:spPr>
          <a:xfrm>
            <a:off x="7841795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875"/>
          <p:cNvSpPr/>
          <p:nvPr/>
        </p:nvSpPr>
        <p:spPr>
          <a:xfrm>
            <a:off x="8375056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672" y="6382"/>
                </a:moveTo>
                <a:cubicBezTo>
                  <a:pt x="10463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8" y="11643"/>
                </a:cubicBezTo>
                <a:cubicBezTo>
                  <a:pt x="8462" y="11568"/>
                  <a:pt x="8536" y="11424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6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6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8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1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8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2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876"/>
          <p:cNvSpPr/>
          <p:nvPr/>
        </p:nvSpPr>
        <p:spPr>
          <a:xfrm>
            <a:off x="8908317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4" y="8897"/>
                  <a:pt x="11998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3" y="9937"/>
                  <a:pt x="12643" y="10393"/>
                  <a:pt x="12232" y="10991"/>
                </a:cubicBezTo>
                <a:cubicBezTo>
                  <a:pt x="11821" y="11589"/>
                  <a:pt x="11512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4"/>
                  <a:pt x="8773" y="6972"/>
                </a:cubicBezTo>
                <a:cubicBezTo>
                  <a:pt x="8450" y="7000"/>
                  <a:pt x="7966" y="7272"/>
                  <a:pt x="7320" y="7788"/>
                </a:cubicBezTo>
                <a:cubicBezTo>
                  <a:pt x="6849" y="8183"/>
                  <a:pt x="6372" y="8577"/>
                  <a:pt x="5887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3"/>
                </a:cubicBezTo>
                <a:cubicBezTo>
                  <a:pt x="8333" y="11461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1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9"/>
                  <a:pt x="14281" y="6871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877"/>
          <p:cNvSpPr/>
          <p:nvPr/>
        </p:nvSpPr>
        <p:spPr>
          <a:xfrm>
            <a:off x="9441578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878"/>
          <p:cNvSpPr/>
          <p:nvPr/>
        </p:nvSpPr>
        <p:spPr>
          <a:xfrm>
            <a:off x="9974839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879"/>
          <p:cNvSpPr/>
          <p:nvPr/>
        </p:nvSpPr>
        <p:spPr>
          <a:xfrm>
            <a:off x="10508100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592" y="13291"/>
                </a:moveTo>
                <a:cubicBezTo>
                  <a:pt x="11452" y="13213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8" y="13478"/>
                  <a:pt x="9448" y="13666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19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5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2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880"/>
          <p:cNvSpPr/>
          <p:nvPr/>
        </p:nvSpPr>
        <p:spPr>
          <a:xfrm>
            <a:off x="11041361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1"/>
                </a:lnTo>
                <a:cubicBezTo>
                  <a:pt x="13281" y="13031"/>
                  <a:pt x="13386" y="13050"/>
                  <a:pt x="13473" y="13084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6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9" y="14187"/>
                  <a:pt x="12549" y="14335"/>
                  <a:pt x="12630" y="14459"/>
                </a:cubicBezTo>
                <a:cubicBezTo>
                  <a:pt x="12706" y="14574"/>
                  <a:pt x="12831" y="14660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5"/>
                  <a:pt x="13722" y="13989"/>
                  <a:pt x="13642" y="13858"/>
                </a:cubicBezTo>
                <a:cubicBezTo>
                  <a:pt x="13567" y="13733"/>
                  <a:pt x="13439" y="13643"/>
                  <a:pt x="13280" y="13606"/>
                </a:cubicBezTo>
                <a:moveTo>
                  <a:pt x="13014" y="7028"/>
                </a:moveTo>
                <a:lnTo>
                  <a:pt x="13098" y="6884"/>
                </a:lnTo>
                <a:lnTo>
                  <a:pt x="12931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1" y="6884"/>
                </a:lnTo>
                <a:lnTo>
                  <a:pt x="9988" y="10156"/>
                </a:lnTo>
                <a:lnTo>
                  <a:pt x="8067" y="6872"/>
                </a:lnTo>
                <a:lnTo>
                  <a:pt x="8000" y="6890"/>
                </a:lnTo>
                <a:cubicBezTo>
                  <a:pt x="7739" y="6962"/>
                  <a:pt x="7347" y="6961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5"/>
                  <a:pt x="10190" y="14645"/>
                  <a:pt x="10449" y="14719"/>
                </a:cubicBezTo>
                <a:lnTo>
                  <a:pt x="10573" y="14722"/>
                </a:lnTo>
                <a:lnTo>
                  <a:pt x="10512" y="11390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4" y="70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881"/>
          <p:cNvSpPr/>
          <p:nvPr/>
        </p:nvSpPr>
        <p:spPr>
          <a:xfrm>
            <a:off x="6242012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3925" y="9726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6"/>
                  <a:pt x="13925" y="9726"/>
                </a:cubicBezTo>
                <a:close/>
                <a:moveTo>
                  <a:pt x="12965" y="14699"/>
                </a:moveTo>
                <a:lnTo>
                  <a:pt x="12959" y="14707"/>
                </a:lnTo>
                <a:lnTo>
                  <a:pt x="10801" y="13101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1" y="14627"/>
                </a:lnTo>
                <a:lnTo>
                  <a:pt x="14001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1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42" y="12982"/>
                </a:lnTo>
                <a:lnTo>
                  <a:pt x="8631" y="13516"/>
                </a:lnTo>
                <a:lnTo>
                  <a:pt x="10060" y="12431"/>
                </a:lnTo>
                <a:lnTo>
                  <a:pt x="10780" y="11879"/>
                </a:lnTo>
                <a:lnTo>
                  <a:pt x="10783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4" y="11879"/>
                </a:lnTo>
                <a:lnTo>
                  <a:pt x="12515" y="13153"/>
                </a:lnTo>
                <a:lnTo>
                  <a:pt x="13007" y="13515"/>
                </a:lnTo>
                <a:lnTo>
                  <a:pt x="16199" y="11575"/>
                </a:lnTo>
                <a:lnTo>
                  <a:pt x="13925" y="9726"/>
                </a:lnTo>
                <a:lnTo>
                  <a:pt x="10787" y="11715"/>
                </a:lnTo>
                <a:cubicBezTo>
                  <a:pt x="10787" y="11715"/>
                  <a:pt x="7641" y="9766"/>
                  <a:pt x="7641" y="976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882"/>
          <p:cNvSpPr/>
          <p:nvPr/>
        </p:nvSpPr>
        <p:spPr>
          <a:xfrm>
            <a:off x="6775273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883"/>
          <p:cNvSpPr/>
          <p:nvPr/>
        </p:nvSpPr>
        <p:spPr>
          <a:xfrm>
            <a:off x="7308534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6"/>
                </a:lnTo>
                <a:cubicBezTo>
                  <a:pt x="15118" y="9994"/>
                  <a:pt x="15213" y="9425"/>
                  <a:pt x="15213" y="8918"/>
                </a:cubicBezTo>
                <a:cubicBezTo>
                  <a:pt x="15213" y="8811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8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0" y="8413"/>
                </a:cubicBezTo>
                <a:cubicBezTo>
                  <a:pt x="9350" y="8413"/>
                  <a:pt x="9605" y="8444"/>
                  <a:pt x="9874" y="8460"/>
                </a:cubicBezTo>
                <a:lnTo>
                  <a:pt x="10652" y="10591"/>
                </a:lnTo>
                <a:lnTo>
                  <a:pt x="9560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2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4" y="8063"/>
                  <a:pt x="6727" y="8061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89" y="12162"/>
                </a:cubicBezTo>
                <a:lnTo>
                  <a:pt x="13291" y="13825"/>
                </a:lnTo>
                <a:cubicBezTo>
                  <a:pt x="13291" y="13825"/>
                  <a:pt x="11488" y="8460"/>
                  <a:pt x="11488" y="8460"/>
                </a:cubicBezTo>
                <a:close/>
                <a:moveTo>
                  <a:pt x="10800" y="15709"/>
                </a:moveTo>
                <a:cubicBezTo>
                  <a:pt x="10319" y="15709"/>
                  <a:pt x="9857" y="15637"/>
                  <a:pt x="9418" y="15508"/>
                </a:cubicBezTo>
                <a:lnTo>
                  <a:pt x="10887" y="11236"/>
                </a:lnTo>
                <a:cubicBezTo>
                  <a:pt x="10887" y="11236"/>
                  <a:pt x="12211" y="14865"/>
                  <a:pt x="12425" y="15428"/>
                </a:cubicBezTo>
                <a:cubicBezTo>
                  <a:pt x="11916" y="15607"/>
                  <a:pt x="11371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9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884"/>
          <p:cNvSpPr/>
          <p:nvPr/>
        </p:nvSpPr>
        <p:spPr>
          <a:xfrm>
            <a:off x="7841795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36" y="10309"/>
                </a:moveTo>
                <a:cubicBezTo>
                  <a:pt x="13551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8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8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0" y="10800"/>
                  <a:pt x="9312" y="10469"/>
                  <a:pt x="10852" y="9873"/>
                </a:cubicBezTo>
                <a:cubicBezTo>
                  <a:pt x="11015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8"/>
                  <a:pt x="10353" y="9001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885"/>
          <p:cNvSpPr/>
          <p:nvPr/>
        </p:nvSpPr>
        <p:spPr>
          <a:xfrm>
            <a:off x="8400449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0" y="13698"/>
                </a:moveTo>
                <a:cubicBezTo>
                  <a:pt x="15500" y="14629"/>
                  <a:pt x="14906" y="15067"/>
                  <a:pt x="13996" y="15061"/>
                </a:cubicBezTo>
                <a:cubicBezTo>
                  <a:pt x="13870" y="15061"/>
                  <a:pt x="13731" y="15061"/>
                  <a:pt x="13646" y="15044"/>
                </a:cubicBezTo>
                <a:lnTo>
                  <a:pt x="13646" y="12497"/>
                </a:lnTo>
                <a:cubicBezTo>
                  <a:pt x="13731" y="12480"/>
                  <a:pt x="13877" y="12463"/>
                  <a:pt x="14101" y="12463"/>
                </a:cubicBezTo>
                <a:cubicBezTo>
                  <a:pt x="14966" y="12463"/>
                  <a:pt x="15507" y="12890"/>
                  <a:pt x="15500" y="13698"/>
                </a:cubicBezTo>
                <a:moveTo>
                  <a:pt x="12636" y="11868"/>
                </a:moveTo>
                <a:lnTo>
                  <a:pt x="12636" y="15691"/>
                </a:lnTo>
                <a:cubicBezTo>
                  <a:pt x="12886" y="15720"/>
                  <a:pt x="13256" y="15748"/>
                  <a:pt x="13778" y="15748"/>
                </a:cubicBezTo>
                <a:cubicBezTo>
                  <a:pt x="14649" y="15748"/>
                  <a:pt x="15362" y="15587"/>
                  <a:pt x="15830" y="15246"/>
                </a:cubicBezTo>
                <a:cubicBezTo>
                  <a:pt x="16260" y="14929"/>
                  <a:pt x="16570" y="14415"/>
                  <a:pt x="16570" y="13670"/>
                </a:cubicBezTo>
                <a:cubicBezTo>
                  <a:pt x="16570" y="12982"/>
                  <a:pt x="16279" y="12503"/>
                  <a:pt x="15817" y="12203"/>
                </a:cubicBezTo>
                <a:cubicBezTo>
                  <a:pt x="15388" y="11919"/>
                  <a:pt x="14840" y="11787"/>
                  <a:pt x="13996" y="11787"/>
                </a:cubicBezTo>
                <a:cubicBezTo>
                  <a:pt x="13487" y="11787"/>
                  <a:pt x="13005" y="11815"/>
                  <a:pt x="12636" y="11868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5"/>
                </a:moveTo>
                <a:cubicBezTo>
                  <a:pt x="20400" y="20178"/>
                  <a:pt x="19863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5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5"/>
                  <a:pt x="20400" y="19635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8"/>
                  <a:pt x="0" y="1964"/>
                </a:cubicBezTo>
                <a:lnTo>
                  <a:pt x="0" y="19635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5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769" y="13658"/>
                </a:moveTo>
                <a:cubicBezTo>
                  <a:pt x="6624" y="13658"/>
                  <a:pt x="6519" y="13652"/>
                  <a:pt x="6433" y="13635"/>
                </a:cubicBezTo>
                <a:lnTo>
                  <a:pt x="6433" y="12486"/>
                </a:lnTo>
                <a:cubicBezTo>
                  <a:pt x="6505" y="12468"/>
                  <a:pt x="6644" y="12451"/>
                  <a:pt x="6848" y="12451"/>
                </a:cubicBezTo>
                <a:cubicBezTo>
                  <a:pt x="7350" y="12451"/>
                  <a:pt x="7634" y="12665"/>
                  <a:pt x="7634" y="13023"/>
                </a:cubicBezTo>
                <a:cubicBezTo>
                  <a:pt x="7634" y="13421"/>
                  <a:pt x="7304" y="13658"/>
                  <a:pt x="6769" y="13658"/>
                </a:cubicBezTo>
                <a:moveTo>
                  <a:pt x="6796" y="11787"/>
                </a:moveTo>
                <a:cubicBezTo>
                  <a:pt x="6182" y="11787"/>
                  <a:pt x="5746" y="11821"/>
                  <a:pt x="5436" y="11868"/>
                </a:cubicBezTo>
                <a:lnTo>
                  <a:pt x="5436" y="15708"/>
                </a:lnTo>
                <a:lnTo>
                  <a:pt x="6433" y="15708"/>
                </a:lnTo>
                <a:lnTo>
                  <a:pt x="6433" y="14316"/>
                </a:lnTo>
                <a:cubicBezTo>
                  <a:pt x="6524" y="14328"/>
                  <a:pt x="6644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5" y="13704"/>
                  <a:pt x="8630" y="13381"/>
                  <a:pt x="8630" y="13000"/>
                </a:cubicBezTo>
                <a:cubicBezTo>
                  <a:pt x="8630" y="12618"/>
                  <a:pt x="8439" y="12296"/>
                  <a:pt x="8155" y="12099"/>
                </a:cubicBezTo>
                <a:cubicBezTo>
                  <a:pt x="7858" y="11891"/>
                  <a:pt x="7416" y="11787"/>
                  <a:pt x="6796" y="11787"/>
                </a:cubicBezTo>
                <a:moveTo>
                  <a:pt x="10765" y="13398"/>
                </a:moveTo>
                <a:cubicBezTo>
                  <a:pt x="10191" y="13208"/>
                  <a:pt x="9940" y="13098"/>
                  <a:pt x="9940" y="12850"/>
                </a:cubicBezTo>
                <a:cubicBezTo>
                  <a:pt x="9940" y="12648"/>
                  <a:pt x="10151" y="12474"/>
                  <a:pt x="10587" y="12474"/>
                </a:cubicBezTo>
                <a:cubicBezTo>
                  <a:pt x="11023" y="12474"/>
                  <a:pt x="11339" y="12583"/>
                  <a:pt x="11517" y="12659"/>
                </a:cubicBezTo>
                <a:lnTo>
                  <a:pt x="11742" y="11949"/>
                </a:lnTo>
                <a:cubicBezTo>
                  <a:pt x="11478" y="11845"/>
                  <a:pt x="11108" y="11752"/>
                  <a:pt x="10607" y="11752"/>
                </a:cubicBezTo>
                <a:cubicBezTo>
                  <a:pt x="9558" y="11752"/>
                  <a:pt x="8924" y="12260"/>
                  <a:pt x="8924" y="12924"/>
                </a:cubicBezTo>
                <a:cubicBezTo>
                  <a:pt x="8924" y="13490"/>
                  <a:pt x="9405" y="13849"/>
                  <a:pt x="10145" y="14074"/>
                </a:cubicBezTo>
                <a:cubicBezTo>
                  <a:pt x="10679" y="14241"/>
                  <a:pt x="10891" y="14380"/>
                  <a:pt x="10891" y="14623"/>
                </a:cubicBezTo>
                <a:cubicBezTo>
                  <a:pt x="10891" y="14877"/>
                  <a:pt x="10646" y="15044"/>
                  <a:pt x="10184" y="15044"/>
                </a:cubicBezTo>
                <a:cubicBezTo>
                  <a:pt x="9755" y="15044"/>
                  <a:pt x="9339" y="14923"/>
                  <a:pt x="9069" y="14802"/>
                </a:cubicBezTo>
                <a:lnTo>
                  <a:pt x="8864" y="15529"/>
                </a:lnTo>
                <a:cubicBezTo>
                  <a:pt x="9115" y="15651"/>
                  <a:pt x="9616" y="15766"/>
                  <a:pt x="10124" y="15766"/>
                </a:cubicBezTo>
                <a:cubicBezTo>
                  <a:pt x="11346" y="15766"/>
                  <a:pt x="11920" y="15211"/>
                  <a:pt x="11920" y="14559"/>
                </a:cubicBezTo>
                <a:cubicBezTo>
                  <a:pt x="11920" y="14010"/>
                  <a:pt x="11551" y="13652"/>
                  <a:pt x="10765" y="1339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886"/>
          <p:cNvSpPr/>
          <p:nvPr/>
        </p:nvSpPr>
        <p:spPr>
          <a:xfrm>
            <a:off x="8933710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36" y="15709"/>
                </a:moveTo>
                <a:lnTo>
                  <a:pt x="13646" y="15709"/>
                </a:lnTo>
                <a:lnTo>
                  <a:pt x="13646" y="11816"/>
                </a:lnTo>
                <a:lnTo>
                  <a:pt x="12636" y="11816"/>
                </a:lnTo>
                <a:cubicBezTo>
                  <a:pt x="12636" y="11816"/>
                  <a:pt x="12636" y="15709"/>
                  <a:pt x="126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9618" y="14051"/>
                </a:moveTo>
                <a:lnTo>
                  <a:pt x="9881" y="13225"/>
                </a:lnTo>
                <a:cubicBezTo>
                  <a:pt x="9954" y="13000"/>
                  <a:pt x="10020" y="12706"/>
                  <a:pt x="10086" y="12475"/>
                </a:cubicBezTo>
                <a:lnTo>
                  <a:pt x="10099" y="12475"/>
                </a:lnTo>
                <a:cubicBezTo>
                  <a:pt x="10165" y="12706"/>
                  <a:pt x="10245" y="12994"/>
                  <a:pt x="10324" y="13225"/>
                </a:cubicBezTo>
                <a:lnTo>
                  <a:pt x="10601" y="14051"/>
                </a:lnTo>
                <a:cubicBezTo>
                  <a:pt x="10601" y="14051"/>
                  <a:pt x="9618" y="14051"/>
                  <a:pt x="9618" y="14051"/>
                </a:cubicBezTo>
                <a:close/>
                <a:moveTo>
                  <a:pt x="9472" y="11816"/>
                </a:moveTo>
                <a:lnTo>
                  <a:pt x="8113" y="15709"/>
                </a:lnTo>
                <a:lnTo>
                  <a:pt x="9155" y="15709"/>
                </a:lnTo>
                <a:lnTo>
                  <a:pt x="9472" y="14710"/>
                </a:lnTo>
                <a:lnTo>
                  <a:pt x="10746" y="14710"/>
                </a:lnTo>
                <a:lnTo>
                  <a:pt x="11089" y="15709"/>
                </a:lnTo>
                <a:lnTo>
                  <a:pt x="12172" y="15709"/>
                </a:lnTo>
                <a:lnTo>
                  <a:pt x="10792" y="11816"/>
                </a:lnTo>
                <a:cubicBezTo>
                  <a:pt x="10792" y="11816"/>
                  <a:pt x="9472" y="11816"/>
                  <a:pt x="9472" y="118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887"/>
          <p:cNvSpPr/>
          <p:nvPr/>
        </p:nvSpPr>
        <p:spPr>
          <a:xfrm>
            <a:off x="9466971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36" y="15709"/>
                </a:moveTo>
                <a:lnTo>
                  <a:pt x="14845" y="15709"/>
                </a:lnTo>
                <a:lnTo>
                  <a:pt x="14845" y="14144"/>
                </a:lnTo>
                <a:lnTo>
                  <a:pt x="16443" y="14144"/>
                </a:lnTo>
                <a:lnTo>
                  <a:pt x="16443" y="13428"/>
                </a:lnTo>
                <a:lnTo>
                  <a:pt x="14845" y="13428"/>
                </a:lnTo>
                <a:lnTo>
                  <a:pt x="14845" y="12538"/>
                </a:lnTo>
                <a:lnTo>
                  <a:pt x="16555" y="12538"/>
                </a:lnTo>
                <a:lnTo>
                  <a:pt x="16555" y="11816"/>
                </a:lnTo>
                <a:lnTo>
                  <a:pt x="13836" y="11816"/>
                </a:lnTo>
                <a:cubicBezTo>
                  <a:pt x="13836" y="11816"/>
                  <a:pt x="13836" y="15709"/>
                  <a:pt x="138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0396" y="15062"/>
                </a:moveTo>
                <a:cubicBezTo>
                  <a:pt x="10270" y="15062"/>
                  <a:pt x="10131" y="15062"/>
                  <a:pt x="10045" y="15045"/>
                </a:cubicBezTo>
                <a:lnTo>
                  <a:pt x="10045" y="12498"/>
                </a:lnTo>
                <a:cubicBezTo>
                  <a:pt x="10131" y="12480"/>
                  <a:pt x="10277" y="12463"/>
                  <a:pt x="10501" y="12463"/>
                </a:cubicBezTo>
                <a:cubicBezTo>
                  <a:pt x="11366" y="12463"/>
                  <a:pt x="11907" y="12891"/>
                  <a:pt x="11900" y="13699"/>
                </a:cubicBezTo>
                <a:cubicBezTo>
                  <a:pt x="11900" y="14629"/>
                  <a:pt x="11306" y="15068"/>
                  <a:pt x="10396" y="15062"/>
                </a:cubicBezTo>
                <a:moveTo>
                  <a:pt x="10396" y="11787"/>
                </a:moveTo>
                <a:cubicBezTo>
                  <a:pt x="9887" y="11787"/>
                  <a:pt x="9405" y="11816"/>
                  <a:pt x="9036" y="11868"/>
                </a:cubicBezTo>
                <a:lnTo>
                  <a:pt x="9036" y="15691"/>
                </a:lnTo>
                <a:cubicBezTo>
                  <a:pt x="9287" y="15720"/>
                  <a:pt x="9656" y="15749"/>
                  <a:pt x="10178" y="15749"/>
                </a:cubicBezTo>
                <a:cubicBezTo>
                  <a:pt x="11048" y="15749"/>
                  <a:pt x="11762" y="15587"/>
                  <a:pt x="12231" y="15246"/>
                </a:cubicBezTo>
                <a:cubicBezTo>
                  <a:pt x="12660" y="14929"/>
                  <a:pt x="12970" y="14415"/>
                  <a:pt x="12970" y="13670"/>
                </a:cubicBezTo>
                <a:cubicBezTo>
                  <a:pt x="12970" y="12983"/>
                  <a:pt x="12680" y="12503"/>
                  <a:pt x="12217" y="12203"/>
                </a:cubicBezTo>
                <a:cubicBezTo>
                  <a:pt x="11788" y="11920"/>
                  <a:pt x="11241" y="11787"/>
                  <a:pt x="10396" y="11787"/>
                </a:cubicBezTo>
                <a:moveTo>
                  <a:pt x="6769" y="13659"/>
                </a:moveTo>
                <a:cubicBezTo>
                  <a:pt x="6623" y="13659"/>
                  <a:pt x="6518" y="13653"/>
                  <a:pt x="6432" y="13636"/>
                </a:cubicBezTo>
                <a:lnTo>
                  <a:pt x="6432" y="12486"/>
                </a:lnTo>
                <a:cubicBezTo>
                  <a:pt x="6505" y="12469"/>
                  <a:pt x="6643" y="12452"/>
                  <a:pt x="6848" y="12452"/>
                </a:cubicBezTo>
                <a:cubicBezTo>
                  <a:pt x="7350" y="12452"/>
                  <a:pt x="7634" y="12665"/>
                  <a:pt x="7634" y="13023"/>
                </a:cubicBezTo>
                <a:cubicBezTo>
                  <a:pt x="7634" y="13422"/>
                  <a:pt x="7304" y="13659"/>
                  <a:pt x="6769" y="13659"/>
                </a:cubicBezTo>
                <a:moveTo>
                  <a:pt x="6796" y="11787"/>
                </a:moveTo>
                <a:cubicBezTo>
                  <a:pt x="6182" y="11787"/>
                  <a:pt x="5746" y="11822"/>
                  <a:pt x="5436" y="11868"/>
                </a:cubicBezTo>
                <a:lnTo>
                  <a:pt x="5436" y="15709"/>
                </a:lnTo>
                <a:lnTo>
                  <a:pt x="6432" y="15709"/>
                </a:lnTo>
                <a:lnTo>
                  <a:pt x="6432" y="14317"/>
                </a:lnTo>
                <a:cubicBezTo>
                  <a:pt x="6525" y="14328"/>
                  <a:pt x="6643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6" y="13705"/>
                  <a:pt x="8631" y="13381"/>
                  <a:pt x="8631" y="13000"/>
                </a:cubicBezTo>
                <a:cubicBezTo>
                  <a:pt x="8631" y="12619"/>
                  <a:pt x="8439" y="12296"/>
                  <a:pt x="8155" y="12099"/>
                </a:cubicBezTo>
                <a:cubicBezTo>
                  <a:pt x="7859" y="11892"/>
                  <a:pt x="7416" y="11787"/>
                  <a:pt x="6796" y="1178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888"/>
          <p:cNvSpPr/>
          <p:nvPr/>
        </p:nvSpPr>
        <p:spPr>
          <a:xfrm>
            <a:off x="10000233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36" y="15709"/>
                </a:moveTo>
                <a:lnTo>
                  <a:pt x="13945" y="15709"/>
                </a:lnTo>
                <a:lnTo>
                  <a:pt x="13945" y="14144"/>
                </a:lnTo>
                <a:lnTo>
                  <a:pt x="15543" y="14144"/>
                </a:lnTo>
                <a:lnTo>
                  <a:pt x="15543" y="13428"/>
                </a:lnTo>
                <a:lnTo>
                  <a:pt x="13945" y="13428"/>
                </a:lnTo>
                <a:lnTo>
                  <a:pt x="13945" y="12538"/>
                </a:lnTo>
                <a:lnTo>
                  <a:pt x="15655" y="12538"/>
                </a:lnTo>
                <a:lnTo>
                  <a:pt x="15655" y="11816"/>
                </a:lnTo>
                <a:lnTo>
                  <a:pt x="12936" y="11816"/>
                </a:lnTo>
                <a:cubicBezTo>
                  <a:pt x="12936" y="11816"/>
                  <a:pt x="12936" y="15709"/>
                  <a:pt x="129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1136" y="15709"/>
                </a:moveTo>
                <a:lnTo>
                  <a:pt x="12145" y="15709"/>
                </a:lnTo>
                <a:lnTo>
                  <a:pt x="12145" y="11816"/>
                </a:lnTo>
                <a:lnTo>
                  <a:pt x="11136" y="11816"/>
                </a:lnTo>
                <a:cubicBezTo>
                  <a:pt x="11136" y="11816"/>
                  <a:pt x="11136" y="15709"/>
                  <a:pt x="11136" y="15709"/>
                </a:cubicBezTo>
                <a:close/>
                <a:moveTo>
                  <a:pt x="8395" y="14167"/>
                </a:moveTo>
                <a:lnTo>
                  <a:pt x="9082" y="14167"/>
                </a:lnTo>
                <a:lnTo>
                  <a:pt x="9082" y="14981"/>
                </a:lnTo>
                <a:cubicBezTo>
                  <a:pt x="9002" y="15015"/>
                  <a:pt x="8818" y="15039"/>
                  <a:pt x="8586" y="15039"/>
                </a:cubicBezTo>
                <a:cubicBezTo>
                  <a:pt x="7761" y="15039"/>
                  <a:pt x="7187" y="14565"/>
                  <a:pt x="7187" y="13762"/>
                </a:cubicBezTo>
                <a:cubicBezTo>
                  <a:pt x="7187" y="12919"/>
                  <a:pt x="7821" y="12503"/>
                  <a:pt x="8659" y="12503"/>
                </a:cubicBezTo>
                <a:cubicBezTo>
                  <a:pt x="9148" y="12503"/>
                  <a:pt x="9451" y="12579"/>
                  <a:pt x="9696" y="12672"/>
                </a:cubicBezTo>
                <a:lnTo>
                  <a:pt x="9907" y="11966"/>
                </a:lnTo>
                <a:cubicBezTo>
                  <a:pt x="9689" y="11874"/>
                  <a:pt x="9247" y="11776"/>
                  <a:pt x="8672" y="11776"/>
                </a:cubicBezTo>
                <a:cubicBezTo>
                  <a:pt x="7213" y="11776"/>
                  <a:pt x="6138" y="12515"/>
                  <a:pt x="6131" y="13809"/>
                </a:cubicBezTo>
                <a:cubicBezTo>
                  <a:pt x="6124" y="14381"/>
                  <a:pt x="6349" y="14888"/>
                  <a:pt x="6758" y="15223"/>
                </a:cubicBezTo>
                <a:cubicBezTo>
                  <a:pt x="7167" y="15570"/>
                  <a:pt x="7755" y="15749"/>
                  <a:pt x="8566" y="15749"/>
                </a:cubicBezTo>
                <a:cubicBezTo>
                  <a:pt x="9155" y="15749"/>
                  <a:pt x="9742" y="15622"/>
                  <a:pt x="10052" y="15530"/>
                </a:cubicBezTo>
                <a:lnTo>
                  <a:pt x="10052" y="13479"/>
                </a:lnTo>
                <a:lnTo>
                  <a:pt x="8395" y="13479"/>
                </a:lnTo>
                <a:cubicBezTo>
                  <a:pt x="8395" y="13479"/>
                  <a:pt x="8395" y="14167"/>
                  <a:pt x="8395" y="1416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889"/>
          <p:cNvSpPr/>
          <p:nvPr/>
        </p:nvSpPr>
        <p:spPr>
          <a:xfrm>
            <a:off x="10533494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9" y="13659"/>
                </a:moveTo>
                <a:cubicBezTo>
                  <a:pt x="9923" y="13659"/>
                  <a:pt x="9818" y="13653"/>
                  <a:pt x="9732" y="13636"/>
                </a:cubicBezTo>
                <a:lnTo>
                  <a:pt x="9732" y="12486"/>
                </a:lnTo>
                <a:cubicBezTo>
                  <a:pt x="9805" y="12469"/>
                  <a:pt x="9943" y="12452"/>
                  <a:pt x="10148" y="12452"/>
                </a:cubicBezTo>
                <a:cubicBezTo>
                  <a:pt x="10650" y="12452"/>
                  <a:pt x="10934" y="12665"/>
                  <a:pt x="10934" y="13023"/>
                </a:cubicBezTo>
                <a:cubicBezTo>
                  <a:pt x="10934" y="13422"/>
                  <a:pt x="10604" y="13659"/>
                  <a:pt x="10069" y="13659"/>
                </a:cubicBezTo>
                <a:moveTo>
                  <a:pt x="10096" y="11787"/>
                </a:moveTo>
                <a:cubicBezTo>
                  <a:pt x="9481" y="11787"/>
                  <a:pt x="9046" y="11822"/>
                  <a:pt x="8736" y="11869"/>
                </a:cubicBezTo>
                <a:lnTo>
                  <a:pt x="8736" y="15709"/>
                </a:lnTo>
                <a:lnTo>
                  <a:pt x="9732" y="15709"/>
                </a:lnTo>
                <a:lnTo>
                  <a:pt x="9732" y="14317"/>
                </a:lnTo>
                <a:cubicBezTo>
                  <a:pt x="9825" y="14328"/>
                  <a:pt x="9943" y="14334"/>
                  <a:pt x="10076" y="14334"/>
                </a:cubicBezTo>
                <a:cubicBezTo>
                  <a:pt x="10670" y="14334"/>
                  <a:pt x="11178" y="14207"/>
                  <a:pt x="11521" y="13924"/>
                </a:cubicBezTo>
                <a:cubicBezTo>
                  <a:pt x="11786" y="13705"/>
                  <a:pt x="11931" y="13382"/>
                  <a:pt x="11931" y="13000"/>
                </a:cubicBezTo>
                <a:cubicBezTo>
                  <a:pt x="11931" y="12619"/>
                  <a:pt x="11739" y="12296"/>
                  <a:pt x="11455" y="12099"/>
                </a:cubicBezTo>
                <a:cubicBezTo>
                  <a:pt x="11159" y="11891"/>
                  <a:pt x="10716" y="11787"/>
                  <a:pt x="10096" y="11787"/>
                </a:cubicBezTo>
                <a:moveTo>
                  <a:pt x="12131" y="13809"/>
                </a:moveTo>
                <a:cubicBezTo>
                  <a:pt x="12124" y="14381"/>
                  <a:pt x="12349" y="14888"/>
                  <a:pt x="12758" y="15224"/>
                </a:cubicBezTo>
                <a:cubicBezTo>
                  <a:pt x="13167" y="15571"/>
                  <a:pt x="13755" y="15749"/>
                  <a:pt x="14566" y="15749"/>
                </a:cubicBezTo>
                <a:cubicBezTo>
                  <a:pt x="15155" y="15749"/>
                  <a:pt x="15742" y="15622"/>
                  <a:pt x="16052" y="15530"/>
                </a:cubicBezTo>
                <a:lnTo>
                  <a:pt x="16052" y="13479"/>
                </a:lnTo>
                <a:lnTo>
                  <a:pt x="14395" y="13479"/>
                </a:lnTo>
                <a:lnTo>
                  <a:pt x="14395" y="14167"/>
                </a:lnTo>
                <a:lnTo>
                  <a:pt x="15081" y="14167"/>
                </a:lnTo>
                <a:lnTo>
                  <a:pt x="15081" y="14981"/>
                </a:lnTo>
                <a:cubicBezTo>
                  <a:pt x="15002" y="15015"/>
                  <a:pt x="14818" y="15039"/>
                  <a:pt x="14586" y="15039"/>
                </a:cubicBezTo>
                <a:cubicBezTo>
                  <a:pt x="13761" y="15039"/>
                  <a:pt x="13187" y="14566"/>
                  <a:pt x="13187" y="13762"/>
                </a:cubicBezTo>
                <a:cubicBezTo>
                  <a:pt x="13187" y="12919"/>
                  <a:pt x="13821" y="12503"/>
                  <a:pt x="14659" y="12503"/>
                </a:cubicBezTo>
                <a:cubicBezTo>
                  <a:pt x="15148" y="12503"/>
                  <a:pt x="15451" y="12579"/>
                  <a:pt x="15696" y="12671"/>
                </a:cubicBezTo>
                <a:lnTo>
                  <a:pt x="15906" y="11966"/>
                </a:lnTo>
                <a:cubicBezTo>
                  <a:pt x="15689" y="11874"/>
                  <a:pt x="15247" y="11776"/>
                  <a:pt x="14672" y="11776"/>
                </a:cubicBezTo>
                <a:cubicBezTo>
                  <a:pt x="13213" y="11776"/>
                  <a:pt x="12138" y="12515"/>
                  <a:pt x="12131" y="13809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606" y="14265"/>
                </a:moveTo>
                <a:cubicBezTo>
                  <a:pt x="6606" y="14872"/>
                  <a:pt x="6343" y="15039"/>
                  <a:pt x="5920" y="15039"/>
                </a:cubicBezTo>
                <a:cubicBezTo>
                  <a:pt x="5722" y="15039"/>
                  <a:pt x="5544" y="15010"/>
                  <a:pt x="5406" y="14969"/>
                </a:cubicBezTo>
                <a:lnTo>
                  <a:pt x="5293" y="15680"/>
                </a:lnTo>
                <a:cubicBezTo>
                  <a:pt x="5491" y="15738"/>
                  <a:pt x="5795" y="15773"/>
                  <a:pt x="6026" y="15773"/>
                </a:cubicBezTo>
                <a:cubicBezTo>
                  <a:pt x="7003" y="15773"/>
                  <a:pt x="7610" y="15385"/>
                  <a:pt x="7610" y="14276"/>
                </a:cubicBezTo>
                <a:lnTo>
                  <a:pt x="7610" y="11816"/>
                </a:lnTo>
                <a:lnTo>
                  <a:pt x="6606" y="11816"/>
                </a:lnTo>
                <a:cubicBezTo>
                  <a:pt x="6606" y="11816"/>
                  <a:pt x="6606" y="14265"/>
                  <a:pt x="6606" y="1426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890"/>
          <p:cNvSpPr/>
          <p:nvPr/>
        </p:nvSpPr>
        <p:spPr>
          <a:xfrm>
            <a:off x="11066755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3031" y="13809"/>
                </a:moveTo>
                <a:cubicBezTo>
                  <a:pt x="13024" y="14381"/>
                  <a:pt x="13249" y="14888"/>
                  <a:pt x="13658" y="15223"/>
                </a:cubicBezTo>
                <a:cubicBezTo>
                  <a:pt x="14067" y="15570"/>
                  <a:pt x="14655" y="15749"/>
                  <a:pt x="15467" y="15749"/>
                </a:cubicBezTo>
                <a:cubicBezTo>
                  <a:pt x="16054" y="15749"/>
                  <a:pt x="16642" y="15622"/>
                  <a:pt x="16952" y="15530"/>
                </a:cubicBezTo>
                <a:lnTo>
                  <a:pt x="16952" y="13479"/>
                </a:lnTo>
                <a:lnTo>
                  <a:pt x="15295" y="13479"/>
                </a:lnTo>
                <a:lnTo>
                  <a:pt x="15295" y="14167"/>
                </a:lnTo>
                <a:lnTo>
                  <a:pt x="15981" y="14167"/>
                </a:lnTo>
                <a:lnTo>
                  <a:pt x="15981" y="14981"/>
                </a:lnTo>
                <a:cubicBezTo>
                  <a:pt x="15902" y="15015"/>
                  <a:pt x="15718" y="15039"/>
                  <a:pt x="15486" y="15039"/>
                </a:cubicBezTo>
                <a:cubicBezTo>
                  <a:pt x="14661" y="15039"/>
                  <a:pt x="14087" y="14565"/>
                  <a:pt x="14087" y="13762"/>
                </a:cubicBezTo>
                <a:cubicBezTo>
                  <a:pt x="14087" y="12919"/>
                  <a:pt x="14721" y="12503"/>
                  <a:pt x="15559" y="12503"/>
                </a:cubicBezTo>
                <a:cubicBezTo>
                  <a:pt x="16048" y="12503"/>
                  <a:pt x="16351" y="12579"/>
                  <a:pt x="16596" y="12671"/>
                </a:cubicBezTo>
                <a:lnTo>
                  <a:pt x="16807" y="11966"/>
                </a:lnTo>
                <a:cubicBezTo>
                  <a:pt x="16589" y="11874"/>
                  <a:pt x="16147" y="11776"/>
                  <a:pt x="15572" y="11776"/>
                </a:cubicBezTo>
                <a:cubicBezTo>
                  <a:pt x="14113" y="11776"/>
                  <a:pt x="13037" y="12515"/>
                  <a:pt x="13031" y="13809"/>
                </a:cubicBezTo>
                <a:moveTo>
                  <a:pt x="6169" y="13659"/>
                </a:moveTo>
                <a:cubicBezTo>
                  <a:pt x="6023" y="13659"/>
                  <a:pt x="5918" y="13653"/>
                  <a:pt x="5832" y="13636"/>
                </a:cubicBezTo>
                <a:lnTo>
                  <a:pt x="5832" y="12486"/>
                </a:lnTo>
                <a:cubicBezTo>
                  <a:pt x="5905" y="12469"/>
                  <a:pt x="6043" y="12452"/>
                  <a:pt x="6248" y="12452"/>
                </a:cubicBezTo>
                <a:cubicBezTo>
                  <a:pt x="6750" y="12452"/>
                  <a:pt x="7034" y="12665"/>
                  <a:pt x="7034" y="13023"/>
                </a:cubicBezTo>
                <a:cubicBezTo>
                  <a:pt x="7034" y="13422"/>
                  <a:pt x="6704" y="13659"/>
                  <a:pt x="6169" y="13659"/>
                </a:cubicBezTo>
                <a:moveTo>
                  <a:pt x="6196" y="11787"/>
                </a:moveTo>
                <a:cubicBezTo>
                  <a:pt x="5582" y="11787"/>
                  <a:pt x="5146" y="11822"/>
                  <a:pt x="4836" y="11868"/>
                </a:cubicBezTo>
                <a:lnTo>
                  <a:pt x="4836" y="15709"/>
                </a:lnTo>
                <a:lnTo>
                  <a:pt x="5832" y="15709"/>
                </a:lnTo>
                <a:lnTo>
                  <a:pt x="5832" y="14317"/>
                </a:lnTo>
                <a:cubicBezTo>
                  <a:pt x="5925" y="14328"/>
                  <a:pt x="6043" y="14334"/>
                  <a:pt x="6176" y="14334"/>
                </a:cubicBezTo>
                <a:cubicBezTo>
                  <a:pt x="6770" y="14334"/>
                  <a:pt x="7278" y="14207"/>
                  <a:pt x="7621" y="13924"/>
                </a:cubicBezTo>
                <a:cubicBezTo>
                  <a:pt x="7886" y="13705"/>
                  <a:pt x="8031" y="13381"/>
                  <a:pt x="8031" y="13000"/>
                </a:cubicBezTo>
                <a:cubicBezTo>
                  <a:pt x="8031" y="12619"/>
                  <a:pt x="7839" y="12296"/>
                  <a:pt x="7555" y="12099"/>
                </a:cubicBezTo>
                <a:cubicBezTo>
                  <a:pt x="7259" y="11892"/>
                  <a:pt x="6816" y="11787"/>
                  <a:pt x="6196" y="11787"/>
                </a:cubicBezTo>
                <a:moveTo>
                  <a:pt x="11195" y="12954"/>
                </a:moveTo>
                <a:cubicBezTo>
                  <a:pt x="11195" y="13537"/>
                  <a:pt x="11215" y="14063"/>
                  <a:pt x="11280" y="14577"/>
                </a:cubicBezTo>
                <a:lnTo>
                  <a:pt x="11261" y="14577"/>
                </a:lnTo>
                <a:cubicBezTo>
                  <a:pt x="11062" y="14138"/>
                  <a:pt x="10799" y="13653"/>
                  <a:pt x="10535" y="13243"/>
                </a:cubicBezTo>
                <a:lnTo>
                  <a:pt x="9611" y="11816"/>
                </a:lnTo>
                <a:lnTo>
                  <a:pt x="8436" y="11816"/>
                </a:lnTo>
                <a:lnTo>
                  <a:pt x="8436" y="15709"/>
                </a:lnTo>
                <a:lnTo>
                  <a:pt x="9360" y="15709"/>
                </a:lnTo>
                <a:lnTo>
                  <a:pt x="9360" y="14536"/>
                </a:lnTo>
                <a:cubicBezTo>
                  <a:pt x="9360" y="13901"/>
                  <a:pt x="9347" y="13352"/>
                  <a:pt x="9320" y="12838"/>
                </a:cubicBezTo>
                <a:lnTo>
                  <a:pt x="9340" y="12833"/>
                </a:lnTo>
                <a:cubicBezTo>
                  <a:pt x="9558" y="13289"/>
                  <a:pt x="9848" y="13791"/>
                  <a:pt x="10112" y="14207"/>
                </a:cubicBezTo>
                <a:lnTo>
                  <a:pt x="11062" y="15709"/>
                </a:lnTo>
                <a:lnTo>
                  <a:pt x="12119" y="15709"/>
                </a:lnTo>
                <a:lnTo>
                  <a:pt x="12119" y="11816"/>
                </a:lnTo>
                <a:lnTo>
                  <a:pt x="11195" y="11816"/>
                </a:lnTo>
                <a:cubicBezTo>
                  <a:pt x="11195" y="11816"/>
                  <a:pt x="11195" y="12954"/>
                  <a:pt x="11195" y="1295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3466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871311" y="1419644"/>
            <a:ext cx="10449378" cy="4018713"/>
            <a:chOff x="880859" y="1433100"/>
            <a:chExt cx="10449378" cy="4018713"/>
          </a:xfrm>
        </p:grpSpPr>
        <p:sp>
          <p:nvSpPr>
            <p:cNvPr id="3" name="Shape 2893"/>
            <p:cNvSpPr/>
            <p:nvPr/>
          </p:nvSpPr>
          <p:spPr>
            <a:xfrm>
              <a:off x="880859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7" y="14380"/>
                  </a:moveTo>
                  <a:cubicBezTo>
                    <a:pt x="12819" y="14469"/>
                    <a:pt x="12764" y="14592"/>
                    <a:pt x="12764" y="14727"/>
                  </a:cubicBezTo>
                  <a:cubicBezTo>
                    <a:pt x="12764" y="14999"/>
                    <a:pt x="12984" y="15218"/>
                    <a:pt x="13255" y="15218"/>
                  </a:cubicBezTo>
                  <a:cubicBezTo>
                    <a:pt x="13390" y="15218"/>
                    <a:pt x="13513" y="15164"/>
                    <a:pt x="13602" y="15074"/>
                  </a:cubicBezTo>
                  <a:lnTo>
                    <a:pt x="17529" y="11147"/>
                  </a:lnTo>
                  <a:cubicBezTo>
                    <a:pt x="17618" y="11058"/>
                    <a:pt x="17673" y="10936"/>
                    <a:pt x="17673" y="10800"/>
                  </a:cubicBezTo>
                  <a:cubicBezTo>
                    <a:pt x="17673" y="10665"/>
                    <a:pt x="17618" y="10542"/>
                    <a:pt x="17529" y="10453"/>
                  </a:cubicBezTo>
                  <a:lnTo>
                    <a:pt x="13602" y="6526"/>
                  </a:lnTo>
                  <a:cubicBezTo>
                    <a:pt x="13513" y="6437"/>
                    <a:pt x="13390" y="6382"/>
                    <a:pt x="13255" y="6382"/>
                  </a:cubicBezTo>
                  <a:cubicBezTo>
                    <a:pt x="12984" y="6382"/>
                    <a:pt x="12764" y="6601"/>
                    <a:pt x="12764" y="6873"/>
                  </a:cubicBezTo>
                  <a:cubicBezTo>
                    <a:pt x="12764" y="7008"/>
                    <a:pt x="12819" y="7131"/>
                    <a:pt x="12907" y="7220"/>
                  </a:cubicBezTo>
                  <a:lnTo>
                    <a:pt x="15997" y="10309"/>
                  </a:ln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15997" y="11291"/>
                  </a:lnTo>
                  <a:cubicBezTo>
                    <a:pt x="15997" y="11291"/>
                    <a:pt x="12907" y="14380"/>
                    <a:pt x="12907" y="14380"/>
                  </a:cubicBezTo>
                  <a:close/>
                  <a:moveTo>
                    <a:pt x="21109" y="0"/>
                  </a:moveTo>
                  <a:lnTo>
                    <a:pt x="3436" y="0"/>
                  </a:lnTo>
                  <a:cubicBezTo>
                    <a:pt x="3166" y="0"/>
                    <a:pt x="2945" y="220"/>
                    <a:pt x="2945" y="491"/>
                  </a:cubicBezTo>
                  <a:lnTo>
                    <a:pt x="2945" y="7855"/>
                  </a:lnTo>
                  <a:cubicBezTo>
                    <a:pt x="2945" y="8126"/>
                    <a:pt x="3166" y="8345"/>
                    <a:pt x="3436" y="8345"/>
                  </a:cubicBezTo>
                  <a:cubicBezTo>
                    <a:pt x="3707" y="8345"/>
                    <a:pt x="3927" y="8126"/>
                    <a:pt x="3927" y="7855"/>
                  </a:cubicBezTo>
                  <a:lnTo>
                    <a:pt x="3927" y="982"/>
                  </a:lnTo>
                  <a:lnTo>
                    <a:pt x="20618" y="982"/>
                  </a:lnTo>
                  <a:lnTo>
                    <a:pt x="20618" y="20618"/>
                  </a:lnTo>
                  <a:lnTo>
                    <a:pt x="3927" y="20618"/>
                  </a:lnTo>
                  <a:lnTo>
                    <a:pt x="3927" y="13745"/>
                  </a:lnTo>
                  <a:cubicBezTo>
                    <a:pt x="3927" y="13475"/>
                    <a:pt x="3707" y="13255"/>
                    <a:pt x="3436" y="13255"/>
                  </a:cubicBezTo>
                  <a:cubicBezTo>
                    <a:pt x="3166" y="13255"/>
                    <a:pt x="2945" y="13475"/>
                    <a:pt x="2945" y="13745"/>
                  </a:cubicBezTo>
                  <a:lnTo>
                    <a:pt x="2945" y="21109"/>
                  </a:lnTo>
                  <a:cubicBezTo>
                    <a:pt x="2945" y="21380"/>
                    <a:pt x="3166" y="21600"/>
                    <a:pt x="3436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" name="Shape 2894"/>
            <p:cNvSpPr/>
            <p:nvPr/>
          </p:nvSpPr>
          <p:spPr>
            <a:xfrm>
              <a:off x="1414120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10309"/>
                  </a:moveTo>
                  <a:lnTo>
                    <a:pt x="5604" y="10309"/>
                  </a:lnTo>
                  <a:lnTo>
                    <a:pt x="8693" y="7220"/>
                  </a:lnTo>
                  <a:cubicBezTo>
                    <a:pt x="8781" y="7131"/>
                    <a:pt x="8836" y="7008"/>
                    <a:pt x="8836" y="6873"/>
                  </a:cubicBezTo>
                  <a:cubicBezTo>
                    <a:pt x="8836" y="6601"/>
                    <a:pt x="8616" y="6382"/>
                    <a:pt x="8345" y="6382"/>
                  </a:cubicBezTo>
                  <a:cubicBezTo>
                    <a:pt x="8210" y="6382"/>
                    <a:pt x="8087" y="6437"/>
                    <a:pt x="7998" y="6526"/>
                  </a:cubicBezTo>
                  <a:lnTo>
                    <a:pt x="4071" y="10453"/>
                  </a:lnTo>
                  <a:cubicBezTo>
                    <a:pt x="3982" y="10542"/>
                    <a:pt x="3927" y="10665"/>
                    <a:pt x="3927" y="10800"/>
                  </a:cubicBezTo>
                  <a:cubicBezTo>
                    <a:pt x="3927" y="10936"/>
                    <a:pt x="3982" y="11058"/>
                    <a:pt x="4071" y="11147"/>
                  </a:cubicBezTo>
                  <a:lnTo>
                    <a:pt x="7998" y="15074"/>
                  </a:lnTo>
                  <a:cubicBezTo>
                    <a:pt x="8087" y="15164"/>
                    <a:pt x="8210" y="15218"/>
                    <a:pt x="8345" y="15218"/>
                  </a:cubicBezTo>
                  <a:cubicBezTo>
                    <a:pt x="8616" y="15218"/>
                    <a:pt x="8836" y="14999"/>
                    <a:pt x="8836" y="14727"/>
                  </a:cubicBezTo>
                  <a:cubicBezTo>
                    <a:pt x="8836" y="14592"/>
                    <a:pt x="8781" y="14469"/>
                    <a:pt x="8693" y="14380"/>
                  </a:cubicBezTo>
                  <a:lnTo>
                    <a:pt x="5604" y="11291"/>
                  </a:ln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18164" y="13255"/>
                  </a:moveTo>
                  <a:cubicBezTo>
                    <a:pt x="17893" y="13255"/>
                    <a:pt x="17673" y="13475"/>
                    <a:pt x="17673" y="13745"/>
                  </a:cubicBezTo>
                  <a:lnTo>
                    <a:pt x="17673" y="20618"/>
                  </a:lnTo>
                  <a:lnTo>
                    <a:pt x="982" y="20618"/>
                  </a:lnTo>
                  <a:lnTo>
                    <a:pt x="982" y="982"/>
                  </a:lnTo>
                  <a:lnTo>
                    <a:pt x="17673" y="982"/>
                  </a:lnTo>
                  <a:lnTo>
                    <a:pt x="17673" y="7855"/>
                  </a:lnTo>
                  <a:cubicBezTo>
                    <a:pt x="17673" y="8126"/>
                    <a:pt x="17893" y="8345"/>
                    <a:pt x="18164" y="8345"/>
                  </a:cubicBezTo>
                  <a:cubicBezTo>
                    <a:pt x="18434" y="8345"/>
                    <a:pt x="18655" y="8126"/>
                    <a:pt x="18655" y="7855"/>
                  </a:cubicBezTo>
                  <a:lnTo>
                    <a:pt x="18655" y="491"/>
                  </a:lnTo>
                  <a:cubicBezTo>
                    <a:pt x="18655" y="220"/>
                    <a:pt x="18434" y="0"/>
                    <a:pt x="18164" y="0"/>
                  </a:cubicBez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18164" y="21600"/>
                  </a:lnTo>
                  <a:cubicBezTo>
                    <a:pt x="18434" y="21600"/>
                    <a:pt x="18655" y="21380"/>
                    <a:pt x="18655" y="21109"/>
                  </a:cubicBezTo>
                  <a:lnTo>
                    <a:pt x="18655" y="13745"/>
                  </a:lnTo>
                  <a:cubicBezTo>
                    <a:pt x="18655" y="13475"/>
                    <a:pt x="18434" y="13255"/>
                    <a:pt x="18164" y="132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" name="Shape 2895"/>
            <p:cNvSpPr/>
            <p:nvPr/>
          </p:nvSpPr>
          <p:spPr>
            <a:xfrm>
              <a:off x="2017213" y="1433100"/>
              <a:ext cx="139664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5709"/>
                  </a:moveTo>
                  <a:cubicBezTo>
                    <a:pt x="20347" y="15709"/>
                    <a:pt x="20102" y="15764"/>
                    <a:pt x="19924" y="15853"/>
                  </a:cubicBezTo>
                  <a:lnTo>
                    <a:pt x="11782" y="19924"/>
                  </a:lnTo>
                  <a:lnTo>
                    <a:pt x="11782" y="491"/>
                  </a:lnTo>
                  <a:cubicBezTo>
                    <a:pt x="11782" y="220"/>
                    <a:pt x="11342" y="0"/>
                    <a:pt x="10800" y="0"/>
                  </a:cubicBezTo>
                  <a:cubicBezTo>
                    <a:pt x="10258" y="0"/>
                    <a:pt x="9818" y="220"/>
                    <a:pt x="9818" y="491"/>
                  </a:cubicBezTo>
                  <a:lnTo>
                    <a:pt x="9818" y="19924"/>
                  </a:lnTo>
                  <a:lnTo>
                    <a:pt x="1676" y="15853"/>
                  </a:lnTo>
                  <a:cubicBezTo>
                    <a:pt x="1498" y="15764"/>
                    <a:pt x="1253" y="15709"/>
                    <a:pt x="982" y="15709"/>
                  </a:cubicBezTo>
                  <a:cubicBezTo>
                    <a:pt x="440" y="15709"/>
                    <a:pt x="0" y="15929"/>
                    <a:pt x="0" y="16200"/>
                  </a:cubicBezTo>
                  <a:cubicBezTo>
                    <a:pt x="0" y="16336"/>
                    <a:pt x="110" y="16458"/>
                    <a:pt x="288" y="16547"/>
                  </a:cubicBezTo>
                  <a:lnTo>
                    <a:pt x="10106" y="21456"/>
                  </a:lnTo>
                  <a:cubicBezTo>
                    <a:pt x="10284" y="21545"/>
                    <a:pt x="10529" y="21600"/>
                    <a:pt x="10800" y="21600"/>
                  </a:cubicBezTo>
                  <a:cubicBezTo>
                    <a:pt x="11071" y="21600"/>
                    <a:pt x="11316" y="21545"/>
                    <a:pt x="11494" y="21456"/>
                  </a:cubicBezTo>
                  <a:lnTo>
                    <a:pt x="21312" y="16547"/>
                  </a:lnTo>
                  <a:cubicBezTo>
                    <a:pt x="21490" y="16458"/>
                    <a:pt x="21600" y="16336"/>
                    <a:pt x="21600" y="16200"/>
                  </a:cubicBezTo>
                  <a:cubicBezTo>
                    <a:pt x="21600" y="15929"/>
                    <a:pt x="21160" y="15709"/>
                    <a:pt x="20618" y="15709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" name="Shape 2896"/>
            <p:cNvSpPr/>
            <p:nvPr/>
          </p:nvSpPr>
          <p:spPr>
            <a:xfrm>
              <a:off x="2550474" y="1433100"/>
              <a:ext cx="139664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2" y="5053"/>
                  </a:moveTo>
                  <a:lnTo>
                    <a:pt x="11494" y="144"/>
                  </a:lnTo>
                  <a:cubicBezTo>
                    <a:pt x="11316" y="55"/>
                    <a:pt x="11071" y="0"/>
                    <a:pt x="10800" y="0"/>
                  </a:cubicBezTo>
                  <a:cubicBezTo>
                    <a:pt x="10529" y="0"/>
                    <a:pt x="10284" y="55"/>
                    <a:pt x="10106" y="144"/>
                  </a:cubicBezTo>
                  <a:lnTo>
                    <a:pt x="288" y="5053"/>
                  </a:lnTo>
                  <a:cubicBezTo>
                    <a:pt x="110" y="5142"/>
                    <a:pt x="0" y="5264"/>
                    <a:pt x="0" y="5400"/>
                  </a:cubicBezTo>
                  <a:cubicBezTo>
                    <a:pt x="0" y="5671"/>
                    <a:pt x="440" y="5891"/>
                    <a:pt x="982" y="5891"/>
                  </a:cubicBezTo>
                  <a:cubicBezTo>
                    <a:pt x="1253" y="5891"/>
                    <a:pt x="1498" y="5836"/>
                    <a:pt x="1676" y="5747"/>
                  </a:cubicBezTo>
                  <a:lnTo>
                    <a:pt x="9818" y="1676"/>
                  </a:lnTo>
                  <a:lnTo>
                    <a:pt x="9818" y="21109"/>
                  </a:lnTo>
                  <a:cubicBezTo>
                    <a:pt x="9818" y="21380"/>
                    <a:pt x="10258" y="21600"/>
                    <a:pt x="10800" y="21600"/>
                  </a:cubicBezTo>
                  <a:cubicBezTo>
                    <a:pt x="11342" y="21600"/>
                    <a:pt x="11782" y="21380"/>
                    <a:pt x="11782" y="21109"/>
                  </a:cubicBezTo>
                  <a:lnTo>
                    <a:pt x="11782" y="1676"/>
                  </a:lnTo>
                  <a:lnTo>
                    <a:pt x="19924" y="5747"/>
                  </a:lnTo>
                  <a:cubicBezTo>
                    <a:pt x="20102" y="5836"/>
                    <a:pt x="20347" y="5891"/>
                    <a:pt x="20618" y="5891"/>
                  </a:cubicBezTo>
                  <a:cubicBezTo>
                    <a:pt x="21160" y="5891"/>
                    <a:pt x="21600" y="5671"/>
                    <a:pt x="21600" y="5400"/>
                  </a:cubicBezTo>
                  <a:cubicBezTo>
                    <a:pt x="21600" y="5264"/>
                    <a:pt x="21490" y="5142"/>
                    <a:pt x="21312" y="505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" name="Shape 2897"/>
            <p:cNvSpPr/>
            <p:nvPr/>
          </p:nvSpPr>
          <p:spPr>
            <a:xfrm>
              <a:off x="3013903" y="1502932"/>
              <a:ext cx="279328" cy="13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9818"/>
                  </a:moveTo>
                  <a:lnTo>
                    <a:pt x="1676" y="9818"/>
                  </a:lnTo>
                  <a:lnTo>
                    <a:pt x="5747" y="1676"/>
                  </a:lnTo>
                  <a:cubicBezTo>
                    <a:pt x="5836" y="1499"/>
                    <a:pt x="5891" y="1253"/>
                    <a:pt x="5891" y="982"/>
                  </a:cubicBezTo>
                  <a:cubicBezTo>
                    <a:pt x="5891" y="439"/>
                    <a:pt x="5671" y="0"/>
                    <a:pt x="5400" y="0"/>
                  </a:cubicBezTo>
                  <a:cubicBezTo>
                    <a:pt x="5265" y="0"/>
                    <a:pt x="5142" y="110"/>
                    <a:pt x="5053" y="288"/>
                  </a:cubicBezTo>
                  <a:lnTo>
                    <a:pt x="144" y="10106"/>
                  </a:lnTo>
                  <a:cubicBezTo>
                    <a:pt x="55" y="10284"/>
                    <a:pt x="0" y="10530"/>
                    <a:pt x="0" y="10800"/>
                  </a:cubicBezTo>
                  <a:cubicBezTo>
                    <a:pt x="0" y="11071"/>
                    <a:pt x="55" y="11317"/>
                    <a:pt x="144" y="11494"/>
                  </a:cubicBezTo>
                  <a:lnTo>
                    <a:pt x="5053" y="21312"/>
                  </a:lnTo>
                  <a:cubicBezTo>
                    <a:pt x="5142" y="21491"/>
                    <a:pt x="5265" y="21600"/>
                    <a:pt x="5400" y="21600"/>
                  </a:cubicBezTo>
                  <a:cubicBezTo>
                    <a:pt x="5671" y="21600"/>
                    <a:pt x="5891" y="21161"/>
                    <a:pt x="5891" y="20618"/>
                  </a:cubicBezTo>
                  <a:cubicBezTo>
                    <a:pt x="5891" y="20348"/>
                    <a:pt x="5836" y="20102"/>
                    <a:pt x="5747" y="19924"/>
                  </a:cubicBezTo>
                  <a:lnTo>
                    <a:pt x="1676" y="11782"/>
                  </a:lnTo>
                  <a:lnTo>
                    <a:pt x="21109" y="11782"/>
                  </a:lnTo>
                  <a:cubicBezTo>
                    <a:pt x="21380" y="11782"/>
                    <a:pt x="21600" y="11343"/>
                    <a:pt x="21600" y="10800"/>
                  </a:cubicBezTo>
                  <a:cubicBezTo>
                    <a:pt x="21600" y="10257"/>
                    <a:pt x="21380" y="9818"/>
                    <a:pt x="21109" y="98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" name="Shape 2898"/>
            <p:cNvSpPr/>
            <p:nvPr/>
          </p:nvSpPr>
          <p:spPr>
            <a:xfrm>
              <a:off x="3547164" y="1502932"/>
              <a:ext cx="279328" cy="13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6" y="10106"/>
                  </a:moveTo>
                  <a:lnTo>
                    <a:pt x="16547" y="288"/>
                  </a:lnTo>
                  <a:cubicBezTo>
                    <a:pt x="16458" y="110"/>
                    <a:pt x="16336" y="0"/>
                    <a:pt x="16200" y="0"/>
                  </a:cubicBezTo>
                  <a:cubicBezTo>
                    <a:pt x="15929" y="0"/>
                    <a:pt x="15709" y="439"/>
                    <a:pt x="15709" y="982"/>
                  </a:cubicBezTo>
                  <a:cubicBezTo>
                    <a:pt x="15709" y="1253"/>
                    <a:pt x="15764" y="1499"/>
                    <a:pt x="15853" y="1676"/>
                  </a:cubicBezTo>
                  <a:lnTo>
                    <a:pt x="19924" y="9818"/>
                  </a:lnTo>
                  <a:lnTo>
                    <a:pt x="491" y="9818"/>
                  </a:lnTo>
                  <a:cubicBezTo>
                    <a:pt x="220" y="9818"/>
                    <a:pt x="0" y="10257"/>
                    <a:pt x="0" y="10800"/>
                  </a:cubicBezTo>
                  <a:cubicBezTo>
                    <a:pt x="0" y="11343"/>
                    <a:pt x="220" y="11782"/>
                    <a:pt x="491" y="11782"/>
                  </a:cubicBezTo>
                  <a:lnTo>
                    <a:pt x="19924" y="11782"/>
                  </a:lnTo>
                  <a:lnTo>
                    <a:pt x="15853" y="19924"/>
                  </a:lnTo>
                  <a:cubicBezTo>
                    <a:pt x="15764" y="20102"/>
                    <a:pt x="15709" y="20347"/>
                    <a:pt x="15709" y="20618"/>
                  </a:cubicBezTo>
                  <a:cubicBezTo>
                    <a:pt x="15709" y="21161"/>
                    <a:pt x="15929" y="21600"/>
                    <a:pt x="16200" y="21600"/>
                  </a:cubicBezTo>
                  <a:cubicBezTo>
                    <a:pt x="16336" y="21600"/>
                    <a:pt x="16458" y="21491"/>
                    <a:pt x="16547" y="21312"/>
                  </a:cubicBezTo>
                  <a:lnTo>
                    <a:pt x="21456" y="11494"/>
                  </a:lnTo>
                  <a:cubicBezTo>
                    <a:pt x="21545" y="11317"/>
                    <a:pt x="21600" y="11071"/>
                    <a:pt x="21600" y="10800"/>
                  </a:cubicBezTo>
                  <a:cubicBezTo>
                    <a:pt x="21600" y="10529"/>
                    <a:pt x="21545" y="10284"/>
                    <a:pt x="21456" y="1010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9" name="Shape 2899"/>
            <p:cNvSpPr/>
            <p:nvPr/>
          </p:nvSpPr>
          <p:spPr>
            <a:xfrm>
              <a:off x="4093122" y="1509280"/>
              <a:ext cx="253935" cy="12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0" y="0"/>
                  </a:moveTo>
                  <a:cubicBezTo>
                    <a:pt x="20911" y="0"/>
                    <a:pt x="20776" y="121"/>
                    <a:pt x="20678" y="316"/>
                  </a:cubicBezTo>
                  <a:lnTo>
                    <a:pt x="10800" y="19033"/>
                  </a:lnTo>
                  <a:lnTo>
                    <a:pt x="922" y="316"/>
                  </a:lnTo>
                  <a:cubicBezTo>
                    <a:pt x="824" y="121"/>
                    <a:pt x="689" y="0"/>
                    <a:pt x="540" y="0"/>
                  </a:cubicBezTo>
                  <a:cubicBezTo>
                    <a:pt x="242" y="0"/>
                    <a:pt x="0" y="483"/>
                    <a:pt x="0" y="1080"/>
                  </a:cubicBezTo>
                  <a:cubicBezTo>
                    <a:pt x="0" y="1378"/>
                    <a:pt x="60" y="1648"/>
                    <a:pt x="158" y="1844"/>
                  </a:cubicBezTo>
                  <a:lnTo>
                    <a:pt x="10418" y="21284"/>
                  </a:lnTo>
                  <a:cubicBezTo>
                    <a:pt x="10516" y="21480"/>
                    <a:pt x="10651" y="21600"/>
                    <a:pt x="10800" y="21600"/>
                  </a:cubicBezTo>
                  <a:cubicBezTo>
                    <a:pt x="10949" y="21600"/>
                    <a:pt x="11084" y="21480"/>
                    <a:pt x="11182" y="21284"/>
                  </a:cubicBezTo>
                  <a:lnTo>
                    <a:pt x="21442" y="1844"/>
                  </a:lnTo>
                  <a:cubicBezTo>
                    <a:pt x="21540" y="1648"/>
                    <a:pt x="21600" y="1378"/>
                    <a:pt x="21600" y="1080"/>
                  </a:cubicBezTo>
                  <a:cubicBezTo>
                    <a:pt x="21600" y="483"/>
                    <a:pt x="21358" y="0"/>
                    <a:pt x="2106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0" name="Shape 2900"/>
            <p:cNvSpPr/>
            <p:nvPr/>
          </p:nvSpPr>
          <p:spPr>
            <a:xfrm>
              <a:off x="4626383" y="1509280"/>
              <a:ext cx="253935" cy="12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2" y="19756"/>
                  </a:moveTo>
                  <a:lnTo>
                    <a:pt x="11182" y="316"/>
                  </a:lnTo>
                  <a:cubicBezTo>
                    <a:pt x="11084" y="121"/>
                    <a:pt x="10949" y="0"/>
                    <a:pt x="10800" y="0"/>
                  </a:cubicBezTo>
                  <a:cubicBezTo>
                    <a:pt x="10651" y="0"/>
                    <a:pt x="10516" y="121"/>
                    <a:pt x="10418" y="316"/>
                  </a:cubicBezTo>
                  <a:lnTo>
                    <a:pt x="158" y="19756"/>
                  </a:lnTo>
                  <a:cubicBezTo>
                    <a:pt x="60" y="19953"/>
                    <a:pt x="0" y="20222"/>
                    <a:pt x="0" y="20520"/>
                  </a:cubicBezTo>
                  <a:cubicBezTo>
                    <a:pt x="0" y="21117"/>
                    <a:pt x="242" y="21600"/>
                    <a:pt x="540" y="21600"/>
                  </a:cubicBezTo>
                  <a:cubicBezTo>
                    <a:pt x="689" y="21600"/>
                    <a:pt x="824" y="21480"/>
                    <a:pt x="922" y="21284"/>
                  </a:cubicBezTo>
                  <a:lnTo>
                    <a:pt x="10800" y="2567"/>
                  </a:lnTo>
                  <a:lnTo>
                    <a:pt x="20678" y="21284"/>
                  </a:lnTo>
                  <a:cubicBezTo>
                    <a:pt x="20776" y="21480"/>
                    <a:pt x="20911" y="21600"/>
                    <a:pt x="21060" y="21600"/>
                  </a:cubicBezTo>
                  <a:cubicBezTo>
                    <a:pt x="21358" y="21600"/>
                    <a:pt x="21600" y="21117"/>
                    <a:pt x="21600" y="20520"/>
                  </a:cubicBezTo>
                  <a:cubicBezTo>
                    <a:pt x="21600" y="20222"/>
                    <a:pt x="21540" y="19953"/>
                    <a:pt x="21442" y="1975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1" name="Shape 2901"/>
            <p:cNvSpPr/>
            <p:nvPr/>
          </p:nvSpPr>
          <p:spPr>
            <a:xfrm>
              <a:off x="5223127" y="1445797"/>
              <a:ext cx="12696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7" y="10800"/>
                  </a:moveTo>
                  <a:lnTo>
                    <a:pt x="21284" y="922"/>
                  </a:lnTo>
                  <a:cubicBezTo>
                    <a:pt x="21480" y="824"/>
                    <a:pt x="21600" y="689"/>
                    <a:pt x="21600" y="540"/>
                  </a:cubicBezTo>
                  <a:cubicBezTo>
                    <a:pt x="21600" y="242"/>
                    <a:pt x="21117" y="0"/>
                    <a:pt x="20520" y="0"/>
                  </a:cubicBezTo>
                  <a:cubicBezTo>
                    <a:pt x="20222" y="0"/>
                    <a:pt x="19953" y="61"/>
                    <a:pt x="19756" y="158"/>
                  </a:cubicBezTo>
                  <a:lnTo>
                    <a:pt x="316" y="10418"/>
                  </a:lnTo>
                  <a:cubicBezTo>
                    <a:pt x="121" y="10516"/>
                    <a:pt x="0" y="10651"/>
                    <a:pt x="0" y="10800"/>
                  </a:cubicBezTo>
                  <a:cubicBezTo>
                    <a:pt x="0" y="10949"/>
                    <a:pt x="120" y="11084"/>
                    <a:pt x="316" y="11182"/>
                  </a:cubicBezTo>
                  <a:lnTo>
                    <a:pt x="19756" y="21442"/>
                  </a:lnTo>
                  <a:cubicBezTo>
                    <a:pt x="19953" y="21540"/>
                    <a:pt x="20222" y="21600"/>
                    <a:pt x="20520" y="21600"/>
                  </a:cubicBezTo>
                  <a:cubicBezTo>
                    <a:pt x="21117" y="21600"/>
                    <a:pt x="21600" y="21358"/>
                    <a:pt x="21600" y="21060"/>
                  </a:cubicBezTo>
                  <a:cubicBezTo>
                    <a:pt x="21600" y="20911"/>
                    <a:pt x="21480" y="20776"/>
                    <a:pt x="21284" y="20678"/>
                  </a:cubicBezTo>
                  <a:cubicBezTo>
                    <a:pt x="21284" y="20678"/>
                    <a:pt x="2567" y="10800"/>
                    <a:pt x="2567" y="1080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2" name="Shape 2902"/>
            <p:cNvSpPr/>
            <p:nvPr/>
          </p:nvSpPr>
          <p:spPr>
            <a:xfrm>
              <a:off x="5756388" y="1445797"/>
              <a:ext cx="12696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4" y="10418"/>
                  </a:moveTo>
                  <a:lnTo>
                    <a:pt x="1844" y="158"/>
                  </a:lnTo>
                  <a:cubicBezTo>
                    <a:pt x="1648" y="61"/>
                    <a:pt x="1378" y="0"/>
                    <a:pt x="1080" y="0"/>
                  </a:cubicBezTo>
                  <a:cubicBezTo>
                    <a:pt x="483" y="0"/>
                    <a:pt x="0" y="242"/>
                    <a:pt x="0" y="540"/>
                  </a:cubicBezTo>
                  <a:cubicBezTo>
                    <a:pt x="0" y="689"/>
                    <a:pt x="121" y="824"/>
                    <a:pt x="316" y="922"/>
                  </a:cubicBezTo>
                  <a:lnTo>
                    <a:pt x="19033" y="10800"/>
                  </a:lnTo>
                  <a:lnTo>
                    <a:pt x="316" y="20678"/>
                  </a:lnTo>
                  <a:cubicBezTo>
                    <a:pt x="121" y="20776"/>
                    <a:pt x="0" y="20911"/>
                    <a:pt x="0" y="21060"/>
                  </a:cubicBezTo>
                  <a:cubicBezTo>
                    <a:pt x="0" y="21358"/>
                    <a:pt x="483" y="21600"/>
                    <a:pt x="1080" y="21600"/>
                  </a:cubicBezTo>
                  <a:cubicBezTo>
                    <a:pt x="1378" y="21600"/>
                    <a:pt x="1648" y="21540"/>
                    <a:pt x="1844" y="21442"/>
                  </a:cubicBezTo>
                  <a:lnTo>
                    <a:pt x="21284" y="11182"/>
                  </a:lnTo>
                  <a:cubicBezTo>
                    <a:pt x="21479" y="11084"/>
                    <a:pt x="21600" y="10949"/>
                    <a:pt x="21600" y="10800"/>
                  </a:cubicBezTo>
                  <a:cubicBezTo>
                    <a:pt x="21600" y="10651"/>
                    <a:pt x="21479" y="10516"/>
                    <a:pt x="21284" y="104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Shape 2903"/>
            <p:cNvSpPr/>
            <p:nvPr/>
          </p:nvSpPr>
          <p:spPr>
            <a:xfrm>
              <a:off x="880859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6200" y="8836"/>
                  </a:moveTo>
                  <a:cubicBezTo>
                    <a:pt x="16065" y="8836"/>
                    <a:pt x="15942" y="8891"/>
                    <a:pt x="15852" y="8980"/>
                  </a:cubicBezTo>
                  <a:lnTo>
                    <a:pt x="10800" y="13574"/>
                  </a:lnTo>
                  <a:lnTo>
                    <a:pt x="5747" y="8980"/>
                  </a:lnTo>
                  <a:cubicBezTo>
                    <a:pt x="5658" y="8891"/>
                    <a:pt x="5535" y="8836"/>
                    <a:pt x="5400" y="8836"/>
                  </a:cubicBezTo>
                  <a:cubicBezTo>
                    <a:pt x="5129" y="8836"/>
                    <a:pt x="4909" y="9056"/>
                    <a:pt x="4909" y="9327"/>
                  </a:cubicBezTo>
                  <a:cubicBezTo>
                    <a:pt x="4909" y="9463"/>
                    <a:pt x="4964" y="9586"/>
                    <a:pt x="5053" y="9674"/>
                  </a:cubicBezTo>
                  <a:lnTo>
                    <a:pt x="10453" y="14583"/>
                  </a:lnTo>
                  <a:cubicBezTo>
                    <a:pt x="10542" y="14673"/>
                    <a:pt x="10665" y="14727"/>
                    <a:pt x="10800" y="14727"/>
                  </a:cubicBezTo>
                  <a:cubicBezTo>
                    <a:pt x="10935" y="14727"/>
                    <a:pt x="11058" y="14673"/>
                    <a:pt x="11147" y="14583"/>
                  </a:cubicBezTo>
                  <a:lnTo>
                    <a:pt x="16547" y="9674"/>
                  </a:lnTo>
                  <a:cubicBezTo>
                    <a:pt x="16636" y="9586"/>
                    <a:pt x="16691" y="9463"/>
                    <a:pt x="16691" y="9327"/>
                  </a:cubicBezTo>
                  <a:cubicBezTo>
                    <a:pt x="16691" y="9056"/>
                    <a:pt x="16471" y="8836"/>
                    <a:pt x="16200" y="883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4" name="Shape 2904"/>
            <p:cNvSpPr/>
            <p:nvPr/>
          </p:nvSpPr>
          <p:spPr>
            <a:xfrm>
              <a:off x="1414120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47" y="7017"/>
                  </a:moveTo>
                  <a:cubicBezTo>
                    <a:pt x="11058" y="6927"/>
                    <a:pt x="10935" y="6873"/>
                    <a:pt x="10800" y="6873"/>
                  </a:cubicBezTo>
                  <a:cubicBezTo>
                    <a:pt x="10665" y="6873"/>
                    <a:pt x="10542" y="6927"/>
                    <a:pt x="10453" y="7017"/>
                  </a:cubicBezTo>
                  <a:lnTo>
                    <a:pt x="5053" y="11926"/>
                  </a:lnTo>
                  <a:cubicBezTo>
                    <a:pt x="4964" y="12015"/>
                    <a:pt x="4909" y="12138"/>
                    <a:pt x="4909" y="12273"/>
                  </a:cubicBezTo>
                  <a:cubicBezTo>
                    <a:pt x="4909" y="12544"/>
                    <a:pt x="5129" y="12764"/>
                    <a:pt x="5400" y="12764"/>
                  </a:cubicBezTo>
                  <a:cubicBezTo>
                    <a:pt x="5535" y="12764"/>
                    <a:pt x="5658" y="12709"/>
                    <a:pt x="5747" y="12620"/>
                  </a:cubicBezTo>
                  <a:lnTo>
                    <a:pt x="10800" y="8026"/>
                  </a:lnTo>
                  <a:lnTo>
                    <a:pt x="15853" y="12620"/>
                  </a:lnTo>
                  <a:cubicBezTo>
                    <a:pt x="15942" y="12709"/>
                    <a:pt x="16065" y="12764"/>
                    <a:pt x="16200" y="12764"/>
                  </a:cubicBezTo>
                  <a:cubicBezTo>
                    <a:pt x="16471" y="12764"/>
                    <a:pt x="16691" y="12544"/>
                    <a:pt x="16691" y="12273"/>
                  </a:cubicBezTo>
                  <a:cubicBezTo>
                    <a:pt x="16691" y="12138"/>
                    <a:pt x="16636" y="12015"/>
                    <a:pt x="16547" y="11926"/>
                  </a:cubicBezTo>
                  <a:cubicBezTo>
                    <a:pt x="16547" y="11926"/>
                    <a:pt x="11147" y="7017"/>
                    <a:pt x="11147" y="7017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Shape 2905"/>
            <p:cNvSpPr/>
            <p:nvPr/>
          </p:nvSpPr>
          <p:spPr>
            <a:xfrm>
              <a:off x="1947381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2764" y="5400"/>
                  </a:moveTo>
                  <a:cubicBezTo>
                    <a:pt x="12764" y="5129"/>
                    <a:pt x="12544" y="4909"/>
                    <a:pt x="12273" y="4909"/>
                  </a:cubicBezTo>
                  <a:cubicBezTo>
                    <a:pt x="12137" y="4909"/>
                    <a:pt x="12015" y="4964"/>
                    <a:pt x="11926" y="5053"/>
                  </a:cubicBezTo>
                  <a:lnTo>
                    <a:pt x="7017" y="10453"/>
                  </a:lnTo>
                  <a:cubicBezTo>
                    <a:pt x="6928" y="10542"/>
                    <a:pt x="6873" y="10665"/>
                    <a:pt x="6873" y="10800"/>
                  </a:cubicBezTo>
                  <a:cubicBezTo>
                    <a:pt x="6873" y="10936"/>
                    <a:pt x="6928" y="11058"/>
                    <a:pt x="7017" y="11147"/>
                  </a:cubicBezTo>
                  <a:lnTo>
                    <a:pt x="11926" y="16547"/>
                  </a:lnTo>
                  <a:cubicBezTo>
                    <a:pt x="12015" y="16636"/>
                    <a:pt x="12137" y="16691"/>
                    <a:pt x="12273" y="16691"/>
                  </a:cubicBezTo>
                  <a:cubicBezTo>
                    <a:pt x="12544" y="16691"/>
                    <a:pt x="12764" y="16471"/>
                    <a:pt x="12764" y="16200"/>
                  </a:cubicBezTo>
                  <a:cubicBezTo>
                    <a:pt x="12764" y="16065"/>
                    <a:pt x="12709" y="15942"/>
                    <a:pt x="12620" y="15853"/>
                  </a:cubicBezTo>
                  <a:lnTo>
                    <a:pt x="8026" y="10800"/>
                  </a:lnTo>
                  <a:lnTo>
                    <a:pt x="12620" y="5747"/>
                  </a:lnTo>
                  <a:cubicBezTo>
                    <a:pt x="12709" y="5658"/>
                    <a:pt x="12764" y="5536"/>
                    <a:pt x="12764" y="54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Shape 2906"/>
            <p:cNvSpPr/>
            <p:nvPr/>
          </p:nvSpPr>
          <p:spPr>
            <a:xfrm>
              <a:off x="2480642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" name="Shape 2907"/>
            <p:cNvSpPr/>
            <p:nvPr/>
          </p:nvSpPr>
          <p:spPr>
            <a:xfrm>
              <a:off x="3013903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73" y="235"/>
                  </a:moveTo>
                  <a:cubicBezTo>
                    <a:pt x="12909" y="205"/>
                    <a:pt x="12840" y="184"/>
                    <a:pt x="12764" y="184"/>
                  </a:cubicBezTo>
                  <a:cubicBezTo>
                    <a:pt x="12493" y="184"/>
                    <a:pt x="12273" y="404"/>
                    <a:pt x="12273" y="675"/>
                  </a:cubicBezTo>
                  <a:cubicBezTo>
                    <a:pt x="12273" y="946"/>
                    <a:pt x="12493" y="1166"/>
                    <a:pt x="12764" y="1166"/>
                  </a:cubicBezTo>
                  <a:lnTo>
                    <a:pt x="12764" y="1179"/>
                  </a:lnTo>
                  <a:cubicBezTo>
                    <a:pt x="17245" y="2089"/>
                    <a:pt x="20618" y="6050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6050"/>
                    <a:pt x="4355" y="2089"/>
                    <a:pt x="8836" y="1179"/>
                  </a:cubicBezTo>
                  <a:lnTo>
                    <a:pt x="8836" y="1166"/>
                  </a:lnTo>
                  <a:cubicBezTo>
                    <a:pt x="9107" y="1166"/>
                    <a:pt x="9327" y="946"/>
                    <a:pt x="9327" y="675"/>
                  </a:cubicBezTo>
                  <a:cubicBezTo>
                    <a:pt x="9327" y="404"/>
                    <a:pt x="9107" y="184"/>
                    <a:pt x="8836" y="184"/>
                  </a:cubicBezTo>
                  <a:cubicBezTo>
                    <a:pt x="8761" y="184"/>
                    <a:pt x="8691" y="205"/>
                    <a:pt x="8627" y="235"/>
                  </a:cubicBezTo>
                  <a:cubicBezTo>
                    <a:pt x="3706" y="1243"/>
                    <a:pt x="0" y="5582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5582"/>
                    <a:pt x="17893" y="1243"/>
                    <a:pt x="12973" y="235"/>
                  </a:cubicBezTo>
                  <a:moveTo>
                    <a:pt x="6873" y="9818"/>
                  </a:moveTo>
                  <a:cubicBezTo>
                    <a:pt x="6602" y="9818"/>
                    <a:pt x="6382" y="10038"/>
                    <a:pt x="6382" y="10309"/>
                  </a:cubicBezTo>
                  <a:cubicBezTo>
                    <a:pt x="6382" y="10445"/>
                    <a:pt x="6437" y="10567"/>
                    <a:pt x="6526" y="10656"/>
                  </a:cubicBezTo>
                  <a:lnTo>
                    <a:pt x="10453" y="14583"/>
                  </a:lnTo>
                  <a:cubicBezTo>
                    <a:pt x="10542" y="14673"/>
                    <a:pt x="10664" y="14727"/>
                    <a:pt x="10800" y="14727"/>
                  </a:cubicBezTo>
                  <a:cubicBezTo>
                    <a:pt x="10936" y="14727"/>
                    <a:pt x="11059" y="14673"/>
                    <a:pt x="11147" y="14583"/>
                  </a:cubicBezTo>
                  <a:lnTo>
                    <a:pt x="15074" y="10656"/>
                  </a:lnTo>
                  <a:cubicBezTo>
                    <a:pt x="15163" y="10567"/>
                    <a:pt x="15218" y="10445"/>
                    <a:pt x="15218" y="10309"/>
                  </a:cubicBezTo>
                  <a:cubicBezTo>
                    <a:pt x="15218" y="10038"/>
                    <a:pt x="14998" y="9818"/>
                    <a:pt x="14727" y="9818"/>
                  </a:cubicBezTo>
                  <a:cubicBezTo>
                    <a:pt x="14592" y="9818"/>
                    <a:pt x="14469" y="9873"/>
                    <a:pt x="14380" y="9962"/>
                  </a:cubicBezTo>
                  <a:lnTo>
                    <a:pt x="11291" y="13051"/>
                  </a:ln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3051"/>
                  </a:lnTo>
                  <a:lnTo>
                    <a:pt x="7220" y="9962"/>
                  </a:lnTo>
                  <a:cubicBezTo>
                    <a:pt x="7131" y="9873"/>
                    <a:pt x="7009" y="9818"/>
                    <a:pt x="6873" y="98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8" name="Shape 2908"/>
            <p:cNvSpPr/>
            <p:nvPr/>
          </p:nvSpPr>
          <p:spPr>
            <a:xfrm>
              <a:off x="3547164" y="2029844"/>
              <a:ext cx="279328" cy="15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9397"/>
                  </a:moveTo>
                  <a:lnTo>
                    <a:pt x="1638" y="1800"/>
                  </a:lnTo>
                  <a:lnTo>
                    <a:pt x="19962" y="1800"/>
                  </a:lnTo>
                  <a:cubicBezTo>
                    <a:pt x="19962" y="1800"/>
                    <a:pt x="10800" y="19397"/>
                    <a:pt x="10800" y="19397"/>
                  </a:cubicBezTo>
                  <a:close/>
                  <a:moveTo>
                    <a:pt x="21600" y="900"/>
                  </a:moveTo>
                  <a:cubicBezTo>
                    <a:pt x="21600" y="403"/>
                    <a:pt x="21380" y="0"/>
                    <a:pt x="21109" y="0"/>
                  </a:cubicBezTo>
                  <a:lnTo>
                    <a:pt x="491" y="0"/>
                  </a:lnTo>
                  <a:cubicBezTo>
                    <a:pt x="220" y="0"/>
                    <a:pt x="0" y="403"/>
                    <a:pt x="0" y="900"/>
                  </a:cubicBezTo>
                  <a:cubicBezTo>
                    <a:pt x="0" y="1141"/>
                    <a:pt x="53" y="1357"/>
                    <a:pt x="137" y="1519"/>
                  </a:cubicBezTo>
                  <a:lnTo>
                    <a:pt x="136" y="1521"/>
                  </a:lnTo>
                  <a:lnTo>
                    <a:pt x="10445" y="21321"/>
                  </a:lnTo>
                  <a:lnTo>
                    <a:pt x="10446" y="21319"/>
                  </a:lnTo>
                  <a:cubicBezTo>
                    <a:pt x="10536" y="21491"/>
                    <a:pt x="10660" y="21600"/>
                    <a:pt x="10800" y="21600"/>
                  </a:cubicBezTo>
                  <a:cubicBezTo>
                    <a:pt x="10940" y="21600"/>
                    <a:pt x="11064" y="21491"/>
                    <a:pt x="11154" y="21319"/>
                  </a:cubicBezTo>
                  <a:lnTo>
                    <a:pt x="11155" y="21321"/>
                  </a:lnTo>
                  <a:lnTo>
                    <a:pt x="21464" y="1521"/>
                  </a:lnTo>
                  <a:lnTo>
                    <a:pt x="21463" y="1519"/>
                  </a:lnTo>
                  <a:cubicBezTo>
                    <a:pt x="21547" y="1357"/>
                    <a:pt x="21600" y="1141"/>
                    <a:pt x="21600" y="9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9" name="Shape 2909"/>
            <p:cNvSpPr/>
            <p:nvPr/>
          </p:nvSpPr>
          <p:spPr>
            <a:xfrm>
              <a:off x="4080425" y="2029844"/>
              <a:ext cx="279328" cy="15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8" y="19800"/>
                  </a:moveTo>
                  <a:lnTo>
                    <a:pt x="10800" y="2203"/>
                  </a:lnTo>
                  <a:lnTo>
                    <a:pt x="19962" y="19800"/>
                  </a:lnTo>
                  <a:cubicBezTo>
                    <a:pt x="19962" y="19800"/>
                    <a:pt x="1638" y="19800"/>
                    <a:pt x="1638" y="19800"/>
                  </a:cubicBezTo>
                  <a:close/>
                  <a:moveTo>
                    <a:pt x="21463" y="20081"/>
                  </a:moveTo>
                  <a:lnTo>
                    <a:pt x="21464" y="20079"/>
                  </a:lnTo>
                  <a:lnTo>
                    <a:pt x="11155" y="279"/>
                  </a:lnTo>
                  <a:lnTo>
                    <a:pt x="11154" y="282"/>
                  </a:lnTo>
                  <a:cubicBezTo>
                    <a:pt x="11064" y="109"/>
                    <a:pt x="10940" y="0"/>
                    <a:pt x="10800" y="0"/>
                  </a:cubicBezTo>
                  <a:cubicBezTo>
                    <a:pt x="10660" y="0"/>
                    <a:pt x="10536" y="109"/>
                    <a:pt x="10446" y="282"/>
                  </a:cubicBezTo>
                  <a:lnTo>
                    <a:pt x="10445" y="279"/>
                  </a:lnTo>
                  <a:lnTo>
                    <a:pt x="136" y="20079"/>
                  </a:lnTo>
                  <a:lnTo>
                    <a:pt x="137" y="20081"/>
                  </a:lnTo>
                  <a:cubicBezTo>
                    <a:pt x="54" y="20243"/>
                    <a:pt x="0" y="20459"/>
                    <a:pt x="0" y="20700"/>
                  </a:cubicBezTo>
                  <a:cubicBezTo>
                    <a:pt x="0" y="21197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197"/>
                    <a:pt x="21600" y="20700"/>
                  </a:cubicBezTo>
                  <a:cubicBezTo>
                    <a:pt x="21600" y="20459"/>
                    <a:pt x="21547" y="20243"/>
                    <a:pt x="21463" y="20081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0" name="Shape 2910"/>
            <p:cNvSpPr/>
            <p:nvPr/>
          </p:nvSpPr>
          <p:spPr>
            <a:xfrm>
              <a:off x="4677169" y="1966361"/>
              <a:ext cx="15236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0" y="19962"/>
                  </a:moveTo>
                  <a:lnTo>
                    <a:pt x="2203" y="10800"/>
                  </a:lnTo>
                  <a:lnTo>
                    <a:pt x="19800" y="1638"/>
                  </a:lnTo>
                  <a:cubicBezTo>
                    <a:pt x="19800" y="1638"/>
                    <a:pt x="19800" y="19962"/>
                    <a:pt x="19800" y="19962"/>
                  </a:cubicBezTo>
                  <a:close/>
                  <a:moveTo>
                    <a:pt x="20700" y="0"/>
                  </a:moveTo>
                  <a:cubicBezTo>
                    <a:pt x="20459" y="0"/>
                    <a:pt x="20243" y="53"/>
                    <a:pt x="20080" y="137"/>
                  </a:cubicBezTo>
                  <a:lnTo>
                    <a:pt x="20079" y="136"/>
                  </a:lnTo>
                  <a:lnTo>
                    <a:pt x="279" y="10445"/>
                  </a:lnTo>
                  <a:lnTo>
                    <a:pt x="281" y="10446"/>
                  </a:lnTo>
                  <a:cubicBezTo>
                    <a:pt x="109" y="10536"/>
                    <a:pt x="0" y="10660"/>
                    <a:pt x="0" y="10800"/>
                  </a:cubicBezTo>
                  <a:cubicBezTo>
                    <a:pt x="0" y="10940"/>
                    <a:pt x="109" y="11065"/>
                    <a:pt x="281" y="11154"/>
                  </a:cubicBezTo>
                  <a:lnTo>
                    <a:pt x="279" y="11155"/>
                  </a:lnTo>
                  <a:lnTo>
                    <a:pt x="20079" y="21465"/>
                  </a:lnTo>
                  <a:lnTo>
                    <a:pt x="20080" y="21463"/>
                  </a:lnTo>
                  <a:cubicBezTo>
                    <a:pt x="20243" y="21547"/>
                    <a:pt x="20459" y="21600"/>
                    <a:pt x="20700" y="21600"/>
                  </a:cubicBezTo>
                  <a:cubicBezTo>
                    <a:pt x="21197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197" y="0"/>
                    <a:pt x="207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1" name="Shape 2911"/>
            <p:cNvSpPr/>
            <p:nvPr/>
          </p:nvSpPr>
          <p:spPr>
            <a:xfrm>
              <a:off x="5210431" y="1966361"/>
              <a:ext cx="15236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19962"/>
                  </a:moveTo>
                  <a:lnTo>
                    <a:pt x="1800" y="1638"/>
                  </a:lnTo>
                  <a:lnTo>
                    <a:pt x="19397" y="10800"/>
                  </a:lnTo>
                  <a:cubicBezTo>
                    <a:pt x="19397" y="10800"/>
                    <a:pt x="1800" y="19962"/>
                    <a:pt x="1800" y="19962"/>
                  </a:cubicBezTo>
                  <a:close/>
                  <a:moveTo>
                    <a:pt x="21600" y="10800"/>
                  </a:moveTo>
                  <a:cubicBezTo>
                    <a:pt x="21600" y="10660"/>
                    <a:pt x="21491" y="10536"/>
                    <a:pt x="21318" y="10446"/>
                  </a:cubicBezTo>
                  <a:lnTo>
                    <a:pt x="21321" y="10445"/>
                  </a:lnTo>
                  <a:lnTo>
                    <a:pt x="1521" y="136"/>
                  </a:lnTo>
                  <a:lnTo>
                    <a:pt x="1519" y="137"/>
                  </a:lnTo>
                  <a:cubicBezTo>
                    <a:pt x="1357" y="53"/>
                    <a:pt x="1141" y="0"/>
                    <a:pt x="900" y="0"/>
                  </a:cubicBezTo>
                  <a:cubicBezTo>
                    <a:pt x="403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403" y="21600"/>
                    <a:pt x="900" y="21600"/>
                  </a:cubicBezTo>
                  <a:cubicBezTo>
                    <a:pt x="1141" y="21600"/>
                    <a:pt x="1357" y="21547"/>
                    <a:pt x="1519" y="21463"/>
                  </a:cubicBezTo>
                  <a:lnTo>
                    <a:pt x="1521" y="21465"/>
                  </a:lnTo>
                  <a:lnTo>
                    <a:pt x="21321" y="11155"/>
                  </a:lnTo>
                  <a:lnTo>
                    <a:pt x="21318" y="11154"/>
                  </a:lnTo>
                  <a:cubicBezTo>
                    <a:pt x="21491" y="11065"/>
                    <a:pt x="21600" y="10940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2" name="Shape 2912"/>
            <p:cNvSpPr/>
            <p:nvPr/>
          </p:nvSpPr>
          <p:spPr>
            <a:xfrm>
              <a:off x="5680208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6" y="10453"/>
                  </a:moveTo>
                  <a:lnTo>
                    <a:pt x="18511" y="7507"/>
                  </a:lnTo>
                  <a:cubicBezTo>
                    <a:pt x="18422" y="7419"/>
                    <a:pt x="18299" y="7364"/>
                    <a:pt x="18164" y="7364"/>
                  </a:cubicBezTo>
                  <a:cubicBezTo>
                    <a:pt x="17892" y="7364"/>
                    <a:pt x="17673" y="7584"/>
                    <a:pt x="17673" y="7855"/>
                  </a:cubicBezTo>
                  <a:cubicBezTo>
                    <a:pt x="17673" y="7990"/>
                    <a:pt x="17728" y="8113"/>
                    <a:pt x="17817" y="8202"/>
                  </a:cubicBezTo>
                  <a:lnTo>
                    <a:pt x="19924" y="10309"/>
                  </a:lnTo>
                  <a:lnTo>
                    <a:pt x="11291" y="10309"/>
                  </a:lnTo>
                  <a:lnTo>
                    <a:pt x="11291" y="1676"/>
                  </a:lnTo>
                  <a:lnTo>
                    <a:pt x="13398" y="3783"/>
                  </a:lnTo>
                  <a:cubicBezTo>
                    <a:pt x="13487" y="3873"/>
                    <a:pt x="13610" y="3927"/>
                    <a:pt x="13745" y="3927"/>
                  </a:cubicBezTo>
                  <a:cubicBezTo>
                    <a:pt x="14017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8" y="55"/>
                    <a:pt x="10936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7507" y="3089"/>
                  </a:lnTo>
                  <a:cubicBezTo>
                    <a:pt x="7418" y="3178"/>
                    <a:pt x="7364" y="3301"/>
                    <a:pt x="7364" y="3436"/>
                  </a:cubicBezTo>
                  <a:cubicBezTo>
                    <a:pt x="7364" y="3708"/>
                    <a:pt x="7583" y="3927"/>
                    <a:pt x="7855" y="3927"/>
                  </a:cubicBezTo>
                  <a:cubicBezTo>
                    <a:pt x="7990" y="3927"/>
                    <a:pt x="8113" y="3873"/>
                    <a:pt x="8202" y="3783"/>
                  </a:cubicBezTo>
                  <a:lnTo>
                    <a:pt x="10309" y="1676"/>
                  </a:lnTo>
                  <a:lnTo>
                    <a:pt x="10309" y="10309"/>
                  </a:lnTo>
                  <a:lnTo>
                    <a:pt x="1676" y="10309"/>
                  </a:lnTo>
                  <a:lnTo>
                    <a:pt x="3783" y="8202"/>
                  </a:lnTo>
                  <a:cubicBezTo>
                    <a:pt x="3873" y="8113"/>
                    <a:pt x="3927" y="7990"/>
                    <a:pt x="3927" y="7855"/>
                  </a:cubicBezTo>
                  <a:cubicBezTo>
                    <a:pt x="3927" y="7584"/>
                    <a:pt x="3708" y="7364"/>
                    <a:pt x="3436" y="7364"/>
                  </a:cubicBezTo>
                  <a:cubicBezTo>
                    <a:pt x="3301" y="7364"/>
                    <a:pt x="3178" y="7419"/>
                    <a:pt x="3089" y="7507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0936"/>
                    <a:pt x="55" y="11058"/>
                    <a:pt x="144" y="11148"/>
                  </a:cubicBezTo>
                  <a:lnTo>
                    <a:pt x="3089" y="14093"/>
                  </a:lnTo>
                  <a:cubicBezTo>
                    <a:pt x="3178" y="14182"/>
                    <a:pt x="3301" y="14236"/>
                    <a:pt x="3436" y="14236"/>
                  </a:cubicBezTo>
                  <a:cubicBezTo>
                    <a:pt x="3708" y="14236"/>
                    <a:pt x="3927" y="14017"/>
                    <a:pt x="3927" y="13745"/>
                  </a:cubicBezTo>
                  <a:cubicBezTo>
                    <a:pt x="3927" y="13610"/>
                    <a:pt x="3873" y="13488"/>
                    <a:pt x="3783" y="13398"/>
                  </a:cubicBezTo>
                  <a:lnTo>
                    <a:pt x="1676" y="11291"/>
                  </a:lnTo>
                  <a:lnTo>
                    <a:pt x="10309" y="11291"/>
                  </a:ln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8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5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  <a:cubicBezTo>
                    <a:pt x="13610" y="17673"/>
                    <a:pt x="13487" y="17728"/>
                    <a:pt x="13398" y="17817"/>
                  </a:cubicBezTo>
                  <a:lnTo>
                    <a:pt x="11291" y="19924"/>
                  </a:lnTo>
                  <a:lnTo>
                    <a:pt x="11291" y="11291"/>
                  </a:lnTo>
                  <a:lnTo>
                    <a:pt x="19924" y="11291"/>
                  </a:lnTo>
                  <a:lnTo>
                    <a:pt x="17817" y="13398"/>
                  </a:lnTo>
                  <a:cubicBezTo>
                    <a:pt x="17728" y="13488"/>
                    <a:pt x="17673" y="13610"/>
                    <a:pt x="17673" y="13745"/>
                  </a:cubicBezTo>
                  <a:cubicBezTo>
                    <a:pt x="17673" y="14017"/>
                    <a:pt x="17892" y="14236"/>
                    <a:pt x="18164" y="14236"/>
                  </a:cubicBezTo>
                  <a:cubicBezTo>
                    <a:pt x="18299" y="14236"/>
                    <a:pt x="18422" y="14182"/>
                    <a:pt x="18511" y="14093"/>
                  </a:cubicBezTo>
                  <a:lnTo>
                    <a:pt x="21456" y="11148"/>
                  </a:lnTo>
                  <a:cubicBezTo>
                    <a:pt x="21545" y="11058"/>
                    <a:pt x="21600" y="10936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3" name="Shape 2913"/>
            <p:cNvSpPr/>
            <p:nvPr/>
          </p:nvSpPr>
          <p:spPr>
            <a:xfrm>
              <a:off x="6213470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6200" y="7855"/>
                  </a:moveTo>
                  <a:cubicBezTo>
                    <a:pt x="16073" y="7855"/>
                    <a:pt x="15959" y="7905"/>
                    <a:pt x="15873" y="7985"/>
                  </a:cubicBezTo>
                  <a:lnTo>
                    <a:pt x="15870" y="7982"/>
                  </a:lnTo>
                  <a:lnTo>
                    <a:pt x="10800" y="12591"/>
                  </a:lnTo>
                  <a:lnTo>
                    <a:pt x="5730" y="7982"/>
                  </a:lnTo>
                  <a:lnTo>
                    <a:pt x="5727" y="7985"/>
                  </a:lnTo>
                  <a:cubicBezTo>
                    <a:pt x="5641" y="7905"/>
                    <a:pt x="5527" y="7855"/>
                    <a:pt x="5400" y="7855"/>
                  </a:cubicBezTo>
                  <a:cubicBezTo>
                    <a:pt x="5129" y="7855"/>
                    <a:pt x="4909" y="8074"/>
                    <a:pt x="4909" y="8345"/>
                  </a:cubicBezTo>
                  <a:cubicBezTo>
                    <a:pt x="4909" y="8489"/>
                    <a:pt x="4973" y="8616"/>
                    <a:pt x="5073" y="8706"/>
                  </a:cubicBezTo>
                  <a:lnTo>
                    <a:pt x="5070" y="8709"/>
                  </a:lnTo>
                  <a:lnTo>
                    <a:pt x="10470" y="13618"/>
                  </a:lnTo>
                  <a:lnTo>
                    <a:pt x="10473" y="13615"/>
                  </a:lnTo>
                  <a:cubicBezTo>
                    <a:pt x="10559" y="13695"/>
                    <a:pt x="10673" y="13745"/>
                    <a:pt x="10800" y="13745"/>
                  </a:cubicBezTo>
                  <a:cubicBezTo>
                    <a:pt x="10927" y="13745"/>
                    <a:pt x="11041" y="13695"/>
                    <a:pt x="11127" y="13615"/>
                  </a:cubicBezTo>
                  <a:lnTo>
                    <a:pt x="11130" y="13618"/>
                  </a:lnTo>
                  <a:lnTo>
                    <a:pt x="16530" y="8709"/>
                  </a:lnTo>
                  <a:lnTo>
                    <a:pt x="16527" y="8706"/>
                  </a:lnTo>
                  <a:cubicBezTo>
                    <a:pt x="16627" y="8616"/>
                    <a:pt x="16691" y="8489"/>
                    <a:pt x="16691" y="8345"/>
                  </a:cubicBezTo>
                  <a:cubicBezTo>
                    <a:pt x="16691" y="8074"/>
                    <a:pt x="16471" y="7855"/>
                    <a:pt x="16200" y="78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4" name="Shape 2914"/>
            <p:cNvSpPr/>
            <p:nvPr/>
          </p:nvSpPr>
          <p:spPr>
            <a:xfrm>
              <a:off x="6746731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30" y="12891"/>
                  </a:moveTo>
                  <a:lnTo>
                    <a:pt x="11130" y="7982"/>
                  </a:lnTo>
                  <a:lnTo>
                    <a:pt x="11128" y="7985"/>
                  </a:lnTo>
                  <a:cubicBezTo>
                    <a:pt x="11040" y="7906"/>
                    <a:pt x="10927" y="7855"/>
                    <a:pt x="10800" y="7855"/>
                  </a:cubicBezTo>
                  <a:cubicBezTo>
                    <a:pt x="10673" y="7855"/>
                    <a:pt x="10559" y="7906"/>
                    <a:pt x="10473" y="7985"/>
                  </a:cubicBezTo>
                  <a:lnTo>
                    <a:pt x="10469" y="7982"/>
                  </a:lnTo>
                  <a:lnTo>
                    <a:pt x="5069" y="12891"/>
                  </a:lnTo>
                  <a:lnTo>
                    <a:pt x="5073" y="12895"/>
                  </a:lnTo>
                  <a:cubicBezTo>
                    <a:pt x="4973" y="12984"/>
                    <a:pt x="4909" y="13111"/>
                    <a:pt x="4909" y="13255"/>
                  </a:cubicBezTo>
                  <a:cubicBezTo>
                    <a:pt x="4909" y="13526"/>
                    <a:pt x="5129" y="13745"/>
                    <a:pt x="5400" y="13745"/>
                  </a:cubicBezTo>
                  <a:cubicBezTo>
                    <a:pt x="5527" y="13745"/>
                    <a:pt x="5640" y="13694"/>
                    <a:pt x="5728" y="13615"/>
                  </a:cubicBezTo>
                  <a:lnTo>
                    <a:pt x="5730" y="13618"/>
                  </a:lnTo>
                  <a:lnTo>
                    <a:pt x="10800" y="9009"/>
                  </a:lnTo>
                  <a:lnTo>
                    <a:pt x="15869" y="13618"/>
                  </a:lnTo>
                  <a:lnTo>
                    <a:pt x="15873" y="13615"/>
                  </a:lnTo>
                  <a:cubicBezTo>
                    <a:pt x="15959" y="13694"/>
                    <a:pt x="16073" y="13745"/>
                    <a:pt x="16200" y="13745"/>
                  </a:cubicBezTo>
                  <a:cubicBezTo>
                    <a:pt x="16471" y="13745"/>
                    <a:pt x="16691" y="13526"/>
                    <a:pt x="16691" y="13255"/>
                  </a:cubicBezTo>
                  <a:cubicBezTo>
                    <a:pt x="16691" y="13111"/>
                    <a:pt x="16627" y="12984"/>
                    <a:pt x="16527" y="12895"/>
                  </a:cubicBezTo>
                  <a:cubicBezTo>
                    <a:pt x="16527" y="12895"/>
                    <a:pt x="16530" y="12891"/>
                    <a:pt x="16530" y="12891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5" name="Shape 2915"/>
            <p:cNvSpPr/>
            <p:nvPr/>
          </p:nvSpPr>
          <p:spPr>
            <a:xfrm>
              <a:off x="7279992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273" y="4909"/>
                  </a:moveTo>
                  <a:cubicBezTo>
                    <a:pt x="12128" y="4909"/>
                    <a:pt x="12002" y="4974"/>
                    <a:pt x="11912" y="5073"/>
                  </a:cubicBezTo>
                  <a:lnTo>
                    <a:pt x="11909" y="5070"/>
                  </a:lnTo>
                  <a:lnTo>
                    <a:pt x="7000" y="10470"/>
                  </a:lnTo>
                  <a:lnTo>
                    <a:pt x="7003" y="10473"/>
                  </a:lnTo>
                  <a:cubicBezTo>
                    <a:pt x="6924" y="10559"/>
                    <a:pt x="6873" y="10673"/>
                    <a:pt x="6873" y="10800"/>
                  </a:cubicBezTo>
                  <a:cubicBezTo>
                    <a:pt x="6873" y="10927"/>
                    <a:pt x="6924" y="11041"/>
                    <a:pt x="7003" y="11127"/>
                  </a:cubicBezTo>
                  <a:lnTo>
                    <a:pt x="7000" y="11130"/>
                  </a:lnTo>
                  <a:lnTo>
                    <a:pt x="11909" y="16530"/>
                  </a:lnTo>
                  <a:lnTo>
                    <a:pt x="11912" y="16527"/>
                  </a:lnTo>
                  <a:cubicBezTo>
                    <a:pt x="12002" y="16627"/>
                    <a:pt x="12128" y="16691"/>
                    <a:pt x="12273" y="16691"/>
                  </a:cubicBezTo>
                  <a:cubicBezTo>
                    <a:pt x="12544" y="16691"/>
                    <a:pt x="12764" y="16471"/>
                    <a:pt x="12764" y="16200"/>
                  </a:cubicBezTo>
                  <a:cubicBezTo>
                    <a:pt x="12764" y="16073"/>
                    <a:pt x="12713" y="15960"/>
                    <a:pt x="12633" y="15873"/>
                  </a:cubicBezTo>
                  <a:lnTo>
                    <a:pt x="12636" y="15870"/>
                  </a:lnTo>
                  <a:lnTo>
                    <a:pt x="8027" y="10800"/>
                  </a:lnTo>
                  <a:lnTo>
                    <a:pt x="12636" y="5730"/>
                  </a:lnTo>
                  <a:lnTo>
                    <a:pt x="12633" y="5728"/>
                  </a:lnTo>
                  <a:cubicBezTo>
                    <a:pt x="12713" y="5641"/>
                    <a:pt x="12764" y="5527"/>
                    <a:pt x="12764" y="5400"/>
                  </a:cubicBezTo>
                  <a:cubicBezTo>
                    <a:pt x="12764" y="5129"/>
                    <a:pt x="12544" y="4909"/>
                    <a:pt x="12273" y="4909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6" name="Shape 2916"/>
            <p:cNvSpPr/>
            <p:nvPr/>
          </p:nvSpPr>
          <p:spPr>
            <a:xfrm>
              <a:off x="7813253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597" y="10473"/>
                  </a:moveTo>
                  <a:lnTo>
                    <a:pt x="14600" y="10470"/>
                  </a:lnTo>
                  <a:lnTo>
                    <a:pt x="9691" y="5070"/>
                  </a:lnTo>
                  <a:lnTo>
                    <a:pt x="9688" y="5073"/>
                  </a:lnTo>
                  <a:cubicBezTo>
                    <a:pt x="9598" y="4974"/>
                    <a:pt x="9471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27"/>
                    <a:pt x="8887" y="5641"/>
                    <a:pt x="8967" y="5728"/>
                  </a:cubicBezTo>
                  <a:lnTo>
                    <a:pt x="8964" y="5730"/>
                  </a:lnTo>
                  <a:lnTo>
                    <a:pt x="13573" y="10800"/>
                  </a:lnTo>
                  <a:lnTo>
                    <a:pt x="8964" y="15870"/>
                  </a:lnTo>
                  <a:lnTo>
                    <a:pt x="8967" y="15873"/>
                  </a:lnTo>
                  <a:cubicBezTo>
                    <a:pt x="8887" y="15960"/>
                    <a:pt x="8836" y="16073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71" y="16691"/>
                    <a:pt x="9598" y="16627"/>
                    <a:pt x="9688" y="16527"/>
                  </a:cubicBezTo>
                  <a:lnTo>
                    <a:pt x="9691" y="16530"/>
                  </a:lnTo>
                  <a:lnTo>
                    <a:pt x="14600" y="11130"/>
                  </a:lnTo>
                  <a:lnTo>
                    <a:pt x="14597" y="11127"/>
                  </a:lnTo>
                  <a:cubicBezTo>
                    <a:pt x="14676" y="11041"/>
                    <a:pt x="14727" y="10927"/>
                    <a:pt x="14727" y="10800"/>
                  </a:cubicBezTo>
                  <a:cubicBezTo>
                    <a:pt x="14727" y="10673"/>
                    <a:pt x="14676" y="10559"/>
                    <a:pt x="14597" y="1047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7" name="Shape 2917"/>
            <p:cNvSpPr/>
            <p:nvPr/>
          </p:nvSpPr>
          <p:spPr>
            <a:xfrm>
              <a:off x="8390952" y="1433100"/>
              <a:ext cx="19045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415"/>
                  </a:moveTo>
                  <a:lnTo>
                    <a:pt x="2459" y="14727"/>
                  </a:lnTo>
                  <a:lnTo>
                    <a:pt x="8640" y="14727"/>
                  </a:lnTo>
                  <a:lnTo>
                    <a:pt x="8640" y="1964"/>
                  </a:lnTo>
                  <a:cubicBezTo>
                    <a:pt x="8640" y="1422"/>
                    <a:pt x="9285" y="982"/>
                    <a:pt x="10080" y="982"/>
                  </a:cubicBezTo>
                  <a:lnTo>
                    <a:pt x="11520" y="982"/>
                  </a:lnTo>
                  <a:cubicBezTo>
                    <a:pt x="12315" y="982"/>
                    <a:pt x="12960" y="1422"/>
                    <a:pt x="12960" y="1964"/>
                  </a:cubicBezTo>
                  <a:lnTo>
                    <a:pt x="12960" y="14727"/>
                  </a:lnTo>
                  <a:lnTo>
                    <a:pt x="19142" y="14727"/>
                  </a:lnTo>
                  <a:cubicBezTo>
                    <a:pt x="19142" y="14727"/>
                    <a:pt x="10800" y="20415"/>
                    <a:pt x="10800" y="20415"/>
                  </a:cubicBezTo>
                  <a:close/>
                  <a:moveTo>
                    <a:pt x="20880" y="13745"/>
                  </a:moveTo>
                  <a:lnTo>
                    <a:pt x="14400" y="13745"/>
                  </a:lnTo>
                  <a:lnTo>
                    <a:pt x="14400" y="1964"/>
                  </a:lnTo>
                  <a:cubicBezTo>
                    <a:pt x="14400" y="879"/>
                    <a:pt x="13110" y="0"/>
                    <a:pt x="11520" y="0"/>
                  </a:cubicBezTo>
                  <a:lnTo>
                    <a:pt x="10080" y="0"/>
                  </a:lnTo>
                  <a:cubicBezTo>
                    <a:pt x="8490" y="0"/>
                    <a:pt x="7200" y="879"/>
                    <a:pt x="7200" y="1964"/>
                  </a:cubicBezTo>
                  <a:lnTo>
                    <a:pt x="7200" y="13745"/>
                  </a:lnTo>
                  <a:lnTo>
                    <a:pt x="720" y="13745"/>
                  </a:lnTo>
                  <a:cubicBezTo>
                    <a:pt x="323" y="13745"/>
                    <a:pt x="0" y="13966"/>
                    <a:pt x="0" y="14236"/>
                  </a:cubicBezTo>
                  <a:cubicBezTo>
                    <a:pt x="0" y="14373"/>
                    <a:pt x="81" y="14495"/>
                    <a:pt x="212" y="14584"/>
                  </a:cubicBezTo>
                  <a:lnTo>
                    <a:pt x="10290" y="21456"/>
                  </a:lnTo>
                  <a:cubicBezTo>
                    <a:pt x="10421" y="21545"/>
                    <a:pt x="10601" y="21600"/>
                    <a:pt x="10800" y="21600"/>
                  </a:cubicBezTo>
                  <a:cubicBezTo>
                    <a:pt x="10999" y="21600"/>
                    <a:pt x="11179" y="21545"/>
                    <a:pt x="11310" y="21456"/>
                  </a:cubicBezTo>
                  <a:lnTo>
                    <a:pt x="21388" y="14584"/>
                  </a:lnTo>
                  <a:cubicBezTo>
                    <a:pt x="21519" y="14495"/>
                    <a:pt x="21600" y="14373"/>
                    <a:pt x="21600" y="14236"/>
                  </a:cubicBezTo>
                  <a:cubicBezTo>
                    <a:pt x="21600" y="13966"/>
                    <a:pt x="21277" y="13745"/>
                    <a:pt x="20880" y="1374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8" name="Shape 2918"/>
            <p:cNvSpPr/>
            <p:nvPr/>
          </p:nvSpPr>
          <p:spPr>
            <a:xfrm>
              <a:off x="8924213" y="1433100"/>
              <a:ext cx="19045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6873"/>
                  </a:moveTo>
                  <a:lnTo>
                    <a:pt x="12960" y="19636"/>
                  </a:lnTo>
                  <a:cubicBezTo>
                    <a:pt x="12960" y="20178"/>
                    <a:pt x="12315" y="20618"/>
                    <a:pt x="11520" y="20618"/>
                  </a:cubicBezTo>
                  <a:lnTo>
                    <a:pt x="10080" y="20618"/>
                  </a:lnTo>
                  <a:cubicBezTo>
                    <a:pt x="9285" y="20618"/>
                    <a:pt x="8640" y="20178"/>
                    <a:pt x="8640" y="19636"/>
                  </a:cubicBezTo>
                  <a:lnTo>
                    <a:pt x="8640" y="6873"/>
                  </a:lnTo>
                  <a:lnTo>
                    <a:pt x="2458" y="6873"/>
                  </a:lnTo>
                  <a:lnTo>
                    <a:pt x="10800" y="1185"/>
                  </a:lnTo>
                  <a:lnTo>
                    <a:pt x="19142" y="6873"/>
                  </a:lnTo>
                  <a:cubicBezTo>
                    <a:pt x="19142" y="6873"/>
                    <a:pt x="12960" y="6873"/>
                    <a:pt x="12960" y="6873"/>
                  </a:cubicBezTo>
                  <a:close/>
                  <a:moveTo>
                    <a:pt x="21389" y="7017"/>
                  </a:moveTo>
                  <a:lnTo>
                    <a:pt x="11309" y="144"/>
                  </a:lnTo>
                  <a:cubicBezTo>
                    <a:pt x="11179" y="55"/>
                    <a:pt x="10999" y="0"/>
                    <a:pt x="10800" y="0"/>
                  </a:cubicBezTo>
                  <a:cubicBezTo>
                    <a:pt x="10601" y="0"/>
                    <a:pt x="10422" y="55"/>
                    <a:pt x="10291" y="144"/>
                  </a:cubicBezTo>
                  <a:lnTo>
                    <a:pt x="211" y="7017"/>
                  </a:lnTo>
                  <a:cubicBezTo>
                    <a:pt x="81" y="7106"/>
                    <a:pt x="0" y="7228"/>
                    <a:pt x="0" y="7364"/>
                  </a:cubicBezTo>
                  <a:cubicBezTo>
                    <a:pt x="0" y="7635"/>
                    <a:pt x="322" y="7855"/>
                    <a:pt x="720" y="7855"/>
                  </a:cubicBezTo>
                  <a:lnTo>
                    <a:pt x="7200" y="7855"/>
                  </a:lnTo>
                  <a:lnTo>
                    <a:pt x="7200" y="19636"/>
                  </a:lnTo>
                  <a:cubicBezTo>
                    <a:pt x="7200" y="20721"/>
                    <a:pt x="8490" y="21600"/>
                    <a:pt x="10080" y="21600"/>
                  </a:cubicBezTo>
                  <a:lnTo>
                    <a:pt x="11520" y="21600"/>
                  </a:lnTo>
                  <a:cubicBezTo>
                    <a:pt x="13110" y="21600"/>
                    <a:pt x="14400" y="20721"/>
                    <a:pt x="14400" y="19636"/>
                  </a:cubicBezTo>
                  <a:lnTo>
                    <a:pt x="14400" y="7855"/>
                  </a:lnTo>
                  <a:lnTo>
                    <a:pt x="20880" y="7855"/>
                  </a:lnTo>
                  <a:cubicBezTo>
                    <a:pt x="21278" y="7855"/>
                    <a:pt x="21600" y="7635"/>
                    <a:pt x="21600" y="7364"/>
                  </a:cubicBezTo>
                  <a:cubicBezTo>
                    <a:pt x="21600" y="7228"/>
                    <a:pt x="21519" y="7106"/>
                    <a:pt x="21389" y="701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9" name="Shape 2919"/>
            <p:cNvSpPr/>
            <p:nvPr/>
          </p:nvSpPr>
          <p:spPr>
            <a:xfrm>
              <a:off x="9413036" y="1477538"/>
              <a:ext cx="279328" cy="19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1520"/>
                  </a:moveTo>
                  <a:cubicBezTo>
                    <a:pt x="20618" y="12315"/>
                    <a:pt x="20178" y="12960"/>
                    <a:pt x="19636" y="12960"/>
                  </a:cubicBezTo>
                  <a:lnTo>
                    <a:pt x="6873" y="12960"/>
                  </a:lnTo>
                  <a:lnTo>
                    <a:pt x="6873" y="19142"/>
                  </a:lnTo>
                  <a:lnTo>
                    <a:pt x="1185" y="10800"/>
                  </a:lnTo>
                  <a:lnTo>
                    <a:pt x="6873" y="2458"/>
                  </a:lnTo>
                  <a:lnTo>
                    <a:pt x="6873" y="8640"/>
                  </a:lnTo>
                  <a:lnTo>
                    <a:pt x="19636" y="8640"/>
                  </a:lnTo>
                  <a:cubicBezTo>
                    <a:pt x="20178" y="8640"/>
                    <a:pt x="20618" y="9285"/>
                    <a:pt x="20618" y="10080"/>
                  </a:cubicBezTo>
                  <a:cubicBezTo>
                    <a:pt x="20618" y="10080"/>
                    <a:pt x="20618" y="11520"/>
                    <a:pt x="20618" y="11520"/>
                  </a:cubicBezTo>
                  <a:close/>
                  <a:moveTo>
                    <a:pt x="19636" y="7200"/>
                  </a:moveTo>
                  <a:lnTo>
                    <a:pt x="7855" y="7200"/>
                  </a:lnTo>
                  <a:lnTo>
                    <a:pt x="7855" y="720"/>
                  </a:lnTo>
                  <a:cubicBezTo>
                    <a:pt x="7855" y="322"/>
                    <a:pt x="7635" y="0"/>
                    <a:pt x="7364" y="0"/>
                  </a:cubicBezTo>
                  <a:cubicBezTo>
                    <a:pt x="7228" y="0"/>
                    <a:pt x="7105" y="81"/>
                    <a:pt x="7017" y="212"/>
                  </a:cubicBezTo>
                  <a:lnTo>
                    <a:pt x="144" y="10291"/>
                  </a:lnTo>
                  <a:cubicBezTo>
                    <a:pt x="55" y="10422"/>
                    <a:pt x="0" y="10602"/>
                    <a:pt x="0" y="10800"/>
                  </a:cubicBezTo>
                  <a:cubicBezTo>
                    <a:pt x="0" y="11000"/>
                    <a:pt x="55" y="11180"/>
                    <a:pt x="144" y="11310"/>
                  </a:cubicBezTo>
                  <a:lnTo>
                    <a:pt x="7017" y="21389"/>
                  </a:lnTo>
                  <a:cubicBezTo>
                    <a:pt x="7105" y="21520"/>
                    <a:pt x="7228" y="21600"/>
                    <a:pt x="7364" y="21600"/>
                  </a:cubicBezTo>
                  <a:cubicBezTo>
                    <a:pt x="7635" y="21600"/>
                    <a:pt x="7855" y="21278"/>
                    <a:pt x="7855" y="20880"/>
                  </a:cubicBezTo>
                  <a:lnTo>
                    <a:pt x="7855" y="14400"/>
                  </a:lnTo>
                  <a:lnTo>
                    <a:pt x="19636" y="14400"/>
                  </a:lnTo>
                  <a:cubicBezTo>
                    <a:pt x="20721" y="14400"/>
                    <a:pt x="21600" y="13110"/>
                    <a:pt x="21600" y="11520"/>
                  </a:cubicBezTo>
                  <a:lnTo>
                    <a:pt x="21600" y="10080"/>
                  </a:lnTo>
                  <a:cubicBezTo>
                    <a:pt x="21600" y="8490"/>
                    <a:pt x="20721" y="7200"/>
                    <a:pt x="19636" y="72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0" name="Shape 2920"/>
            <p:cNvSpPr/>
            <p:nvPr/>
          </p:nvSpPr>
          <p:spPr>
            <a:xfrm>
              <a:off x="9946297" y="1477538"/>
              <a:ext cx="279328" cy="19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9142"/>
                  </a:moveTo>
                  <a:lnTo>
                    <a:pt x="14727" y="12960"/>
                  </a:lnTo>
                  <a:lnTo>
                    <a:pt x="1964" y="12960"/>
                  </a:lnTo>
                  <a:cubicBezTo>
                    <a:pt x="1421" y="12960"/>
                    <a:pt x="982" y="12316"/>
                    <a:pt x="982" y="11520"/>
                  </a:cubicBezTo>
                  <a:lnTo>
                    <a:pt x="982" y="10080"/>
                  </a:lnTo>
                  <a:cubicBezTo>
                    <a:pt x="982" y="9285"/>
                    <a:pt x="1421" y="8640"/>
                    <a:pt x="1964" y="8640"/>
                  </a:cubicBezTo>
                  <a:lnTo>
                    <a:pt x="14727" y="8640"/>
                  </a:lnTo>
                  <a:lnTo>
                    <a:pt x="14727" y="2458"/>
                  </a:lnTo>
                  <a:lnTo>
                    <a:pt x="20415" y="10800"/>
                  </a:lnTo>
                  <a:cubicBezTo>
                    <a:pt x="20415" y="10800"/>
                    <a:pt x="14727" y="19142"/>
                    <a:pt x="14727" y="19142"/>
                  </a:cubicBezTo>
                  <a:close/>
                  <a:moveTo>
                    <a:pt x="21456" y="10291"/>
                  </a:moveTo>
                  <a:lnTo>
                    <a:pt x="14584" y="212"/>
                  </a:lnTo>
                  <a:cubicBezTo>
                    <a:pt x="14495" y="81"/>
                    <a:pt x="14372" y="0"/>
                    <a:pt x="14236" y="0"/>
                  </a:cubicBezTo>
                  <a:cubicBezTo>
                    <a:pt x="13965" y="0"/>
                    <a:pt x="13745" y="322"/>
                    <a:pt x="13745" y="720"/>
                  </a:cubicBezTo>
                  <a:lnTo>
                    <a:pt x="13745" y="7200"/>
                  </a:lnTo>
                  <a:lnTo>
                    <a:pt x="1964" y="7200"/>
                  </a:lnTo>
                  <a:cubicBezTo>
                    <a:pt x="879" y="7200"/>
                    <a:pt x="0" y="8490"/>
                    <a:pt x="0" y="10080"/>
                  </a:cubicBezTo>
                  <a:lnTo>
                    <a:pt x="0" y="11520"/>
                  </a:lnTo>
                  <a:cubicBezTo>
                    <a:pt x="0" y="13110"/>
                    <a:pt x="879" y="14400"/>
                    <a:pt x="1964" y="14400"/>
                  </a:cubicBezTo>
                  <a:lnTo>
                    <a:pt x="13745" y="14400"/>
                  </a:lnTo>
                  <a:lnTo>
                    <a:pt x="13745" y="20880"/>
                  </a:lnTo>
                  <a:cubicBezTo>
                    <a:pt x="13745" y="21278"/>
                    <a:pt x="13965" y="21600"/>
                    <a:pt x="14236" y="21600"/>
                  </a:cubicBezTo>
                  <a:cubicBezTo>
                    <a:pt x="14372" y="21600"/>
                    <a:pt x="14495" y="21520"/>
                    <a:pt x="14583" y="21389"/>
                  </a:cubicBezTo>
                  <a:lnTo>
                    <a:pt x="21456" y="11310"/>
                  </a:lnTo>
                  <a:cubicBezTo>
                    <a:pt x="21545" y="11180"/>
                    <a:pt x="21600" y="11000"/>
                    <a:pt x="21600" y="10800"/>
                  </a:cubicBezTo>
                  <a:cubicBezTo>
                    <a:pt x="21600" y="10601"/>
                    <a:pt x="21545" y="10421"/>
                    <a:pt x="21456" y="10291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1" name="Shape 2921"/>
            <p:cNvSpPr/>
            <p:nvPr/>
          </p:nvSpPr>
          <p:spPr>
            <a:xfrm>
              <a:off x="10517648" y="1433100"/>
              <a:ext cx="20314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2" y="5052"/>
                  </a:moveTo>
                  <a:lnTo>
                    <a:pt x="14652" y="144"/>
                  </a:lnTo>
                  <a:cubicBezTo>
                    <a:pt x="14530" y="55"/>
                    <a:pt x="14362" y="0"/>
                    <a:pt x="14175" y="0"/>
                  </a:cubicBezTo>
                  <a:cubicBezTo>
                    <a:pt x="13802" y="0"/>
                    <a:pt x="13500" y="220"/>
                    <a:pt x="13500" y="491"/>
                  </a:cubicBezTo>
                  <a:cubicBezTo>
                    <a:pt x="13500" y="627"/>
                    <a:pt x="13576" y="749"/>
                    <a:pt x="13698" y="838"/>
                  </a:cubicBezTo>
                  <a:lnTo>
                    <a:pt x="19296" y="4909"/>
                  </a:lnTo>
                  <a:lnTo>
                    <a:pt x="675" y="4909"/>
                  </a:lnTo>
                  <a:cubicBezTo>
                    <a:pt x="302" y="4909"/>
                    <a:pt x="0" y="5129"/>
                    <a:pt x="0" y="5400"/>
                  </a:cubicBezTo>
                  <a:lnTo>
                    <a:pt x="0" y="21109"/>
                  </a:lnTo>
                  <a:cubicBezTo>
                    <a:pt x="0" y="21380"/>
                    <a:pt x="302" y="21600"/>
                    <a:pt x="675" y="21600"/>
                  </a:cubicBezTo>
                  <a:cubicBezTo>
                    <a:pt x="1048" y="21600"/>
                    <a:pt x="1350" y="21380"/>
                    <a:pt x="1350" y="21109"/>
                  </a:cubicBezTo>
                  <a:lnTo>
                    <a:pt x="1350" y="5891"/>
                  </a:lnTo>
                  <a:lnTo>
                    <a:pt x="19296" y="5891"/>
                  </a:lnTo>
                  <a:lnTo>
                    <a:pt x="13698" y="9962"/>
                  </a:lnTo>
                  <a:cubicBezTo>
                    <a:pt x="13575" y="10051"/>
                    <a:pt x="13500" y="10173"/>
                    <a:pt x="13500" y="10309"/>
                  </a:cubicBezTo>
                  <a:cubicBezTo>
                    <a:pt x="13500" y="10580"/>
                    <a:pt x="13802" y="10800"/>
                    <a:pt x="14175" y="10800"/>
                  </a:cubicBezTo>
                  <a:cubicBezTo>
                    <a:pt x="14362" y="10800"/>
                    <a:pt x="14531" y="10745"/>
                    <a:pt x="14653" y="10656"/>
                  </a:cubicBezTo>
                  <a:lnTo>
                    <a:pt x="21402" y="5747"/>
                  </a:lnTo>
                  <a:cubicBezTo>
                    <a:pt x="21525" y="5658"/>
                    <a:pt x="21600" y="5536"/>
                    <a:pt x="21600" y="5400"/>
                  </a:cubicBezTo>
                  <a:cubicBezTo>
                    <a:pt x="21600" y="5264"/>
                    <a:pt x="21524" y="5142"/>
                    <a:pt x="21402" y="505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2" name="Shape 2922"/>
            <p:cNvSpPr/>
            <p:nvPr/>
          </p:nvSpPr>
          <p:spPr>
            <a:xfrm>
              <a:off x="11012819" y="1471190"/>
              <a:ext cx="279328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2546"/>
                  </a:moveTo>
                  <a:lnTo>
                    <a:pt x="16691" y="2304"/>
                  </a:lnTo>
                  <a:lnTo>
                    <a:pt x="20415" y="7425"/>
                  </a:lnTo>
                  <a:cubicBezTo>
                    <a:pt x="20415" y="7425"/>
                    <a:pt x="16691" y="12546"/>
                    <a:pt x="16691" y="12546"/>
                  </a:cubicBezTo>
                  <a:close/>
                  <a:moveTo>
                    <a:pt x="21456" y="6948"/>
                  </a:moveTo>
                  <a:lnTo>
                    <a:pt x="16548" y="198"/>
                  </a:lnTo>
                  <a:cubicBezTo>
                    <a:pt x="16458" y="76"/>
                    <a:pt x="16336" y="0"/>
                    <a:pt x="16200" y="0"/>
                  </a:cubicBezTo>
                  <a:cubicBezTo>
                    <a:pt x="15929" y="0"/>
                    <a:pt x="15709" y="302"/>
                    <a:pt x="15709" y="675"/>
                  </a:cubicBezTo>
                  <a:lnTo>
                    <a:pt x="15709" y="6750"/>
                  </a:lnTo>
                  <a:lnTo>
                    <a:pt x="491" y="6750"/>
                  </a:lnTo>
                  <a:cubicBezTo>
                    <a:pt x="220" y="6750"/>
                    <a:pt x="0" y="7052"/>
                    <a:pt x="0" y="7425"/>
                  </a:cubicBezTo>
                  <a:lnTo>
                    <a:pt x="0" y="20925"/>
                  </a:lnTo>
                  <a:cubicBezTo>
                    <a:pt x="0" y="21298"/>
                    <a:pt x="220" y="21600"/>
                    <a:pt x="491" y="21600"/>
                  </a:cubicBezTo>
                  <a:cubicBezTo>
                    <a:pt x="762" y="21600"/>
                    <a:pt x="982" y="21298"/>
                    <a:pt x="982" y="20925"/>
                  </a:cubicBezTo>
                  <a:lnTo>
                    <a:pt x="982" y="8100"/>
                  </a:lnTo>
                  <a:lnTo>
                    <a:pt x="15709" y="8100"/>
                  </a:lnTo>
                  <a:lnTo>
                    <a:pt x="15709" y="14175"/>
                  </a:lnTo>
                  <a:cubicBezTo>
                    <a:pt x="15709" y="14548"/>
                    <a:pt x="15929" y="14850"/>
                    <a:pt x="16200" y="14850"/>
                  </a:cubicBezTo>
                  <a:cubicBezTo>
                    <a:pt x="16336" y="14850"/>
                    <a:pt x="16458" y="14775"/>
                    <a:pt x="16547" y="14652"/>
                  </a:cubicBezTo>
                  <a:lnTo>
                    <a:pt x="21456" y="7903"/>
                  </a:lnTo>
                  <a:cubicBezTo>
                    <a:pt x="21545" y="7781"/>
                    <a:pt x="21600" y="7612"/>
                    <a:pt x="21600" y="7425"/>
                  </a:cubicBezTo>
                  <a:cubicBezTo>
                    <a:pt x="21600" y="7238"/>
                    <a:pt x="21545" y="7070"/>
                    <a:pt x="21456" y="694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3" name="Shape 2923"/>
            <p:cNvSpPr/>
            <p:nvPr/>
          </p:nvSpPr>
          <p:spPr>
            <a:xfrm>
              <a:off x="6213470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14236" y="0"/>
                  </a:lnTo>
                  <a:cubicBezTo>
                    <a:pt x="13966" y="0"/>
                    <a:pt x="13745" y="220"/>
                    <a:pt x="13745" y="491"/>
                  </a:cubicBezTo>
                  <a:cubicBezTo>
                    <a:pt x="13745" y="762"/>
                    <a:pt x="13966" y="982"/>
                    <a:pt x="14236" y="982"/>
                  </a:cubicBezTo>
                  <a:lnTo>
                    <a:pt x="19924" y="982"/>
                  </a:lnTo>
                  <a:lnTo>
                    <a:pt x="11926" y="8980"/>
                  </a:lnTo>
                  <a:cubicBezTo>
                    <a:pt x="11837" y="9069"/>
                    <a:pt x="11782" y="9192"/>
                    <a:pt x="11782" y="9327"/>
                  </a:cubicBezTo>
                  <a:cubicBezTo>
                    <a:pt x="11782" y="9599"/>
                    <a:pt x="12002" y="9818"/>
                    <a:pt x="12273" y="9818"/>
                  </a:cubicBezTo>
                  <a:cubicBezTo>
                    <a:pt x="12408" y="9818"/>
                    <a:pt x="12531" y="9764"/>
                    <a:pt x="12620" y="9674"/>
                  </a:cubicBezTo>
                  <a:lnTo>
                    <a:pt x="20618" y="1676"/>
                  </a:lnTo>
                  <a:lnTo>
                    <a:pt x="20618" y="7364"/>
                  </a:lnTo>
                  <a:cubicBezTo>
                    <a:pt x="20618" y="7635"/>
                    <a:pt x="20838" y="7855"/>
                    <a:pt x="21109" y="7855"/>
                  </a:cubicBezTo>
                  <a:cubicBezTo>
                    <a:pt x="21380" y="7855"/>
                    <a:pt x="21600" y="7635"/>
                    <a:pt x="21600" y="7364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  <a:moveTo>
                    <a:pt x="9327" y="11782"/>
                  </a:moveTo>
                  <a:cubicBezTo>
                    <a:pt x="9192" y="11782"/>
                    <a:pt x="9069" y="11837"/>
                    <a:pt x="8980" y="11926"/>
                  </a:cubicBezTo>
                  <a:lnTo>
                    <a:pt x="982" y="19924"/>
                  </a:lnTo>
                  <a:lnTo>
                    <a:pt x="982" y="14236"/>
                  </a:lnTo>
                  <a:cubicBezTo>
                    <a:pt x="982" y="13966"/>
                    <a:pt x="762" y="13745"/>
                    <a:pt x="491" y="13745"/>
                  </a:cubicBezTo>
                  <a:cubicBezTo>
                    <a:pt x="220" y="13745"/>
                    <a:pt x="0" y="13966"/>
                    <a:pt x="0" y="14236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7364" y="21600"/>
                  </a:lnTo>
                  <a:cubicBezTo>
                    <a:pt x="7634" y="21600"/>
                    <a:pt x="7855" y="21380"/>
                    <a:pt x="7855" y="21109"/>
                  </a:cubicBezTo>
                  <a:cubicBezTo>
                    <a:pt x="7855" y="20838"/>
                    <a:pt x="7634" y="20618"/>
                    <a:pt x="7364" y="20618"/>
                  </a:cubicBezTo>
                  <a:lnTo>
                    <a:pt x="1676" y="20618"/>
                  </a:lnTo>
                  <a:lnTo>
                    <a:pt x="9674" y="12620"/>
                  </a:lnTo>
                  <a:cubicBezTo>
                    <a:pt x="9763" y="12531"/>
                    <a:pt x="9818" y="12408"/>
                    <a:pt x="9818" y="12273"/>
                  </a:cubicBezTo>
                  <a:cubicBezTo>
                    <a:pt x="9818" y="12002"/>
                    <a:pt x="9598" y="11782"/>
                    <a:pt x="9327" y="1178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4" name="Shape 2924"/>
            <p:cNvSpPr/>
            <p:nvPr/>
          </p:nvSpPr>
          <p:spPr>
            <a:xfrm>
              <a:off x="6746731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0974" y="0"/>
                    <a:pt x="20851" y="55"/>
                    <a:pt x="20762" y="144"/>
                  </a:cubicBezTo>
                  <a:lnTo>
                    <a:pt x="12764" y="8142"/>
                  </a:lnTo>
                  <a:lnTo>
                    <a:pt x="12764" y="2455"/>
                  </a:lnTo>
                  <a:cubicBezTo>
                    <a:pt x="12764" y="2184"/>
                    <a:pt x="12544" y="1964"/>
                    <a:pt x="12273" y="1964"/>
                  </a:cubicBezTo>
                  <a:cubicBezTo>
                    <a:pt x="12002" y="1964"/>
                    <a:pt x="11782" y="2184"/>
                    <a:pt x="11782" y="2455"/>
                  </a:cubicBezTo>
                  <a:lnTo>
                    <a:pt x="11782" y="9327"/>
                  </a:lnTo>
                  <a:cubicBezTo>
                    <a:pt x="11782" y="9599"/>
                    <a:pt x="12002" y="9818"/>
                    <a:pt x="12273" y="9818"/>
                  </a:cubicBezTo>
                  <a:lnTo>
                    <a:pt x="19145" y="9818"/>
                  </a:lnTo>
                  <a:cubicBezTo>
                    <a:pt x="19416" y="9818"/>
                    <a:pt x="19636" y="9599"/>
                    <a:pt x="19636" y="9327"/>
                  </a:cubicBezTo>
                  <a:cubicBezTo>
                    <a:pt x="19636" y="9056"/>
                    <a:pt x="19416" y="8836"/>
                    <a:pt x="19145" y="8836"/>
                  </a:cubicBezTo>
                  <a:lnTo>
                    <a:pt x="13458" y="8836"/>
                  </a:lnTo>
                  <a:lnTo>
                    <a:pt x="21456" y="838"/>
                  </a:lnTo>
                  <a:cubicBezTo>
                    <a:pt x="21545" y="750"/>
                    <a:pt x="21600" y="627"/>
                    <a:pt x="21600" y="491"/>
                  </a:cubicBezTo>
                  <a:moveTo>
                    <a:pt x="9327" y="11782"/>
                  </a:moveTo>
                  <a:lnTo>
                    <a:pt x="2455" y="11782"/>
                  </a:lnTo>
                  <a:cubicBezTo>
                    <a:pt x="2184" y="11782"/>
                    <a:pt x="1964" y="12002"/>
                    <a:pt x="1964" y="12273"/>
                  </a:cubicBezTo>
                  <a:cubicBezTo>
                    <a:pt x="1964" y="12544"/>
                    <a:pt x="2184" y="12764"/>
                    <a:pt x="2455" y="12764"/>
                  </a:cubicBezTo>
                  <a:lnTo>
                    <a:pt x="8142" y="12764"/>
                  </a:lnTo>
                  <a:lnTo>
                    <a:pt x="144" y="20762"/>
                  </a:lnTo>
                  <a:cubicBezTo>
                    <a:pt x="55" y="20851"/>
                    <a:pt x="0" y="20973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626" y="21600"/>
                    <a:pt x="749" y="21545"/>
                    <a:pt x="838" y="21456"/>
                  </a:cubicBezTo>
                  <a:lnTo>
                    <a:pt x="8836" y="13458"/>
                  </a:lnTo>
                  <a:lnTo>
                    <a:pt x="8836" y="19145"/>
                  </a:lnTo>
                  <a:cubicBezTo>
                    <a:pt x="8836" y="19417"/>
                    <a:pt x="9056" y="19636"/>
                    <a:pt x="9327" y="19636"/>
                  </a:cubicBezTo>
                  <a:cubicBezTo>
                    <a:pt x="9598" y="19636"/>
                    <a:pt x="9818" y="19417"/>
                    <a:pt x="9818" y="19145"/>
                  </a:cubicBezTo>
                  <a:lnTo>
                    <a:pt x="9818" y="12273"/>
                  </a:lnTo>
                  <a:cubicBezTo>
                    <a:pt x="9818" y="12002"/>
                    <a:pt x="9598" y="11782"/>
                    <a:pt x="9327" y="1178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5" name="Shape 2925"/>
            <p:cNvSpPr/>
            <p:nvPr/>
          </p:nvSpPr>
          <p:spPr>
            <a:xfrm>
              <a:off x="7279992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16200" y="0"/>
                  </a:lnTo>
                  <a:cubicBezTo>
                    <a:pt x="15929" y="0"/>
                    <a:pt x="15709" y="220"/>
                    <a:pt x="15709" y="491"/>
                  </a:cubicBezTo>
                  <a:cubicBezTo>
                    <a:pt x="15709" y="762"/>
                    <a:pt x="15929" y="982"/>
                    <a:pt x="16200" y="982"/>
                  </a:cubicBezTo>
                  <a:lnTo>
                    <a:pt x="19924" y="982"/>
                  </a:lnTo>
                  <a:lnTo>
                    <a:pt x="6035" y="14871"/>
                  </a:lnTo>
                  <a:cubicBezTo>
                    <a:pt x="5946" y="14960"/>
                    <a:pt x="5891" y="15083"/>
                    <a:pt x="5891" y="15218"/>
                  </a:cubicBezTo>
                  <a:cubicBezTo>
                    <a:pt x="5891" y="15489"/>
                    <a:pt x="6111" y="15709"/>
                    <a:pt x="6382" y="15709"/>
                  </a:cubicBezTo>
                  <a:cubicBezTo>
                    <a:pt x="6517" y="15709"/>
                    <a:pt x="6640" y="15654"/>
                    <a:pt x="6729" y="15565"/>
                  </a:cubicBezTo>
                  <a:lnTo>
                    <a:pt x="20618" y="1676"/>
                  </a:lnTo>
                  <a:lnTo>
                    <a:pt x="20618" y="5400"/>
                  </a:lnTo>
                  <a:cubicBezTo>
                    <a:pt x="20618" y="5671"/>
                    <a:pt x="20838" y="5890"/>
                    <a:pt x="21109" y="5890"/>
                  </a:cubicBezTo>
                  <a:cubicBezTo>
                    <a:pt x="21380" y="5890"/>
                    <a:pt x="21600" y="5671"/>
                    <a:pt x="21600" y="5400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  <a:moveTo>
                    <a:pt x="17182" y="6873"/>
                  </a:moveTo>
                  <a:cubicBezTo>
                    <a:pt x="16911" y="6873"/>
                    <a:pt x="16691" y="7092"/>
                    <a:pt x="16691" y="7364"/>
                  </a:cubicBezTo>
                  <a:lnTo>
                    <a:pt x="16691" y="20618"/>
                  </a:lnTo>
                  <a:lnTo>
                    <a:pt x="982" y="20618"/>
                  </a:lnTo>
                  <a:lnTo>
                    <a:pt x="982" y="4909"/>
                  </a:lnTo>
                  <a:lnTo>
                    <a:pt x="14236" y="4909"/>
                  </a:lnTo>
                  <a:cubicBezTo>
                    <a:pt x="14507" y="4909"/>
                    <a:pt x="14727" y="4689"/>
                    <a:pt x="14727" y="4418"/>
                  </a:cubicBezTo>
                  <a:cubicBezTo>
                    <a:pt x="14727" y="4147"/>
                    <a:pt x="14507" y="3927"/>
                    <a:pt x="14236" y="3927"/>
                  </a:cubicBezTo>
                  <a:lnTo>
                    <a:pt x="491" y="3927"/>
                  </a:lnTo>
                  <a:cubicBezTo>
                    <a:pt x="220" y="3927"/>
                    <a:pt x="0" y="4147"/>
                    <a:pt x="0" y="4418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17182" y="21600"/>
                  </a:lnTo>
                  <a:cubicBezTo>
                    <a:pt x="17453" y="21600"/>
                    <a:pt x="17673" y="21380"/>
                    <a:pt x="17673" y="21109"/>
                  </a:cubicBezTo>
                  <a:lnTo>
                    <a:pt x="17673" y="7364"/>
                  </a:lnTo>
                  <a:cubicBezTo>
                    <a:pt x="17673" y="7092"/>
                    <a:pt x="17453" y="6873"/>
                    <a:pt x="17182" y="687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6" name="Shape 2926"/>
            <p:cNvSpPr/>
            <p:nvPr/>
          </p:nvSpPr>
          <p:spPr>
            <a:xfrm>
              <a:off x="7813253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20383"/>
                  </a:moveTo>
                  <a:lnTo>
                    <a:pt x="11424" y="15709"/>
                  </a:lnTo>
                  <a:lnTo>
                    <a:pt x="13255" y="15709"/>
                  </a:lnTo>
                  <a:cubicBezTo>
                    <a:pt x="13525" y="15709"/>
                    <a:pt x="13745" y="15490"/>
                    <a:pt x="13745" y="15218"/>
                  </a:cubicBezTo>
                  <a:lnTo>
                    <a:pt x="13745" y="14727"/>
                  </a:lnTo>
                  <a:cubicBezTo>
                    <a:pt x="13635" y="12724"/>
                    <a:pt x="12844" y="5590"/>
                    <a:pt x="7448" y="1949"/>
                  </a:cubicBezTo>
                  <a:cubicBezTo>
                    <a:pt x="16407" y="4809"/>
                    <a:pt x="17536" y="12588"/>
                    <a:pt x="17673" y="14727"/>
                  </a:cubicBezTo>
                  <a:lnTo>
                    <a:pt x="17673" y="15218"/>
                  </a:lnTo>
                  <a:cubicBezTo>
                    <a:pt x="17673" y="15490"/>
                    <a:pt x="17893" y="15709"/>
                    <a:pt x="18164" y="15709"/>
                  </a:cubicBezTo>
                  <a:lnTo>
                    <a:pt x="19994" y="15709"/>
                  </a:lnTo>
                  <a:cubicBezTo>
                    <a:pt x="19994" y="15709"/>
                    <a:pt x="15709" y="20383"/>
                    <a:pt x="15709" y="20383"/>
                  </a:cubicBezTo>
                  <a:close/>
                  <a:moveTo>
                    <a:pt x="21109" y="14727"/>
                  </a:moveTo>
                  <a:lnTo>
                    <a:pt x="18658" y="14727"/>
                  </a:lnTo>
                  <a:cubicBezTo>
                    <a:pt x="18450" y="12130"/>
                    <a:pt x="16610" y="0"/>
                    <a:pt x="491" y="0"/>
                  </a:cubicBezTo>
                  <a:cubicBezTo>
                    <a:pt x="219" y="0"/>
                    <a:pt x="0" y="220"/>
                    <a:pt x="0" y="491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5558" y="982"/>
                    <a:pt x="9160" y="3417"/>
                    <a:pt x="11196" y="8250"/>
                  </a:cubicBezTo>
                  <a:cubicBezTo>
                    <a:pt x="12394" y="11093"/>
                    <a:pt x="12657" y="13684"/>
                    <a:pt x="12715" y="14727"/>
                  </a:cubicBezTo>
                  <a:lnTo>
                    <a:pt x="10309" y="14727"/>
                  </a:lnTo>
                  <a:cubicBezTo>
                    <a:pt x="10038" y="14727"/>
                    <a:pt x="9818" y="14947"/>
                    <a:pt x="9818" y="15218"/>
                  </a:cubicBezTo>
                  <a:cubicBezTo>
                    <a:pt x="9818" y="15354"/>
                    <a:pt x="9873" y="15477"/>
                    <a:pt x="9962" y="15566"/>
                  </a:cubicBezTo>
                  <a:lnTo>
                    <a:pt x="15362" y="21456"/>
                  </a:lnTo>
                  <a:cubicBezTo>
                    <a:pt x="15450" y="21545"/>
                    <a:pt x="15574" y="21600"/>
                    <a:pt x="15709" y="21600"/>
                  </a:cubicBezTo>
                  <a:cubicBezTo>
                    <a:pt x="15845" y="21600"/>
                    <a:pt x="15967" y="21545"/>
                    <a:pt x="16056" y="21456"/>
                  </a:cubicBezTo>
                  <a:lnTo>
                    <a:pt x="21456" y="15566"/>
                  </a:lnTo>
                  <a:cubicBezTo>
                    <a:pt x="21545" y="15477"/>
                    <a:pt x="21600" y="15354"/>
                    <a:pt x="21600" y="15218"/>
                  </a:cubicBezTo>
                  <a:cubicBezTo>
                    <a:pt x="21600" y="14947"/>
                    <a:pt x="21380" y="14727"/>
                    <a:pt x="21109" y="1472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7" name="Shape 2927"/>
            <p:cNvSpPr/>
            <p:nvPr/>
          </p:nvSpPr>
          <p:spPr>
            <a:xfrm>
              <a:off x="8346514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64" y="5891"/>
                  </a:moveTo>
                  <a:cubicBezTo>
                    <a:pt x="17893" y="5891"/>
                    <a:pt x="17673" y="6111"/>
                    <a:pt x="17673" y="6382"/>
                  </a:cubicBezTo>
                  <a:lnTo>
                    <a:pt x="17673" y="6873"/>
                  </a:lnTo>
                  <a:cubicBezTo>
                    <a:pt x="17536" y="9012"/>
                    <a:pt x="16407" y="16791"/>
                    <a:pt x="7448" y="19651"/>
                  </a:cubicBezTo>
                  <a:cubicBezTo>
                    <a:pt x="12844" y="16010"/>
                    <a:pt x="13635" y="8876"/>
                    <a:pt x="13745" y="6873"/>
                  </a:cubicBezTo>
                  <a:lnTo>
                    <a:pt x="13745" y="6382"/>
                  </a:lnTo>
                  <a:cubicBezTo>
                    <a:pt x="13745" y="6111"/>
                    <a:pt x="13525" y="5891"/>
                    <a:pt x="13255" y="5891"/>
                  </a:cubicBezTo>
                  <a:lnTo>
                    <a:pt x="11424" y="5891"/>
                  </a:lnTo>
                  <a:lnTo>
                    <a:pt x="15709" y="1217"/>
                  </a:lnTo>
                  <a:lnTo>
                    <a:pt x="19994" y="5891"/>
                  </a:lnTo>
                  <a:cubicBezTo>
                    <a:pt x="19994" y="5891"/>
                    <a:pt x="18164" y="5891"/>
                    <a:pt x="18164" y="5891"/>
                  </a:cubicBezTo>
                  <a:close/>
                  <a:moveTo>
                    <a:pt x="21456" y="6035"/>
                  </a:moveTo>
                  <a:lnTo>
                    <a:pt x="16056" y="144"/>
                  </a:lnTo>
                  <a:cubicBezTo>
                    <a:pt x="15967" y="55"/>
                    <a:pt x="15845" y="0"/>
                    <a:pt x="15709" y="0"/>
                  </a:cubicBezTo>
                  <a:cubicBezTo>
                    <a:pt x="15573" y="0"/>
                    <a:pt x="15450" y="55"/>
                    <a:pt x="15362" y="144"/>
                  </a:cubicBezTo>
                  <a:lnTo>
                    <a:pt x="9962" y="6035"/>
                  </a:lnTo>
                  <a:cubicBezTo>
                    <a:pt x="9873" y="6124"/>
                    <a:pt x="9818" y="6247"/>
                    <a:pt x="9818" y="6382"/>
                  </a:cubicBezTo>
                  <a:cubicBezTo>
                    <a:pt x="9818" y="6653"/>
                    <a:pt x="10038" y="6873"/>
                    <a:pt x="10309" y="6873"/>
                  </a:cubicBezTo>
                  <a:lnTo>
                    <a:pt x="12715" y="6873"/>
                  </a:lnTo>
                  <a:cubicBezTo>
                    <a:pt x="12657" y="7916"/>
                    <a:pt x="12394" y="10507"/>
                    <a:pt x="11196" y="13351"/>
                  </a:cubicBezTo>
                  <a:cubicBezTo>
                    <a:pt x="9160" y="18184"/>
                    <a:pt x="5558" y="20618"/>
                    <a:pt x="491" y="20618"/>
                  </a:cubicBezTo>
                  <a:cubicBezTo>
                    <a:pt x="219" y="20618"/>
                    <a:pt x="0" y="20838"/>
                    <a:pt x="0" y="21109"/>
                  </a:cubicBezTo>
                  <a:cubicBezTo>
                    <a:pt x="0" y="21380"/>
                    <a:pt x="219" y="21600"/>
                    <a:pt x="491" y="21600"/>
                  </a:cubicBezTo>
                  <a:cubicBezTo>
                    <a:pt x="16610" y="21600"/>
                    <a:pt x="18450" y="9470"/>
                    <a:pt x="18658" y="6873"/>
                  </a:cubicBezTo>
                  <a:lnTo>
                    <a:pt x="21109" y="6873"/>
                  </a:lnTo>
                  <a:cubicBezTo>
                    <a:pt x="21380" y="6873"/>
                    <a:pt x="21600" y="6653"/>
                    <a:pt x="21600" y="6382"/>
                  </a:cubicBezTo>
                  <a:cubicBezTo>
                    <a:pt x="21600" y="6247"/>
                    <a:pt x="21545" y="6124"/>
                    <a:pt x="21456" y="603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8" name="Shape 2928"/>
            <p:cNvSpPr/>
            <p:nvPr/>
          </p:nvSpPr>
          <p:spPr>
            <a:xfrm>
              <a:off x="8879775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3" y="7855"/>
                  </a:moveTo>
                  <a:lnTo>
                    <a:pt x="6382" y="7855"/>
                  </a:lnTo>
                  <a:cubicBezTo>
                    <a:pt x="6110" y="7855"/>
                    <a:pt x="5891" y="8075"/>
                    <a:pt x="5891" y="8345"/>
                  </a:cubicBezTo>
                  <a:lnTo>
                    <a:pt x="5891" y="10176"/>
                  </a:lnTo>
                  <a:lnTo>
                    <a:pt x="1216" y="5891"/>
                  </a:lnTo>
                  <a:lnTo>
                    <a:pt x="5891" y="1606"/>
                  </a:lnTo>
                  <a:lnTo>
                    <a:pt x="5891" y="3436"/>
                  </a:lnTo>
                  <a:cubicBezTo>
                    <a:pt x="5891" y="3708"/>
                    <a:pt x="6110" y="3927"/>
                    <a:pt x="6382" y="3927"/>
                  </a:cubicBezTo>
                  <a:lnTo>
                    <a:pt x="6873" y="3927"/>
                  </a:lnTo>
                  <a:cubicBezTo>
                    <a:pt x="9012" y="4064"/>
                    <a:pt x="16791" y="5193"/>
                    <a:pt x="19651" y="14152"/>
                  </a:cubicBezTo>
                  <a:cubicBezTo>
                    <a:pt x="16010" y="8756"/>
                    <a:pt x="8876" y="7965"/>
                    <a:pt x="6873" y="7855"/>
                  </a:cubicBezTo>
                  <a:moveTo>
                    <a:pt x="6873" y="2942"/>
                  </a:moveTo>
                  <a:lnTo>
                    <a:pt x="6873" y="491"/>
                  </a:lnTo>
                  <a:cubicBezTo>
                    <a:pt x="6873" y="220"/>
                    <a:pt x="6653" y="0"/>
                    <a:pt x="6382" y="0"/>
                  </a:cubicBezTo>
                  <a:cubicBezTo>
                    <a:pt x="6246" y="0"/>
                    <a:pt x="6123" y="55"/>
                    <a:pt x="6035" y="144"/>
                  </a:cubicBezTo>
                  <a:lnTo>
                    <a:pt x="144" y="5544"/>
                  </a:lnTo>
                  <a:cubicBezTo>
                    <a:pt x="55" y="5633"/>
                    <a:pt x="0" y="5756"/>
                    <a:pt x="0" y="5891"/>
                  </a:cubicBezTo>
                  <a:cubicBezTo>
                    <a:pt x="0" y="6027"/>
                    <a:pt x="55" y="6150"/>
                    <a:pt x="144" y="6238"/>
                  </a:cubicBezTo>
                  <a:lnTo>
                    <a:pt x="6035" y="11638"/>
                  </a:lnTo>
                  <a:cubicBezTo>
                    <a:pt x="6123" y="11727"/>
                    <a:pt x="6246" y="11782"/>
                    <a:pt x="6382" y="11782"/>
                  </a:cubicBezTo>
                  <a:cubicBezTo>
                    <a:pt x="6653" y="11782"/>
                    <a:pt x="6873" y="11562"/>
                    <a:pt x="6873" y="11291"/>
                  </a:cubicBezTo>
                  <a:lnTo>
                    <a:pt x="6873" y="8884"/>
                  </a:lnTo>
                  <a:cubicBezTo>
                    <a:pt x="7916" y="8943"/>
                    <a:pt x="10507" y="9206"/>
                    <a:pt x="13350" y="10404"/>
                  </a:cubicBezTo>
                  <a:cubicBezTo>
                    <a:pt x="18183" y="12440"/>
                    <a:pt x="20618" y="16042"/>
                    <a:pt x="20618" y="21109"/>
                  </a:cubicBezTo>
                  <a:cubicBezTo>
                    <a:pt x="20618" y="21380"/>
                    <a:pt x="20838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4990"/>
                    <a:pt x="9470" y="3150"/>
                    <a:pt x="6873" y="294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9" name="Shape 2929"/>
            <p:cNvSpPr/>
            <p:nvPr/>
          </p:nvSpPr>
          <p:spPr>
            <a:xfrm>
              <a:off x="9413036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0176"/>
                  </a:moveTo>
                  <a:lnTo>
                    <a:pt x="15709" y="8345"/>
                  </a:lnTo>
                  <a:cubicBezTo>
                    <a:pt x="15709" y="8075"/>
                    <a:pt x="15490" y="7855"/>
                    <a:pt x="15218" y="7855"/>
                  </a:cubicBezTo>
                  <a:lnTo>
                    <a:pt x="14727" y="7855"/>
                  </a:lnTo>
                  <a:cubicBezTo>
                    <a:pt x="12724" y="7965"/>
                    <a:pt x="5590" y="8756"/>
                    <a:pt x="1949" y="14152"/>
                  </a:cubicBezTo>
                  <a:cubicBezTo>
                    <a:pt x="4809" y="5193"/>
                    <a:pt x="12588" y="4064"/>
                    <a:pt x="14727" y="3927"/>
                  </a:cubicBezTo>
                  <a:lnTo>
                    <a:pt x="15218" y="3927"/>
                  </a:lnTo>
                  <a:cubicBezTo>
                    <a:pt x="15490" y="3927"/>
                    <a:pt x="15709" y="3708"/>
                    <a:pt x="15709" y="3436"/>
                  </a:cubicBezTo>
                  <a:lnTo>
                    <a:pt x="15709" y="1606"/>
                  </a:lnTo>
                  <a:lnTo>
                    <a:pt x="20383" y="5891"/>
                  </a:lnTo>
                  <a:cubicBezTo>
                    <a:pt x="20383" y="5891"/>
                    <a:pt x="15709" y="10176"/>
                    <a:pt x="15709" y="10176"/>
                  </a:cubicBezTo>
                  <a:close/>
                  <a:moveTo>
                    <a:pt x="21456" y="5544"/>
                  </a:moveTo>
                  <a:lnTo>
                    <a:pt x="15565" y="144"/>
                  </a:lnTo>
                  <a:cubicBezTo>
                    <a:pt x="15477" y="55"/>
                    <a:pt x="15354" y="0"/>
                    <a:pt x="15218" y="0"/>
                  </a:cubicBezTo>
                  <a:cubicBezTo>
                    <a:pt x="14947" y="0"/>
                    <a:pt x="14727" y="220"/>
                    <a:pt x="14727" y="491"/>
                  </a:cubicBezTo>
                  <a:lnTo>
                    <a:pt x="14727" y="2942"/>
                  </a:lnTo>
                  <a:cubicBezTo>
                    <a:pt x="12130" y="3150"/>
                    <a:pt x="0" y="4991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762" y="21600"/>
                    <a:pt x="982" y="21380"/>
                    <a:pt x="982" y="21109"/>
                  </a:cubicBezTo>
                  <a:cubicBezTo>
                    <a:pt x="982" y="16042"/>
                    <a:pt x="3417" y="12440"/>
                    <a:pt x="8250" y="10404"/>
                  </a:cubicBezTo>
                  <a:cubicBezTo>
                    <a:pt x="11093" y="9206"/>
                    <a:pt x="13684" y="8943"/>
                    <a:pt x="14727" y="8884"/>
                  </a:cubicBezTo>
                  <a:lnTo>
                    <a:pt x="14727" y="11291"/>
                  </a:lnTo>
                  <a:cubicBezTo>
                    <a:pt x="14727" y="11562"/>
                    <a:pt x="14947" y="11782"/>
                    <a:pt x="15218" y="11782"/>
                  </a:cubicBezTo>
                  <a:cubicBezTo>
                    <a:pt x="15354" y="11782"/>
                    <a:pt x="15477" y="11727"/>
                    <a:pt x="15565" y="11638"/>
                  </a:cubicBezTo>
                  <a:lnTo>
                    <a:pt x="21456" y="6238"/>
                  </a:lnTo>
                  <a:cubicBezTo>
                    <a:pt x="21545" y="6150"/>
                    <a:pt x="21600" y="6027"/>
                    <a:pt x="21600" y="5891"/>
                  </a:cubicBezTo>
                  <a:cubicBezTo>
                    <a:pt x="21600" y="5756"/>
                    <a:pt x="21545" y="5633"/>
                    <a:pt x="21456" y="5544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0" name="Shape 2930"/>
            <p:cNvSpPr/>
            <p:nvPr/>
          </p:nvSpPr>
          <p:spPr>
            <a:xfrm>
              <a:off x="9946297" y="2017148"/>
              <a:ext cx="279328" cy="17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5" y="1543"/>
                  </a:moveTo>
                  <a:cubicBezTo>
                    <a:pt x="12837" y="1543"/>
                    <a:pt x="10309" y="5515"/>
                    <a:pt x="10309" y="10414"/>
                  </a:cubicBezTo>
                  <a:lnTo>
                    <a:pt x="10309" y="11186"/>
                  </a:lnTo>
                  <a:cubicBezTo>
                    <a:pt x="10309" y="15233"/>
                    <a:pt x="8221" y="18514"/>
                    <a:pt x="5645" y="18514"/>
                  </a:cubicBezTo>
                  <a:cubicBezTo>
                    <a:pt x="3070" y="18514"/>
                    <a:pt x="982" y="15233"/>
                    <a:pt x="982" y="11186"/>
                  </a:cubicBezTo>
                  <a:lnTo>
                    <a:pt x="982" y="10414"/>
                  </a:lnTo>
                  <a:cubicBezTo>
                    <a:pt x="982" y="6367"/>
                    <a:pt x="3070" y="3086"/>
                    <a:pt x="5645" y="3086"/>
                  </a:cubicBezTo>
                  <a:cubicBezTo>
                    <a:pt x="6670" y="3086"/>
                    <a:pt x="7575" y="3630"/>
                    <a:pt x="8321" y="4629"/>
                  </a:cubicBezTo>
                  <a:lnTo>
                    <a:pt x="6382" y="4629"/>
                  </a:lnTo>
                  <a:cubicBezTo>
                    <a:pt x="6110" y="4629"/>
                    <a:pt x="5891" y="4974"/>
                    <a:pt x="5891" y="5400"/>
                  </a:cubicBezTo>
                  <a:cubicBezTo>
                    <a:pt x="5891" y="5826"/>
                    <a:pt x="6110" y="6171"/>
                    <a:pt x="6382" y="6171"/>
                  </a:cubicBezTo>
                  <a:lnTo>
                    <a:pt x="9327" y="6171"/>
                  </a:lnTo>
                  <a:cubicBezTo>
                    <a:pt x="9599" y="6171"/>
                    <a:pt x="9818" y="5826"/>
                    <a:pt x="9818" y="5400"/>
                  </a:cubicBezTo>
                  <a:lnTo>
                    <a:pt x="9818" y="771"/>
                  </a:lnTo>
                  <a:cubicBezTo>
                    <a:pt x="9818" y="346"/>
                    <a:pt x="9599" y="0"/>
                    <a:pt x="9327" y="0"/>
                  </a:cubicBezTo>
                  <a:cubicBezTo>
                    <a:pt x="9056" y="0"/>
                    <a:pt x="8836" y="346"/>
                    <a:pt x="8836" y="771"/>
                  </a:cubicBezTo>
                  <a:lnTo>
                    <a:pt x="8836" y="3321"/>
                  </a:lnTo>
                  <a:cubicBezTo>
                    <a:pt x="7879" y="2160"/>
                    <a:pt x="6706" y="1543"/>
                    <a:pt x="5645" y="1543"/>
                  </a:cubicBezTo>
                  <a:cubicBezTo>
                    <a:pt x="2527" y="1543"/>
                    <a:pt x="0" y="5515"/>
                    <a:pt x="0" y="10414"/>
                  </a:cubicBezTo>
                  <a:lnTo>
                    <a:pt x="0" y="11186"/>
                  </a:lnTo>
                  <a:cubicBezTo>
                    <a:pt x="0" y="16085"/>
                    <a:pt x="2527" y="20057"/>
                    <a:pt x="5645" y="20057"/>
                  </a:cubicBezTo>
                  <a:cubicBezTo>
                    <a:pt x="8763" y="20057"/>
                    <a:pt x="11291" y="16085"/>
                    <a:pt x="11291" y="11186"/>
                  </a:cubicBezTo>
                  <a:lnTo>
                    <a:pt x="11291" y="10414"/>
                  </a:lnTo>
                  <a:cubicBezTo>
                    <a:pt x="11291" y="6367"/>
                    <a:pt x="13379" y="3086"/>
                    <a:pt x="15955" y="3086"/>
                  </a:cubicBezTo>
                  <a:cubicBezTo>
                    <a:pt x="18530" y="3086"/>
                    <a:pt x="20618" y="6367"/>
                    <a:pt x="20618" y="10414"/>
                  </a:cubicBezTo>
                  <a:lnTo>
                    <a:pt x="20618" y="11186"/>
                  </a:lnTo>
                  <a:cubicBezTo>
                    <a:pt x="20618" y="15233"/>
                    <a:pt x="18530" y="18514"/>
                    <a:pt x="15955" y="18514"/>
                  </a:cubicBezTo>
                  <a:cubicBezTo>
                    <a:pt x="14930" y="18514"/>
                    <a:pt x="14025" y="17970"/>
                    <a:pt x="13279" y="16971"/>
                  </a:cubicBezTo>
                  <a:lnTo>
                    <a:pt x="15218" y="16971"/>
                  </a:lnTo>
                  <a:cubicBezTo>
                    <a:pt x="15490" y="16971"/>
                    <a:pt x="15709" y="16626"/>
                    <a:pt x="15709" y="16200"/>
                  </a:cubicBezTo>
                  <a:cubicBezTo>
                    <a:pt x="15709" y="15774"/>
                    <a:pt x="15490" y="15429"/>
                    <a:pt x="15218" y="15429"/>
                  </a:cubicBezTo>
                  <a:lnTo>
                    <a:pt x="12273" y="15429"/>
                  </a:lnTo>
                  <a:cubicBezTo>
                    <a:pt x="12001" y="15429"/>
                    <a:pt x="11782" y="15774"/>
                    <a:pt x="11782" y="16200"/>
                  </a:cubicBezTo>
                  <a:lnTo>
                    <a:pt x="11782" y="20829"/>
                  </a:lnTo>
                  <a:cubicBezTo>
                    <a:pt x="11782" y="21255"/>
                    <a:pt x="12001" y="21600"/>
                    <a:pt x="12273" y="21600"/>
                  </a:cubicBezTo>
                  <a:cubicBezTo>
                    <a:pt x="12544" y="21600"/>
                    <a:pt x="12764" y="21255"/>
                    <a:pt x="12764" y="20829"/>
                  </a:cubicBezTo>
                  <a:lnTo>
                    <a:pt x="12764" y="18279"/>
                  </a:lnTo>
                  <a:cubicBezTo>
                    <a:pt x="13721" y="19441"/>
                    <a:pt x="14894" y="20057"/>
                    <a:pt x="15955" y="20057"/>
                  </a:cubicBezTo>
                  <a:cubicBezTo>
                    <a:pt x="19073" y="20057"/>
                    <a:pt x="21600" y="16085"/>
                    <a:pt x="21600" y="11186"/>
                  </a:cubicBezTo>
                  <a:lnTo>
                    <a:pt x="21600" y="10414"/>
                  </a:lnTo>
                  <a:cubicBezTo>
                    <a:pt x="21600" y="5515"/>
                    <a:pt x="19073" y="1543"/>
                    <a:pt x="15955" y="154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1" name="Shape 2931"/>
            <p:cNvSpPr/>
            <p:nvPr/>
          </p:nvSpPr>
          <p:spPr>
            <a:xfrm>
              <a:off x="10479558" y="2004451"/>
              <a:ext cx="279328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4" y="4050"/>
                  </a:moveTo>
                  <a:lnTo>
                    <a:pt x="18798" y="5598"/>
                  </a:lnTo>
                  <a:cubicBezTo>
                    <a:pt x="18709" y="5720"/>
                    <a:pt x="18655" y="5889"/>
                    <a:pt x="18655" y="6075"/>
                  </a:cubicBezTo>
                  <a:cubicBezTo>
                    <a:pt x="18655" y="6448"/>
                    <a:pt x="18874" y="6750"/>
                    <a:pt x="19145" y="6750"/>
                  </a:cubicBezTo>
                  <a:cubicBezTo>
                    <a:pt x="19281" y="6750"/>
                    <a:pt x="19404" y="6674"/>
                    <a:pt x="19493" y="6552"/>
                  </a:cubicBezTo>
                  <a:lnTo>
                    <a:pt x="21456" y="3853"/>
                  </a:lnTo>
                  <a:cubicBezTo>
                    <a:pt x="21545" y="3731"/>
                    <a:pt x="21600" y="3562"/>
                    <a:pt x="21600" y="3375"/>
                  </a:cubicBezTo>
                  <a:cubicBezTo>
                    <a:pt x="21600" y="3189"/>
                    <a:pt x="21545" y="3020"/>
                    <a:pt x="21456" y="2898"/>
                  </a:cubicBezTo>
                  <a:lnTo>
                    <a:pt x="19493" y="198"/>
                  </a:lnTo>
                  <a:cubicBezTo>
                    <a:pt x="19403" y="76"/>
                    <a:pt x="19281" y="0"/>
                    <a:pt x="19145" y="0"/>
                  </a:cubicBezTo>
                  <a:cubicBezTo>
                    <a:pt x="18874" y="0"/>
                    <a:pt x="18655" y="303"/>
                    <a:pt x="18655" y="675"/>
                  </a:cubicBezTo>
                  <a:cubicBezTo>
                    <a:pt x="18655" y="862"/>
                    <a:pt x="18709" y="1031"/>
                    <a:pt x="18799" y="1153"/>
                  </a:cubicBezTo>
                  <a:lnTo>
                    <a:pt x="19924" y="2700"/>
                  </a:lnTo>
                  <a:lnTo>
                    <a:pt x="15218" y="2700"/>
                  </a:lnTo>
                  <a:cubicBezTo>
                    <a:pt x="15065" y="2700"/>
                    <a:pt x="14933" y="2803"/>
                    <a:pt x="14843" y="2954"/>
                  </a:cubicBezTo>
                  <a:lnTo>
                    <a:pt x="14838" y="2948"/>
                  </a:lnTo>
                  <a:lnTo>
                    <a:pt x="6149" y="17550"/>
                  </a:lnTo>
                  <a:lnTo>
                    <a:pt x="491" y="17550"/>
                  </a:lnTo>
                  <a:cubicBezTo>
                    <a:pt x="220" y="17550"/>
                    <a:pt x="0" y="17853"/>
                    <a:pt x="0" y="18225"/>
                  </a:cubicBezTo>
                  <a:cubicBezTo>
                    <a:pt x="0" y="18598"/>
                    <a:pt x="220" y="18900"/>
                    <a:pt x="491" y="18900"/>
                  </a:cubicBezTo>
                  <a:lnTo>
                    <a:pt x="6382" y="18900"/>
                  </a:lnTo>
                  <a:cubicBezTo>
                    <a:pt x="6535" y="18900"/>
                    <a:pt x="6667" y="18798"/>
                    <a:pt x="6757" y="18647"/>
                  </a:cubicBezTo>
                  <a:lnTo>
                    <a:pt x="6762" y="18652"/>
                  </a:lnTo>
                  <a:lnTo>
                    <a:pt x="15451" y="4050"/>
                  </a:lnTo>
                  <a:cubicBezTo>
                    <a:pt x="15451" y="4050"/>
                    <a:pt x="19924" y="4050"/>
                    <a:pt x="19924" y="4050"/>
                  </a:cubicBezTo>
                  <a:close/>
                  <a:moveTo>
                    <a:pt x="19493" y="15048"/>
                  </a:moveTo>
                  <a:cubicBezTo>
                    <a:pt x="19403" y="14926"/>
                    <a:pt x="19281" y="14850"/>
                    <a:pt x="19145" y="14850"/>
                  </a:cubicBezTo>
                  <a:cubicBezTo>
                    <a:pt x="18874" y="14850"/>
                    <a:pt x="18655" y="15153"/>
                    <a:pt x="18655" y="15525"/>
                  </a:cubicBezTo>
                  <a:cubicBezTo>
                    <a:pt x="18655" y="15712"/>
                    <a:pt x="18709" y="15880"/>
                    <a:pt x="18798" y="16002"/>
                  </a:cubicBezTo>
                  <a:lnTo>
                    <a:pt x="19924" y="17550"/>
                  </a:lnTo>
                  <a:lnTo>
                    <a:pt x="15451" y="17550"/>
                  </a:lnTo>
                  <a:lnTo>
                    <a:pt x="12386" y="12399"/>
                  </a:lnTo>
                  <a:lnTo>
                    <a:pt x="11751" y="13465"/>
                  </a:lnTo>
                  <a:lnTo>
                    <a:pt x="14838" y="18652"/>
                  </a:lnTo>
                  <a:lnTo>
                    <a:pt x="14843" y="18647"/>
                  </a:lnTo>
                  <a:cubicBezTo>
                    <a:pt x="14933" y="18798"/>
                    <a:pt x="15065" y="18900"/>
                    <a:pt x="15218" y="18900"/>
                  </a:cubicBezTo>
                  <a:lnTo>
                    <a:pt x="19924" y="18900"/>
                  </a:lnTo>
                  <a:lnTo>
                    <a:pt x="18798" y="20448"/>
                  </a:lnTo>
                  <a:cubicBezTo>
                    <a:pt x="18709" y="20570"/>
                    <a:pt x="18655" y="20739"/>
                    <a:pt x="18655" y="20925"/>
                  </a:cubicBezTo>
                  <a:cubicBezTo>
                    <a:pt x="18655" y="21298"/>
                    <a:pt x="18874" y="21600"/>
                    <a:pt x="19145" y="21600"/>
                  </a:cubicBezTo>
                  <a:cubicBezTo>
                    <a:pt x="19281" y="21600"/>
                    <a:pt x="19403" y="21525"/>
                    <a:pt x="19493" y="21402"/>
                  </a:cubicBezTo>
                  <a:lnTo>
                    <a:pt x="21456" y="18702"/>
                  </a:lnTo>
                  <a:cubicBezTo>
                    <a:pt x="21545" y="18580"/>
                    <a:pt x="21600" y="18412"/>
                    <a:pt x="21600" y="18225"/>
                  </a:cubicBezTo>
                  <a:cubicBezTo>
                    <a:pt x="21600" y="18039"/>
                    <a:pt x="21545" y="17870"/>
                    <a:pt x="21456" y="17748"/>
                  </a:cubicBezTo>
                  <a:cubicBezTo>
                    <a:pt x="21456" y="17748"/>
                    <a:pt x="19493" y="15048"/>
                    <a:pt x="19493" y="15048"/>
                  </a:cubicBezTo>
                  <a:close/>
                  <a:moveTo>
                    <a:pt x="491" y="4050"/>
                  </a:moveTo>
                  <a:lnTo>
                    <a:pt x="6148" y="4050"/>
                  </a:lnTo>
                  <a:lnTo>
                    <a:pt x="9214" y="9201"/>
                  </a:lnTo>
                  <a:lnTo>
                    <a:pt x="9849" y="8136"/>
                  </a:lnTo>
                  <a:lnTo>
                    <a:pt x="6762" y="2948"/>
                  </a:lnTo>
                  <a:lnTo>
                    <a:pt x="6756" y="2954"/>
                  </a:lnTo>
                  <a:cubicBezTo>
                    <a:pt x="6667" y="2803"/>
                    <a:pt x="6535" y="2700"/>
                    <a:pt x="6382" y="2700"/>
                  </a:cubicBezTo>
                  <a:lnTo>
                    <a:pt x="491" y="2700"/>
                  </a:lnTo>
                  <a:cubicBezTo>
                    <a:pt x="220" y="2700"/>
                    <a:pt x="0" y="3003"/>
                    <a:pt x="0" y="3375"/>
                  </a:cubicBezTo>
                  <a:cubicBezTo>
                    <a:pt x="0" y="3748"/>
                    <a:pt x="220" y="4050"/>
                    <a:pt x="491" y="405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2" name="Shape 2932"/>
            <p:cNvSpPr/>
            <p:nvPr/>
          </p:nvSpPr>
          <p:spPr>
            <a:xfrm>
              <a:off x="11012819" y="1991754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12000"/>
                  </a:moveTo>
                  <a:cubicBezTo>
                    <a:pt x="1421" y="12000"/>
                    <a:pt x="982" y="11462"/>
                    <a:pt x="982" y="10800"/>
                  </a:cubicBezTo>
                  <a:cubicBezTo>
                    <a:pt x="982" y="10138"/>
                    <a:pt x="1421" y="9600"/>
                    <a:pt x="1964" y="9600"/>
                  </a:cubicBezTo>
                  <a:cubicBezTo>
                    <a:pt x="2505" y="9600"/>
                    <a:pt x="2945" y="10138"/>
                    <a:pt x="2945" y="10800"/>
                  </a:cubicBezTo>
                  <a:cubicBezTo>
                    <a:pt x="2945" y="11462"/>
                    <a:pt x="2505" y="12000"/>
                    <a:pt x="1964" y="12000"/>
                  </a:cubicBezTo>
                  <a:moveTo>
                    <a:pt x="21456" y="10376"/>
                  </a:moveTo>
                  <a:lnTo>
                    <a:pt x="18511" y="6776"/>
                  </a:lnTo>
                  <a:cubicBezTo>
                    <a:pt x="18422" y="6667"/>
                    <a:pt x="18299" y="6600"/>
                    <a:pt x="18164" y="6600"/>
                  </a:cubicBezTo>
                  <a:cubicBezTo>
                    <a:pt x="17892" y="6600"/>
                    <a:pt x="17673" y="6869"/>
                    <a:pt x="17673" y="7200"/>
                  </a:cubicBezTo>
                  <a:cubicBezTo>
                    <a:pt x="17673" y="7366"/>
                    <a:pt x="17728" y="7516"/>
                    <a:pt x="17817" y="7624"/>
                  </a:cubicBezTo>
                  <a:lnTo>
                    <a:pt x="19924" y="10200"/>
                  </a:lnTo>
                  <a:lnTo>
                    <a:pt x="8058" y="10200"/>
                  </a:lnTo>
                  <a:lnTo>
                    <a:pt x="14727" y="2048"/>
                  </a:lnTo>
                  <a:lnTo>
                    <a:pt x="14727" y="5400"/>
                  </a:lnTo>
                  <a:cubicBezTo>
                    <a:pt x="14727" y="5732"/>
                    <a:pt x="14947" y="6000"/>
                    <a:pt x="15218" y="6000"/>
                  </a:cubicBezTo>
                  <a:cubicBezTo>
                    <a:pt x="15489" y="6000"/>
                    <a:pt x="15709" y="5732"/>
                    <a:pt x="15709" y="5400"/>
                  </a:cubicBezTo>
                  <a:lnTo>
                    <a:pt x="15709" y="600"/>
                  </a:lnTo>
                  <a:cubicBezTo>
                    <a:pt x="15709" y="269"/>
                    <a:pt x="15489" y="0"/>
                    <a:pt x="15218" y="0"/>
                  </a:cubicBezTo>
                  <a:lnTo>
                    <a:pt x="11291" y="0"/>
                  </a:lnTo>
                  <a:cubicBezTo>
                    <a:pt x="11020" y="0"/>
                    <a:pt x="10800" y="269"/>
                    <a:pt x="10800" y="600"/>
                  </a:cubicBezTo>
                  <a:cubicBezTo>
                    <a:pt x="10800" y="932"/>
                    <a:pt x="11020" y="1200"/>
                    <a:pt x="11291" y="1200"/>
                  </a:cubicBezTo>
                  <a:lnTo>
                    <a:pt x="14033" y="1200"/>
                  </a:lnTo>
                  <a:lnTo>
                    <a:pt x="6669" y="10200"/>
                  </a:lnTo>
                  <a:lnTo>
                    <a:pt x="3858" y="10200"/>
                  </a:lnTo>
                  <a:cubicBezTo>
                    <a:pt x="3639" y="9167"/>
                    <a:pt x="2877" y="8400"/>
                    <a:pt x="1964" y="8400"/>
                  </a:cubicBezTo>
                  <a:cubicBezTo>
                    <a:pt x="879" y="8400"/>
                    <a:pt x="0" y="9475"/>
                    <a:pt x="0" y="10800"/>
                  </a:cubicBezTo>
                  <a:cubicBezTo>
                    <a:pt x="0" y="12125"/>
                    <a:pt x="879" y="13200"/>
                    <a:pt x="1964" y="13200"/>
                  </a:cubicBezTo>
                  <a:cubicBezTo>
                    <a:pt x="2877" y="13200"/>
                    <a:pt x="3639" y="12434"/>
                    <a:pt x="3858" y="11400"/>
                  </a:cubicBezTo>
                  <a:lnTo>
                    <a:pt x="6669" y="11400"/>
                  </a:lnTo>
                  <a:lnTo>
                    <a:pt x="14033" y="20400"/>
                  </a:lnTo>
                  <a:lnTo>
                    <a:pt x="11291" y="20400"/>
                  </a:lnTo>
                  <a:cubicBezTo>
                    <a:pt x="11020" y="20400"/>
                    <a:pt x="10800" y="20669"/>
                    <a:pt x="10800" y="21000"/>
                  </a:cubicBezTo>
                  <a:cubicBezTo>
                    <a:pt x="10800" y="21332"/>
                    <a:pt x="11020" y="21600"/>
                    <a:pt x="11291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6200"/>
                  </a:lnTo>
                  <a:cubicBezTo>
                    <a:pt x="15709" y="15869"/>
                    <a:pt x="15489" y="15600"/>
                    <a:pt x="15218" y="15600"/>
                  </a:cubicBezTo>
                  <a:cubicBezTo>
                    <a:pt x="14947" y="15600"/>
                    <a:pt x="14727" y="15869"/>
                    <a:pt x="14727" y="16200"/>
                  </a:cubicBezTo>
                  <a:lnTo>
                    <a:pt x="14727" y="19552"/>
                  </a:lnTo>
                  <a:lnTo>
                    <a:pt x="8058" y="11400"/>
                  </a:lnTo>
                  <a:lnTo>
                    <a:pt x="19924" y="11400"/>
                  </a:lnTo>
                  <a:lnTo>
                    <a:pt x="17817" y="13976"/>
                  </a:lnTo>
                  <a:cubicBezTo>
                    <a:pt x="17728" y="14085"/>
                    <a:pt x="17673" y="14235"/>
                    <a:pt x="17673" y="14400"/>
                  </a:cubicBezTo>
                  <a:cubicBezTo>
                    <a:pt x="17673" y="14732"/>
                    <a:pt x="17892" y="15000"/>
                    <a:pt x="18164" y="15000"/>
                  </a:cubicBezTo>
                  <a:cubicBezTo>
                    <a:pt x="18299" y="15000"/>
                    <a:pt x="18422" y="14933"/>
                    <a:pt x="18511" y="14824"/>
                  </a:cubicBezTo>
                  <a:lnTo>
                    <a:pt x="21456" y="11224"/>
                  </a:lnTo>
                  <a:cubicBezTo>
                    <a:pt x="21545" y="11116"/>
                    <a:pt x="21600" y="10966"/>
                    <a:pt x="21600" y="10800"/>
                  </a:cubicBezTo>
                  <a:cubicBezTo>
                    <a:pt x="21600" y="10635"/>
                    <a:pt x="21545" y="10485"/>
                    <a:pt x="21456" y="1037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3" name="Shape 2934"/>
            <p:cNvSpPr/>
            <p:nvPr/>
          </p:nvSpPr>
          <p:spPr>
            <a:xfrm>
              <a:off x="918949" y="3295894"/>
              <a:ext cx="20314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4" name="Shape 2935"/>
            <p:cNvSpPr/>
            <p:nvPr/>
          </p:nvSpPr>
          <p:spPr>
            <a:xfrm>
              <a:off x="1414119" y="3295894"/>
              <a:ext cx="279126" cy="279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extrusionOk="0">
                  <a:moveTo>
                    <a:pt x="6365" y="15409"/>
                  </a:moveTo>
                  <a:cubicBezTo>
                    <a:pt x="5782" y="14888"/>
                    <a:pt x="4858" y="14006"/>
                    <a:pt x="3935" y="12895"/>
                  </a:cubicBezTo>
                  <a:cubicBezTo>
                    <a:pt x="2587" y="11273"/>
                    <a:pt x="979" y="8835"/>
                    <a:pt x="979" y="6430"/>
                  </a:cubicBezTo>
                  <a:cubicBezTo>
                    <a:pt x="979" y="3427"/>
                    <a:pt x="3396" y="982"/>
                    <a:pt x="6366" y="982"/>
                  </a:cubicBezTo>
                  <a:cubicBezTo>
                    <a:pt x="9336" y="982"/>
                    <a:pt x="11752" y="3427"/>
                    <a:pt x="11752" y="6430"/>
                  </a:cubicBezTo>
                  <a:cubicBezTo>
                    <a:pt x="11752" y="10208"/>
                    <a:pt x="7888" y="14044"/>
                    <a:pt x="6365" y="15409"/>
                  </a:cubicBezTo>
                  <a:moveTo>
                    <a:pt x="6366" y="0"/>
                  </a:moveTo>
                  <a:cubicBezTo>
                    <a:pt x="2850" y="0"/>
                    <a:pt x="0" y="2879"/>
                    <a:pt x="0" y="6430"/>
                  </a:cubicBezTo>
                  <a:cubicBezTo>
                    <a:pt x="0" y="11655"/>
                    <a:pt x="6366" y="16701"/>
                    <a:pt x="6366" y="16701"/>
                  </a:cubicBezTo>
                  <a:cubicBezTo>
                    <a:pt x="6366" y="16701"/>
                    <a:pt x="12732" y="11655"/>
                    <a:pt x="12732" y="6430"/>
                  </a:cubicBezTo>
                  <a:cubicBezTo>
                    <a:pt x="12732" y="2879"/>
                    <a:pt x="9882" y="0"/>
                    <a:pt x="6366" y="0"/>
                  </a:cubicBezTo>
                  <a:moveTo>
                    <a:pt x="17357" y="19604"/>
                  </a:moveTo>
                  <a:cubicBezTo>
                    <a:pt x="17127" y="19764"/>
                    <a:pt x="16856" y="19909"/>
                    <a:pt x="16554" y="20033"/>
                  </a:cubicBezTo>
                  <a:cubicBezTo>
                    <a:pt x="16304" y="20137"/>
                    <a:pt x="16185" y="20424"/>
                    <a:pt x="16288" y="20675"/>
                  </a:cubicBezTo>
                  <a:cubicBezTo>
                    <a:pt x="16365" y="20865"/>
                    <a:pt x="16548" y="20979"/>
                    <a:pt x="16740" y="20979"/>
                  </a:cubicBezTo>
                  <a:cubicBezTo>
                    <a:pt x="16802" y="20979"/>
                    <a:pt x="16866" y="20967"/>
                    <a:pt x="16926" y="20942"/>
                  </a:cubicBezTo>
                  <a:cubicBezTo>
                    <a:pt x="17294" y="20790"/>
                    <a:pt x="17627" y="20611"/>
                    <a:pt x="17915" y="20411"/>
                  </a:cubicBezTo>
                  <a:cubicBezTo>
                    <a:pt x="18138" y="20256"/>
                    <a:pt x="18193" y="19950"/>
                    <a:pt x="18039" y="19727"/>
                  </a:cubicBezTo>
                  <a:cubicBezTo>
                    <a:pt x="17885" y="19505"/>
                    <a:pt x="17579" y="19449"/>
                    <a:pt x="17357" y="19604"/>
                  </a:cubicBezTo>
                  <a:moveTo>
                    <a:pt x="16249" y="13042"/>
                  </a:moveTo>
                  <a:cubicBezTo>
                    <a:pt x="16109" y="12790"/>
                    <a:pt x="16024" y="12529"/>
                    <a:pt x="15995" y="12265"/>
                  </a:cubicBezTo>
                  <a:cubicBezTo>
                    <a:pt x="15966" y="11995"/>
                    <a:pt x="15731" y="11801"/>
                    <a:pt x="15456" y="11829"/>
                  </a:cubicBezTo>
                  <a:cubicBezTo>
                    <a:pt x="15187" y="11859"/>
                    <a:pt x="14992" y="12100"/>
                    <a:pt x="15022" y="12370"/>
                  </a:cubicBezTo>
                  <a:cubicBezTo>
                    <a:pt x="15064" y="12767"/>
                    <a:pt x="15190" y="13154"/>
                    <a:pt x="15395" y="13522"/>
                  </a:cubicBezTo>
                  <a:cubicBezTo>
                    <a:pt x="15484" y="13682"/>
                    <a:pt x="15651" y="13773"/>
                    <a:pt x="15822" y="13773"/>
                  </a:cubicBezTo>
                  <a:cubicBezTo>
                    <a:pt x="15904" y="13773"/>
                    <a:pt x="15985" y="13753"/>
                    <a:pt x="16061" y="13710"/>
                  </a:cubicBezTo>
                  <a:cubicBezTo>
                    <a:pt x="16297" y="13578"/>
                    <a:pt x="16382" y="13279"/>
                    <a:pt x="16249" y="13042"/>
                  </a:cubicBezTo>
                  <a:moveTo>
                    <a:pt x="18249" y="15254"/>
                  </a:moveTo>
                  <a:cubicBezTo>
                    <a:pt x="18041" y="14981"/>
                    <a:pt x="17803" y="14708"/>
                    <a:pt x="17538" y="14439"/>
                  </a:cubicBezTo>
                  <a:cubicBezTo>
                    <a:pt x="17349" y="14246"/>
                    <a:pt x="17039" y="14244"/>
                    <a:pt x="16845" y="14434"/>
                  </a:cubicBezTo>
                  <a:cubicBezTo>
                    <a:pt x="16653" y="14624"/>
                    <a:pt x="16651" y="14935"/>
                    <a:pt x="16841" y="15129"/>
                  </a:cubicBezTo>
                  <a:cubicBezTo>
                    <a:pt x="17076" y="15368"/>
                    <a:pt x="17288" y="15612"/>
                    <a:pt x="17471" y="15851"/>
                  </a:cubicBezTo>
                  <a:cubicBezTo>
                    <a:pt x="17568" y="15977"/>
                    <a:pt x="17713" y="16043"/>
                    <a:pt x="17860" y="16043"/>
                  </a:cubicBezTo>
                  <a:cubicBezTo>
                    <a:pt x="17964" y="16043"/>
                    <a:pt x="18068" y="16011"/>
                    <a:pt x="18157" y="15942"/>
                  </a:cubicBezTo>
                  <a:cubicBezTo>
                    <a:pt x="18373" y="15777"/>
                    <a:pt x="18413" y="15469"/>
                    <a:pt x="18249" y="15254"/>
                  </a:cubicBezTo>
                  <a:moveTo>
                    <a:pt x="21476" y="5928"/>
                  </a:moveTo>
                  <a:cubicBezTo>
                    <a:pt x="21352" y="5687"/>
                    <a:pt x="21057" y="5592"/>
                    <a:pt x="20817" y="5717"/>
                  </a:cubicBezTo>
                  <a:cubicBezTo>
                    <a:pt x="20817" y="5717"/>
                    <a:pt x="20650" y="5803"/>
                    <a:pt x="20371" y="5962"/>
                  </a:cubicBezTo>
                  <a:cubicBezTo>
                    <a:pt x="20136" y="6096"/>
                    <a:pt x="20054" y="6396"/>
                    <a:pt x="20188" y="6632"/>
                  </a:cubicBezTo>
                  <a:cubicBezTo>
                    <a:pt x="20278" y="6791"/>
                    <a:pt x="20444" y="6880"/>
                    <a:pt x="20614" y="6880"/>
                  </a:cubicBezTo>
                  <a:cubicBezTo>
                    <a:pt x="20697" y="6880"/>
                    <a:pt x="20780" y="6859"/>
                    <a:pt x="20856" y="6815"/>
                  </a:cubicBezTo>
                  <a:cubicBezTo>
                    <a:pt x="21108" y="6672"/>
                    <a:pt x="21261" y="6592"/>
                    <a:pt x="21265" y="6590"/>
                  </a:cubicBezTo>
                  <a:cubicBezTo>
                    <a:pt x="21506" y="6466"/>
                    <a:pt x="21600" y="6170"/>
                    <a:pt x="21476" y="5928"/>
                  </a:cubicBezTo>
                  <a:moveTo>
                    <a:pt x="18659" y="16886"/>
                  </a:moveTo>
                  <a:cubicBezTo>
                    <a:pt x="18395" y="16941"/>
                    <a:pt x="18225" y="17201"/>
                    <a:pt x="18280" y="17467"/>
                  </a:cubicBezTo>
                  <a:cubicBezTo>
                    <a:pt x="18312" y="17625"/>
                    <a:pt x="18330" y="17781"/>
                    <a:pt x="18330" y="17929"/>
                  </a:cubicBezTo>
                  <a:cubicBezTo>
                    <a:pt x="18330" y="18050"/>
                    <a:pt x="18318" y="18171"/>
                    <a:pt x="18296" y="18287"/>
                  </a:cubicBezTo>
                  <a:cubicBezTo>
                    <a:pt x="18244" y="18554"/>
                    <a:pt x="18418" y="18811"/>
                    <a:pt x="18683" y="18862"/>
                  </a:cubicBezTo>
                  <a:cubicBezTo>
                    <a:pt x="18715" y="18869"/>
                    <a:pt x="18746" y="18871"/>
                    <a:pt x="18777" y="18871"/>
                  </a:cubicBezTo>
                  <a:cubicBezTo>
                    <a:pt x="19007" y="18871"/>
                    <a:pt x="19212" y="18708"/>
                    <a:pt x="19257" y="18473"/>
                  </a:cubicBezTo>
                  <a:cubicBezTo>
                    <a:pt x="19292" y="18296"/>
                    <a:pt x="19309" y="18114"/>
                    <a:pt x="19309" y="17929"/>
                  </a:cubicBezTo>
                  <a:cubicBezTo>
                    <a:pt x="19309" y="17715"/>
                    <a:pt x="19285" y="17492"/>
                    <a:pt x="19239" y="17267"/>
                  </a:cubicBezTo>
                  <a:cubicBezTo>
                    <a:pt x="19183" y="17001"/>
                    <a:pt x="18923" y="16832"/>
                    <a:pt x="18659" y="16886"/>
                  </a:cubicBezTo>
                  <a:moveTo>
                    <a:pt x="18590" y="7106"/>
                  </a:moveTo>
                  <a:cubicBezTo>
                    <a:pt x="18317" y="7303"/>
                    <a:pt x="18035" y="7518"/>
                    <a:pt x="17756" y="7745"/>
                  </a:cubicBezTo>
                  <a:cubicBezTo>
                    <a:pt x="17546" y="7917"/>
                    <a:pt x="17515" y="8226"/>
                    <a:pt x="17686" y="8436"/>
                  </a:cubicBezTo>
                  <a:cubicBezTo>
                    <a:pt x="17783" y="8556"/>
                    <a:pt x="17924" y="8617"/>
                    <a:pt x="18066" y="8617"/>
                  </a:cubicBezTo>
                  <a:cubicBezTo>
                    <a:pt x="18174" y="8617"/>
                    <a:pt x="18284" y="8581"/>
                    <a:pt x="18374" y="8507"/>
                  </a:cubicBezTo>
                  <a:cubicBezTo>
                    <a:pt x="18637" y="8292"/>
                    <a:pt x="18903" y="8090"/>
                    <a:pt x="19161" y="7905"/>
                  </a:cubicBezTo>
                  <a:cubicBezTo>
                    <a:pt x="19380" y="7747"/>
                    <a:pt x="19431" y="7440"/>
                    <a:pt x="19273" y="7220"/>
                  </a:cubicBezTo>
                  <a:cubicBezTo>
                    <a:pt x="19116" y="6999"/>
                    <a:pt x="18810" y="6949"/>
                    <a:pt x="18590" y="7106"/>
                  </a:cubicBezTo>
                  <a:moveTo>
                    <a:pt x="14704" y="20512"/>
                  </a:moveTo>
                  <a:cubicBezTo>
                    <a:pt x="14393" y="20556"/>
                    <a:pt x="14065" y="20590"/>
                    <a:pt x="13729" y="20611"/>
                  </a:cubicBezTo>
                  <a:cubicBezTo>
                    <a:pt x="13459" y="20629"/>
                    <a:pt x="13254" y="20863"/>
                    <a:pt x="13272" y="21134"/>
                  </a:cubicBezTo>
                  <a:cubicBezTo>
                    <a:pt x="13289" y="21394"/>
                    <a:pt x="13504" y="21593"/>
                    <a:pt x="13760" y="21593"/>
                  </a:cubicBezTo>
                  <a:cubicBezTo>
                    <a:pt x="13771" y="21593"/>
                    <a:pt x="13781" y="21592"/>
                    <a:pt x="13792" y="21592"/>
                  </a:cubicBezTo>
                  <a:cubicBezTo>
                    <a:pt x="14152" y="21568"/>
                    <a:pt x="14506" y="21533"/>
                    <a:pt x="14842" y="21485"/>
                  </a:cubicBezTo>
                  <a:cubicBezTo>
                    <a:pt x="15110" y="21447"/>
                    <a:pt x="15296" y="21198"/>
                    <a:pt x="15258" y="20929"/>
                  </a:cubicBezTo>
                  <a:cubicBezTo>
                    <a:pt x="15220" y="20661"/>
                    <a:pt x="14973" y="20472"/>
                    <a:pt x="14704" y="20512"/>
                  </a:cubicBezTo>
                  <a:moveTo>
                    <a:pt x="8893" y="20109"/>
                  </a:moveTo>
                  <a:cubicBezTo>
                    <a:pt x="8582" y="19997"/>
                    <a:pt x="8299" y="19866"/>
                    <a:pt x="8052" y="19721"/>
                  </a:cubicBezTo>
                  <a:cubicBezTo>
                    <a:pt x="7818" y="19582"/>
                    <a:pt x="7519" y="19663"/>
                    <a:pt x="7382" y="19896"/>
                  </a:cubicBezTo>
                  <a:cubicBezTo>
                    <a:pt x="7244" y="20130"/>
                    <a:pt x="7323" y="20432"/>
                    <a:pt x="7556" y="20568"/>
                  </a:cubicBezTo>
                  <a:cubicBezTo>
                    <a:pt x="7856" y="20744"/>
                    <a:pt x="8194" y="20901"/>
                    <a:pt x="8562" y="21034"/>
                  </a:cubicBezTo>
                  <a:cubicBezTo>
                    <a:pt x="8617" y="21053"/>
                    <a:pt x="8672" y="21062"/>
                    <a:pt x="8728" y="21062"/>
                  </a:cubicBezTo>
                  <a:cubicBezTo>
                    <a:pt x="8928" y="21062"/>
                    <a:pt x="9117" y="20938"/>
                    <a:pt x="9189" y="20737"/>
                  </a:cubicBezTo>
                  <a:cubicBezTo>
                    <a:pt x="9280" y="20482"/>
                    <a:pt x="9148" y="20200"/>
                    <a:pt x="8893" y="20109"/>
                  </a:cubicBezTo>
                  <a:moveTo>
                    <a:pt x="11751" y="20618"/>
                  </a:moveTo>
                  <a:cubicBezTo>
                    <a:pt x="11412" y="20600"/>
                    <a:pt x="11082" y="20572"/>
                    <a:pt x="10771" y="20533"/>
                  </a:cubicBezTo>
                  <a:cubicBezTo>
                    <a:pt x="10502" y="20493"/>
                    <a:pt x="10258" y="20690"/>
                    <a:pt x="10225" y="20959"/>
                  </a:cubicBezTo>
                  <a:cubicBezTo>
                    <a:pt x="10191" y="21229"/>
                    <a:pt x="10382" y="21474"/>
                    <a:pt x="10650" y="21507"/>
                  </a:cubicBezTo>
                  <a:cubicBezTo>
                    <a:pt x="10984" y="21549"/>
                    <a:pt x="11337" y="21580"/>
                    <a:pt x="11699" y="21600"/>
                  </a:cubicBezTo>
                  <a:cubicBezTo>
                    <a:pt x="11708" y="21600"/>
                    <a:pt x="11716" y="21600"/>
                    <a:pt x="11725" y="21600"/>
                  </a:cubicBezTo>
                  <a:cubicBezTo>
                    <a:pt x="11984" y="21600"/>
                    <a:pt x="12200" y="21397"/>
                    <a:pt x="12214" y="21135"/>
                  </a:cubicBezTo>
                  <a:cubicBezTo>
                    <a:pt x="12228" y="20863"/>
                    <a:pt x="12021" y="20632"/>
                    <a:pt x="11751" y="20618"/>
                  </a:cubicBezTo>
                  <a:moveTo>
                    <a:pt x="6840" y="18180"/>
                  </a:moveTo>
                  <a:cubicBezTo>
                    <a:pt x="6836" y="17912"/>
                    <a:pt x="6619" y="17696"/>
                    <a:pt x="6351" y="17696"/>
                  </a:cubicBezTo>
                  <a:cubicBezTo>
                    <a:pt x="6080" y="17696"/>
                    <a:pt x="5861" y="17916"/>
                    <a:pt x="5861" y="18188"/>
                  </a:cubicBezTo>
                  <a:cubicBezTo>
                    <a:pt x="5861" y="18234"/>
                    <a:pt x="5867" y="18484"/>
                    <a:pt x="5997" y="18834"/>
                  </a:cubicBezTo>
                  <a:cubicBezTo>
                    <a:pt x="6070" y="19033"/>
                    <a:pt x="6257" y="19155"/>
                    <a:pt x="6456" y="19155"/>
                  </a:cubicBezTo>
                  <a:cubicBezTo>
                    <a:pt x="6512" y="19155"/>
                    <a:pt x="6570" y="19145"/>
                    <a:pt x="6626" y="19124"/>
                  </a:cubicBezTo>
                  <a:cubicBezTo>
                    <a:pt x="6880" y="19030"/>
                    <a:pt x="7009" y="18748"/>
                    <a:pt x="6915" y="18493"/>
                  </a:cubicBezTo>
                  <a:cubicBezTo>
                    <a:pt x="6849" y="18314"/>
                    <a:pt x="6841" y="18191"/>
                    <a:pt x="6840" y="18180"/>
                  </a:cubicBezTo>
                  <a:moveTo>
                    <a:pt x="15760" y="10798"/>
                  </a:moveTo>
                  <a:cubicBezTo>
                    <a:pt x="15838" y="10844"/>
                    <a:pt x="15924" y="10866"/>
                    <a:pt x="16008" y="10866"/>
                  </a:cubicBezTo>
                  <a:cubicBezTo>
                    <a:pt x="16176" y="10866"/>
                    <a:pt x="16339" y="10780"/>
                    <a:pt x="16431" y="10625"/>
                  </a:cubicBezTo>
                  <a:cubicBezTo>
                    <a:pt x="16577" y="10376"/>
                    <a:pt x="16761" y="10120"/>
                    <a:pt x="16977" y="9861"/>
                  </a:cubicBezTo>
                  <a:cubicBezTo>
                    <a:pt x="17151" y="9653"/>
                    <a:pt x="17124" y="9343"/>
                    <a:pt x="16917" y="9169"/>
                  </a:cubicBezTo>
                  <a:cubicBezTo>
                    <a:pt x="16709" y="8994"/>
                    <a:pt x="16400" y="9022"/>
                    <a:pt x="16227" y="9230"/>
                  </a:cubicBezTo>
                  <a:cubicBezTo>
                    <a:pt x="15976" y="9529"/>
                    <a:pt x="15761" y="9832"/>
                    <a:pt x="15587" y="10125"/>
                  </a:cubicBezTo>
                  <a:cubicBezTo>
                    <a:pt x="15450" y="10359"/>
                    <a:pt x="15527" y="10659"/>
                    <a:pt x="15760" y="10798"/>
                  </a:cubicBezTo>
                  <a:moveTo>
                    <a:pt x="6366" y="8841"/>
                  </a:moveTo>
                  <a:cubicBezTo>
                    <a:pt x="5014" y="8841"/>
                    <a:pt x="3917" y="7741"/>
                    <a:pt x="3917" y="6384"/>
                  </a:cubicBezTo>
                  <a:cubicBezTo>
                    <a:pt x="3917" y="5027"/>
                    <a:pt x="5014" y="3927"/>
                    <a:pt x="6366" y="3927"/>
                  </a:cubicBezTo>
                  <a:cubicBezTo>
                    <a:pt x="7719" y="3927"/>
                    <a:pt x="8814" y="5027"/>
                    <a:pt x="8814" y="6384"/>
                  </a:cubicBezTo>
                  <a:cubicBezTo>
                    <a:pt x="8814" y="7741"/>
                    <a:pt x="7719" y="8841"/>
                    <a:pt x="6366" y="8841"/>
                  </a:cubicBezTo>
                  <a:moveTo>
                    <a:pt x="6366" y="2955"/>
                  </a:moveTo>
                  <a:cubicBezTo>
                    <a:pt x="4473" y="2955"/>
                    <a:pt x="2938" y="4494"/>
                    <a:pt x="2938" y="6392"/>
                  </a:cubicBezTo>
                  <a:cubicBezTo>
                    <a:pt x="2938" y="8291"/>
                    <a:pt x="4473" y="9831"/>
                    <a:pt x="6366" y="9831"/>
                  </a:cubicBezTo>
                  <a:cubicBezTo>
                    <a:pt x="8259" y="9831"/>
                    <a:pt x="9794" y="8291"/>
                    <a:pt x="9794" y="6392"/>
                  </a:cubicBezTo>
                  <a:cubicBezTo>
                    <a:pt x="9794" y="4494"/>
                    <a:pt x="8259" y="2955"/>
                    <a:pt x="6366" y="29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5" name="Shape 2936"/>
            <p:cNvSpPr/>
            <p:nvPr/>
          </p:nvSpPr>
          <p:spPr>
            <a:xfrm>
              <a:off x="2023561" y="3295894"/>
              <a:ext cx="12696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964"/>
                  </a:moveTo>
                  <a:cubicBezTo>
                    <a:pt x="10800" y="1964"/>
                    <a:pt x="4320" y="1964"/>
                    <a:pt x="4320" y="4909"/>
                  </a:cubicBezTo>
                  <a:cubicBezTo>
                    <a:pt x="4320" y="5180"/>
                    <a:pt x="4804" y="5400"/>
                    <a:pt x="5400" y="5400"/>
                  </a:cubicBezTo>
                  <a:cubicBezTo>
                    <a:pt x="5996" y="5400"/>
                    <a:pt x="6480" y="5180"/>
                    <a:pt x="6480" y="4909"/>
                  </a:cubicBezTo>
                  <a:cubicBezTo>
                    <a:pt x="6480" y="2945"/>
                    <a:pt x="10800" y="2945"/>
                    <a:pt x="10800" y="2945"/>
                  </a:cubicBezTo>
                  <a:cubicBezTo>
                    <a:pt x="11396" y="2945"/>
                    <a:pt x="11880" y="2726"/>
                    <a:pt x="11880" y="2455"/>
                  </a:cubicBezTo>
                  <a:cubicBezTo>
                    <a:pt x="11880" y="2183"/>
                    <a:pt x="11396" y="1964"/>
                    <a:pt x="10800" y="1964"/>
                  </a:cubicBezTo>
                  <a:moveTo>
                    <a:pt x="10800" y="8836"/>
                  </a:moveTo>
                  <a:cubicBezTo>
                    <a:pt x="6029" y="8836"/>
                    <a:pt x="2160" y="7078"/>
                    <a:pt x="2160" y="4909"/>
                  </a:cubicBezTo>
                  <a:cubicBezTo>
                    <a:pt x="2160" y="2740"/>
                    <a:pt x="6029" y="982"/>
                    <a:pt x="10800" y="982"/>
                  </a:cubicBezTo>
                  <a:cubicBezTo>
                    <a:pt x="15571" y="982"/>
                    <a:pt x="19440" y="2740"/>
                    <a:pt x="19440" y="4909"/>
                  </a:cubicBezTo>
                  <a:cubicBezTo>
                    <a:pt x="19440" y="7078"/>
                    <a:pt x="15571" y="8836"/>
                    <a:pt x="10800" y="8836"/>
                  </a:cubicBezTo>
                  <a:moveTo>
                    <a:pt x="10800" y="17182"/>
                  </a:moveTo>
                  <a:lnTo>
                    <a:pt x="8154" y="9664"/>
                  </a:lnTo>
                  <a:cubicBezTo>
                    <a:pt x="9002" y="9761"/>
                    <a:pt x="9885" y="9818"/>
                    <a:pt x="10800" y="9818"/>
                  </a:cubicBezTo>
                  <a:cubicBezTo>
                    <a:pt x="11715" y="9818"/>
                    <a:pt x="12598" y="9761"/>
                    <a:pt x="13446" y="9664"/>
                  </a:cubicBezTo>
                  <a:cubicBezTo>
                    <a:pt x="13446" y="9664"/>
                    <a:pt x="10800" y="17182"/>
                    <a:pt x="10800" y="17182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2199"/>
                    <a:pt x="0" y="4909"/>
                  </a:cubicBezTo>
                  <a:cubicBezTo>
                    <a:pt x="0" y="6830"/>
                    <a:pt x="2431" y="8487"/>
                    <a:pt x="5966" y="9295"/>
                  </a:cubicBezTo>
                  <a:lnTo>
                    <a:pt x="10800" y="21600"/>
                  </a:lnTo>
                  <a:lnTo>
                    <a:pt x="15635" y="9295"/>
                  </a:lnTo>
                  <a:cubicBezTo>
                    <a:pt x="19169" y="8487"/>
                    <a:pt x="21600" y="6830"/>
                    <a:pt x="21600" y="4909"/>
                  </a:cubicBezTo>
                  <a:cubicBezTo>
                    <a:pt x="21600" y="2199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6" name="Shape 2937"/>
            <p:cNvSpPr/>
            <p:nvPr/>
          </p:nvSpPr>
          <p:spPr>
            <a:xfrm>
              <a:off x="2480642" y="329589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20593"/>
                  </a:moveTo>
                  <a:lnTo>
                    <a:pt x="11291" y="19145"/>
                  </a:lnTo>
                  <a:cubicBezTo>
                    <a:pt x="11291" y="18875"/>
                    <a:pt x="11071" y="18655"/>
                    <a:pt x="10800" y="18655"/>
                  </a:cubicBezTo>
                  <a:cubicBezTo>
                    <a:pt x="10529" y="18655"/>
                    <a:pt x="10309" y="18875"/>
                    <a:pt x="10309" y="19145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2455" y="11291"/>
                  </a:lnTo>
                  <a:cubicBezTo>
                    <a:pt x="2725" y="11291"/>
                    <a:pt x="2945" y="11071"/>
                    <a:pt x="2945" y="10800"/>
                  </a:cubicBezTo>
                  <a:cubicBezTo>
                    <a:pt x="2945" y="10529"/>
                    <a:pt x="2725" y="10309"/>
                    <a:pt x="2455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2455"/>
                  </a:lnTo>
                  <a:cubicBezTo>
                    <a:pt x="10309" y="2726"/>
                    <a:pt x="10529" y="2945"/>
                    <a:pt x="10800" y="2945"/>
                  </a:cubicBezTo>
                  <a:cubicBezTo>
                    <a:pt x="11071" y="2945"/>
                    <a:pt x="11291" y="2726"/>
                    <a:pt x="11291" y="2455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9145" y="10309"/>
                  </a:lnTo>
                  <a:cubicBezTo>
                    <a:pt x="18875" y="10309"/>
                    <a:pt x="18655" y="10529"/>
                    <a:pt x="18655" y="10800"/>
                  </a:cubicBezTo>
                  <a:cubicBezTo>
                    <a:pt x="18655" y="11071"/>
                    <a:pt x="18875" y="11291"/>
                    <a:pt x="19145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965" y="6634"/>
                  </a:moveTo>
                  <a:lnTo>
                    <a:pt x="12189" y="12188"/>
                  </a:lnTo>
                  <a:lnTo>
                    <a:pt x="6635" y="14966"/>
                  </a:lnTo>
                  <a:lnTo>
                    <a:pt x="9411" y="9412"/>
                  </a:lnTo>
                  <a:cubicBezTo>
                    <a:pt x="9411" y="9412"/>
                    <a:pt x="14965" y="6634"/>
                    <a:pt x="14965" y="6634"/>
                  </a:cubicBezTo>
                  <a:close/>
                  <a:moveTo>
                    <a:pt x="4552" y="17048"/>
                  </a:moveTo>
                  <a:lnTo>
                    <a:pt x="12883" y="12883"/>
                  </a:lnTo>
                  <a:lnTo>
                    <a:pt x="17048" y="4551"/>
                  </a:lnTo>
                  <a:lnTo>
                    <a:pt x="8717" y="8717"/>
                  </a:lnTo>
                  <a:cubicBezTo>
                    <a:pt x="8717" y="8717"/>
                    <a:pt x="4552" y="17048"/>
                    <a:pt x="4552" y="17048"/>
                  </a:cubicBezTo>
                  <a:close/>
                  <a:moveTo>
                    <a:pt x="11494" y="11494"/>
                  </a:moveTo>
                  <a:cubicBezTo>
                    <a:pt x="11877" y="11111"/>
                    <a:pt x="11877" y="10489"/>
                    <a:pt x="11494" y="10106"/>
                  </a:cubicBezTo>
                  <a:cubicBezTo>
                    <a:pt x="11111" y="9722"/>
                    <a:pt x="10489" y="9722"/>
                    <a:pt x="10106" y="10106"/>
                  </a:cubicBezTo>
                  <a:cubicBezTo>
                    <a:pt x="9723" y="10489"/>
                    <a:pt x="9723" y="11111"/>
                    <a:pt x="10106" y="11494"/>
                  </a:cubicBezTo>
                  <a:cubicBezTo>
                    <a:pt x="10489" y="11878"/>
                    <a:pt x="11111" y="11878"/>
                    <a:pt x="11494" y="11494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7" name="Shape 2938"/>
            <p:cNvSpPr/>
            <p:nvPr/>
          </p:nvSpPr>
          <p:spPr>
            <a:xfrm>
              <a:off x="3013903" y="329589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58"/>
                  </a:moveTo>
                  <a:lnTo>
                    <a:pt x="14727" y="18775"/>
                  </a:lnTo>
                  <a:lnTo>
                    <a:pt x="14727" y="1142"/>
                  </a:lnTo>
                  <a:lnTo>
                    <a:pt x="20618" y="2825"/>
                  </a:lnTo>
                  <a:cubicBezTo>
                    <a:pt x="20618" y="2825"/>
                    <a:pt x="20618" y="20458"/>
                    <a:pt x="20618" y="20458"/>
                  </a:cubicBezTo>
                  <a:close/>
                  <a:moveTo>
                    <a:pt x="13745" y="18775"/>
                  </a:moveTo>
                  <a:lnTo>
                    <a:pt x="7855" y="20458"/>
                  </a:lnTo>
                  <a:lnTo>
                    <a:pt x="7855" y="2825"/>
                  </a:lnTo>
                  <a:lnTo>
                    <a:pt x="13745" y="1142"/>
                  </a:lnTo>
                  <a:cubicBezTo>
                    <a:pt x="13745" y="1142"/>
                    <a:pt x="13745" y="18775"/>
                    <a:pt x="13745" y="18775"/>
                  </a:cubicBezTo>
                  <a:close/>
                  <a:moveTo>
                    <a:pt x="6873" y="20458"/>
                  </a:moveTo>
                  <a:lnTo>
                    <a:pt x="982" y="18775"/>
                  </a:lnTo>
                  <a:lnTo>
                    <a:pt x="982" y="1142"/>
                  </a:lnTo>
                  <a:lnTo>
                    <a:pt x="6873" y="2825"/>
                  </a:lnTo>
                  <a:cubicBezTo>
                    <a:pt x="6873" y="2825"/>
                    <a:pt x="6873" y="20458"/>
                    <a:pt x="6873" y="20458"/>
                  </a:cubicBezTo>
                  <a:close/>
                  <a:moveTo>
                    <a:pt x="21242" y="1990"/>
                  </a:moveTo>
                  <a:lnTo>
                    <a:pt x="21244" y="1983"/>
                  </a:lnTo>
                  <a:lnTo>
                    <a:pt x="14371" y="19"/>
                  </a:lnTo>
                  <a:lnTo>
                    <a:pt x="14369" y="27"/>
                  </a:lnTo>
                  <a:cubicBezTo>
                    <a:pt x="14326" y="14"/>
                    <a:pt x="14284" y="0"/>
                    <a:pt x="14236" y="0"/>
                  </a:cubicBezTo>
                  <a:cubicBezTo>
                    <a:pt x="14189" y="0"/>
                    <a:pt x="14147" y="14"/>
                    <a:pt x="14104" y="27"/>
                  </a:cubicBezTo>
                  <a:lnTo>
                    <a:pt x="14102" y="19"/>
                  </a:lnTo>
                  <a:lnTo>
                    <a:pt x="7364" y="1944"/>
                  </a:lnTo>
                  <a:lnTo>
                    <a:pt x="626" y="19"/>
                  </a:lnTo>
                  <a:lnTo>
                    <a:pt x="623" y="27"/>
                  </a:lnTo>
                  <a:cubicBezTo>
                    <a:pt x="581" y="14"/>
                    <a:pt x="538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lnTo>
                    <a:pt x="0" y="19145"/>
                  </a:lnTo>
                  <a:cubicBezTo>
                    <a:pt x="0" y="19370"/>
                    <a:pt x="153" y="19551"/>
                    <a:pt x="358" y="19610"/>
                  </a:cubicBezTo>
                  <a:lnTo>
                    <a:pt x="356" y="19618"/>
                  </a:lnTo>
                  <a:lnTo>
                    <a:pt x="7229" y="21581"/>
                  </a:lnTo>
                  <a:lnTo>
                    <a:pt x="7231" y="21573"/>
                  </a:lnTo>
                  <a:cubicBezTo>
                    <a:pt x="7274" y="21586"/>
                    <a:pt x="7316" y="21600"/>
                    <a:pt x="7364" y="21600"/>
                  </a:cubicBezTo>
                  <a:cubicBezTo>
                    <a:pt x="7411" y="21600"/>
                    <a:pt x="7454" y="21586"/>
                    <a:pt x="7496" y="21573"/>
                  </a:cubicBezTo>
                  <a:lnTo>
                    <a:pt x="7499" y="21581"/>
                  </a:lnTo>
                  <a:lnTo>
                    <a:pt x="14236" y="19656"/>
                  </a:lnTo>
                  <a:lnTo>
                    <a:pt x="20975" y="21581"/>
                  </a:lnTo>
                  <a:lnTo>
                    <a:pt x="20977" y="21573"/>
                  </a:lnTo>
                  <a:cubicBezTo>
                    <a:pt x="21020" y="21586"/>
                    <a:pt x="21062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2455"/>
                  </a:lnTo>
                  <a:cubicBezTo>
                    <a:pt x="21600" y="2231"/>
                    <a:pt x="21447" y="2049"/>
                    <a:pt x="21242" y="199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8" name="Shape 2939"/>
            <p:cNvSpPr/>
            <p:nvPr/>
          </p:nvSpPr>
          <p:spPr>
            <a:xfrm>
              <a:off x="3547164" y="329589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7" y="12509"/>
                  </a:moveTo>
                  <a:lnTo>
                    <a:pt x="18520" y="12645"/>
                  </a:lnTo>
                  <a:cubicBezTo>
                    <a:pt x="18572" y="12276"/>
                    <a:pt x="18589" y="11922"/>
                    <a:pt x="18572" y="11593"/>
                  </a:cubicBezTo>
                  <a:lnTo>
                    <a:pt x="17592" y="11644"/>
                  </a:lnTo>
                  <a:cubicBezTo>
                    <a:pt x="17606" y="11910"/>
                    <a:pt x="17591" y="12201"/>
                    <a:pt x="17547" y="12509"/>
                  </a:cubicBezTo>
                  <a:moveTo>
                    <a:pt x="17444" y="10833"/>
                  </a:moveTo>
                  <a:lnTo>
                    <a:pt x="18374" y="10520"/>
                  </a:lnTo>
                  <a:cubicBezTo>
                    <a:pt x="18262" y="10187"/>
                    <a:pt x="18104" y="9869"/>
                    <a:pt x="17890" y="9546"/>
                  </a:cubicBezTo>
                  <a:lnTo>
                    <a:pt x="17072" y="10089"/>
                  </a:lnTo>
                  <a:cubicBezTo>
                    <a:pt x="17237" y="10339"/>
                    <a:pt x="17359" y="10582"/>
                    <a:pt x="17444" y="10833"/>
                  </a:cubicBezTo>
                  <a:moveTo>
                    <a:pt x="17529" y="13890"/>
                  </a:moveTo>
                  <a:cubicBezTo>
                    <a:pt x="17440" y="13801"/>
                    <a:pt x="17317" y="13745"/>
                    <a:pt x="17182" y="13745"/>
                  </a:cubicBezTo>
                  <a:cubicBezTo>
                    <a:pt x="16910" y="13745"/>
                    <a:pt x="16691" y="13965"/>
                    <a:pt x="16691" y="14236"/>
                  </a:cubicBezTo>
                  <a:cubicBezTo>
                    <a:pt x="16691" y="14372"/>
                    <a:pt x="16746" y="14495"/>
                    <a:pt x="16835" y="14583"/>
                  </a:cubicBezTo>
                  <a:lnTo>
                    <a:pt x="17469" y="15218"/>
                  </a:lnTo>
                  <a:lnTo>
                    <a:pt x="16835" y="15853"/>
                  </a:lnTo>
                  <a:cubicBezTo>
                    <a:pt x="16746" y="15942"/>
                    <a:pt x="16691" y="16064"/>
                    <a:pt x="16691" y="16200"/>
                  </a:cubicBezTo>
                  <a:cubicBezTo>
                    <a:pt x="16691" y="16471"/>
                    <a:pt x="16910" y="16691"/>
                    <a:pt x="17182" y="16691"/>
                  </a:cubicBezTo>
                  <a:cubicBezTo>
                    <a:pt x="17317" y="16691"/>
                    <a:pt x="17440" y="16636"/>
                    <a:pt x="17529" y="16547"/>
                  </a:cubicBezTo>
                  <a:lnTo>
                    <a:pt x="18164" y="15912"/>
                  </a:lnTo>
                  <a:lnTo>
                    <a:pt x="18798" y="16547"/>
                  </a:lnTo>
                  <a:cubicBezTo>
                    <a:pt x="18887" y="16636"/>
                    <a:pt x="19010" y="16691"/>
                    <a:pt x="19145" y="16691"/>
                  </a:cubicBezTo>
                  <a:cubicBezTo>
                    <a:pt x="19417" y="16691"/>
                    <a:pt x="19636" y="16471"/>
                    <a:pt x="19636" y="16200"/>
                  </a:cubicBezTo>
                  <a:cubicBezTo>
                    <a:pt x="19636" y="16064"/>
                    <a:pt x="19582" y="15942"/>
                    <a:pt x="19493" y="15853"/>
                  </a:cubicBezTo>
                  <a:lnTo>
                    <a:pt x="18858" y="15218"/>
                  </a:lnTo>
                  <a:lnTo>
                    <a:pt x="19493" y="14583"/>
                  </a:lnTo>
                  <a:cubicBezTo>
                    <a:pt x="19582" y="14495"/>
                    <a:pt x="19636" y="14372"/>
                    <a:pt x="19636" y="14236"/>
                  </a:cubicBezTo>
                  <a:cubicBezTo>
                    <a:pt x="19636" y="13965"/>
                    <a:pt x="19417" y="13745"/>
                    <a:pt x="19145" y="13745"/>
                  </a:cubicBezTo>
                  <a:cubicBezTo>
                    <a:pt x="19009" y="13745"/>
                    <a:pt x="18887" y="13801"/>
                    <a:pt x="18798" y="13890"/>
                  </a:cubicBezTo>
                  <a:lnTo>
                    <a:pt x="18164" y="14524"/>
                  </a:lnTo>
                  <a:cubicBezTo>
                    <a:pt x="18164" y="14524"/>
                    <a:pt x="17529" y="13890"/>
                    <a:pt x="17529" y="13890"/>
                  </a:cubicBezTo>
                  <a:close/>
                  <a:moveTo>
                    <a:pt x="20618" y="20458"/>
                  </a:moveTo>
                  <a:lnTo>
                    <a:pt x="14727" y="18775"/>
                  </a:lnTo>
                  <a:lnTo>
                    <a:pt x="14727" y="7698"/>
                  </a:lnTo>
                  <a:cubicBezTo>
                    <a:pt x="14950" y="7802"/>
                    <a:pt x="15155" y="7914"/>
                    <a:pt x="15324" y="8034"/>
                  </a:cubicBezTo>
                  <a:lnTo>
                    <a:pt x="15893" y="7234"/>
                  </a:lnTo>
                  <a:cubicBezTo>
                    <a:pt x="15627" y="7044"/>
                    <a:pt x="15313" y="6872"/>
                    <a:pt x="14959" y="6721"/>
                  </a:cubicBezTo>
                  <a:lnTo>
                    <a:pt x="14727" y="7263"/>
                  </a:lnTo>
                  <a:lnTo>
                    <a:pt x="14727" y="1142"/>
                  </a:lnTo>
                  <a:lnTo>
                    <a:pt x="20618" y="2825"/>
                  </a:lnTo>
                  <a:cubicBezTo>
                    <a:pt x="20618" y="2825"/>
                    <a:pt x="20618" y="20458"/>
                    <a:pt x="20618" y="20458"/>
                  </a:cubicBezTo>
                  <a:close/>
                  <a:moveTo>
                    <a:pt x="13745" y="18775"/>
                  </a:moveTo>
                  <a:lnTo>
                    <a:pt x="7855" y="20458"/>
                  </a:lnTo>
                  <a:lnTo>
                    <a:pt x="7855" y="9347"/>
                  </a:lnTo>
                  <a:lnTo>
                    <a:pt x="8249" y="10199"/>
                  </a:lnTo>
                  <a:cubicBezTo>
                    <a:pt x="8580" y="10045"/>
                    <a:pt x="8881" y="9843"/>
                    <a:pt x="9168" y="9581"/>
                  </a:cubicBezTo>
                  <a:lnTo>
                    <a:pt x="8505" y="8857"/>
                  </a:lnTo>
                  <a:cubicBezTo>
                    <a:pt x="8297" y="9048"/>
                    <a:pt x="8088" y="9187"/>
                    <a:pt x="7855" y="9299"/>
                  </a:cubicBezTo>
                  <a:lnTo>
                    <a:pt x="7855" y="2825"/>
                  </a:lnTo>
                  <a:lnTo>
                    <a:pt x="13745" y="1142"/>
                  </a:lnTo>
                  <a:cubicBezTo>
                    <a:pt x="13745" y="1142"/>
                    <a:pt x="13745" y="18775"/>
                    <a:pt x="13745" y="18775"/>
                  </a:cubicBezTo>
                  <a:close/>
                  <a:moveTo>
                    <a:pt x="6873" y="20458"/>
                  </a:moveTo>
                  <a:lnTo>
                    <a:pt x="982" y="18775"/>
                  </a:lnTo>
                  <a:lnTo>
                    <a:pt x="982" y="1142"/>
                  </a:lnTo>
                  <a:lnTo>
                    <a:pt x="6873" y="2825"/>
                  </a:lnTo>
                  <a:cubicBezTo>
                    <a:pt x="6873" y="2825"/>
                    <a:pt x="6873" y="20458"/>
                    <a:pt x="6873" y="20458"/>
                  </a:cubicBezTo>
                  <a:close/>
                  <a:moveTo>
                    <a:pt x="21241" y="1990"/>
                  </a:moveTo>
                  <a:lnTo>
                    <a:pt x="21244" y="1983"/>
                  </a:lnTo>
                  <a:lnTo>
                    <a:pt x="14372" y="19"/>
                  </a:lnTo>
                  <a:lnTo>
                    <a:pt x="14369" y="27"/>
                  </a:lnTo>
                  <a:cubicBezTo>
                    <a:pt x="14326" y="14"/>
                    <a:pt x="14283" y="0"/>
                    <a:pt x="14236" y="0"/>
                  </a:cubicBezTo>
                  <a:cubicBezTo>
                    <a:pt x="14189" y="0"/>
                    <a:pt x="14147" y="14"/>
                    <a:pt x="14104" y="27"/>
                  </a:cubicBezTo>
                  <a:lnTo>
                    <a:pt x="14102" y="19"/>
                  </a:lnTo>
                  <a:lnTo>
                    <a:pt x="7364" y="1944"/>
                  </a:lnTo>
                  <a:lnTo>
                    <a:pt x="626" y="19"/>
                  </a:lnTo>
                  <a:lnTo>
                    <a:pt x="623" y="27"/>
                  </a:lnTo>
                  <a:cubicBezTo>
                    <a:pt x="580" y="14"/>
                    <a:pt x="538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lnTo>
                    <a:pt x="0" y="19145"/>
                  </a:lnTo>
                  <a:cubicBezTo>
                    <a:pt x="0" y="19370"/>
                    <a:pt x="153" y="19551"/>
                    <a:pt x="359" y="19610"/>
                  </a:cubicBezTo>
                  <a:lnTo>
                    <a:pt x="356" y="19618"/>
                  </a:lnTo>
                  <a:lnTo>
                    <a:pt x="7228" y="21581"/>
                  </a:lnTo>
                  <a:lnTo>
                    <a:pt x="7231" y="21573"/>
                  </a:lnTo>
                  <a:cubicBezTo>
                    <a:pt x="7274" y="21586"/>
                    <a:pt x="7317" y="21600"/>
                    <a:pt x="7364" y="21600"/>
                  </a:cubicBezTo>
                  <a:cubicBezTo>
                    <a:pt x="7411" y="21600"/>
                    <a:pt x="7453" y="21586"/>
                    <a:pt x="7496" y="21573"/>
                  </a:cubicBezTo>
                  <a:lnTo>
                    <a:pt x="7499" y="21581"/>
                  </a:lnTo>
                  <a:lnTo>
                    <a:pt x="14236" y="19656"/>
                  </a:lnTo>
                  <a:lnTo>
                    <a:pt x="20975" y="21581"/>
                  </a:lnTo>
                  <a:lnTo>
                    <a:pt x="20977" y="21573"/>
                  </a:lnTo>
                  <a:cubicBezTo>
                    <a:pt x="21020" y="21586"/>
                    <a:pt x="21062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2455"/>
                  </a:lnTo>
                  <a:cubicBezTo>
                    <a:pt x="21600" y="2231"/>
                    <a:pt x="21447" y="2049"/>
                    <a:pt x="21241" y="1990"/>
                  </a:cubicBezTo>
                  <a:moveTo>
                    <a:pt x="16435" y="9275"/>
                  </a:moveTo>
                  <a:lnTo>
                    <a:pt x="16518" y="9374"/>
                  </a:lnTo>
                  <a:lnTo>
                    <a:pt x="17269" y="8740"/>
                  </a:lnTo>
                  <a:lnTo>
                    <a:pt x="17184" y="8640"/>
                  </a:lnTo>
                  <a:cubicBezTo>
                    <a:pt x="17013" y="8438"/>
                    <a:pt x="16840" y="8236"/>
                    <a:pt x="16677" y="8019"/>
                  </a:cubicBezTo>
                  <a:lnTo>
                    <a:pt x="15891" y="8606"/>
                  </a:lnTo>
                  <a:cubicBezTo>
                    <a:pt x="16066" y="8840"/>
                    <a:pt x="16251" y="9059"/>
                    <a:pt x="16435" y="9275"/>
                  </a:cubicBezTo>
                  <a:moveTo>
                    <a:pt x="6270" y="11022"/>
                  </a:moveTo>
                  <a:lnTo>
                    <a:pt x="5739" y="10196"/>
                  </a:lnTo>
                  <a:cubicBezTo>
                    <a:pt x="5432" y="10394"/>
                    <a:pt x="5153" y="10605"/>
                    <a:pt x="4909" y="10825"/>
                  </a:cubicBezTo>
                  <a:lnTo>
                    <a:pt x="5568" y="11554"/>
                  </a:lnTo>
                  <a:cubicBezTo>
                    <a:pt x="5772" y="11370"/>
                    <a:pt x="6008" y="11191"/>
                    <a:pt x="6270" y="11022"/>
                  </a:cubicBezTo>
                  <a:moveTo>
                    <a:pt x="5004" y="12185"/>
                  </a:moveTo>
                  <a:lnTo>
                    <a:pt x="4196" y="11628"/>
                  </a:lnTo>
                  <a:cubicBezTo>
                    <a:pt x="3975" y="11949"/>
                    <a:pt x="3812" y="12288"/>
                    <a:pt x="3713" y="12634"/>
                  </a:cubicBezTo>
                  <a:lnTo>
                    <a:pt x="4656" y="12906"/>
                  </a:lnTo>
                  <a:cubicBezTo>
                    <a:pt x="4727" y="12661"/>
                    <a:pt x="4844" y="12418"/>
                    <a:pt x="5004" y="12185"/>
                  </a:cubicBezTo>
                  <a:moveTo>
                    <a:pt x="10467" y="8318"/>
                  </a:moveTo>
                  <a:lnTo>
                    <a:pt x="9972" y="7470"/>
                  </a:lnTo>
                  <a:cubicBezTo>
                    <a:pt x="9623" y="7674"/>
                    <a:pt x="9362" y="7936"/>
                    <a:pt x="9132" y="8189"/>
                  </a:cubicBezTo>
                  <a:lnTo>
                    <a:pt x="9857" y="8850"/>
                  </a:lnTo>
                  <a:cubicBezTo>
                    <a:pt x="10063" y="8624"/>
                    <a:pt x="10245" y="8448"/>
                    <a:pt x="10467" y="8318"/>
                  </a:cubicBezTo>
                  <a:moveTo>
                    <a:pt x="3927" y="15709"/>
                  </a:moveTo>
                  <a:cubicBezTo>
                    <a:pt x="4469" y="15709"/>
                    <a:pt x="4909" y="15270"/>
                    <a:pt x="4909" y="14727"/>
                  </a:cubicBezTo>
                  <a:cubicBezTo>
                    <a:pt x="4909" y="14185"/>
                    <a:pt x="4469" y="13745"/>
                    <a:pt x="3927" y="13745"/>
                  </a:cubicBezTo>
                  <a:cubicBezTo>
                    <a:pt x="3385" y="13745"/>
                    <a:pt x="2945" y="14185"/>
                    <a:pt x="2945" y="14727"/>
                  </a:cubicBezTo>
                  <a:cubicBezTo>
                    <a:pt x="2945" y="15270"/>
                    <a:pt x="3385" y="15709"/>
                    <a:pt x="3927" y="15709"/>
                  </a:cubicBezTo>
                  <a:moveTo>
                    <a:pt x="12273" y="7855"/>
                  </a:moveTo>
                  <a:cubicBezTo>
                    <a:pt x="12815" y="7855"/>
                    <a:pt x="13255" y="7415"/>
                    <a:pt x="13255" y="6873"/>
                  </a:cubicBezTo>
                  <a:cubicBezTo>
                    <a:pt x="13255" y="6331"/>
                    <a:pt x="12815" y="5891"/>
                    <a:pt x="12273" y="5891"/>
                  </a:cubicBezTo>
                  <a:cubicBezTo>
                    <a:pt x="11730" y="5891"/>
                    <a:pt x="11291" y="6331"/>
                    <a:pt x="11291" y="6873"/>
                  </a:cubicBezTo>
                  <a:cubicBezTo>
                    <a:pt x="11291" y="7415"/>
                    <a:pt x="11730" y="7855"/>
                    <a:pt x="12273" y="78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9" name="Shape 2940"/>
            <p:cNvSpPr/>
            <p:nvPr/>
          </p:nvSpPr>
          <p:spPr>
            <a:xfrm>
              <a:off x="4080425" y="329589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345"/>
                  </a:moveTo>
                  <a:cubicBezTo>
                    <a:pt x="9444" y="8345"/>
                    <a:pt x="8345" y="9444"/>
                    <a:pt x="8345" y="10800"/>
                  </a:cubicBezTo>
                  <a:cubicBezTo>
                    <a:pt x="8345" y="12156"/>
                    <a:pt x="9444" y="13255"/>
                    <a:pt x="10800" y="13255"/>
                  </a:cubicBezTo>
                  <a:cubicBezTo>
                    <a:pt x="12156" y="13255"/>
                    <a:pt x="13255" y="12156"/>
                    <a:pt x="13255" y="10800"/>
                  </a:cubicBezTo>
                  <a:cubicBezTo>
                    <a:pt x="13255" y="9444"/>
                    <a:pt x="12156" y="8345"/>
                    <a:pt x="10800" y="8345"/>
                  </a:cubicBezTo>
                  <a:moveTo>
                    <a:pt x="11291" y="20593"/>
                  </a:moveTo>
                  <a:lnTo>
                    <a:pt x="11291" y="17182"/>
                  </a:lnTo>
                  <a:cubicBezTo>
                    <a:pt x="11291" y="16910"/>
                    <a:pt x="11071" y="16691"/>
                    <a:pt x="10800" y="16691"/>
                  </a:cubicBezTo>
                  <a:cubicBezTo>
                    <a:pt x="10529" y="16691"/>
                    <a:pt x="10309" y="16910"/>
                    <a:pt x="10309" y="17182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4418" y="11291"/>
                  </a:lnTo>
                  <a:cubicBezTo>
                    <a:pt x="4690" y="11291"/>
                    <a:pt x="4909" y="11071"/>
                    <a:pt x="4909" y="10800"/>
                  </a:cubicBezTo>
                  <a:cubicBezTo>
                    <a:pt x="4909" y="10529"/>
                    <a:pt x="4690" y="10309"/>
                    <a:pt x="4418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4418"/>
                  </a:lnTo>
                  <a:cubicBezTo>
                    <a:pt x="10309" y="4690"/>
                    <a:pt x="10529" y="4909"/>
                    <a:pt x="10800" y="4909"/>
                  </a:cubicBezTo>
                  <a:cubicBezTo>
                    <a:pt x="11071" y="4909"/>
                    <a:pt x="11291" y="4690"/>
                    <a:pt x="11291" y="4418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7182" y="10309"/>
                  </a:lnTo>
                  <a:cubicBezTo>
                    <a:pt x="16910" y="10309"/>
                    <a:pt x="16691" y="10529"/>
                    <a:pt x="16691" y="10800"/>
                  </a:cubicBezTo>
                  <a:cubicBezTo>
                    <a:pt x="16691" y="11071"/>
                    <a:pt x="16910" y="11291"/>
                    <a:pt x="17182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0" name="Shape 2941"/>
            <p:cNvSpPr/>
            <p:nvPr/>
          </p:nvSpPr>
          <p:spPr>
            <a:xfrm>
              <a:off x="4613686" y="329589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20593"/>
                  </a:moveTo>
                  <a:lnTo>
                    <a:pt x="11291" y="17648"/>
                  </a:lnTo>
                  <a:cubicBezTo>
                    <a:pt x="14694" y="17407"/>
                    <a:pt x="17408" y="14693"/>
                    <a:pt x="17649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1291" y="13205"/>
                  </a:moveTo>
                  <a:cubicBezTo>
                    <a:pt x="12252" y="13010"/>
                    <a:pt x="13005" y="12252"/>
                    <a:pt x="13201" y="11291"/>
                  </a:cubicBezTo>
                  <a:lnTo>
                    <a:pt x="16667" y="11291"/>
                  </a:lnTo>
                  <a:cubicBezTo>
                    <a:pt x="16431" y="14152"/>
                    <a:pt x="14152" y="16429"/>
                    <a:pt x="11291" y="16666"/>
                  </a:cubicBezTo>
                  <a:cubicBezTo>
                    <a:pt x="11291" y="16666"/>
                    <a:pt x="11291" y="13205"/>
                    <a:pt x="11291" y="13205"/>
                  </a:cubicBezTo>
                  <a:close/>
                  <a:moveTo>
                    <a:pt x="11291" y="4934"/>
                  </a:moveTo>
                  <a:cubicBezTo>
                    <a:pt x="12233" y="5012"/>
                    <a:pt x="13111" y="5315"/>
                    <a:pt x="13875" y="5784"/>
                  </a:cubicBezTo>
                  <a:cubicBezTo>
                    <a:pt x="13793" y="5967"/>
                    <a:pt x="13745" y="6168"/>
                    <a:pt x="13745" y="6382"/>
                  </a:cubicBezTo>
                  <a:cubicBezTo>
                    <a:pt x="13745" y="7195"/>
                    <a:pt x="14405" y="7855"/>
                    <a:pt x="15218" y="7855"/>
                  </a:cubicBezTo>
                  <a:cubicBezTo>
                    <a:pt x="15432" y="7855"/>
                    <a:pt x="15633" y="7807"/>
                    <a:pt x="15816" y="7725"/>
                  </a:cubicBezTo>
                  <a:cubicBezTo>
                    <a:pt x="16286" y="8489"/>
                    <a:pt x="16589" y="9367"/>
                    <a:pt x="16667" y="10309"/>
                  </a:cubicBezTo>
                  <a:lnTo>
                    <a:pt x="13201" y="10309"/>
                  </a:lnTo>
                  <a:cubicBezTo>
                    <a:pt x="13005" y="9348"/>
                    <a:pt x="12252" y="8590"/>
                    <a:pt x="11291" y="8395"/>
                  </a:cubicBezTo>
                  <a:cubicBezTo>
                    <a:pt x="11291" y="8395"/>
                    <a:pt x="11291" y="4934"/>
                    <a:pt x="11291" y="4934"/>
                  </a:cubicBezTo>
                  <a:close/>
                  <a:moveTo>
                    <a:pt x="11291" y="1007"/>
                  </a:moveTo>
                  <a:cubicBezTo>
                    <a:pt x="16320" y="1256"/>
                    <a:pt x="20345" y="5281"/>
                    <a:pt x="20594" y="10309"/>
                  </a:cubicBezTo>
                  <a:lnTo>
                    <a:pt x="17649" y="10309"/>
                  </a:lnTo>
                  <a:cubicBezTo>
                    <a:pt x="17563" y="9102"/>
                    <a:pt x="17162" y="7985"/>
                    <a:pt x="16534" y="7031"/>
                  </a:cubicBezTo>
                  <a:cubicBezTo>
                    <a:pt x="16631" y="6835"/>
                    <a:pt x="16691" y="6616"/>
                    <a:pt x="16691" y="6382"/>
                  </a:cubicBezTo>
                  <a:cubicBezTo>
                    <a:pt x="16691" y="5569"/>
                    <a:pt x="16032" y="4909"/>
                    <a:pt x="15218" y="4909"/>
                  </a:cubicBezTo>
                  <a:cubicBezTo>
                    <a:pt x="14984" y="4909"/>
                    <a:pt x="14765" y="4969"/>
                    <a:pt x="14568" y="5066"/>
                  </a:cubicBezTo>
                  <a:cubicBezTo>
                    <a:pt x="13614" y="4439"/>
                    <a:pt x="12498" y="4038"/>
                    <a:pt x="11291" y="3952"/>
                  </a:cubicBezTo>
                  <a:cubicBezTo>
                    <a:pt x="11291" y="3952"/>
                    <a:pt x="11291" y="1007"/>
                    <a:pt x="11291" y="1007"/>
                  </a:cubicBezTo>
                  <a:close/>
                  <a:moveTo>
                    <a:pt x="10309" y="3949"/>
                  </a:moveTo>
                  <a:cubicBezTo>
                    <a:pt x="7225" y="4167"/>
                    <a:pt x="4703" y="6417"/>
                    <a:pt x="4078" y="9370"/>
                  </a:cubicBezTo>
                  <a:cubicBezTo>
                    <a:pt x="3590" y="9486"/>
                    <a:pt x="3196" y="9843"/>
                    <a:pt x="3030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cubicBezTo>
                    <a:pt x="10309" y="1007"/>
                    <a:pt x="10309" y="3949"/>
                    <a:pt x="10309" y="3949"/>
                  </a:cubicBezTo>
                  <a:close/>
                  <a:moveTo>
                    <a:pt x="10309" y="8395"/>
                  </a:moveTo>
                  <a:cubicBezTo>
                    <a:pt x="9348" y="8590"/>
                    <a:pt x="8595" y="9348"/>
                    <a:pt x="8399" y="10309"/>
                  </a:cubicBezTo>
                  <a:lnTo>
                    <a:pt x="5796" y="10309"/>
                  </a:lnTo>
                  <a:cubicBezTo>
                    <a:pt x="5666" y="9948"/>
                    <a:pt x="5405" y="9649"/>
                    <a:pt x="5062" y="9482"/>
                  </a:cubicBezTo>
                  <a:cubicBezTo>
                    <a:pt x="5626" y="7018"/>
                    <a:pt x="7730" y="5144"/>
                    <a:pt x="10309" y="4930"/>
                  </a:cubicBezTo>
                  <a:cubicBezTo>
                    <a:pt x="10309" y="4930"/>
                    <a:pt x="10309" y="8395"/>
                    <a:pt x="10309" y="8395"/>
                  </a:cubicBezTo>
                  <a:close/>
                  <a:moveTo>
                    <a:pt x="10309" y="16670"/>
                  </a:moveTo>
                  <a:cubicBezTo>
                    <a:pt x="7730" y="16456"/>
                    <a:pt x="5626" y="14582"/>
                    <a:pt x="5062" y="12118"/>
                  </a:cubicBezTo>
                  <a:cubicBezTo>
                    <a:pt x="5405" y="11951"/>
                    <a:pt x="5666" y="11652"/>
                    <a:pt x="5796" y="11291"/>
                  </a:cubicBezTo>
                  <a:lnTo>
                    <a:pt x="8399" y="11291"/>
                  </a:lnTo>
                  <a:cubicBezTo>
                    <a:pt x="8595" y="12252"/>
                    <a:pt x="9348" y="13010"/>
                    <a:pt x="10309" y="13205"/>
                  </a:cubicBezTo>
                  <a:cubicBezTo>
                    <a:pt x="10309" y="13205"/>
                    <a:pt x="10309" y="16670"/>
                    <a:pt x="10309" y="16670"/>
                  </a:cubicBezTo>
                  <a:close/>
                  <a:moveTo>
                    <a:pt x="10309" y="20593"/>
                  </a:moveTo>
                  <a:cubicBezTo>
                    <a:pt x="5280" y="20344"/>
                    <a:pt x="1255" y="16319"/>
                    <a:pt x="1006" y="11291"/>
                  </a:cubicBezTo>
                  <a:lnTo>
                    <a:pt x="3030" y="11291"/>
                  </a:lnTo>
                  <a:cubicBezTo>
                    <a:pt x="3196" y="11757"/>
                    <a:pt x="3590" y="12114"/>
                    <a:pt x="4078" y="12230"/>
                  </a:cubicBezTo>
                  <a:cubicBezTo>
                    <a:pt x="4703" y="15183"/>
                    <a:pt x="7225" y="17434"/>
                    <a:pt x="10309" y="17651"/>
                  </a:cubicBezTo>
                  <a:cubicBezTo>
                    <a:pt x="10309" y="17651"/>
                    <a:pt x="10309" y="20593"/>
                    <a:pt x="10309" y="20593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1" name="Shape 2942"/>
            <p:cNvSpPr/>
            <p:nvPr/>
          </p:nvSpPr>
          <p:spPr>
            <a:xfrm>
              <a:off x="5172341" y="3295894"/>
              <a:ext cx="22854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2524"/>
                  </a:moveTo>
                  <a:cubicBezTo>
                    <a:pt x="19362" y="12218"/>
                    <a:pt x="17455" y="11782"/>
                    <a:pt x="15000" y="11782"/>
                  </a:cubicBezTo>
                  <a:cubicBezTo>
                    <a:pt x="12625" y="11782"/>
                    <a:pt x="11514" y="12089"/>
                    <a:pt x="10534" y="12360"/>
                  </a:cubicBezTo>
                  <a:cubicBezTo>
                    <a:pt x="9751" y="12577"/>
                    <a:pt x="9076" y="12764"/>
                    <a:pt x="7800" y="12764"/>
                  </a:cubicBezTo>
                  <a:cubicBezTo>
                    <a:pt x="6097" y="12764"/>
                    <a:pt x="5268" y="12537"/>
                    <a:pt x="4390" y="12298"/>
                  </a:cubicBezTo>
                  <a:cubicBezTo>
                    <a:pt x="3564" y="12073"/>
                    <a:pt x="2709" y="11842"/>
                    <a:pt x="1200" y="11792"/>
                  </a:cubicBezTo>
                  <a:lnTo>
                    <a:pt x="1200" y="992"/>
                  </a:lnTo>
                  <a:cubicBezTo>
                    <a:pt x="2511" y="1038"/>
                    <a:pt x="3242" y="1238"/>
                    <a:pt x="4010" y="1448"/>
                  </a:cubicBezTo>
                  <a:cubicBezTo>
                    <a:pt x="4941" y="1701"/>
                    <a:pt x="5903" y="1964"/>
                    <a:pt x="7800" y="1964"/>
                  </a:cubicBezTo>
                  <a:cubicBezTo>
                    <a:pt x="9273" y="1964"/>
                    <a:pt x="10109" y="1733"/>
                    <a:pt x="10918" y="1508"/>
                  </a:cubicBezTo>
                  <a:cubicBezTo>
                    <a:pt x="11854" y="1250"/>
                    <a:pt x="12823" y="982"/>
                    <a:pt x="15000" y="982"/>
                  </a:cubicBezTo>
                  <a:cubicBezTo>
                    <a:pt x="17661" y="982"/>
                    <a:pt x="19648" y="1545"/>
                    <a:pt x="20400" y="1794"/>
                  </a:cubicBezTo>
                  <a:cubicBezTo>
                    <a:pt x="20400" y="1794"/>
                    <a:pt x="20400" y="12524"/>
                    <a:pt x="20400" y="12524"/>
                  </a:cubicBezTo>
                  <a:close/>
                  <a:moveTo>
                    <a:pt x="21594" y="1473"/>
                  </a:moveTo>
                  <a:cubicBezTo>
                    <a:pt x="21594" y="1293"/>
                    <a:pt x="21478" y="1120"/>
                    <a:pt x="21268" y="1034"/>
                  </a:cubicBezTo>
                  <a:cubicBezTo>
                    <a:pt x="21165" y="991"/>
                    <a:pt x="18699" y="0"/>
                    <a:pt x="15000" y="0"/>
                  </a:cubicBezTo>
                  <a:cubicBezTo>
                    <a:pt x="12625" y="0"/>
                    <a:pt x="11514" y="308"/>
                    <a:pt x="10534" y="579"/>
                  </a:cubicBezTo>
                  <a:cubicBezTo>
                    <a:pt x="9751" y="795"/>
                    <a:pt x="9076" y="982"/>
                    <a:pt x="7800" y="982"/>
                  </a:cubicBezTo>
                  <a:cubicBezTo>
                    <a:pt x="6097" y="982"/>
                    <a:pt x="5268" y="756"/>
                    <a:pt x="4390" y="516"/>
                  </a:cubicBezTo>
                  <a:cubicBezTo>
                    <a:pt x="3459" y="263"/>
                    <a:pt x="2497" y="0"/>
                    <a:pt x="600" y="0"/>
                  </a:cubicBezTo>
                  <a:cubicBezTo>
                    <a:pt x="268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932" y="21600"/>
                    <a:pt x="1200" y="21380"/>
                    <a:pt x="1200" y="21109"/>
                  </a:cubicBezTo>
                  <a:lnTo>
                    <a:pt x="1200" y="12774"/>
                  </a:lnTo>
                  <a:cubicBezTo>
                    <a:pt x="2511" y="12820"/>
                    <a:pt x="3242" y="13020"/>
                    <a:pt x="4010" y="13230"/>
                  </a:cubicBezTo>
                  <a:cubicBezTo>
                    <a:pt x="4941" y="13483"/>
                    <a:pt x="5903" y="13745"/>
                    <a:pt x="7800" y="13745"/>
                  </a:cubicBezTo>
                  <a:cubicBezTo>
                    <a:pt x="9273" y="13745"/>
                    <a:pt x="10109" y="13514"/>
                    <a:pt x="10918" y="13291"/>
                  </a:cubicBezTo>
                  <a:cubicBezTo>
                    <a:pt x="11854" y="13031"/>
                    <a:pt x="12823" y="12764"/>
                    <a:pt x="15000" y="12764"/>
                  </a:cubicBezTo>
                  <a:cubicBezTo>
                    <a:pt x="18400" y="12764"/>
                    <a:pt x="20709" y="13685"/>
                    <a:pt x="20733" y="13694"/>
                  </a:cubicBezTo>
                  <a:cubicBezTo>
                    <a:pt x="21029" y="13814"/>
                    <a:pt x="21389" y="13716"/>
                    <a:pt x="21537" y="13473"/>
                  </a:cubicBezTo>
                  <a:cubicBezTo>
                    <a:pt x="21580" y="13403"/>
                    <a:pt x="21594" y="13328"/>
                    <a:pt x="21594" y="13255"/>
                  </a:cubicBezTo>
                  <a:lnTo>
                    <a:pt x="21600" y="13255"/>
                  </a:lnTo>
                  <a:lnTo>
                    <a:pt x="21600" y="1473"/>
                  </a:lnTo>
                  <a:cubicBezTo>
                    <a:pt x="21600" y="1473"/>
                    <a:pt x="21594" y="1473"/>
                    <a:pt x="21594" y="1473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2" name="Shape 2943"/>
            <p:cNvSpPr/>
            <p:nvPr/>
          </p:nvSpPr>
          <p:spPr>
            <a:xfrm>
              <a:off x="5705602" y="3295894"/>
              <a:ext cx="22854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11782"/>
                  </a:moveTo>
                  <a:lnTo>
                    <a:pt x="9600" y="10800"/>
                  </a:lnTo>
                  <a:lnTo>
                    <a:pt x="11400" y="10800"/>
                  </a:lnTo>
                  <a:cubicBezTo>
                    <a:pt x="11732" y="10800"/>
                    <a:pt x="12000" y="10580"/>
                    <a:pt x="12000" y="10309"/>
                  </a:cubicBezTo>
                  <a:lnTo>
                    <a:pt x="12000" y="2945"/>
                  </a:lnTo>
                  <a:lnTo>
                    <a:pt x="19940" y="2945"/>
                  </a:lnTo>
                  <a:lnTo>
                    <a:pt x="16886" y="7111"/>
                  </a:lnTo>
                  <a:lnTo>
                    <a:pt x="16894" y="7115"/>
                  </a:lnTo>
                  <a:cubicBezTo>
                    <a:pt x="16840" y="7189"/>
                    <a:pt x="16800" y="7272"/>
                    <a:pt x="16800" y="7364"/>
                  </a:cubicBezTo>
                  <a:cubicBezTo>
                    <a:pt x="16800" y="7457"/>
                    <a:pt x="16840" y="7538"/>
                    <a:pt x="16894" y="7612"/>
                  </a:cubicBezTo>
                  <a:lnTo>
                    <a:pt x="16886" y="7616"/>
                  </a:lnTo>
                  <a:lnTo>
                    <a:pt x="19940" y="11782"/>
                  </a:lnTo>
                  <a:cubicBezTo>
                    <a:pt x="19940" y="11782"/>
                    <a:pt x="9600" y="11782"/>
                    <a:pt x="9600" y="11782"/>
                  </a:cubicBezTo>
                  <a:close/>
                  <a:moveTo>
                    <a:pt x="1200" y="982"/>
                  </a:moveTo>
                  <a:lnTo>
                    <a:pt x="10800" y="982"/>
                  </a:lnTo>
                  <a:lnTo>
                    <a:pt x="10800" y="9818"/>
                  </a:lnTo>
                  <a:lnTo>
                    <a:pt x="1200" y="9818"/>
                  </a:lnTo>
                  <a:cubicBezTo>
                    <a:pt x="1200" y="9818"/>
                    <a:pt x="1200" y="982"/>
                    <a:pt x="1200" y="982"/>
                  </a:cubicBezTo>
                  <a:close/>
                  <a:moveTo>
                    <a:pt x="21514" y="12020"/>
                  </a:moveTo>
                  <a:lnTo>
                    <a:pt x="18100" y="7364"/>
                  </a:lnTo>
                  <a:lnTo>
                    <a:pt x="21514" y="2707"/>
                  </a:lnTo>
                  <a:lnTo>
                    <a:pt x="21506" y="2703"/>
                  </a:lnTo>
                  <a:cubicBezTo>
                    <a:pt x="21560" y="2629"/>
                    <a:pt x="21600" y="2547"/>
                    <a:pt x="21600" y="2455"/>
                  </a:cubicBezTo>
                  <a:cubicBezTo>
                    <a:pt x="21600" y="2183"/>
                    <a:pt x="21332" y="1964"/>
                    <a:pt x="21000" y="1964"/>
                  </a:cubicBezTo>
                  <a:lnTo>
                    <a:pt x="12000" y="1964"/>
                  </a:lnTo>
                  <a:lnTo>
                    <a:pt x="12000" y="491"/>
                  </a:lnTo>
                  <a:cubicBezTo>
                    <a:pt x="12000" y="220"/>
                    <a:pt x="11732" y="0"/>
                    <a:pt x="11400" y="0"/>
                  </a:cubicBezTo>
                  <a:lnTo>
                    <a:pt x="600" y="0"/>
                  </a:lnTo>
                  <a:cubicBezTo>
                    <a:pt x="268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932" y="21600"/>
                    <a:pt x="1200" y="21380"/>
                    <a:pt x="1200" y="21109"/>
                  </a:cubicBezTo>
                  <a:lnTo>
                    <a:pt x="1200" y="10800"/>
                  </a:lnTo>
                  <a:lnTo>
                    <a:pt x="8400" y="10800"/>
                  </a:lnTo>
                  <a:lnTo>
                    <a:pt x="8400" y="12273"/>
                  </a:lnTo>
                  <a:cubicBezTo>
                    <a:pt x="8400" y="12544"/>
                    <a:pt x="8668" y="12764"/>
                    <a:pt x="9000" y="12764"/>
                  </a:cubicBezTo>
                  <a:lnTo>
                    <a:pt x="21000" y="12764"/>
                  </a:lnTo>
                  <a:cubicBezTo>
                    <a:pt x="21332" y="12764"/>
                    <a:pt x="21600" y="12544"/>
                    <a:pt x="21600" y="12273"/>
                  </a:cubicBezTo>
                  <a:cubicBezTo>
                    <a:pt x="21600" y="12181"/>
                    <a:pt x="21560" y="12098"/>
                    <a:pt x="21506" y="12024"/>
                  </a:cubicBezTo>
                  <a:cubicBezTo>
                    <a:pt x="21506" y="12024"/>
                    <a:pt x="21514" y="12020"/>
                    <a:pt x="21514" y="1202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3" name="Shape 2944"/>
            <p:cNvSpPr/>
            <p:nvPr/>
          </p:nvSpPr>
          <p:spPr>
            <a:xfrm>
              <a:off x="6251560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Shape 2945"/>
            <p:cNvSpPr/>
            <p:nvPr/>
          </p:nvSpPr>
          <p:spPr>
            <a:xfrm>
              <a:off x="6784821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58" y="8342"/>
                  </a:moveTo>
                  <a:cubicBezTo>
                    <a:pt x="17614" y="6914"/>
                    <a:pt x="17383" y="5576"/>
                    <a:pt x="17008" y="4408"/>
                  </a:cubicBezTo>
                  <a:cubicBezTo>
                    <a:pt x="17543" y="4130"/>
                    <a:pt x="18018" y="3797"/>
                    <a:pt x="18435" y="3427"/>
                  </a:cubicBezTo>
                  <a:cubicBezTo>
                    <a:pt x="19673" y="4722"/>
                    <a:pt x="20474" y="6437"/>
                    <a:pt x="20593" y="8342"/>
                  </a:cubicBezTo>
                  <a:cubicBezTo>
                    <a:pt x="20593" y="8342"/>
                    <a:pt x="17658" y="8342"/>
                    <a:pt x="17658" y="8342"/>
                  </a:cubicBezTo>
                  <a:close/>
                  <a:moveTo>
                    <a:pt x="15485" y="1482"/>
                  </a:moveTo>
                  <a:cubicBezTo>
                    <a:pt x="16306" y="1786"/>
                    <a:pt x="17058" y="2226"/>
                    <a:pt x="17723" y="2769"/>
                  </a:cubicBezTo>
                  <a:cubicBezTo>
                    <a:pt x="17412" y="3036"/>
                    <a:pt x="17056" y="3275"/>
                    <a:pt x="16666" y="3486"/>
                  </a:cubicBezTo>
                  <a:cubicBezTo>
                    <a:pt x="16337" y="2707"/>
                    <a:pt x="15939" y="2026"/>
                    <a:pt x="15485" y="1482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80" y="3437"/>
                  </a:cubicBezTo>
                  <a:cubicBezTo>
                    <a:pt x="6514" y="3197"/>
                    <a:pt x="7287" y="3044"/>
                    <a:pt x="8086" y="2983"/>
                  </a:cubicBezTo>
                  <a:cubicBezTo>
                    <a:pt x="7991" y="2912"/>
                    <a:pt x="7892" y="2844"/>
                    <a:pt x="7804" y="2769"/>
                  </a:cubicBezTo>
                  <a:cubicBezTo>
                    <a:pt x="8469" y="2226"/>
                    <a:pt x="9222" y="1786"/>
                    <a:pt x="10042" y="1482"/>
                  </a:cubicBezTo>
                  <a:cubicBezTo>
                    <a:pt x="9694" y="1899"/>
                    <a:pt x="9380" y="2398"/>
                    <a:pt x="9104" y="2959"/>
                  </a:cubicBezTo>
                  <a:cubicBezTo>
                    <a:pt x="9451" y="2968"/>
                    <a:pt x="9793" y="2996"/>
                    <a:pt x="10131" y="3040"/>
                  </a:cubicBezTo>
                  <a:cubicBezTo>
                    <a:pt x="10712" y="1983"/>
                    <a:pt x="11449" y="1263"/>
                    <a:pt x="12269" y="1056"/>
                  </a:cubicBezTo>
                  <a:lnTo>
                    <a:pt x="12269" y="3575"/>
                  </a:lnTo>
                  <a:cubicBezTo>
                    <a:pt x="12608" y="3701"/>
                    <a:pt x="12938" y="3844"/>
                    <a:pt x="13258" y="4006"/>
                  </a:cubicBezTo>
                  <a:lnTo>
                    <a:pt x="13258" y="1056"/>
                  </a:lnTo>
                  <a:cubicBezTo>
                    <a:pt x="14282" y="1315"/>
                    <a:pt x="15181" y="2363"/>
                    <a:pt x="15801" y="3883"/>
                  </a:cubicBezTo>
                  <a:cubicBezTo>
                    <a:pt x="15207" y="4107"/>
                    <a:pt x="14555" y="4261"/>
                    <a:pt x="13865" y="4342"/>
                  </a:cubicBezTo>
                  <a:cubicBezTo>
                    <a:pt x="14263" y="4581"/>
                    <a:pt x="14647" y="4840"/>
                    <a:pt x="15006" y="5131"/>
                  </a:cubicBezTo>
                  <a:cubicBezTo>
                    <a:pt x="15391" y="5041"/>
                    <a:pt x="15767" y="4935"/>
                    <a:pt x="16122" y="4801"/>
                  </a:cubicBezTo>
                  <a:cubicBezTo>
                    <a:pt x="16296" y="5379"/>
                    <a:pt x="16430" y="6009"/>
                    <a:pt x="16526" y="6670"/>
                  </a:cubicBezTo>
                  <a:cubicBezTo>
                    <a:pt x="17157" y="7466"/>
                    <a:pt x="17663" y="8363"/>
                    <a:pt x="18025" y="9331"/>
                  </a:cubicBezTo>
                  <a:lnTo>
                    <a:pt x="20593" y="9331"/>
                  </a:lnTo>
                  <a:cubicBezTo>
                    <a:pt x="20478" y="11173"/>
                    <a:pt x="19721" y="12834"/>
                    <a:pt x="18551" y="14114"/>
                  </a:cubicBezTo>
                  <a:cubicBezTo>
                    <a:pt x="18470" y="14700"/>
                    <a:pt x="18342" y="15272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13731" y="12269"/>
                  </a:moveTo>
                  <a:cubicBezTo>
                    <a:pt x="13687" y="10842"/>
                    <a:pt x="13456" y="9504"/>
                    <a:pt x="13081" y="8335"/>
                  </a:cubicBezTo>
                  <a:cubicBezTo>
                    <a:pt x="13616" y="8057"/>
                    <a:pt x="14091" y="7725"/>
                    <a:pt x="14507" y="7354"/>
                  </a:cubicBezTo>
                  <a:cubicBezTo>
                    <a:pt x="15746" y="8649"/>
                    <a:pt x="16547" y="10365"/>
                    <a:pt x="16666" y="12269"/>
                  </a:cubicBezTo>
                  <a:cubicBezTo>
                    <a:pt x="16666" y="12269"/>
                    <a:pt x="13731" y="12269"/>
                    <a:pt x="13731" y="12269"/>
                  </a:cubicBezTo>
                  <a:close/>
                  <a:moveTo>
                    <a:pt x="14507" y="18173"/>
                  </a:moveTo>
                  <a:cubicBezTo>
                    <a:pt x="14091" y="17803"/>
                    <a:pt x="13616" y="17470"/>
                    <a:pt x="13081" y="17192"/>
                  </a:cubicBezTo>
                  <a:cubicBezTo>
                    <a:pt x="13456" y="16024"/>
                    <a:pt x="13687" y="14686"/>
                    <a:pt x="13731" y="13258"/>
                  </a:cubicBezTo>
                  <a:lnTo>
                    <a:pt x="16666" y="13258"/>
                  </a:lnTo>
                  <a:cubicBezTo>
                    <a:pt x="16547" y="15163"/>
                    <a:pt x="15746" y="16878"/>
                    <a:pt x="14507" y="18173"/>
                  </a:cubicBezTo>
                  <a:moveTo>
                    <a:pt x="11558" y="20118"/>
                  </a:moveTo>
                  <a:cubicBezTo>
                    <a:pt x="12012" y="19574"/>
                    <a:pt x="12409" y="18893"/>
                    <a:pt x="12738" y="18114"/>
                  </a:cubicBezTo>
                  <a:cubicBezTo>
                    <a:pt x="13129" y="18325"/>
                    <a:pt x="13485" y="18564"/>
                    <a:pt x="13796" y="18831"/>
                  </a:cubicBezTo>
                  <a:cubicBezTo>
                    <a:pt x="13131" y="19374"/>
                    <a:pt x="12378" y="19814"/>
                    <a:pt x="11558" y="20118"/>
                  </a:cubicBezTo>
                  <a:moveTo>
                    <a:pt x="9331" y="20544"/>
                  </a:moveTo>
                  <a:lnTo>
                    <a:pt x="9331" y="17204"/>
                  </a:lnTo>
                  <a:cubicBezTo>
                    <a:pt x="10246" y="17253"/>
                    <a:pt x="11108" y="17428"/>
                    <a:pt x="11874" y="17717"/>
                  </a:cubicBezTo>
                  <a:cubicBezTo>
                    <a:pt x="11254" y="19237"/>
                    <a:pt x="10355" y="20286"/>
                    <a:pt x="9331" y="20544"/>
                  </a:cubicBezTo>
                  <a:moveTo>
                    <a:pt x="9331" y="13258"/>
                  </a:moveTo>
                  <a:lnTo>
                    <a:pt x="12749" y="13258"/>
                  </a:lnTo>
                  <a:cubicBezTo>
                    <a:pt x="12709" y="14550"/>
                    <a:pt x="12510" y="15752"/>
                    <a:pt x="12195" y="16799"/>
                  </a:cubicBezTo>
                  <a:cubicBezTo>
                    <a:pt x="11327" y="16471"/>
                    <a:pt x="10357" y="16273"/>
                    <a:pt x="9331" y="16223"/>
                  </a:cubicBezTo>
                  <a:cubicBezTo>
                    <a:pt x="9331" y="16223"/>
                    <a:pt x="9331" y="13258"/>
                    <a:pt x="9331" y="13258"/>
                  </a:cubicBezTo>
                  <a:close/>
                  <a:moveTo>
                    <a:pt x="9331" y="9305"/>
                  </a:moveTo>
                  <a:cubicBezTo>
                    <a:pt x="10357" y="9254"/>
                    <a:pt x="11327" y="9056"/>
                    <a:pt x="12195" y="8728"/>
                  </a:cubicBezTo>
                  <a:cubicBezTo>
                    <a:pt x="12510" y="9775"/>
                    <a:pt x="12709" y="10977"/>
                    <a:pt x="12749" y="12269"/>
                  </a:cubicBezTo>
                  <a:lnTo>
                    <a:pt x="9331" y="12269"/>
                  </a:lnTo>
                  <a:cubicBezTo>
                    <a:pt x="9331" y="12269"/>
                    <a:pt x="9331" y="9305"/>
                    <a:pt x="9331" y="9305"/>
                  </a:cubicBezTo>
                  <a:close/>
                  <a:moveTo>
                    <a:pt x="9331" y="4983"/>
                  </a:moveTo>
                  <a:cubicBezTo>
                    <a:pt x="10355" y="5242"/>
                    <a:pt x="11254" y="6290"/>
                    <a:pt x="11874" y="7810"/>
                  </a:cubicBezTo>
                  <a:cubicBezTo>
                    <a:pt x="11108" y="8099"/>
                    <a:pt x="10246" y="8275"/>
                    <a:pt x="9331" y="8323"/>
                  </a:cubicBezTo>
                  <a:cubicBezTo>
                    <a:pt x="9331" y="8323"/>
                    <a:pt x="9331" y="4983"/>
                    <a:pt x="9331" y="4983"/>
                  </a:cubicBezTo>
                  <a:close/>
                  <a:moveTo>
                    <a:pt x="13796" y="6696"/>
                  </a:moveTo>
                  <a:cubicBezTo>
                    <a:pt x="13485" y="6963"/>
                    <a:pt x="13129" y="7203"/>
                    <a:pt x="12738" y="7413"/>
                  </a:cubicBezTo>
                  <a:cubicBezTo>
                    <a:pt x="12409" y="6634"/>
                    <a:pt x="12012" y="5954"/>
                    <a:pt x="11557" y="5410"/>
                  </a:cubicBezTo>
                  <a:cubicBezTo>
                    <a:pt x="12378" y="5714"/>
                    <a:pt x="13131" y="6153"/>
                    <a:pt x="13796" y="6696"/>
                  </a:cubicBezTo>
                  <a:moveTo>
                    <a:pt x="8342" y="8323"/>
                  </a:moveTo>
                  <a:cubicBezTo>
                    <a:pt x="7427" y="8275"/>
                    <a:pt x="6564" y="8099"/>
                    <a:pt x="5799" y="7810"/>
                  </a:cubicBezTo>
                  <a:cubicBezTo>
                    <a:pt x="6419" y="6290"/>
                    <a:pt x="7318" y="5242"/>
                    <a:pt x="8342" y="4983"/>
                  </a:cubicBezTo>
                  <a:cubicBezTo>
                    <a:pt x="8342" y="4983"/>
                    <a:pt x="8342" y="8323"/>
                    <a:pt x="8342" y="8323"/>
                  </a:cubicBezTo>
                  <a:close/>
                  <a:moveTo>
                    <a:pt x="8342" y="12269"/>
                  </a:moveTo>
                  <a:lnTo>
                    <a:pt x="4923" y="12269"/>
                  </a:lnTo>
                  <a:cubicBezTo>
                    <a:pt x="4964" y="10977"/>
                    <a:pt x="5163" y="9775"/>
                    <a:pt x="5478" y="8728"/>
                  </a:cubicBezTo>
                  <a:cubicBezTo>
                    <a:pt x="6346" y="9056"/>
                    <a:pt x="7316" y="9254"/>
                    <a:pt x="8342" y="9305"/>
                  </a:cubicBezTo>
                  <a:cubicBezTo>
                    <a:pt x="8342" y="9305"/>
                    <a:pt x="8342" y="12269"/>
                    <a:pt x="8342" y="12269"/>
                  </a:cubicBezTo>
                  <a:close/>
                  <a:moveTo>
                    <a:pt x="8342" y="16223"/>
                  </a:moveTo>
                  <a:cubicBezTo>
                    <a:pt x="7316" y="16273"/>
                    <a:pt x="6346" y="16471"/>
                    <a:pt x="5478" y="16799"/>
                  </a:cubicBezTo>
                  <a:cubicBezTo>
                    <a:pt x="5163" y="15752"/>
                    <a:pt x="4964" y="14550"/>
                    <a:pt x="4923" y="13258"/>
                  </a:cubicBezTo>
                  <a:lnTo>
                    <a:pt x="8342" y="13258"/>
                  </a:lnTo>
                  <a:cubicBezTo>
                    <a:pt x="8342" y="13258"/>
                    <a:pt x="8342" y="16223"/>
                    <a:pt x="8342" y="16223"/>
                  </a:cubicBezTo>
                  <a:close/>
                  <a:moveTo>
                    <a:pt x="8342" y="20544"/>
                  </a:moveTo>
                  <a:cubicBezTo>
                    <a:pt x="7318" y="20286"/>
                    <a:pt x="6419" y="19237"/>
                    <a:pt x="5799" y="17717"/>
                  </a:cubicBezTo>
                  <a:cubicBezTo>
                    <a:pt x="6564" y="17428"/>
                    <a:pt x="7427" y="17253"/>
                    <a:pt x="8342" y="17204"/>
                  </a:cubicBezTo>
                  <a:cubicBezTo>
                    <a:pt x="8342" y="17204"/>
                    <a:pt x="8342" y="20544"/>
                    <a:pt x="8342" y="20544"/>
                  </a:cubicBezTo>
                  <a:close/>
                  <a:moveTo>
                    <a:pt x="3877" y="18831"/>
                  </a:moveTo>
                  <a:cubicBezTo>
                    <a:pt x="4188" y="18564"/>
                    <a:pt x="4544" y="18325"/>
                    <a:pt x="4935" y="18114"/>
                  </a:cubicBezTo>
                  <a:cubicBezTo>
                    <a:pt x="5264" y="18893"/>
                    <a:pt x="5661" y="19574"/>
                    <a:pt x="6115" y="20118"/>
                  </a:cubicBezTo>
                  <a:cubicBezTo>
                    <a:pt x="5295" y="19814"/>
                    <a:pt x="4541" y="19374"/>
                    <a:pt x="3877" y="18831"/>
                  </a:cubicBezTo>
                  <a:moveTo>
                    <a:pt x="1007" y="13258"/>
                  </a:moveTo>
                  <a:lnTo>
                    <a:pt x="3942" y="13258"/>
                  </a:lnTo>
                  <a:cubicBezTo>
                    <a:pt x="3986" y="14686"/>
                    <a:pt x="4217" y="16024"/>
                    <a:pt x="4591" y="17192"/>
                  </a:cubicBezTo>
                  <a:cubicBezTo>
                    <a:pt x="4057" y="17470"/>
                    <a:pt x="3582" y="17803"/>
                    <a:pt x="3166" y="18173"/>
                  </a:cubicBezTo>
                  <a:cubicBezTo>
                    <a:pt x="1927" y="16878"/>
                    <a:pt x="1126" y="15163"/>
                    <a:pt x="1007" y="13258"/>
                  </a:cubicBezTo>
                  <a:moveTo>
                    <a:pt x="3166" y="7354"/>
                  </a:moveTo>
                  <a:cubicBezTo>
                    <a:pt x="3582" y="7725"/>
                    <a:pt x="4057" y="8057"/>
                    <a:pt x="4591" y="8335"/>
                  </a:cubicBezTo>
                  <a:cubicBezTo>
                    <a:pt x="4217" y="9504"/>
                    <a:pt x="3986" y="10842"/>
                    <a:pt x="3942" y="12269"/>
                  </a:cubicBezTo>
                  <a:lnTo>
                    <a:pt x="1007" y="12269"/>
                  </a:lnTo>
                  <a:cubicBezTo>
                    <a:pt x="1126" y="10365"/>
                    <a:pt x="1927" y="8649"/>
                    <a:pt x="3166" y="7354"/>
                  </a:cubicBezTo>
                  <a:moveTo>
                    <a:pt x="6115" y="5410"/>
                  </a:moveTo>
                  <a:cubicBezTo>
                    <a:pt x="5661" y="5954"/>
                    <a:pt x="5264" y="6634"/>
                    <a:pt x="4935" y="7413"/>
                  </a:cubicBezTo>
                  <a:cubicBezTo>
                    <a:pt x="4544" y="7203"/>
                    <a:pt x="4188" y="6963"/>
                    <a:pt x="3877" y="6696"/>
                  </a:cubicBezTo>
                  <a:cubicBezTo>
                    <a:pt x="4542" y="6153"/>
                    <a:pt x="5295" y="5714"/>
                    <a:pt x="6115" y="5410"/>
                  </a:cubicBezTo>
                  <a:moveTo>
                    <a:pt x="8836" y="3927"/>
                  </a:moveTo>
                  <a:cubicBezTo>
                    <a:pt x="3956" y="3927"/>
                    <a:pt x="0" y="7883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7" y="21600"/>
                    <a:pt x="17673" y="17644"/>
                    <a:pt x="17673" y="12764"/>
                  </a:cubicBezTo>
                  <a:cubicBezTo>
                    <a:pt x="17673" y="7883"/>
                    <a:pt x="13717" y="3927"/>
                    <a:pt x="8836" y="392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5" name="Shape 2946"/>
            <p:cNvSpPr/>
            <p:nvPr/>
          </p:nvSpPr>
          <p:spPr>
            <a:xfrm>
              <a:off x="7318082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5" y="9980"/>
                  </a:moveTo>
                  <a:cubicBezTo>
                    <a:pt x="19587" y="9894"/>
                    <a:pt x="19575" y="9811"/>
                    <a:pt x="19565" y="9726"/>
                  </a:cubicBezTo>
                  <a:cubicBezTo>
                    <a:pt x="19542" y="9539"/>
                    <a:pt x="19514" y="9355"/>
                    <a:pt x="19480" y="9172"/>
                  </a:cubicBezTo>
                  <a:cubicBezTo>
                    <a:pt x="19463" y="9078"/>
                    <a:pt x="19444" y="8986"/>
                    <a:pt x="19424" y="8893"/>
                  </a:cubicBezTo>
                  <a:cubicBezTo>
                    <a:pt x="19384" y="8712"/>
                    <a:pt x="19337" y="8533"/>
                    <a:pt x="19286" y="8356"/>
                  </a:cubicBezTo>
                  <a:cubicBezTo>
                    <a:pt x="19263" y="8276"/>
                    <a:pt x="19244" y="8195"/>
                    <a:pt x="19218" y="8116"/>
                  </a:cubicBezTo>
                  <a:cubicBezTo>
                    <a:pt x="19143" y="7879"/>
                    <a:pt x="19057" y="7646"/>
                    <a:pt x="18963" y="7418"/>
                  </a:cubicBezTo>
                  <a:cubicBezTo>
                    <a:pt x="18923" y="7321"/>
                    <a:pt x="18876" y="7229"/>
                    <a:pt x="18833" y="7134"/>
                  </a:cubicBezTo>
                  <a:cubicBezTo>
                    <a:pt x="18771" y="6999"/>
                    <a:pt x="18708" y="6865"/>
                    <a:pt x="18640" y="6734"/>
                  </a:cubicBezTo>
                  <a:cubicBezTo>
                    <a:pt x="18580" y="6618"/>
                    <a:pt x="18516" y="6504"/>
                    <a:pt x="18450" y="6391"/>
                  </a:cubicBezTo>
                  <a:cubicBezTo>
                    <a:pt x="18392" y="6291"/>
                    <a:pt x="18331" y="6192"/>
                    <a:pt x="18269" y="6094"/>
                  </a:cubicBezTo>
                  <a:cubicBezTo>
                    <a:pt x="18192" y="5971"/>
                    <a:pt x="18114" y="5849"/>
                    <a:pt x="18031" y="5731"/>
                  </a:cubicBezTo>
                  <a:cubicBezTo>
                    <a:pt x="17986" y="5667"/>
                    <a:pt x="17936" y="5605"/>
                    <a:pt x="17889" y="5541"/>
                  </a:cubicBezTo>
                  <a:cubicBezTo>
                    <a:pt x="17544" y="5080"/>
                    <a:pt x="17159" y="4651"/>
                    <a:pt x="16732" y="4265"/>
                  </a:cubicBezTo>
                  <a:cubicBezTo>
                    <a:pt x="16705" y="4241"/>
                    <a:pt x="16679" y="4216"/>
                    <a:pt x="16652" y="4192"/>
                  </a:cubicBezTo>
                  <a:cubicBezTo>
                    <a:pt x="16499" y="4058"/>
                    <a:pt x="16343" y="3927"/>
                    <a:pt x="16181" y="3803"/>
                  </a:cubicBezTo>
                  <a:cubicBezTo>
                    <a:pt x="16173" y="3796"/>
                    <a:pt x="16165" y="3790"/>
                    <a:pt x="16156" y="3784"/>
                  </a:cubicBezTo>
                  <a:cubicBezTo>
                    <a:pt x="15459" y="3252"/>
                    <a:pt x="14680" y="2821"/>
                    <a:pt x="13842" y="2513"/>
                  </a:cubicBezTo>
                  <a:cubicBezTo>
                    <a:pt x="13592" y="2912"/>
                    <a:pt x="13337" y="3420"/>
                    <a:pt x="13040" y="3590"/>
                  </a:cubicBezTo>
                  <a:cubicBezTo>
                    <a:pt x="12610" y="3835"/>
                    <a:pt x="12641" y="4817"/>
                    <a:pt x="13469" y="4725"/>
                  </a:cubicBezTo>
                  <a:cubicBezTo>
                    <a:pt x="13469" y="4725"/>
                    <a:pt x="13224" y="4970"/>
                    <a:pt x="13469" y="5860"/>
                  </a:cubicBezTo>
                  <a:cubicBezTo>
                    <a:pt x="13715" y="6750"/>
                    <a:pt x="14126" y="6943"/>
                    <a:pt x="15341" y="6443"/>
                  </a:cubicBezTo>
                  <a:cubicBezTo>
                    <a:pt x="15862" y="6228"/>
                    <a:pt x="16258" y="6340"/>
                    <a:pt x="16200" y="6873"/>
                  </a:cubicBezTo>
                  <a:cubicBezTo>
                    <a:pt x="16077" y="8008"/>
                    <a:pt x="15202" y="7960"/>
                    <a:pt x="15862" y="9788"/>
                  </a:cubicBezTo>
                  <a:cubicBezTo>
                    <a:pt x="16261" y="10892"/>
                    <a:pt x="17243" y="11322"/>
                    <a:pt x="17611" y="12181"/>
                  </a:cubicBezTo>
                  <a:cubicBezTo>
                    <a:pt x="17814" y="12653"/>
                    <a:pt x="18591" y="13088"/>
                    <a:pt x="19250" y="13384"/>
                  </a:cubicBezTo>
                  <a:cubicBezTo>
                    <a:pt x="19321" y="13153"/>
                    <a:pt x="19380" y="12917"/>
                    <a:pt x="19432" y="12677"/>
                  </a:cubicBezTo>
                  <a:cubicBezTo>
                    <a:pt x="19452" y="12587"/>
                    <a:pt x="19467" y="12494"/>
                    <a:pt x="19484" y="12402"/>
                  </a:cubicBezTo>
                  <a:cubicBezTo>
                    <a:pt x="19517" y="12224"/>
                    <a:pt x="19545" y="12044"/>
                    <a:pt x="19566" y="11862"/>
                  </a:cubicBezTo>
                  <a:cubicBezTo>
                    <a:pt x="19576" y="11776"/>
                    <a:pt x="19588" y="11691"/>
                    <a:pt x="19596" y="11604"/>
                  </a:cubicBezTo>
                  <a:cubicBezTo>
                    <a:pt x="19620" y="11340"/>
                    <a:pt x="19636" y="11072"/>
                    <a:pt x="19636" y="10800"/>
                  </a:cubicBezTo>
                  <a:cubicBezTo>
                    <a:pt x="19636" y="10523"/>
                    <a:pt x="19620" y="10250"/>
                    <a:pt x="19595" y="9980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8407" y="9726"/>
                  </a:moveTo>
                  <a:cubicBezTo>
                    <a:pt x="8468" y="9020"/>
                    <a:pt x="9603" y="8284"/>
                    <a:pt x="10370" y="7947"/>
                  </a:cubicBezTo>
                  <a:cubicBezTo>
                    <a:pt x="11137" y="7609"/>
                    <a:pt x="11843" y="7486"/>
                    <a:pt x="11751" y="6903"/>
                  </a:cubicBezTo>
                  <a:cubicBezTo>
                    <a:pt x="11659" y="6320"/>
                    <a:pt x="11444" y="5891"/>
                    <a:pt x="10248" y="5891"/>
                  </a:cubicBezTo>
                  <a:cubicBezTo>
                    <a:pt x="9051" y="5891"/>
                    <a:pt x="9573" y="7486"/>
                    <a:pt x="8591" y="6535"/>
                  </a:cubicBezTo>
                  <a:cubicBezTo>
                    <a:pt x="7609" y="5584"/>
                    <a:pt x="8805" y="5830"/>
                    <a:pt x="9296" y="5615"/>
                  </a:cubicBezTo>
                  <a:cubicBezTo>
                    <a:pt x="9787" y="5400"/>
                    <a:pt x="10278" y="4510"/>
                    <a:pt x="9419" y="4449"/>
                  </a:cubicBezTo>
                  <a:cubicBezTo>
                    <a:pt x="8560" y="4388"/>
                    <a:pt x="8744" y="4817"/>
                    <a:pt x="8069" y="4572"/>
                  </a:cubicBezTo>
                  <a:cubicBezTo>
                    <a:pt x="7394" y="4326"/>
                    <a:pt x="7087" y="5431"/>
                    <a:pt x="6658" y="5277"/>
                  </a:cubicBezTo>
                  <a:cubicBezTo>
                    <a:pt x="6373" y="5176"/>
                    <a:pt x="5613" y="4605"/>
                    <a:pt x="5110" y="4044"/>
                  </a:cubicBezTo>
                  <a:cubicBezTo>
                    <a:pt x="4094" y="4900"/>
                    <a:pt x="3277" y="5982"/>
                    <a:pt x="2729" y="7212"/>
                  </a:cubicBezTo>
                  <a:cubicBezTo>
                    <a:pt x="2875" y="8862"/>
                    <a:pt x="3774" y="9726"/>
                    <a:pt x="3774" y="9726"/>
                  </a:cubicBezTo>
                  <a:cubicBezTo>
                    <a:pt x="3774" y="9726"/>
                    <a:pt x="4234" y="10800"/>
                    <a:pt x="6995" y="12119"/>
                  </a:cubicBezTo>
                  <a:cubicBezTo>
                    <a:pt x="6995" y="12119"/>
                    <a:pt x="7517" y="12150"/>
                    <a:pt x="6903" y="11536"/>
                  </a:cubicBezTo>
                  <a:cubicBezTo>
                    <a:pt x="6290" y="10923"/>
                    <a:pt x="5615" y="10156"/>
                    <a:pt x="6382" y="9757"/>
                  </a:cubicBezTo>
                  <a:cubicBezTo>
                    <a:pt x="7149" y="9358"/>
                    <a:pt x="7364" y="9389"/>
                    <a:pt x="7548" y="10125"/>
                  </a:cubicBezTo>
                  <a:cubicBezTo>
                    <a:pt x="7732" y="10861"/>
                    <a:pt x="8345" y="10432"/>
                    <a:pt x="8407" y="9726"/>
                  </a:cubicBezTo>
                  <a:moveTo>
                    <a:pt x="16246" y="12871"/>
                  </a:moveTo>
                  <a:cubicBezTo>
                    <a:pt x="15893" y="13086"/>
                    <a:pt x="15908" y="13561"/>
                    <a:pt x="16200" y="13822"/>
                  </a:cubicBezTo>
                  <a:cubicBezTo>
                    <a:pt x="16491" y="14083"/>
                    <a:pt x="17074" y="14420"/>
                    <a:pt x="17258" y="13822"/>
                  </a:cubicBezTo>
                  <a:cubicBezTo>
                    <a:pt x="17442" y="13224"/>
                    <a:pt x="16599" y="12656"/>
                    <a:pt x="16246" y="12871"/>
                  </a:cubicBezTo>
                  <a:moveTo>
                    <a:pt x="12027" y="12948"/>
                  </a:moveTo>
                  <a:cubicBezTo>
                    <a:pt x="10984" y="12058"/>
                    <a:pt x="11107" y="11659"/>
                    <a:pt x="9787" y="11659"/>
                  </a:cubicBezTo>
                  <a:cubicBezTo>
                    <a:pt x="8468" y="11659"/>
                    <a:pt x="7640" y="11966"/>
                    <a:pt x="7977" y="13807"/>
                  </a:cubicBezTo>
                  <a:cubicBezTo>
                    <a:pt x="8315" y="15648"/>
                    <a:pt x="9296" y="14819"/>
                    <a:pt x="9205" y="16231"/>
                  </a:cubicBezTo>
                  <a:cubicBezTo>
                    <a:pt x="9112" y="17642"/>
                    <a:pt x="9450" y="17949"/>
                    <a:pt x="9665" y="18286"/>
                  </a:cubicBezTo>
                  <a:cubicBezTo>
                    <a:pt x="9880" y="18624"/>
                    <a:pt x="10524" y="19606"/>
                    <a:pt x="10769" y="18225"/>
                  </a:cubicBezTo>
                  <a:cubicBezTo>
                    <a:pt x="11015" y="16844"/>
                    <a:pt x="11475" y="16077"/>
                    <a:pt x="11996" y="15402"/>
                  </a:cubicBezTo>
                  <a:cubicBezTo>
                    <a:pt x="12518" y="14727"/>
                    <a:pt x="13070" y="13837"/>
                    <a:pt x="12027" y="1294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6" name="Shape 2947"/>
            <p:cNvSpPr/>
            <p:nvPr/>
          </p:nvSpPr>
          <p:spPr>
            <a:xfrm>
              <a:off x="7851343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7" y="17673"/>
                  </a:moveTo>
                  <a:lnTo>
                    <a:pt x="20127" y="17673"/>
                  </a:lnTo>
                  <a:cubicBezTo>
                    <a:pt x="20398" y="17673"/>
                    <a:pt x="20618" y="17453"/>
                    <a:pt x="20618" y="17182"/>
                  </a:cubicBezTo>
                  <a:cubicBezTo>
                    <a:pt x="20618" y="16910"/>
                    <a:pt x="20398" y="16691"/>
                    <a:pt x="20127" y="16691"/>
                  </a:cubicBezTo>
                  <a:lnTo>
                    <a:pt x="17182" y="16691"/>
                  </a:lnTo>
                  <a:cubicBezTo>
                    <a:pt x="16911" y="16691"/>
                    <a:pt x="16691" y="16910"/>
                    <a:pt x="16691" y="17182"/>
                  </a:cubicBezTo>
                  <a:lnTo>
                    <a:pt x="16691" y="20127"/>
                  </a:lnTo>
                  <a:cubicBezTo>
                    <a:pt x="16691" y="20399"/>
                    <a:pt x="16911" y="20618"/>
                    <a:pt x="17182" y="20618"/>
                  </a:cubicBezTo>
                  <a:cubicBezTo>
                    <a:pt x="17453" y="20618"/>
                    <a:pt x="17673" y="20399"/>
                    <a:pt x="17673" y="20127"/>
                  </a:cubicBezTo>
                  <a:lnTo>
                    <a:pt x="17673" y="18367"/>
                  </a:lnTo>
                  <a:lnTo>
                    <a:pt x="20762" y="21456"/>
                  </a:lnTo>
                  <a:cubicBezTo>
                    <a:pt x="20851" y="21545"/>
                    <a:pt x="20974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cubicBezTo>
                    <a:pt x="21456" y="20762"/>
                    <a:pt x="18367" y="17673"/>
                    <a:pt x="18367" y="17673"/>
                  </a:cubicBezTo>
                  <a:close/>
                  <a:moveTo>
                    <a:pt x="4418" y="16691"/>
                  </a:moveTo>
                  <a:lnTo>
                    <a:pt x="1473" y="16691"/>
                  </a:lnTo>
                  <a:cubicBezTo>
                    <a:pt x="1202" y="16691"/>
                    <a:pt x="982" y="16910"/>
                    <a:pt x="982" y="17182"/>
                  </a:cubicBezTo>
                  <a:cubicBezTo>
                    <a:pt x="982" y="17453"/>
                    <a:pt x="1202" y="17673"/>
                    <a:pt x="1473" y="17673"/>
                  </a:cubicBezTo>
                  <a:lnTo>
                    <a:pt x="3233" y="17673"/>
                  </a:lnTo>
                  <a:lnTo>
                    <a:pt x="144" y="20762"/>
                  </a:lnTo>
                  <a:cubicBezTo>
                    <a:pt x="55" y="20851"/>
                    <a:pt x="0" y="20974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626" y="21600"/>
                    <a:pt x="749" y="21545"/>
                    <a:pt x="838" y="21456"/>
                  </a:cubicBezTo>
                  <a:lnTo>
                    <a:pt x="3927" y="18367"/>
                  </a:lnTo>
                  <a:lnTo>
                    <a:pt x="3927" y="20127"/>
                  </a:lnTo>
                  <a:cubicBezTo>
                    <a:pt x="3927" y="20399"/>
                    <a:pt x="4147" y="20618"/>
                    <a:pt x="4418" y="20618"/>
                  </a:cubicBezTo>
                  <a:cubicBezTo>
                    <a:pt x="4689" y="20618"/>
                    <a:pt x="4909" y="20399"/>
                    <a:pt x="4909" y="20127"/>
                  </a:cubicBezTo>
                  <a:lnTo>
                    <a:pt x="4909" y="17182"/>
                  </a:lnTo>
                  <a:cubicBezTo>
                    <a:pt x="4909" y="16910"/>
                    <a:pt x="4689" y="16691"/>
                    <a:pt x="4418" y="16691"/>
                  </a:cubicBezTo>
                  <a:moveTo>
                    <a:pt x="14578" y="13923"/>
                  </a:moveTo>
                  <a:cubicBezTo>
                    <a:pt x="14366" y="13756"/>
                    <a:pt x="14123" y="13606"/>
                    <a:pt x="13863" y="13470"/>
                  </a:cubicBezTo>
                  <a:cubicBezTo>
                    <a:pt x="14060" y="12810"/>
                    <a:pt x="14189" y="12080"/>
                    <a:pt x="14228" y="11304"/>
                  </a:cubicBezTo>
                  <a:lnTo>
                    <a:pt x="15676" y="11304"/>
                  </a:lnTo>
                  <a:cubicBezTo>
                    <a:pt x="15574" y="12295"/>
                    <a:pt x="15177" y="13195"/>
                    <a:pt x="14578" y="13923"/>
                  </a:cubicBezTo>
                  <a:moveTo>
                    <a:pt x="13136" y="15120"/>
                  </a:moveTo>
                  <a:cubicBezTo>
                    <a:pt x="13280" y="14892"/>
                    <a:pt x="13410" y="14641"/>
                    <a:pt x="13529" y="14374"/>
                  </a:cubicBezTo>
                  <a:cubicBezTo>
                    <a:pt x="13660" y="14445"/>
                    <a:pt x="13781" y="14521"/>
                    <a:pt x="13893" y="14602"/>
                  </a:cubicBezTo>
                  <a:cubicBezTo>
                    <a:pt x="13656" y="14795"/>
                    <a:pt x="13407" y="14973"/>
                    <a:pt x="13136" y="15120"/>
                  </a:cubicBezTo>
                  <a:moveTo>
                    <a:pt x="11304" y="12785"/>
                  </a:moveTo>
                  <a:lnTo>
                    <a:pt x="11304" y="11304"/>
                  </a:lnTo>
                  <a:lnTo>
                    <a:pt x="13226" y="11304"/>
                  </a:lnTo>
                  <a:cubicBezTo>
                    <a:pt x="13193" y="11948"/>
                    <a:pt x="13093" y="12547"/>
                    <a:pt x="12949" y="13093"/>
                  </a:cubicBezTo>
                  <a:cubicBezTo>
                    <a:pt x="12443" y="12931"/>
                    <a:pt x="11890" y="12824"/>
                    <a:pt x="11304" y="12785"/>
                  </a:cubicBezTo>
                  <a:moveTo>
                    <a:pt x="11304" y="15605"/>
                  </a:moveTo>
                  <a:lnTo>
                    <a:pt x="11304" y="13766"/>
                  </a:lnTo>
                  <a:cubicBezTo>
                    <a:pt x="11784" y="13800"/>
                    <a:pt x="12233" y="13886"/>
                    <a:pt x="12642" y="14009"/>
                  </a:cubicBezTo>
                  <a:cubicBezTo>
                    <a:pt x="12301" y="14805"/>
                    <a:pt x="11837" y="15382"/>
                    <a:pt x="11304" y="15605"/>
                  </a:cubicBezTo>
                  <a:moveTo>
                    <a:pt x="11304" y="8815"/>
                  </a:moveTo>
                  <a:cubicBezTo>
                    <a:pt x="11890" y="8776"/>
                    <a:pt x="12443" y="8669"/>
                    <a:pt x="12949" y="8507"/>
                  </a:cubicBezTo>
                  <a:cubicBezTo>
                    <a:pt x="13093" y="9053"/>
                    <a:pt x="13193" y="9652"/>
                    <a:pt x="13226" y="10297"/>
                  </a:cubicBezTo>
                  <a:lnTo>
                    <a:pt x="11304" y="10297"/>
                  </a:lnTo>
                  <a:cubicBezTo>
                    <a:pt x="11304" y="10297"/>
                    <a:pt x="11304" y="8815"/>
                    <a:pt x="11304" y="8815"/>
                  </a:cubicBezTo>
                  <a:close/>
                  <a:moveTo>
                    <a:pt x="11304" y="5995"/>
                  </a:moveTo>
                  <a:cubicBezTo>
                    <a:pt x="11837" y="6218"/>
                    <a:pt x="12301" y="6795"/>
                    <a:pt x="12642" y="7591"/>
                  </a:cubicBezTo>
                  <a:cubicBezTo>
                    <a:pt x="12233" y="7714"/>
                    <a:pt x="11784" y="7800"/>
                    <a:pt x="11304" y="7835"/>
                  </a:cubicBezTo>
                  <a:cubicBezTo>
                    <a:pt x="11304" y="7835"/>
                    <a:pt x="11304" y="5995"/>
                    <a:pt x="11304" y="5995"/>
                  </a:cubicBezTo>
                  <a:close/>
                  <a:moveTo>
                    <a:pt x="13893" y="6998"/>
                  </a:moveTo>
                  <a:cubicBezTo>
                    <a:pt x="13781" y="7079"/>
                    <a:pt x="13660" y="7155"/>
                    <a:pt x="13529" y="7227"/>
                  </a:cubicBezTo>
                  <a:cubicBezTo>
                    <a:pt x="13410" y="6960"/>
                    <a:pt x="13280" y="6708"/>
                    <a:pt x="13136" y="6480"/>
                  </a:cubicBezTo>
                  <a:cubicBezTo>
                    <a:pt x="13407" y="6627"/>
                    <a:pt x="13656" y="6805"/>
                    <a:pt x="13893" y="6998"/>
                  </a:cubicBezTo>
                  <a:moveTo>
                    <a:pt x="15676" y="10297"/>
                  </a:moveTo>
                  <a:lnTo>
                    <a:pt x="14228" y="10297"/>
                  </a:lnTo>
                  <a:cubicBezTo>
                    <a:pt x="14189" y="9520"/>
                    <a:pt x="14060" y="8790"/>
                    <a:pt x="13863" y="8130"/>
                  </a:cubicBezTo>
                  <a:cubicBezTo>
                    <a:pt x="14123" y="7994"/>
                    <a:pt x="14366" y="7844"/>
                    <a:pt x="14578" y="7677"/>
                  </a:cubicBezTo>
                  <a:cubicBezTo>
                    <a:pt x="15177" y="8405"/>
                    <a:pt x="15574" y="9305"/>
                    <a:pt x="15676" y="10297"/>
                  </a:cubicBezTo>
                  <a:moveTo>
                    <a:pt x="10296" y="7835"/>
                  </a:moveTo>
                  <a:cubicBezTo>
                    <a:pt x="9816" y="7800"/>
                    <a:pt x="9367" y="7714"/>
                    <a:pt x="8958" y="7591"/>
                  </a:cubicBezTo>
                  <a:cubicBezTo>
                    <a:pt x="9299" y="6795"/>
                    <a:pt x="9764" y="6218"/>
                    <a:pt x="10296" y="5995"/>
                  </a:cubicBezTo>
                  <a:cubicBezTo>
                    <a:pt x="10296" y="5995"/>
                    <a:pt x="10296" y="7835"/>
                    <a:pt x="10296" y="7835"/>
                  </a:cubicBezTo>
                  <a:close/>
                  <a:moveTo>
                    <a:pt x="10296" y="10297"/>
                  </a:moveTo>
                  <a:lnTo>
                    <a:pt x="8374" y="10297"/>
                  </a:lnTo>
                  <a:cubicBezTo>
                    <a:pt x="8407" y="9652"/>
                    <a:pt x="8507" y="9053"/>
                    <a:pt x="8651" y="8507"/>
                  </a:cubicBezTo>
                  <a:cubicBezTo>
                    <a:pt x="9158" y="8669"/>
                    <a:pt x="9710" y="8776"/>
                    <a:pt x="10296" y="8815"/>
                  </a:cubicBezTo>
                  <a:cubicBezTo>
                    <a:pt x="10296" y="8815"/>
                    <a:pt x="10296" y="10297"/>
                    <a:pt x="10296" y="10297"/>
                  </a:cubicBezTo>
                  <a:close/>
                  <a:moveTo>
                    <a:pt x="10296" y="12785"/>
                  </a:moveTo>
                  <a:cubicBezTo>
                    <a:pt x="9710" y="12824"/>
                    <a:pt x="9158" y="12931"/>
                    <a:pt x="8651" y="13093"/>
                  </a:cubicBezTo>
                  <a:cubicBezTo>
                    <a:pt x="8507" y="12547"/>
                    <a:pt x="8407" y="11948"/>
                    <a:pt x="8374" y="11304"/>
                  </a:cubicBezTo>
                  <a:lnTo>
                    <a:pt x="10296" y="11304"/>
                  </a:lnTo>
                  <a:cubicBezTo>
                    <a:pt x="10296" y="11304"/>
                    <a:pt x="10296" y="12785"/>
                    <a:pt x="10296" y="12785"/>
                  </a:cubicBezTo>
                  <a:close/>
                  <a:moveTo>
                    <a:pt x="10296" y="15605"/>
                  </a:moveTo>
                  <a:cubicBezTo>
                    <a:pt x="9764" y="15382"/>
                    <a:pt x="9299" y="14805"/>
                    <a:pt x="8958" y="14009"/>
                  </a:cubicBezTo>
                  <a:cubicBezTo>
                    <a:pt x="9367" y="13886"/>
                    <a:pt x="9816" y="13800"/>
                    <a:pt x="10296" y="13766"/>
                  </a:cubicBezTo>
                  <a:cubicBezTo>
                    <a:pt x="10296" y="13766"/>
                    <a:pt x="10296" y="15605"/>
                    <a:pt x="10296" y="15605"/>
                  </a:cubicBezTo>
                  <a:close/>
                  <a:moveTo>
                    <a:pt x="7707" y="14602"/>
                  </a:moveTo>
                  <a:cubicBezTo>
                    <a:pt x="7819" y="14521"/>
                    <a:pt x="7941" y="14445"/>
                    <a:pt x="8071" y="14374"/>
                  </a:cubicBezTo>
                  <a:cubicBezTo>
                    <a:pt x="8190" y="14641"/>
                    <a:pt x="8321" y="14892"/>
                    <a:pt x="8464" y="15120"/>
                  </a:cubicBezTo>
                  <a:cubicBezTo>
                    <a:pt x="8193" y="14973"/>
                    <a:pt x="7944" y="14795"/>
                    <a:pt x="7707" y="14602"/>
                  </a:cubicBezTo>
                  <a:moveTo>
                    <a:pt x="5925" y="11304"/>
                  </a:moveTo>
                  <a:lnTo>
                    <a:pt x="7372" y="11304"/>
                  </a:lnTo>
                  <a:cubicBezTo>
                    <a:pt x="7411" y="12080"/>
                    <a:pt x="7540" y="12810"/>
                    <a:pt x="7737" y="13470"/>
                  </a:cubicBezTo>
                  <a:cubicBezTo>
                    <a:pt x="7477" y="13606"/>
                    <a:pt x="7235" y="13756"/>
                    <a:pt x="7022" y="13923"/>
                  </a:cubicBezTo>
                  <a:cubicBezTo>
                    <a:pt x="6423" y="13195"/>
                    <a:pt x="6026" y="12295"/>
                    <a:pt x="5925" y="11304"/>
                  </a:cubicBezTo>
                  <a:moveTo>
                    <a:pt x="7022" y="7677"/>
                  </a:moveTo>
                  <a:cubicBezTo>
                    <a:pt x="7235" y="7844"/>
                    <a:pt x="7477" y="7994"/>
                    <a:pt x="7737" y="8130"/>
                  </a:cubicBezTo>
                  <a:cubicBezTo>
                    <a:pt x="7540" y="8790"/>
                    <a:pt x="7411" y="9520"/>
                    <a:pt x="7372" y="10297"/>
                  </a:cubicBezTo>
                  <a:lnTo>
                    <a:pt x="5925" y="10297"/>
                  </a:lnTo>
                  <a:cubicBezTo>
                    <a:pt x="6026" y="9305"/>
                    <a:pt x="6423" y="8405"/>
                    <a:pt x="7022" y="7677"/>
                  </a:cubicBezTo>
                  <a:moveTo>
                    <a:pt x="8464" y="6480"/>
                  </a:moveTo>
                  <a:cubicBezTo>
                    <a:pt x="8321" y="6708"/>
                    <a:pt x="8190" y="6960"/>
                    <a:pt x="8071" y="7227"/>
                  </a:cubicBezTo>
                  <a:cubicBezTo>
                    <a:pt x="7941" y="7155"/>
                    <a:pt x="7819" y="7079"/>
                    <a:pt x="7707" y="6998"/>
                  </a:cubicBezTo>
                  <a:cubicBezTo>
                    <a:pt x="7944" y="6805"/>
                    <a:pt x="8193" y="6627"/>
                    <a:pt x="8464" y="6480"/>
                  </a:cubicBezTo>
                  <a:moveTo>
                    <a:pt x="10800" y="4909"/>
                  </a:moveTo>
                  <a:cubicBezTo>
                    <a:pt x="7546" y="4909"/>
                    <a:pt x="4909" y="7546"/>
                    <a:pt x="4909" y="10800"/>
                  </a:cubicBezTo>
                  <a:cubicBezTo>
                    <a:pt x="4909" y="14053"/>
                    <a:pt x="7546" y="16691"/>
                    <a:pt x="10800" y="16691"/>
                  </a:cubicBezTo>
                  <a:cubicBezTo>
                    <a:pt x="14053" y="16691"/>
                    <a:pt x="16691" y="14053"/>
                    <a:pt x="16691" y="10800"/>
                  </a:cubicBezTo>
                  <a:cubicBezTo>
                    <a:pt x="16691" y="7546"/>
                    <a:pt x="14053" y="4909"/>
                    <a:pt x="10800" y="4909"/>
                  </a:cubicBezTo>
                  <a:moveTo>
                    <a:pt x="3233" y="3927"/>
                  </a:moveTo>
                  <a:lnTo>
                    <a:pt x="1473" y="3927"/>
                  </a:lnTo>
                  <a:cubicBezTo>
                    <a:pt x="1202" y="3927"/>
                    <a:pt x="982" y="4147"/>
                    <a:pt x="982" y="4418"/>
                  </a:cubicBezTo>
                  <a:cubicBezTo>
                    <a:pt x="982" y="4690"/>
                    <a:pt x="1202" y="4909"/>
                    <a:pt x="1473" y="4909"/>
                  </a:cubicBezTo>
                  <a:lnTo>
                    <a:pt x="4418" y="4909"/>
                  </a:lnTo>
                  <a:cubicBezTo>
                    <a:pt x="4689" y="4909"/>
                    <a:pt x="4909" y="4690"/>
                    <a:pt x="4909" y="4418"/>
                  </a:cubicBezTo>
                  <a:lnTo>
                    <a:pt x="4909" y="1473"/>
                  </a:lnTo>
                  <a:cubicBezTo>
                    <a:pt x="4909" y="1201"/>
                    <a:pt x="4689" y="982"/>
                    <a:pt x="4418" y="982"/>
                  </a:cubicBezTo>
                  <a:cubicBezTo>
                    <a:pt x="4147" y="982"/>
                    <a:pt x="3927" y="1201"/>
                    <a:pt x="3927" y="1473"/>
                  </a:cubicBezTo>
                  <a:lnTo>
                    <a:pt x="3927" y="3233"/>
                  </a:lnTo>
                  <a:lnTo>
                    <a:pt x="838" y="144"/>
                  </a:lnTo>
                  <a:cubicBezTo>
                    <a:pt x="749" y="55"/>
                    <a:pt x="626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cubicBezTo>
                    <a:pt x="0" y="627"/>
                    <a:pt x="55" y="749"/>
                    <a:pt x="144" y="838"/>
                  </a:cubicBezTo>
                  <a:cubicBezTo>
                    <a:pt x="144" y="838"/>
                    <a:pt x="3233" y="3927"/>
                    <a:pt x="3233" y="3927"/>
                  </a:cubicBezTo>
                  <a:close/>
                  <a:moveTo>
                    <a:pt x="17182" y="4909"/>
                  </a:moveTo>
                  <a:lnTo>
                    <a:pt x="20127" y="4909"/>
                  </a:lnTo>
                  <a:cubicBezTo>
                    <a:pt x="20398" y="4909"/>
                    <a:pt x="20618" y="4690"/>
                    <a:pt x="20618" y="4418"/>
                  </a:cubicBezTo>
                  <a:cubicBezTo>
                    <a:pt x="20618" y="4147"/>
                    <a:pt x="20398" y="3927"/>
                    <a:pt x="20127" y="3927"/>
                  </a:cubicBezTo>
                  <a:lnTo>
                    <a:pt x="18367" y="3927"/>
                  </a:lnTo>
                  <a:lnTo>
                    <a:pt x="21456" y="838"/>
                  </a:lnTo>
                  <a:cubicBezTo>
                    <a:pt x="21545" y="749"/>
                    <a:pt x="21600" y="627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cubicBezTo>
                    <a:pt x="20974" y="0"/>
                    <a:pt x="20851" y="55"/>
                    <a:pt x="20762" y="144"/>
                  </a:cubicBezTo>
                  <a:lnTo>
                    <a:pt x="17673" y="3233"/>
                  </a:lnTo>
                  <a:lnTo>
                    <a:pt x="17673" y="1473"/>
                  </a:lnTo>
                  <a:cubicBezTo>
                    <a:pt x="17673" y="1201"/>
                    <a:pt x="17453" y="982"/>
                    <a:pt x="17182" y="982"/>
                  </a:cubicBezTo>
                  <a:cubicBezTo>
                    <a:pt x="16911" y="982"/>
                    <a:pt x="16691" y="1201"/>
                    <a:pt x="16691" y="1473"/>
                  </a:cubicBezTo>
                  <a:lnTo>
                    <a:pt x="16691" y="4418"/>
                  </a:lnTo>
                  <a:cubicBezTo>
                    <a:pt x="16691" y="4690"/>
                    <a:pt x="16911" y="4909"/>
                    <a:pt x="17182" y="4909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7" name="Shape 2948"/>
            <p:cNvSpPr/>
            <p:nvPr/>
          </p:nvSpPr>
          <p:spPr>
            <a:xfrm>
              <a:off x="8422694" y="3289337"/>
              <a:ext cx="20314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75" y="6273"/>
                  </a:moveTo>
                  <a:cubicBezTo>
                    <a:pt x="6275" y="6273"/>
                    <a:pt x="6661" y="6914"/>
                    <a:pt x="8976" y="7703"/>
                  </a:cubicBezTo>
                  <a:cubicBezTo>
                    <a:pt x="8976" y="7703"/>
                    <a:pt x="9413" y="7721"/>
                    <a:pt x="8899" y="7354"/>
                  </a:cubicBezTo>
                  <a:cubicBezTo>
                    <a:pt x="8384" y="6987"/>
                    <a:pt x="7819" y="6529"/>
                    <a:pt x="8462" y="6291"/>
                  </a:cubicBezTo>
                  <a:cubicBezTo>
                    <a:pt x="9104" y="6052"/>
                    <a:pt x="9285" y="6071"/>
                    <a:pt x="9439" y="6511"/>
                  </a:cubicBezTo>
                  <a:cubicBezTo>
                    <a:pt x="9594" y="6950"/>
                    <a:pt x="10108" y="6694"/>
                    <a:pt x="10159" y="6273"/>
                  </a:cubicBezTo>
                  <a:cubicBezTo>
                    <a:pt x="10211" y="5851"/>
                    <a:pt x="11163" y="5411"/>
                    <a:pt x="11806" y="5209"/>
                  </a:cubicBezTo>
                  <a:cubicBezTo>
                    <a:pt x="12449" y="5007"/>
                    <a:pt x="13040" y="4934"/>
                    <a:pt x="12963" y="4585"/>
                  </a:cubicBezTo>
                  <a:cubicBezTo>
                    <a:pt x="12886" y="4237"/>
                    <a:pt x="12706" y="3980"/>
                    <a:pt x="11703" y="3980"/>
                  </a:cubicBezTo>
                  <a:cubicBezTo>
                    <a:pt x="10699" y="3980"/>
                    <a:pt x="11137" y="4934"/>
                    <a:pt x="10314" y="4365"/>
                  </a:cubicBezTo>
                  <a:cubicBezTo>
                    <a:pt x="9491" y="3797"/>
                    <a:pt x="10493" y="3944"/>
                    <a:pt x="10905" y="3816"/>
                  </a:cubicBezTo>
                  <a:cubicBezTo>
                    <a:pt x="11317" y="3687"/>
                    <a:pt x="11729" y="3155"/>
                    <a:pt x="11009" y="3119"/>
                  </a:cubicBezTo>
                  <a:cubicBezTo>
                    <a:pt x="10287" y="3082"/>
                    <a:pt x="10442" y="3339"/>
                    <a:pt x="9876" y="3192"/>
                  </a:cubicBezTo>
                  <a:cubicBezTo>
                    <a:pt x="9310" y="3045"/>
                    <a:pt x="9053" y="3706"/>
                    <a:pt x="8693" y="3614"/>
                  </a:cubicBezTo>
                  <a:cubicBezTo>
                    <a:pt x="8519" y="3570"/>
                    <a:pt x="8131" y="3374"/>
                    <a:pt x="7770" y="3142"/>
                  </a:cubicBezTo>
                  <a:cubicBezTo>
                    <a:pt x="6767" y="3765"/>
                    <a:pt x="6022" y="4597"/>
                    <a:pt x="5656" y="5546"/>
                  </a:cubicBezTo>
                  <a:cubicBezTo>
                    <a:pt x="5919" y="6021"/>
                    <a:pt x="6275" y="6273"/>
                    <a:pt x="6275" y="6273"/>
                  </a:cubicBezTo>
                  <a:moveTo>
                    <a:pt x="20588" y="12027"/>
                  </a:moveTo>
                  <a:cubicBezTo>
                    <a:pt x="20407" y="12027"/>
                    <a:pt x="20245" y="12080"/>
                    <a:pt x="20124" y="12164"/>
                  </a:cubicBezTo>
                  <a:lnTo>
                    <a:pt x="20119" y="12161"/>
                  </a:lnTo>
                  <a:cubicBezTo>
                    <a:pt x="18145" y="13734"/>
                    <a:pt x="15310" y="14727"/>
                    <a:pt x="12150" y="14727"/>
                  </a:cubicBezTo>
                  <a:cubicBezTo>
                    <a:pt x="6186" y="14727"/>
                    <a:pt x="1350" y="11211"/>
                    <a:pt x="1350" y="6873"/>
                  </a:cubicBezTo>
                  <a:cubicBezTo>
                    <a:pt x="1350" y="4606"/>
                    <a:pt x="2678" y="2571"/>
                    <a:pt x="4788" y="1137"/>
                  </a:cubicBezTo>
                  <a:lnTo>
                    <a:pt x="4777" y="1127"/>
                  </a:lnTo>
                  <a:cubicBezTo>
                    <a:pt x="4945" y="1037"/>
                    <a:pt x="5062" y="900"/>
                    <a:pt x="5062" y="736"/>
                  </a:cubicBezTo>
                  <a:cubicBezTo>
                    <a:pt x="5062" y="465"/>
                    <a:pt x="4760" y="245"/>
                    <a:pt x="4388" y="245"/>
                  </a:cubicBezTo>
                  <a:cubicBezTo>
                    <a:pt x="4192" y="245"/>
                    <a:pt x="4020" y="308"/>
                    <a:pt x="3897" y="405"/>
                  </a:cubicBezTo>
                  <a:lnTo>
                    <a:pt x="3895" y="403"/>
                  </a:lnTo>
                  <a:cubicBezTo>
                    <a:pt x="1505" y="2016"/>
                    <a:pt x="0" y="4314"/>
                    <a:pt x="0" y="6873"/>
                  </a:cubicBezTo>
                  <a:cubicBezTo>
                    <a:pt x="0" y="11587"/>
                    <a:pt x="5081" y="15428"/>
                    <a:pt x="11475" y="15684"/>
                  </a:cubicBezTo>
                  <a:lnTo>
                    <a:pt x="11475" y="20618"/>
                  </a:lnTo>
                  <a:lnTo>
                    <a:pt x="7425" y="20618"/>
                  </a:lnTo>
                  <a:cubicBezTo>
                    <a:pt x="7052" y="20618"/>
                    <a:pt x="6750" y="20838"/>
                    <a:pt x="6750" y="21109"/>
                  </a:cubicBezTo>
                  <a:cubicBezTo>
                    <a:pt x="6750" y="21380"/>
                    <a:pt x="7052" y="21600"/>
                    <a:pt x="7425" y="21600"/>
                  </a:cubicBezTo>
                  <a:lnTo>
                    <a:pt x="16875" y="21600"/>
                  </a:lnTo>
                  <a:cubicBezTo>
                    <a:pt x="17247" y="21600"/>
                    <a:pt x="17550" y="21380"/>
                    <a:pt x="17550" y="21109"/>
                  </a:cubicBezTo>
                  <a:cubicBezTo>
                    <a:pt x="17550" y="20838"/>
                    <a:pt x="17247" y="20618"/>
                    <a:pt x="16875" y="20618"/>
                  </a:cubicBezTo>
                  <a:lnTo>
                    <a:pt x="12825" y="20618"/>
                  </a:lnTo>
                  <a:lnTo>
                    <a:pt x="12825" y="15684"/>
                  </a:lnTo>
                  <a:cubicBezTo>
                    <a:pt x="16068" y="15554"/>
                    <a:pt x="18970" y="14500"/>
                    <a:pt x="21045" y="12880"/>
                  </a:cubicBezTo>
                  <a:lnTo>
                    <a:pt x="21041" y="12877"/>
                  </a:lnTo>
                  <a:cubicBezTo>
                    <a:pt x="21175" y="12788"/>
                    <a:pt x="21262" y="12661"/>
                    <a:pt x="21262" y="12518"/>
                  </a:cubicBezTo>
                  <a:cubicBezTo>
                    <a:pt x="21262" y="12247"/>
                    <a:pt x="20960" y="12027"/>
                    <a:pt x="20588" y="12027"/>
                  </a:cubicBezTo>
                  <a:moveTo>
                    <a:pt x="12150" y="982"/>
                  </a:moveTo>
                  <a:cubicBezTo>
                    <a:pt x="16623" y="982"/>
                    <a:pt x="20250" y="3619"/>
                    <a:pt x="20250" y="6873"/>
                  </a:cubicBezTo>
                  <a:cubicBezTo>
                    <a:pt x="20250" y="10127"/>
                    <a:pt x="16623" y="12764"/>
                    <a:pt x="12150" y="12764"/>
                  </a:cubicBezTo>
                  <a:cubicBezTo>
                    <a:pt x="7677" y="12764"/>
                    <a:pt x="4050" y="10127"/>
                    <a:pt x="4050" y="6873"/>
                  </a:cubicBezTo>
                  <a:cubicBezTo>
                    <a:pt x="4050" y="3619"/>
                    <a:pt x="7677" y="982"/>
                    <a:pt x="12150" y="982"/>
                  </a:cubicBezTo>
                  <a:moveTo>
                    <a:pt x="12150" y="13745"/>
                  </a:moveTo>
                  <a:cubicBezTo>
                    <a:pt x="17369" y="13745"/>
                    <a:pt x="21600" y="10669"/>
                    <a:pt x="21600" y="6873"/>
                  </a:cubicBezTo>
                  <a:cubicBezTo>
                    <a:pt x="21600" y="3077"/>
                    <a:pt x="17369" y="0"/>
                    <a:pt x="12150" y="0"/>
                  </a:cubicBezTo>
                  <a:cubicBezTo>
                    <a:pt x="6931" y="0"/>
                    <a:pt x="2700" y="3077"/>
                    <a:pt x="2700" y="6873"/>
                  </a:cubicBezTo>
                  <a:cubicBezTo>
                    <a:pt x="2700" y="10669"/>
                    <a:pt x="6931" y="13745"/>
                    <a:pt x="12150" y="13745"/>
                  </a:cubicBezTo>
                  <a:moveTo>
                    <a:pt x="16733" y="8152"/>
                  </a:moveTo>
                  <a:cubicBezTo>
                    <a:pt x="16437" y="8280"/>
                    <a:pt x="16449" y="8564"/>
                    <a:pt x="16693" y="8720"/>
                  </a:cubicBezTo>
                  <a:cubicBezTo>
                    <a:pt x="16938" y="8876"/>
                    <a:pt x="17427" y="9078"/>
                    <a:pt x="17581" y="8720"/>
                  </a:cubicBezTo>
                  <a:cubicBezTo>
                    <a:pt x="17736" y="8362"/>
                    <a:pt x="17028" y="8023"/>
                    <a:pt x="16733" y="8152"/>
                  </a:cubicBezTo>
                  <a:moveTo>
                    <a:pt x="11317" y="7428"/>
                  </a:moveTo>
                  <a:cubicBezTo>
                    <a:pt x="10211" y="7428"/>
                    <a:pt x="9516" y="7611"/>
                    <a:pt x="9800" y="8711"/>
                  </a:cubicBezTo>
                  <a:cubicBezTo>
                    <a:pt x="10082" y="9811"/>
                    <a:pt x="10905" y="9316"/>
                    <a:pt x="10828" y="10160"/>
                  </a:cubicBezTo>
                  <a:cubicBezTo>
                    <a:pt x="10751" y="11003"/>
                    <a:pt x="11034" y="11186"/>
                    <a:pt x="11214" y="11388"/>
                  </a:cubicBezTo>
                  <a:cubicBezTo>
                    <a:pt x="11315" y="11501"/>
                    <a:pt x="11532" y="11731"/>
                    <a:pt x="11738" y="11767"/>
                  </a:cubicBezTo>
                  <a:cubicBezTo>
                    <a:pt x="11768" y="11768"/>
                    <a:pt x="11798" y="11769"/>
                    <a:pt x="11828" y="11770"/>
                  </a:cubicBezTo>
                  <a:cubicBezTo>
                    <a:pt x="11954" y="11751"/>
                    <a:pt x="12068" y="11642"/>
                    <a:pt x="12140" y="11351"/>
                  </a:cubicBezTo>
                  <a:cubicBezTo>
                    <a:pt x="12346" y="10526"/>
                    <a:pt x="12732" y="10067"/>
                    <a:pt x="13169" y="9664"/>
                  </a:cubicBezTo>
                  <a:cubicBezTo>
                    <a:pt x="13606" y="9261"/>
                    <a:pt x="14070" y="8729"/>
                    <a:pt x="13195" y="8197"/>
                  </a:cubicBezTo>
                  <a:cubicBezTo>
                    <a:pt x="12320" y="7666"/>
                    <a:pt x="12423" y="7428"/>
                    <a:pt x="11317" y="7428"/>
                  </a:cubicBezTo>
                  <a:moveTo>
                    <a:pt x="14404" y="3284"/>
                  </a:moveTo>
                  <a:cubicBezTo>
                    <a:pt x="14404" y="3284"/>
                    <a:pt x="14198" y="3431"/>
                    <a:pt x="14404" y="3962"/>
                  </a:cubicBezTo>
                  <a:cubicBezTo>
                    <a:pt x="14610" y="4494"/>
                    <a:pt x="14955" y="4609"/>
                    <a:pt x="15974" y="4311"/>
                  </a:cubicBezTo>
                  <a:cubicBezTo>
                    <a:pt x="16411" y="4182"/>
                    <a:pt x="16742" y="4248"/>
                    <a:pt x="16693" y="4567"/>
                  </a:cubicBezTo>
                  <a:cubicBezTo>
                    <a:pt x="16591" y="5246"/>
                    <a:pt x="15858" y="5217"/>
                    <a:pt x="16411" y="6309"/>
                  </a:cubicBezTo>
                  <a:cubicBezTo>
                    <a:pt x="16745" y="6969"/>
                    <a:pt x="17568" y="7226"/>
                    <a:pt x="17877" y="7739"/>
                  </a:cubicBezTo>
                  <a:cubicBezTo>
                    <a:pt x="17984" y="7918"/>
                    <a:pt x="18288" y="8083"/>
                    <a:pt x="18633" y="8228"/>
                  </a:cubicBezTo>
                  <a:cubicBezTo>
                    <a:pt x="18803" y="7797"/>
                    <a:pt x="18900" y="7344"/>
                    <a:pt x="18900" y="6873"/>
                  </a:cubicBezTo>
                  <a:cubicBezTo>
                    <a:pt x="18900" y="4752"/>
                    <a:pt x="17047" y="2950"/>
                    <a:pt x="14457" y="2264"/>
                  </a:cubicBezTo>
                  <a:cubicBezTo>
                    <a:pt x="14328" y="2411"/>
                    <a:pt x="14192" y="2545"/>
                    <a:pt x="14044" y="2605"/>
                  </a:cubicBezTo>
                  <a:cubicBezTo>
                    <a:pt x="13684" y="2752"/>
                    <a:pt x="13710" y="3339"/>
                    <a:pt x="14404" y="3284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8" name="Shape 2949"/>
            <p:cNvSpPr/>
            <p:nvPr/>
          </p:nvSpPr>
          <p:spPr>
            <a:xfrm>
              <a:off x="8943258" y="3289337"/>
              <a:ext cx="228541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52" y="16691"/>
                  </a:moveTo>
                  <a:lnTo>
                    <a:pt x="3600" y="16691"/>
                  </a:lnTo>
                  <a:lnTo>
                    <a:pt x="3600" y="11782"/>
                  </a:lnTo>
                  <a:lnTo>
                    <a:pt x="17152" y="11782"/>
                  </a:lnTo>
                  <a:lnTo>
                    <a:pt x="20152" y="14236"/>
                  </a:lnTo>
                  <a:cubicBezTo>
                    <a:pt x="20152" y="14236"/>
                    <a:pt x="17152" y="16691"/>
                    <a:pt x="17152" y="16691"/>
                  </a:cubicBezTo>
                  <a:close/>
                  <a:moveTo>
                    <a:pt x="11400" y="20618"/>
                  </a:moveTo>
                  <a:lnTo>
                    <a:pt x="10200" y="20618"/>
                  </a:lnTo>
                  <a:lnTo>
                    <a:pt x="10200" y="17673"/>
                  </a:lnTo>
                  <a:lnTo>
                    <a:pt x="11400" y="17673"/>
                  </a:lnTo>
                  <a:cubicBezTo>
                    <a:pt x="11400" y="17673"/>
                    <a:pt x="11400" y="20618"/>
                    <a:pt x="11400" y="20618"/>
                  </a:cubicBezTo>
                  <a:close/>
                  <a:moveTo>
                    <a:pt x="11400" y="10800"/>
                  </a:moveTo>
                  <a:lnTo>
                    <a:pt x="10200" y="10800"/>
                  </a:lnTo>
                  <a:lnTo>
                    <a:pt x="10200" y="8836"/>
                  </a:lnTo>
                  <a:lnTo>
                    <a:pt x="11400" y="8836"/>
                  </a:lnTo>
                  <a:cubicBezTo>
                    <a:pt x="11400" y="8836"/>
                    <a:pt x="11400" y="10800"/>
                    <a:pt x="11400" y="10800"/>
                  </a:cubicBezTo>
                  <a:close/>
                  <a:moveTo>
                    <a:pt x="4448" y="7855"/>
                  </a:moveTo>
                  <a:lnTo>
                    <a:pt x="1448" y="5400"/>
                  </a:lnTo>
                  <a:lnTo>
                    <a:pt x="4448" y="2945"/>
                  </a:lnTo>
                  <a:lnTo>
                    <a:pt x="18000" y="2945"/>
                  </a:lnTo>
                  <a:lnTo>
                    <a:pt x="18000" y="7855"/>
                  </a:lnTo>
                  <a:cubicBezTo>
                    <a:pt x="18000" y="7855"/>
                    <a:pt x="4448" y="7855"/>
                    <a:pt x="4448" y="7855"/>
                  </a:cubicBezTo>
                  <a:close/>
                  <a:moveTo>
                    <a:pt x="10200" y="982"/>
                  </a:moveTo>
                  <a:lnTo>
                    <a:pt x="11400" y="982"/>
                  </a:lnTo>
                  <a:lnTo>
                    <a:pt x="11400" y="1964"/>
                  </a:lnTo>
                  <a:lnTo>
                    <a:pt x="10200" y="1964"/>
                  </a:lnTo>
                  <a:cubicBezTo>
                    <a:pt x="10200" y="1964"/>
                    <a:pt x="10200" y="982"/>
                    <a:pt x="10200" y="982"/>
                  </a:cubicBezTo>
                  <a:close/>
                  <a:moveTo>
                    <a:pt x="21424" y="13889"/>
                  </a:moveTo>
                  <a:lnTo>
                    <a:pt x="17824" y="10944"/>
                  </a:lnTo>
                  <a:cubicBezTo>
                    <a:pt x="17715" y="10855"/>
                    <a:pt x="17565" y="10800"/>
                    <a:pt x="17400" y="10800"/>
                  </a:cubicBezTo>
                  <a:lnTo>
                    <a:pt x="12600" y="10800"/>
                  </a:lnTo>
                  <a:lnTo>
                    <a:pt x="12600" y="8836"/>
                  </a:lnTo>
                  <a:lnTo>
                    <a:pt x="18600" y="8836"/>
                  </a:lnTo>
                  <a:cubicBezTo>
                    <a:pt x="18932" y="8836"/>
                    <a:pt x="19200" y="8616"/>
                    <a:pt x="19200" y="8345"/>
                  </a:cubicBezTo>
                  <a:lnTo>
                    <a:pt x="19200" y="2455"/>
                  </a:lnTo>
                  <a:cubicBezTo>
                    <a:pt x="19200" y="2184"/>
                    <a:pt x="18932" y="1964"/>
                    <a:pt x="18600" y="1964"/>
                  </a:cubicBezTo>
                  <a:lnTo>
                    <a:pt x="12600" y="1964"/>
                  </a:lnTo>
                  <a:lnTo>
                    <a:pt x="12600" y="982"/>
                  </a:lnTo>
                  <a:cubicBezTo>
                    <a:pt x="12600" y="440"/>
                    <a:pt x="12063" y="0"/>
                    <a:pt x="11400" y="0"/>
                  </a:cubicBezTo>
                  <a:lnTo>
                    <a:pt x="10200" y="0"/>
                  </a:lnTo>
                  <a:cubicBezTo>
                    <a:pt x="9537" y="0"/>
                    <a:pt x="9000" y="440"/>
                    <a:pt x="9000" y="982"/>
                  </a:cubicBezTo>
                  <a:lnTo>
                    <a:pt x="9000" y="1964"/>
                  </a:lnTo>
                  <a:lnTo>
                    <a:pt x="4200" y="1964"/>
                  </a:lnTo>
                  <a:cubicBezTo>
                    <a:pt x="4034" y="1964"/>
                    <a:pt x="3885" y="2019"/>
                    <a:pt x="3776" y="2107"/>
                  </a:cubicBezTo>
                  <a:lnTo>
                    <a:pt x="176" y="5053"/>
                  </a:lnTo>
                  <a:cubicBezTo>
                    <a:pt x="67" y="5142"/>
                    <a:pt x="0" y="5265"/>
                    <a:pt x="0" y="5400"/>
                  </a:cubicBezTo>
                  <a:cubicBezTo>
                    <a:pt x="0" y="5536"/>
                    <a:pt x="67" y="5658"/>
                    <a:pt x="176" y="5747"/>
                  </a:cubicBezTo>
                  <a:lnTo>
                    <a:pt x="3776" y="8693"/>
                  </a:lnTo>
                  <a:cubicBezTo>
                    <a:pt x="3885" y="8782"/>
                    <a:pt x="4034" y="8836"/>
                    <a:pt x="4200" y="8836"/>
                  </a:cubicBezTo>
                  <a:lnTo>
                    <a:pt x="9000" y="8836"/>
                  </a:lnTo>
                  <a:lnTo>
                    <a:pt x="9000" y="10800"/>
                  </a:lnTo>
                  <a:lnTo>
                    <a:pt x="3000" y="10800"/>
                  </a:lnTo>
                  <a:cubicBezTo>
                    <a:pt x="2668" y="10800"/>
                    <a:pt x="2400" y="11020"/>
                    <a:pt x="2400" y="11291"/>
                  </a:cubicBezTo>
                  <a:lnTo>
                    <a:pt x="2400" y="17182"/>
                  </a:lnTo>
                  <a:cubicBezTo>
                    <a:pt x="2400" y="17453"/>
                    <a:pt x="2668" y="17673"/>
                    <a:pt x="3000" y="17673"/>
                  </a:cubicBezTo>
                  <a:lnTo>
                    <a:pt x="9000" y="17673"/>
                  </a:lnTo>
                  <a:lnTo>
                    <a:pt x="9000" y="20618"/>
                  </a:lnTo>
                  <a:cubicBezTo>
                    <a:pt x="9000" y="21160"/>
                    <a:pt x="9537" y="21600"/>
                    <a:pt x="10200" y="21600"/>
                  </a:cubicBezTo>
                  <a:lnTo>
                    <a:pt x="11400" y="21600"/>
                  </a:lnTo>
                  <a:cubicBezTo>
                    <a:pt x="12063" y="21600"/>
                    <a:pt x="12600" y="21160"/>
                    <a:pt x="12600" y="20618"/>
                  </a:cubicBezTo>
                  <a:lnTo>
                    <a:pt x="12600" y="17673"/>
                  </a:lnTo>
                  <a:lnTo>
                    <a:pt x="17400" y="17673"/>
                  </a:lnTo>
                  <a:cubicBezTo>
                    <a:pt x="17565" y="17673"/>
                    <a:pt x="17715" y="17618"/>
                    <a:pt x="17824" y="17529"/>
                  </a:cubicBezTo>
                  <a:lnTo>
                    <a:pt x="21424" y="14583"/>
                  </a:lnTo>
                  <a:cubicBezTo>
                    <a:pt x="21533" y="14495"/>
                    <a:pt x="21600" y="14372"/>
                    <a:pt x="21600" y="14236"/>
                  </a:cubicBezTo>
                  <a:cubicBezTo>
                    <a:pt x="21600" y="14101"/>
                    <a:pt x="21533" y="13978"/>
                    <a:pt x="21424" y="13889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9" name="Shape 2950"/>
            <p:cNvSpPr/>
            <p:nvPr/>
          </p:nvSpPr>
          <p:spPr>
            <a:xfrm>
              <a:off x="9476519" y="3289337"/>
              <a:ext cx="228541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00" y="7855"/>
                  </a:moveTo>
                  <a:lnTo>
                    <a:pt x="7800" y="7855"/>
                  </a:lnTo>
                  <a:cubicBezTo>
                    <a:pt x="8132" y="7855"/>
                    <a:pt x="8400" y="7635"/>
                    <a:pt x="8400" y="7364"/>
                  </a:cubicBezTo>
                  <a:cubicBezTo>
                    <a:pt x="8400" y="7092"/>
                    <a:pt x="8132" y="6873"/>
                    <a:pt x="7800" y="6873"/>
                  </a:cubicBezTo>
                  <a:lnTo>
                    <a:pt x="4200" y="6873"/>
                  </a:lnTo>
                  <a:cubicBezTo>
                    <a:pt x="3868" y="6873"/>
                    <a:pt x="3600" y="7092"/>
                    <a:pt x="3600" y="7364"/>
                  </a:cubicBezTo>
                  <a:cubicBezTo>
                    <a:pt x="3600" y="7635"/>
                    <a:pt x="3868" y="7855"/>
                    <a:pt x="4200" y="7855"/>
                  </a:cubicBezTo>
                  <a:moveTo>
                    <a:pt x="4200" y="11782"/>
                  </a:moveTo>
                  <a:lnTo>
                    <a:pt x="16200" y="11782"/>
                  </a:lnTo>
                  <a:cubicBezTo>
                    <a:pt x="16532" y="11782"/>
                    <a:pt x="16800" y="11562"/>
                    <a:pt x="16800" y="11291"/>
                  </a:cubicBezTo>
                  <a:cubicBezTo>
                    <a:pt x="16800" y="11020"/>
                    <a:pt x="16532" y="10800"/>
                    <a:pt x="16200" y="10800"/>
                  </a:cubicBezTo>
                  <a:lnTo>
                    <a:pt x="4200" y="10800"/>
                  </a:lnTo>
                  <a:cubicBezTo>
                    <a:pt x="3868" y="10800"/>
                    <a:pt x="3600" y="11020"/>
                    <a:pt x="3600" y="11291"/>
                  </a:cubicBezTo>
                  <a:cubicBezTo>
                    <a:pt x="3600" y="11562"/>
                    <a:pt x="3868" y="11782"/>
                    <a:pt x="4200" y="11782"/>
                  </a:cubicBezTo>
                  <a:moveTo>
                    <a:pt x="4200" y="9818"/>
                  </a:moveTo>
                  <a:lnTo>
                    <a:pt x="11400" y="9818"/>
                  </a:lnTo>
                  <a:cubicBezTo>
                    <a:pt x="11732" y="9818"/>
                    <a:pt x="12000" y="9599"/>
                    <a:pt x="12000" y="9327"/>
                  </a:cubicBezTo>
                  <a:cubicBezTo>
                    <a:pt x="12000" y="9056"/>
                    <a:pt x="11732" y="8836"/>
                    <a:pt x="11400" y="8836"/>
                  </a:cubicBezTo>
                  <a:lnTo>
                    <a:pt x="4200" y="8836"/>
                  </a:lnTo>
                  <a:cubicBezTo>
                    <a:pt x="3868" y="8836"/>
                    <a:pt x="3600" y="9056"/>
                    <a:pt x="3600" y="9327"/>
                  </a:cubicBezTo>
                  <a:cubicBezTo>
                    <a:pt x="3600" y="9599"/>
                    <a:pt x="3868" y="9818"/>
                    <a:pt x="4200" y="9818"/>
                  </a:cubicBezTo>
                  <a:moveTo>
                    <a:pt x="4200" y="5891"/>
                  </a:moveTo>
                  <a:lnTo>
                    <a:pt x="15000" y="5891"/>
                  </a:lnTo>
                  <a:cubicBezTo>
                    <a:pt x="15332" y="5891"/>
                    <a:pt x="15600" y="5671"/>
                    <a:pt x="15600" y="5400"/>
                  </a:cubicBezTo>
                  <a:cubicBezTo>
                    <a:pt x="15600" y="5129"/>
                    <a:pt x="15332" y="4909"/>
                    <a:pt x="15000" y="4909"/>
                  </a:cubicBezTo>
                  <a:lnTo>
                    <a:pt x="4200" y="4909"/>
                  </a:lnTo>
                  <a:cubicBezTo>
                    <a:pt x="3868" y="4909"/>
                    <a:pt x="3600" y="5129"/>
                    <a:pt x="3600" y="5400"/>
                  </a:cubicBezTo>
                  <a:cubicBezTo>
                    <a:pt x="3600" y="5671"/>
                    <a:pt x="3868" y="5891"/>
                    <a:pt x="4200" y="5891"/>
                  </a:cubicBezTo>
                  <a:moveTo>
                    <a:pt x="20400" y="13745"/>
                  </a:moveTo>
                  <a:lnTo>
                    <a:pt x="1200" y="13745"/>
                  </a:lnTo>
                  <a:lnTo>
                    <a:pt x="1200" y="2945"/>
                  </a:lnTo>
                  <a:lnTo>
                    <a:pt x="20400" y="2945"/>
                  </a:lnTo>
                  <a:cubicBezTo>
                    <a:pt x="20400" y="2945"/>
                    <a:pt x="20400" y="13745"/>
                    <a:pt x="20400" y="13745"/>
                  </a:cubicBezTo>
                  <a:close/>
                  <a:moveTo>
                    <a:pt x="11400" y="20618"/>
                  </a:moveTo>
                  <a:lnTo>
                    <a:pt x="10200" y="20618"/>
                  </a:lnTo>
                  <a:lnTo>
                    <a:pt x="10200" y="14727"/>
                  </a:lnTo>
                  <a:lnTo>
                    <a:pt x="11400" y="14727"/>
                  </a:lnTo>
                  <a:cubicBezTo>
                    <a:pt x="11400" y="14727"/>
                    <a:pt x="11400" y="20618"/>
                    <a:pt x="11400" y="20618"/>
                  </a:cubicBezTo>
                  <a:close/>
                  <a:moveTo>
                    <a:pt x="10200" y="982"/>
                  </a:moveTo>
                  <a:lnTo>
                    <a:pt x="11400" y="982"/>
                  </a:lnTo>
                  <a:lnTo>
                    <a:pt x="11400" y="1964"/>
                  </a:lnTo>
                  <a:lnTo>
                    <a:pt x="10200" y="1964"/>
                  </a:lnTo>
                  <a:cubicBezTo>
                    <a:pt x="10200" y="1964"/>
                    <a:pt x="10200" y="982"/>
                    <a:pt x="10200" y="982"/>
                  </a:cubicBezTo>
                  <a:close/>
                  <a:moveTo>
                    <a:pt x="20400" y="1964"/>
                  </a:moveTo>
                  <a:lnTo>
                    <a:pt x="12600" y="1964"/>
                  </a:lnTo>
                  <a:lnTo>
                    <a:pt x="12600" y="982"/>
                  </a:lnTo>
                  <a:cubicBezTo>
                    <a:pt x="12600" y="440"/>
                    <a:pt x="12062" y="0"/>
                    <a:pt x="11400" y="0"/>
                  </a:cubicBezTo>
                  <a:lnTo>
                    <a:pt x="10200" y="0"/>
                  </a:lnTo>
                  <a:cubicBezTo>
                    <a:pt x="9537" y="0"/>
                    <a:pt x="9000" y="440"/>
                    <a:pt x="9000" y="982"/>
                  </a:cubicBezTo>
                  <a:lnTo>
                    <a:pt x="9000" y="1964"/>
                  </a:lnTo>
                  <a:lnTo>
                    <a:pt x="1200" y="1964"/>
                  </a:lnTo>
                  <a:cubicBezTo>
                    <a:pt x="537" y="1964"/>
                    <a:pt x="0" y="2404"/>
                    <a:pt x="0" y="2945"/>
                  </a:cubicBezTo>
                  <a:lnTo>
                    <a:pt x="0" y="13745"/>
                  </a:lnTo>
                  <a:cubicBezTo>
                    <a:pt x="0" y="14287"/>
                    <a:pt x="537" y="14727"/>
                    <a:pt x="1200" y="14727"/>
                  </a:cubicBezTo>
                  <a:lnTo>
                    <a:pt x="9000" y="14727"/>
                  </a:lnTo>
                  <a:lnTo>
                    <a:pt x="9000" y="20618"/>
                  </a:lnTo>
                  <a:cubicBezTo>
                    <a:pt x="9000" y="21160"/>
                    <a:pt x="9537" y="21600"/>
                    <a:pt x="10200" y="21600"/>
                  </a:cubicBezTo>
                  <a:lnTo>
                    <a:pt x="11400" y="21600"/>
                  </a:lnTo>
                  <a:cubicBezTo>
                    <a:pt x="12062" y="21600"/>
                    <a:pt x="12600" y="21160"/>
                    <a:pt x="12600" y="20618"/>
                  </a:cubicBezTo>
                  <a:lnTo>
                    <a:pt x="12600" y="14727"/>
                  </a:lnTo>
                  <a:lnTo>
                    <a:pt x="20400" y="14727"/>
                  </a:lnTo>
                  <a:cubicBezTo>
                    <a:pt x="21062" y="14727"/>
                    <a:pt x="21600" y="14287"/>
                    <a:pt x="21600" y="13745"/>
                  </a:cubicBezTo>
                  <a:lnTo>
                    <a:pt x="21600" y="2945"/>
                  </a:lnTo>
                  <a:cubicBezTo>
                    <a:pt x="21600" y="2404"/>
                    <a:pt x="21062" y="1964"/>
                    <a:pt x="20400" y="1964"/>
                  </a:cubicBezTo>
                  <a:moveTo>
                    <a:pt x="17400" y="8836"/>
                  </a:moveTo>
                  <a:lnTo>
                    <a:pt x="13800" y="8836"/>
                  </a:lnTo>
                  <a:cubicBezTo>
                    <a:pt x="13468" y="8836"/>
                    <a:pt x="13200" y="9056"/>
                    <a:pt x="13200" y="9327"/>
                  </a:cubicBezTo>
                  <a:cubicBezTo>
                    <a:pt x="13200" y="9599"/>
                    <a:pt x="13468" y="9818"/>
                    <a:pt x="13800" y="9818"/>
                  </a:cubicBezTo>
                  <a:lnTo>
                    <a:pt x="17400" y="9818"/>
                  </a:lnTo>
                  <a:cubicBezTo>
                    <a:pt x="17732" y="9818"/>
                    <a:pt x="18000" y="9599"/>
                    <a:pt x="18000" y="9327"/>
                  </a:cubicBezTo>
                  <a:cubicBezTo>
                    <a:pt x="18000" y="9056"/>
                    <a:pt x="17732" y="8836"/>
                    <a:pt x="17400" y="8836"/>
                  </a:cubicBezTo>
                  <a:moveTo>
                    <a:pt x="9600" y="7364"/>
                  </a:moveTo>
                  <a:cubicBezTo>
                    <a:pt x="9600" y="7635"/>
                    <a:pt x="9868" y="7855"/>
                    <a:pt x="10200" y="7855"/>
                  </a:cubicBezTo>
                  <a:lnTo>
                    <a:pt x="17400" y="7855"/>
                  </a:lnTo>
                  <a:cubicBezTo>
                    <a:pt x="17732" y="7855"/>
                    <a:pt x="18000" y="7635"/>
                    <a:pt x="18000" y="7364"/>
                  </a:cubicBezTo>
                  <a:cubicBezTo>
                    <a:pt x="18000" y="7092"/>
                    <a:pt x="17732" y="6873"/>
                    <a:pt x="17400" y="6873"/>
                  </a:cubicBezTo>
                  <a:lnTo>
                    <a:pt x="10200" y="6873"/>
                  </a:lnTo>
                  <a:cubicBezTo>
                    <a:pt x="9868" y="6873"/>
                    <a:pt x="9600" y="7092"/>
                    <a:pt x="9600" y="7364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0" name="Shape 2951"/>
            <p:cNvSpPr/>
            <p:nvPr/>
          </p:nvSpPr>
          <p:spPr>
            <a:xfrm>
              <a:off x="9984387" y="3314730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20400"/>
                  </a:moveTo>
                  <a:lnTo>
                    <a:pt x="1964" y="20400"/>
                  </a:lnTo>
                  <a:cubicBezTo>
                    <a:pt x="1422" y="20400"/>
                    <a:pt x="982" y="19862"/>
                    <a:pt x="982" y="19200"/>
                  </a:cubicBezTo>
                  <a:cubicBezTo>
                    <a:pt x="982" y="18949"/>
                    <a:pt x="1026" y="18796"/>
                    <a:pt x="1048" y="18735"/>
                  </a:cubicBezTo>
                  <a:cubicBezTo>
                    <a:pt x="1065" y="18712"/>
                    <a:pt x="1048" y="18729"/>
                    <a:pt x="1078" y="18673"/>
                  </a:cubicBezTo>
                  <a:lnTo>
                    <a:pt x="9915" y="1873"/>
                  </a:lnTo>
                  <a:cubicBezTo>
                    <a:pt x="9929" y="1843"/>
                    <a:pt x="9944" y="1813"/>
                    <a:pt x="9957" y="1783"/>
                  </a:cubicBezTo>
                  <a:cubicBezTo>
                    <a:pt x="9960" y="1778"/>
                    <a:pt x="10234" y="1200"/>
                    <a:pt x="10800" y="1200"/>
                  </a:cubicBezTo>
                  <a:cubicBezTo>
                    <a:pt x="11366" y="1200"/>
                    <a:pt x="11588" y="1654"/>
                    <a:pt x="11617" y="1719"/>
                  </a:cubicBezTo>
                  <a:cubicBezTo>
                    <a:pt x="11641" y="1792"/>
                    <a:pt x="11650" y="1806"/>
                    <a:pt x="11685" y="1873"/>
                  </a:cubicBezTo>
                  <a:lnTo>
                    <a:pt x="20522" y="18673"/>
                  </a:lnTo>
                  <a:cubicBezTo>
                    <a:pt x="20535" y="18697"/>
                    <a:pt x="20548" y="18720"/>
                    <a:pt x="20562" y="18743"/>
                  </a:cubicBezTo>
                  <a:cubicBezTo>
                    <a:pt x="20576" y="18785"/>
                    <a:pt x="20618" y="18928"/>
                    <a:pt x="20618" y="19200"/>
                  </a:cubicBezTo>
                  <a:cubicBezTo>
                    <a:pt x="20618" y="19862"/>
                    <a:pt x="20178" y="20400"/>
                    <a:pt x="19636" y="20400"/>
                  </a:cubicBezTo>
                  <a:moveTo>
                    <a:pt x="21348" y="18023"/>
                  </a:moveTo>
                  <a:lnTo>
                    <a:pt x="12511" y="1223"/>
                  </a:lnTo>
                  <a:cubicBezTo>
                    <a:pt x="12511" y="1223"/>
                    <a:pt x="12057" y="0"/>
                    <a:pt x="10800" y="0"/>
                  </a:cubicBezTo>
                  <a:cubicBezTo>
                    <a:pt x="9616" y="0"/>
                    <a:pt x="9089" y="1223"/>
                    <a:pt x="9089" y="1223"/>
                  </a:cubicBezTo>
                  <a:lnTo>
                    <a:pt x="252" y="18023"/>
                  </a:lnTo>
                  <a:cubicBezTo>
                    <a:pt x="252" y="18023"/>
                    <a:pt x="0" y="18421"/>
                    <a:pt x="0" y="19200"/>
                  </a:cubicBezTo>
                  <a:cubicBezTo>
                    <a:pt x="0" y="20525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5"/>
                    <a:pt x="21600" y="19200"/>
                  </a:cubicBezTo>
                  <a:cubicBezTo>
                    <a:pt x="21600" y="18362"/>
                    <a:pt x="21348" y="18023"/>
                    <a:pt x="21348" y="18023"/>
                  </a:cubicBezTo>
                  <a:moveTo>
                    <a:pt x="13255" y="8400"/>
                  </a:moveTo>
                  <a:lnTo>
                    <a:pt x="10309" y="8400"/>
                  </a:lnTo>
                  <a:cubicBezTo>
                    <a:pt x="10038" y="8400"/>
                    <a:pt x="9818" y="8668"/>
                    <a:pt x="9818" y="9000"/>
                  </a:cubicBezTo>
                  <a:cubicBezTo>
                    <a:pt x="9818" y="9332"/>
                    <a:pt x="10038" y="9600"/>
                    <a:pt x="10309" y="9600"/>
                  </a:cubicBezTo>
                  <a:lnTo>
                    <a:pt x="11821" y="9600"/>
                  </a:lnTo>
                  <a:cubicBezTo>
                    <a:pt x="10310" y="11177"/>
                    <a:pt x="7852" y="14224"/>
                    <a:pt x="7852" y="17384"/>
                  </a:cubicBezTo>
                  <a:lnTo>
                    <a:pt x="7857" y="17384"/>
                  </a:lnTo>
                  <a:cubicBezTo>
                    <a:pt x="7857" y="17389"/>
                    <a:pt x="7855" y="17394"/>
                    <a:pt x="7855" y="17400"/>
                  </a:cubicBezTo>
                  <a:cubicBezTo>
                    <a:pt x="7855" y="17732"/>
                    <a:pt x="8074" y="18000"/>
                    <a:pt x="8345" y="18000"/>
                  </a:cubicBezTo>
                  <a:cubicBezTo>
                    <a:pt x="8617" y="18000"/>
                    <a:pt x="8836" y="17732"/>
                    <a:pt x="8836" y="17400"/>
                  </a:cubicBezTo>
                  <a:cubicBezTo>
                    <a:pt x="8836" y="17394"/>
                    <a:pt x="8833" y="17389"/>
                    <a:pt x="8833" y="17384"/>
                  </a:cubicBezTo>
                  <a:cubicBezTo>
                    <a:pt x="8833" y="14516"/>
                    <a:pt x="11431" y="11542"/>
                    <a:pt x="12764" y="10204"/>
                  </a:cubicBezTo>
                  <a:lnTo>
                    <a:pt x="12764" y="12600"/>
                  </a:lnTo>
                  <a:cubicBezTo>
                    <a:pt x="12764" y="12932"/>
                    <a:pt x="12983" y="13200"/>
                    <a:pt x="13255" y="13200"/>
                  </a:cubicBezTo>
                  <a:cubicBezTo>
                    <a:pt x="13526" y="13200"/>
                    <a:pt x="13745" y="12932"/>
                    <a:pt x="13745" y="12600"/>
                  </a:cubicBezTo>
                  <a:lnTo>
                    <a:pt x="13745" y="9000"/>
                  </a:lnTo>
                  <a:cubicBezTo>
                    <a:pt x="13745" y="8668"/>
                    <a:pt x="13526" y="8400"/>
                    <a:pt x="13255" y="84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1" name="Shape 2952"/>
            <p:cNvSpPr/>
            <p:nvPr/>
          </p:nvSpPr>
          <p:spPr>
            <a:xfrm>
              <a:off x="10517648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3745"/>
                  </a:moveTo>
                  <a:lnTo>
                    <a:pt x="982" y="13745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3745"/>
                    <a:pt x="20618" y="13745"/>
                  </a:cubicBezTo>
                  <a:close/>
                  <a:moveTo>
                    <a:pt x="17673" y="15015"/>
                  </a:moveTo>
                  <a:lnTo>
                    <a:pt x="16691" y="15997"/>
                  </a:lnTo>
                  <a:lnTo>
                    <a:pt x="16691" y="14727"/>
                  </a:lnTo>
                  <a:lnTo>
                    <a:pt x="17673" y="14727"/>
                  </a:lnTo>
                  <a:cubicBezTo>
                    <a:pt x="17673" y="14727"/>
                    <a:pt x="17673" y="15015"/>
                    <a:pt x="17673" y="15015"/>
                  </a:cubicBezTo>
                  <a:close/>
                  <a:moveTo>
                    <a:pt x="17673" y="17960"/>
                  </a:moveTo>
                  <a:lnTo>
                    <a:pt x="16894" y="17182"/>
                  </a:lnTo>
                  <a:lnTo>
                    <a:pt x="17673" y="16403"/>
                  </a:lnTo>
                  <a:cubicBezTo>
                    <a:pt x="17673" y="16403"/>
                    <a:pt x="17673" y="17960"/>
                    <a:pt x="17673" y="17960"/>
                  </a:cubicBezTo>
                  <a:close/>
                  <a:moveTo>
                    <a:pt x="16691" y="19924"/>
                  </a:moveTo>
                  <a:lnTo>
                    <a:pt x="16691" y="18367"/>
                  </a:lnTo>
                  <a:lnTo>
                    <a:pt x="17469" y="19145"/>
                  </a:lnTo>
                  <a:cubicBezTo>
                    <a:pt x="17469" y="19145"/>
                    <a:pt x="16691" y="19924"/>
                    <a:pt x="16691" y="19924"/>
                  </a:cubicBezTo>
                  <a:close/>
                  <a:moveTo>
                    <a:pt x="4909" y="15997"/>
                  </a:moveTo>
                  <a:lnTo>
                    <a:pt x="3927" y="15015"/>
                  </a:lnTo>
                  <a:lnTo>
                    <a:pt x="3927" y="14727"/>
                  </a:lnTo>
                  <a:lnTo>
                    <a:pt x="4909" y="14727"/>
                  </a:lnTo>
                  <a:cubicBezTo>
                    <a:pt x="4909" y="14727"/>
                    <a:pt x="4909" y="15997"/>
                    <a:pt x="4909" y="15997"/>
                  </a:cubicBezTo>
                  <a:close/>
                  <a:moveTo>
                    <a:pt x="3927" y="17960"/>
                  </a:moveTo>
                  <a:lnTo>
                    <a:pt x="3927" y="16403"/>
                  </a:lnTo>
                  <a:lnTo>
                    <a:pt x="4706" y="17182"/>
                  </a:lnTo>
                  <a:cubicBezTo>
                    <a:pt x="4706" y="17182"/>
                    <a:pt x="3927" y="17960"/>
                    <a:pt x="3927" y="17960"/>
                  </a:cubicBezTo>
                  <a:close/>
                  <a:moveTo>
                    <a:pt x="4909" y="19924"/>
                  </a:moveTo>
                  <a:lnTo>
                    <a:pt x="4131" y="19145"/>
                  </a:lnTo>
                  <a:lnTo>
                    <a:pt x="4909" y="18367"/>
                  </a:lnTo>
                  <a:cubicBezTo>
                    <a:pt x="4909" y="18367"/>
                    <a:pt x="4909" y="19924"/>
                    <a:pt x="4909" y="19924"/>
                  </a:cubicBezTo>
                  <a:close/>
                  <a:moveTo>
                    <a:pt x="1964" y="1964"/>
                  </a:moveTo>
                  <a:lnTo>
                    <a:pt x="19636" y="1964"/>
                  </a:lnTo>
                  <a:lnTo>
                    <a:pt x="19636" y="11782"/>
                  </a:lnTo>
                  <a:lnTo>
                    <a:pt x="1964" y="11782"/>
                  </a:lnTo>
                  <a:cubicBezTo>
                    <a:pt x="1964" y="11782"/>
                    <a:pt x="1964" y="1964"/>
                    <a:pt x="1964" y="1964"/>
                  </a:cubicBezTo>
                  <a:close/>
                  <a:moveTo>
                    <a:pt x="20618" y="11782"/>
                  </a:moveTo>
                  <a:lnTo>
                    <a:pt x="20618" y="1964"/>
                  </a:lnTo>
                  <a:cubicBezTo>
                    <a:pt x="20618" y="1422"/>
                    <a:pt x="20178" y="982"/>
                    <a:pt x="19636" y="982"/>
                  </a:cubicBezTo>
                  <a:lnTo>
                    <a:pt x="17673" y="982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982"/>
                  </a:lnTo>
                  <a:lnTo>
                    <a:pt x="4909" y="982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982"/>
                  </a:lnTo>
                  <a:lnTo>
                    <a:pt x="1964" y="982"/>
                  </a:lnTo>
                  <a:cubicBezTo>
                    <a:pt x="1422" y="982"/>
                    <a:pt x="982" y="1422"/>
                    <a:pt x="982" y="1964"/>
                  </a:cubicBez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3745"/>
                  </a:lnTo>
                  <a:cubicBezTo>
                    <a:pt x="0" y="14287"/>
                    <a:pt x="440" y="14727"/>
                    <a:pt x="982" y="14727"/>
                  </a:cubicBezTo>
                  <a:lnTo>
                    <a:pt x="2945" y="14727"/>
                  </a:lnTo>
                  <a:lnTo>
                    <a:pt x="2945" y="21109"/>
                  </a:lnTo>
                  <a:cubicBezTo>
                    <a:pt x="2945" y="21380"/>
                    <a:pt x="3165" y="21600"/>
                    <a:pt x="3436" y="21600"/>
                  </a:cubicBezTo>
                  <a:cubicBezTo>
                    <a:pt x="3708" y="21600"/>
                    <a:pt x="3927" y="21380"/>
                    <a:pt x="3927" y="21109"/>
                  </a:cubicBezTo>
                  <a:lnTo>
                    <a:pt x="3927" y="20331"/>
                  </a:lnTo>
                  <a:lnTo>
                    <a:pt x="5053" y="21456"/>
                  </a:lnTo>
                  <a:cubicBezTo>
                    <a:pt x="5141" y="21545"/>
                    <a:pt x="5264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4727"/>
                  </a:lnTo>
                  <a:lnTo>
                    <a:pt x="15709" y="14727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336" y="21600"/>
                    <a:pt x="16459" y="21545"/>
                    <a:pt x="16548" y="21456"/>
                  </a:cubicBezTo>
                  <a:lnTo>
                    <a:pt x="17673" y="20331"/>
                  </a:lnTo>
                  <a:lnTo>
                    <a:pt x="17673" y="21109"/>
                  </a:lnTo>
                  <a:cubicBezTo>
                    <a:pt x="17673" y="21380"/>
                    <a:pt x="17892" y="21600"/>
                    <a:pt x="18164" y="21600"/>
                  </a:cubicBezTo>
                  <a:cubicBezTo>
                    <a:pt x="18435" y="21600"/>
                    <a:pt x="18655" y="21380"/>
                    <a:pt x="18655" y="21109"/>
                  </a:cubicBezTo>
                  <a:lnTo>
                    <a:pt x="18655" y="14727"/>
                  </a:lnTo>
                  <a:lnTo>
                    <a:pt x="20618" y="14727"/>
                  </a:lnTo>
                  <a:cubicBezTo>
                    <a:pt x="21160" y="14727"/>
                    <a:pt x="21600" y="14287"/>
                    <a:pt x="21600" y="13745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2" name="Shape 2953"/>
            <p:cNvSpPr/>
            <p:nvPr/>
          </p:nvSpPr>
          <p:spPr>
            <a:xfrm>
              <a:off x="11050909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3745"/>
                  </a:moveTo>
                  <a:lnTo>
                    <a:pt x="982" y="13745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3745"/>
                    <a:pt x="20618" y="13745"/>
                  </a:cubicBezTo>
                  <a:close/>
                  <a:moveTo>
                    <a:pt x="17673" y="15015"/>
                  </a:moveTo>
                  <a:lnTo>
                    <a:pt x="16691" y="15997"/>
                  </a:lnTo>
                  <a:lnTo>
                    <a:pt x="16691" y="14727"/>
                  </a:lnTo>
                  <a:lnTo>
                    <a:pt x="17673" y="14727"/>
                  </a:lnTo>
                  <a:cubicBezTo>
                    <a:pt x="17673" y="14727"/>
                    <a:pt x="17673" y="15015"/>
                    <a:pt x="17673" y="15015"/>
                  </a:cubicBezTo>
                  <a:close/>
                  <a:moveTo>
                    <a:pt x="17673" y="17960"/>
                  </a:moveTo>
                  <a:lnTo>
                    <a:pt x="16894" y="17182"/>
                  </a:lnTo>
                  <a:lnTo>
                    <a:pt x="17673" y="16403"/>
                  </a:lnTo>
                  <a:cubicBezTo>
                    <a:pt x="17673" y="16403"/>
                    <a:pt x="17673" y="17960"/>
                    <a:pt x="17673" y="17960"/>
                  </a:cubicBezTo>
                  <a:close/>
                  <a:moveTo>
                    <a:pt x="16691" y="19924"/>
                  </a:moveTo>
                  <a:lnTo>
                    <a:pt x="16691" y="18367"/>
                  </a:lnTo>
                  <a:lnTo>
                    <a:pt x="17469" y="19145"/>
                  </a:lnTo>
                  <a:cubicBezTo>
                    <a:pt x="17469" y="19145"/>
                    <a:pt x="16691" y="19924"/>
                    <a:pt x="16691" y="19924"/>
                  </a:cubicBezTo>
                  <a:close/>
                  <a:moveTo>
                    <a:pt x="4909" y="15997"/>
                  </a:moveTo>
                  <a:lnTo>
                    <a:pt x="3927" y="15015"/>
                  </a:lnTo>
                  <a:lnTo>
                    <a:pt x="3927" y="14727"/>
                  </a:lnTo>
                  <a:lnTo>
                    <a:pt x="4909" y="14727"/>
                  </a:lnTo>
                  <a:cubicBezTo>
                    <a:pt x="4909" y="14727"/>
                    <a:pt x="4909" y="15997"/>
                    <a:pt x="4909" y="15997"/>
                  </a:cubicBezTo>
                  <a:close/>
                  <a:moveTo>
                    <a:pt x="3927" y="17960"/>
                  </a:moveTo>
                  <a:lnTo>
                    <a:pt x="3927" y="16403"/>
                  </a:lnTo>
                  <a:lnTo>
                    <a:pt x="4706" y="17182"/>
                  </a:lnTo>
                  <a:cubicBezTo>
                    <a:pt x="4706" y="17182"/>
                    <a:pt x="3927" y="17960"/>
                    <a:pt x="3927" y="17960"/>
                  </a:cubicBezTo>
                  <a:close/>
                  <a:moveTo>
                    <a:pt x="4909" y="19924"/>
                  </a:moveTo>
                  <a:lnTo>
                    <a:pt x="4131" y="19145"/>
                  </a:lnTo>
                  <a:lnTo>
                    <a:pt x="4909" y="18367"/>
                  </a:lnTo>
                  <a:cubicBezTo>
                    <a:pt x="4909" y="18367"/>
                    <a:pt x="4909" y="19924"/>
                    <a:pt x="4909" y="19924"/>
                  </a:cubicBezTo>
                  <a:close/>
                  <a:moveTo>
                    <a:pt x="1964" y="1964"/>
                  </a:moveTo>
                  <a:lnTo>
                    <a:pt x="19636" y="1964"/>
                  </a:lnTo>
                  <a:lnTo>
                    <a:pt x="19636" y="11782"/>
                  </a:lnTo>
                  <a:lnTo>
                    <a:pt x="1964" y="11782"/>
                  </a:lnTo>
                  <a:cubicBezTo>
                    <a:pt x="1964" y="11782"/>
                    <a:pt x="1964" y="1964"/>
                    <a:pt x="1964" y="1964"/>
                  </a:cubicBezTo>
                  <a:close/>
                  <a:moveTo>
                    <a:pt x="20618" y="11782"/>
                  </a:moveTo>
                  <a:lnTo>
                    <a:pt x="20618" y="1964"/>
                  </a:lnTo>
                  <a:cubicBezTo>
                    <a:pt x="20618" y="1422"/>
                    <a:pt x="20178" y="982"/>
                    <a:pt x="19636" y="982"/>
                  </a:cubicBezTo>
                  <a:lnTo>
                    <a:pt x="17673" y="982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982"/>
                  </a:lnTo>
                  <a:lnTo>
                    <a:pt x="4909" y="982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982"/>
                  </a:lnTo>
                  <a:lnTo>
                    <a:pt x="1964" y="982"/>
                  </a:lnTo>
                  <a:cubicBezTo>
                    <a:pt x="1422" y="982"/>
                    <a:pt x="982" y="1422"/>
                    <a:pt x="982" y="1964"/>
                  </a:cubicBez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3745"/>
                  </a:lnTo>
                  <a:cubicBezTo>
                    <a:pt x="0" y="14287"/>
                    <a:pt x="440" y="14727"/>
                    <a:pt x="982" y="14727"/>
                  </a:cubicBezTo>
                  <a:lnTo>
                    <a:pt x="2945" y="14727"/>
                  </a:lnTo>
                  <a:lnTo>
                    <a:pt x="2945" y="21109"/>
                  </a:lnTo>
                  <a:cubicBezTo>
                    <a:pt x="2945" y="21380"/>
                    <a:pt x="3165" y="21600"/>
                    <a:pt x="3436" y="21600"/>
                  </a:cubicBezTo>
                  <a:cubicBezTo>
                    <a:pt x="3708" y="21600"/>
                    <a:pt x="3927" y="21380"/>
                    <a:pt x="3927" y="21109"/>
                  </a:cubicBezTo>
                  <a:lnTo>
                    <a:pt x="3927" y="20331"/>
                  </a:lnTo>
                  <a:lnTo>
                    <a:pt x="5053" y="21456"/>
                  </a:lnTo>
                  <a:cubicBezTo>
                    <a:pt x="5141" y="21545"/>
                    <a:pt x="5264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4727"/>
                  </a:lnTo>
                  <a:lnTo>
                    <a:pt x="15709" y="14727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336" y="21600"/>
                    <a:pt x="16458" y="21545"/>
                    <a:pt x="16548" y="21456"/>
                  </a:cubicBezTo>
                  <a:lnTo>
                    <a:pt x="17673" y="20331"/>
                  </a:lnTo>
                  <a:lnTo>
                    <a:pt x="17673" y="21109"/>
                  </a:lnTo>
                  <a:cubicBezTo>
                    <a:pt x="17673" y="21380"/>
                    <a:pt x="17892" y="21600"/>
                    <a:pt x="18164" y="21600"/>
                  </a:cubicBezTo>
                  <a:cubicBezTo>
                    <a:pt x="18435" y="21600"/>
                    <a:pt x="18655" y="21380"/>
                    <a:pt x="18655" y="21109"/>
                  </a:cubicBezTo>
                  <a:lnTo>
                    <a:pt x="18655" y="14727"/>
                  </a:lnTo>
                  <a:lnTo>
                    <a:pt x="20618" y="14727"/>
                  </a:lnTo>
                  <a:cubicBezTo>
                    <a:pt x="21160" y="14727"/>
                    <a:pt x="21600" y="14287"/>
                    <a:pt x="21600" y="13745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12620" y="4072"/>
                  </a:moveTo>
                  <a:cubicBezTo>
                    <a:pt x="12531" y="3982"/>
                    <a:pt x="12408" y="3927"/>
                    <a:pt x="12273" y="3927"/>
                  </a:cubicBezTo>
                  <a:cubicBezTo>
                    <a:pt x="12001" y="3927"/>
                    <a:pt x="11782" y="4147"/>
                    <a:pt x="11782" y="4418"/>
                  </a:cubicBezTo>
                  <a:cubicBezTo>
                    <a:pt x="11782" y="4554"/>
                    <a:pt x="11837" y="4677"/>
                    <a:pt x="11926" y="4765"/>
                  </a:cubicBezTo>
                  <a:lnTo>
                    <a:pt x="13542" y="6382"/>
                  </a:lnTo>
                  <a:lnTo>
                    <a:pt x="6873" y="6382"/>
                  </a:lnTo>
                  <a:cubicBezTo>
                    <a:pt x="6601" y="6382"/>
                    <a:pt x="6382" y="6602"/>
                    <a:pt x="6382" y="6873"/>
                  </a:cubicBezTo>
                  <a:cubicBezTo>
                    <a:pt x="6382" y="7144"/>
                    <a:pt x="6601" y="7364"/>
                    <a:pt x="6873" y="7364"/>
                  </a:cubicBezTo>
                  <a:lnTo>
                    <a:pt x="13542" y="7364"/>
                  </a:lnTo>
                  <a:lnTo>
                    <a:pt x="11926" y="8980"/>
                  </a:lnTo>
                  <a:cubicBezTo>
                    <a:pt x="11837" y="9069"/>
                    <a:pt x="11782" y="9192"/>
                    <a:pt x="11782" y="9327"/>
                  </a:cubicBezTo>
                  <a:cubicBezTo>
                    <a:pt x="11782" y="9599"/>
                    <a:pt x="12001" y="9818"/>
                    <a:pt x="12273" y="9818"/>
                  </a:cubicBezTo>
                  <a:cubicBezTo>
                    <a:pt x="12408" y="9818"/>
                    <a:pt x="12531" y="9764"/>
                    <a:pt x="12620" y="9674"/>
                  </a:cubicBezTo>
                  <a:lnTo>
                    <a:pt x="15074" y="7220"/>
                  </a:lnTo>
                  <a:cubicBezTo>
                    <a:pt x="15163" y="7131"/>
                    <a:pt x="15218" y="7008"/>
                    <a:pt x="15218" y="6873"/>
                  </a:cubicBezTo>
                  <a:cubicBezTo>
                    <a:pt x="15218" y="6738"/>
                    <a:pt x="15163" y="6614"/>
                    <a:pt x="15074" y="6526"/>
                  </a:cubicBezTo>
                  <a:cubicBezTo>
                    <a:pt x="15074" y="6526"/>
                    <a:pt x="12620" y="4072"/>
                    <a:pt x="12620" y="4072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3" name="Shape 2955"/>
            <p:cNvSpPr/>
            <p:nvPr/>
          </p:nvSpPr>
          <p:spPr>
            <a:xfrm>
              <a:off x="880859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10529" y="17673"/>
                    <a:pt x="10309" y="17892"/>
                    <a:pt x="10309" y="18164"/>
                  </a:cubicBezTo>
                  <a:lnTo>
                    <a:pt x="10309" y="21109"/>
                  </a:lnTo>
                  <a:cubicBezTo>
                    <a:pt x="10309" y="21380"/>
                    <a:pt x="10529" y="21600"/>
                    <a:pt x="10800" y="21600"/>
                  </a:cubicBezTo>
                  <a:cubicBezTo>
                    <a:pt x="11071" y="21600"/>
                    <a:pt x="11291" y="21380"/>
                    <a:pt x="11291" y="21109"/>
                  </a:cubicBezTo>
                  <a:lnTo>
                    <a:pt x="11291" y="18164"/>
                  </a:lnTo>
                  <a:cubicBezTo>
                    <a:pt x="11291" y="17892"/>
                    <a:pt x="11071" y="17673"/>
                    <a:pt x="10800" y="17673"/>
                  </a:cubicBezTo>
                  <a:moveTo>
                    <a:pt x="10800" y="15709"/>
                  </a:moveTo>
                  <a:cubicBezTo>
                    <a:pt x="8089" y="15709"/>
                    <a:pt x="5891" y="13511"/>
                    <a:pt x="5891" y="10800"/>
                  </a:cubicBez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3511"/>
                    <a:pt x="13511" y="15709"/>
                    <a:pt x="10800" y="15709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16354" y="15660"/>
                  </a:moveTo>
                  <a:cubicBezTo>
                    <a:pt x="16162" y="15468"/>
                    <a:pt x="15851" y="15468"/>
                    <a:pt x="15659" y="15660"/>
                  </a:cubicBezTo>
                  <a:cubicBezTo>
                    <a:pt x="15468" y="15851"/>
                    <a:pt x="15468" y="16163"/>
                    <a:pt x="15659" y="16354"/>
                  </a:cubicBezTo>
                  <a:lnTo>
                    <a:pt x="17742" y="18437"/>
                  </a:lnTo>
                  <a:cubicBezTo>
                    <a:pt x="17934" y="18629"/>
                    <a:pt x="18245" y="18629"/>
                    <a:pt x="18437" y="18437"/>
                  </a:cubicBezTo>
                  <a:cubicBezTo>
                    <a:pt x="18628" y="18245"/>
                    <a:pt x="18628" y="17934"/>
                    <a:pt x="18437" y="17743"/>
                  </a:cubicBezTo>
                  <a:cubicBezTo>
                    <a:pt x="18437" y="17743"/>
                    <a:pt x="16354" y="15660"/>
                    <a:pt x="16354" y="15660"/>
                  </a:cubicBezTo>
                  <a:close/>
                  <a:moveTo>
                    <a:pt x="21109" y="10309"/>
                  </a:moveTo>
                  <a:lnTo>
                    <a:pt x="18164" y="10309"/>
                  </a:ln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1"/>
                    <a:pt x="17893" y="11291"/>
                    <a:pt x="18164" y="11291"/>
                  </a:cubicBez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5246" y="15660"/>
                  </a:moveTo>
                  <a:lnTo>
                    <a:pt x="3163" y="17743"/>
                  </a:lnTo>
                  <a:cubicBezTo>
                    <a:pt x="2972" y="17934"/>
                    <a:pt x="2972" y="18245"/>
                    <a:pt x="3163" y="18437"/>
                  </a:cubicBezTo>
                  <a:cubicBezTo>
                    <a:pt x="3355" y="18629"/>
                    <a:pt x="3666" y="18629"/>
                    <a:pt x="3858" y="18437"/>
                  </a:cubicBezTo>
                  <a:lnTo>
                    <a:pt x="5941" y="16354"/>
                  </a:lnTo>
                  <a:cubicBezTo>
                    <a:pt x="6132" y="16163"/>
                    <a:pt x="6132" y="15851"/>
                    <a:pt x="5941" y="15660"/>
                  </a:cubicBezTo>
                  <a:cubicBezTo>
                    <a:pt x="5749" y="15468"/>
                    <a:pt x="5438" y="15468"/>
                    <a:pt x="5246" y="15660"/>
                  </a:cubicBezTo>
                  <a:moveTo>
                    <a:pt x="16354" y="5941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1"/>
                  </a:cubicBezTo>
                  <a:cubicBezTo>
                    <a:pt x="15851" y="6132"/>
                    <a:pt x="16162" y="6132"/>
                    <a:pt x="16354" y="5941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3927" y="10800"/>
                  </a:moveTo>
                  <a:cubicBezTo>
                    <a:pt x="3927" y="10529"/>
                    <a:pt x="3707" y="10309"/>
                    <a:pt x="3436" y="10309"/>
                  </a:cubicBez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3436" y="11291"/>
                  </a:lnTo>
                  <a:cubicBezTo>
                    <a:pt x="3707" y="11291"/>
                    <a:pt x="3927" y="11071"/>
                    <a:pt x="3927" y="10800"/>
                  </a:cubicBezTo>
                  <a:moveTo>
                    <a:pt x="5246" y="5941"/>
                  </a:moveTo>
                  <a:cubicBezTo>
                    <a:pt x="5438" y="6132"/>
                    <a:pt x="5749" y="6132"/>
                    <a:pt x="5941" y="5941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1"/>
                    <a:pt x="5246" y="594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4" name="Shape 2956"/>
            <p:cNvSpPr/>
            <p:nvPr/>
          </p:nvSpPr>
          <p:spPr>
            <a:xfrm>
              <a:off x="1414120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415"/>
                  </a:moveTo>
                  <a:lnTo>
                    <a:pt x="9040" y="18655"/>
                  </a:lnTo>
                  <a:lnTo>
                    <a:pt x="9327" y="18655"/>
                  </a:lnTo>
                  <a:cubicBezTo>
                    <a:pt x="9598" y="18655"/>
                    <a:pt x="9818" y="18435"/>
                    <a:pt x="9818" y="18164"/>
                  </a:cubicBezTo>
                  <a:lnTo>
                    <a:pt x="9818" y="15709"/>
                  </a:lnTo>
                  <a:lnTo>
                    <a:pt x="11782" y="15709"/>
                  </a:lnTo>
                  <a:lnTo>
                    <a:pt x="11782" y="18164"/>
                  </a:lnTo>
                  <a:cubicBezTo>
                    <a:pt x="11782" y="18435"/>
                    <a:pt x="12002" y="18655"/>
                    <a:pt x="12273" y="18655"/>
                  </a:cubicBezTo>
                  <a:lnTo>
                    <a:pt x="12560" y="18655"/>
                  </a:lnTo>
                  <a:cubicBezTo>
                    <a:pt x="12560" y="18655"/>
                    <a:pt x="10800" y="20415"/>
                    <a:pt x="10800" y="20415"/>
                  </a:cubicBezTo>
                  <a:close/>
                  <a:moveTo>
                    <a:pt x="13745" y="17673"/>
                  </a:moveTo>
                  <a:lnTo>
                    <a:pt x="12764" y="17673"/>
                  </a:lnTo>
                  <a:lnTo>
                    <a:pt x="12764" y="15218"/>
                  </a:lnTo>
                  <a:cubicBezTo>
                    <a:pt x="12764" y="14947"/>
                    <a:pt x="12544" y="14727"/>
                    <a:pt x="12273" y="14727"/>
                  </a:cubicBezTo>
                  <a:lnTo>
                    <a:pt x="9327" y="14727"/>
                  </a:lnTo>
                  <a:cubicBezTo>
                    <a:pt x="9056" y="14727"/>
                    <a:pt x="8836" y="14947"/>
                    <a:pt x="8836" y="15218"/>
                  </a:cubicBezTo>
                  <a:lnTo>
                    <a:pt x="8836" y="17673"/>
                  </a:lnTo>
                  <a:lnTo>
                    <a:pt x="7855" y="17673"/>
                  </a:lnTo>
                  <a:cubicBezTo>
                    <a:pt x="7584" y="17673"/>
                    <a:pt x="7364" y="17892"/>
                    <a:pt x="7364" y="18164"/>
                  </a:cubicBezTo>
                  <a:cubicBezTo>
                    <a:pt x="7364" y="18299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5" y="21600"/>
                    <a:pt x="10800" y="21600"/>
                  </a:cubicBezTo>
                  <a:cubicBezTo>
                    <a:pt x="10935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1" y="18422"/>
                    <a:pt x="14236" y="18299"/>
                    <a:pt x="14236" y="18164"/>
                  </a:cubicBezTo>
                  <a:cubicBezTo>
                    <a:pt x="14236" y="17892"/>
                    <a:pt x="14016" y="17673"/>
                    <a:pt x="13745" y="17673"/>
                  </a:cubicBezTo>
                  <a:moveTo>
                    <a:pt x="5891" y="10800"/>
                  </a:move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0800"/>
                    <a:pt x="5891" y="10800"/>
                    <a:pt x="5891" y="10800"/>
                  </a:cubicBezTo>
                  <a:close/>
                  <a:moveTo>
                    <a:pt x="21109" y="10800"/>
                  </a:moveTo>
                  <a:lnTo>
                    <a:pt x="16691" y="10800"/>
                  </a:lnTo>
                  <a:cubicBezTo>
                    <a:pt x="16691" y="7547"/>
                    <a:pt x="14053" y="4909"/>
                    <a:pt x="10800" y="4909"/>
                  </a:cubicBezTo>
                  <a:cubicBezTo>
                    <a:pt x="7547" y="4909"/>
                    <a:pt x="4909" y="7547"/>
                    <a:pt x="4909" y="10800"/>
                  </a:cubicBezTo>
                  <a:lnTo>
                    <a:pt x="491" y="10800"/>
                  </a:lnTo>
                  <a:cubicBezTo>
                    <a:pt x="220" y="10800"/>
                    <a:pt x="0" y="11020"/>
                    <a:pt x="0" y="11291"/>
                  </a:cubicBezTo>
                  <a:cubicBezTo>
                    <a:pt x="0" y="11562"/>
                    <a:pt x="220" y="11782"/>
                    <a:pt x="491" y="11782"/>
                  </a:cubicBezTo>
                  <a:lnTo>
                    <a:pt x="21109" y="11782"/>
                  </a:lnTo>
                  <a:cubicBezTo>
                    <a:pt x="21380" y="11782"/>
                    <a:pt x="21600" y="11562"/>
                    <a:pt x="21600" y="11291"/>
                  </a:cubicBezTo>
                  <a:cubicBezTo>
                    <a:pt x="21600" y="11020"/>
                    <a:pt x="21380" y="10800"/>
                    <a:pt x="21109" y="10800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16354" y="5940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0"/>
                  </a:cubicBezTo>
                  <a:cubicBezTo>
                    <a:pt x="15851" y="6132"/>
                    <a:pt x="16162" y="6132"/>
                    <a:pt x="16354" y="5940"/>
                  </a:cubicBezTo>
                  <a:moveTo>
                    <a:pt x="5246" y="5940"/>
                  </a:moveTo>
                  <a:cubicBezTo>
                    <a:pt x="5438" y="6132"/>
                    <a:pt x="5749" y="6132"/>
                    <a:pt x="5941" y="5940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0"/>
                    <a:pt x="5246" y="594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5" name="Shape 2957"/>
            <p:cNvSpPr/>
            <p:nvPr/>
          </p:nvSpPr>
          <p:spPr>
            <a:xfrm>
              <a:off x="1947381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185"/>
                  </a:moveTo>
                  <a:lnTo>
                    <a:pt x="12560" y="2945"/>
                  </a:lnTo>
                  <a:lnTo>
                    <a:pt x="12273" y="2945"/>
                  </a:lnTo>
                  <a:cubicBezTo>
                    <a:pt x="12002" y="2945"/>
                    <a:pt x="11782" y="3165"/>
                    <a:pt x="11782" y="3436"/>
                  </a:cubicBezTo>
                  <a:lnTo>
                    <a:pt x="11782" y="5891"/>
                  </a:lnTo>
                  <a:lnTo>
                    <a:pt x="9818" y="5891"/>
                  </a:lnTo>
                  <a:lnTo>
                    <a:pt x="9818" y="3436"/>
                  </a:lnTo>
                  <a:cubicBezTo>
                    <a:pt x="9818" y="3165"/>
                    <a:pt x="9598" y="2945"/>
                    <a:pt x="9327" y="2945"/>
                  </a:cubicBezTo>
                  <a:lnTo>
                    <a:pt x="9040" y="2945"/>
                  </a:lnTo>
                  <a:cubicBezTo>
                    <a:pt x="9040" y="2945"/>
                    <a:pt x="10800" y="1185"/>
                    <a:pt x="10800" y="1185"/>
                  </a:cubicBezTo>
                  <a:close/>
                  <a:moveTo>
                    <a:pt x="7855" y="3927"/>
                  </a:moveTo>
                  <a:lnTo>
                    <a:pt x="8836" y="3927"/>
                  </a:lnTo>
                  <a:lnTo>
                    <a:pt x="8836" y="6382"/>
                  </a:lnTo>
                  <a:cubicBezTo>
                    <a:pt x="8836" y="6653"/>
                    <a:pt x="9056" y="6873"/>
                    <a:pt x="9327" y="6873"/>
                  </a:cubicBezTo>
                  <a:lnTo>
                    <a:pt x="12273" y="6873"/>
                  </a:lnTo>
                  <a:cubicBezTo>
                    <a:pt x="12544" y="6873"/>
                    <a:pt x="12764" y="6653"/>
                    <a:pt x="12764" y="6382"/>
                  </a:cubicBezTo>
                  <a:lnTo>
                    <a:pt x="12764" y="3927"/>
                  </a:lnTo>
                  <a:lnTo>
                    <a:pt x="13745" y="3927"/>
                  </a:lnTo>
                  <a:cubicBezTo>
                    <a:pt x="14016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9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2" y="144"/>
                  </a:cubicBezTo>
                  <a:lnTo>
                    <a:pt x="7507" y="3089"/>
                  </a:lnTo>
                  <a:cubicBezTo>
                    <a:pt x="7419" y="3178"/>
                    <a:pt x="7364" y="3301"/>
                    <a:pt x="7364" y="3436"/>
                  </a:cubicBezTo>
                  <a:cubicBezTo>
                    <a:pt x="7364" y="3708"/>
                    <a:pt x="7584" y="3927"/>
                    <a:pt x="7855" y="3927"/>
                  </a:cubicBezTo>
                  <a:moveTo>
                    <a:pt x="5246" y="15759"/>
                  </a:moveTo>
                  <a:cubicBezTo>
                    <a:pt x="5438" y="15950"/>
                    <a:pt x="5749" y="15950"/>
                    <a:pt x="5941" y="15759"/>
                  </a:cubicBezTo>
                  <a:cubicBezTo>
                    <a:pt x="6132" y="15567"/>
                    <a:pt x="6132" y="15256"/>
                    <a:pt x="5941" y="15064"/>
                  </a:cubicBezTo>
                  <a:lnTo>
                    <a:pt x="3858" y="12981"/>
                  </a:lnTo>
                  <a:cubicBezTo>
                    <a:pt x="3666" y="12790"/>
                    <a:pt x="3355" y="12790"/>
                    <a:pt x="3163" y="12981"/>
                  </a:cubicBezTo>
                  <a:cubicBezTo>
                    <a:pt x="2971" y="13173"/>
                    <a:pt x="2971" y="13484"/>
                    <a:pt x="3163" y="13675"/>
                  </a:cubicBezTo>
                  <a:cubicBezTo>
                    <a:pt x="3163" y="13675"/>
                    <a:pt x="5246" y="15759"/>
                    <a:pt x="5246" y="15759"/>
                  </a:cubicBezTo>
                  <a:close/>
                  <a:moveTo>
                    <a:pt x="10309" y="10309"/>
                  </a:moveTo>
                  <a:lnTo>
                    <a:pt x="10309" y="13255"/>
                  </a:lnTo>
                  <a:cubicBezTo>
                    <a:pt x="10309" y="13526"/>
                    <a:pt x="10529" y="13745"/>
                    <a:pt x="10800" y="13745"/>
                  </a:cubicBezTo>
                  <a:cubicBezTo>
                    <a:pt x="11071" y="13745"/>
                    <a:pt x="11291" y="13526"/>
                    <a:pt x="11291" y="13255"/>
                  </a:cubicBezTo>
                  <a:lnTo>
                    <a:pt x="11291" y="10309"/>
                  </a:lnTo>
                  <a:cubicBezTo>
                    <a:pt x="11291" y="10038"/>
                    <a:pt x="11071" y="9818"/>
                    <a:pt x="10800" y="9818"/>
                  </a:cubicBezTo>
                  <a:cubicBezTo>
                    <a:pt x="10529" y="9818"/>
                    <a:pt x="10309" y="10038"/>
                    <a:pt x="10309" y="10309"/>
                  </a:cubicBezTo>
                  <a:moveTo>
                    <a:pt x="16354" y="15759"/>
                  </a:moveTo>
                  <a:lnTo>
                    <a:pt x="18437" y="13675"/>
                  </a:lnTo>
                  <a:cubicBezTo>
                    <a:pt x="18628" y="13484"/>
                    <a:pt x="18628" y="13173"/>
                    <a:pt x="18437" y="12981"/>
                  </a:cubicBezTo>
                  <a:cubicBezTo>
                    <a:pt x="18245" y="12790"/>
                    <a:pt x="17934" y="12790"/>
                    <a:pt x="17742" y="12981"/>
                  </a:cubicBezTo>
                  <a:lnTo>
                    <a:pt x="15659" y="15064"/>
                  </a:lnTo>
                  <a:cubicBezTo>
                    <a:pt x="15468" y="15256"/>
                    <a:pt x="15468" y="15567"/>
                    <a:pt x="15659" y="15759"/>
                  </a:cubicBezTo>
                  <a:cubicBezTo>
                    <a:pt x="15851" y="15950"/>
                    <a:pt x="16162" y="15950"/>
                    <a:pt x="16354" y="15759"/>
                  </a:cubicBezTo>
                  <a:moveTo>
                    <a:pt x="5891" y="20618"/>
                  </a:moveTo>
                  <a:cubicBezTo>
                    <a:pt x="5891" y="17907"/>
                    <a:pt x="8089" y="15709"/>
                    <a:pt x="10800" y="15709"/>
                  </a:cubicBezTo>
                  <a:cubicBezTo>
                    <a:pt x="13511" y="15709"/>
                    <a:pt x="15709" y="17907"/>
                    <a:pt x="15709" y="20618"/>
                  </a:cubicBezTo>
                  <a:cubicBezTo>
                    <a:pt x="15709" y="20618"/>
                    <a:pt x="5891" y="20618"/>
                    <a:pt x="5891" y="20618"/>
                  </a:cubicBezTo>
                  <a:close/>
                  <a:moveTo>
                    <a:pt x="21109" y="20618"/>
                  </a:moveTo>
                  <a:lnTo>
                    <a:pt x="16691" y="20618"/>
                  </a:lnTo>
                  <a:cubicBezTo>
                    <a:pt x="16691" y="17365"/>
                    <a:pt x="14053" y="14727"/>
                    <a:pt x="10800" y="14727"/>
                  </a:cubicBezTo>
                  <a:cubicBezTo>
                    <a:pt x="7547" y="14727"/>
                    <a:pt x="4909" y="17365"/>
                    <a:pt x="4909" y="20618"/>
                  </a:cubicBezTo>
                  <a:lnTo>
                    <a:pt x="491" y="20618"/>
                  </a:lnTo>
                  <a:cubicBezTo>
                    <a:pt x="220" y="20618"/>
                    <a:pt x="0" y="20838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20838"/>
                    <a:pt x="21380" y="20618"/>
                    <a:pt x="21109" y="206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6" name="Shape 2958"/>
            <p:cNvSpPr/>
            <p:nvPr/>
          </p:nvSpPr>
          <p:spPr>
            <a:xfrm>
              <a:off x="2480642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64"/>
                  </a:moveTo>
                  <a:lnTo>
                    <a:pt x="19636" y="1964"/>
                  </a:lnTo>
                  <a:lnTo>
                    <a:pt x="18900" y="0"/>
                  </a:lnTo>
                  <a:lnTo>
                    <a:pt x="18164" y="1964"/>
                  </a:lnTo>
                  <a:lnTo>
                    <a:pt x="16200" y="1964"/>
                  </a:lnTo>
                  <a:lnTo>
                    <a:pt x="17795" y="3191"/>
                  </a:lnTo>
                  <a:lnTo>
                    <a:pt x="17059" y="5400"/>
                  </a:lnTo>
                  <a:lnTo>
                    <a:pt x="18900" y="4050"/>
                  </a:lnTo>
                  <a:lnTo>
                    <a:pt x="20741" y="5400"/>
                  </a:lnTo>
                  <a:lnTo>
                    <a:pt x="20005" y="3191"/>
                  </a:lnTo>
                  <a:cubicBezTo>
                    <a:pt x="20005" y="3191"/>
                    <a:pt x="21600" y="1964"/>
                    <a:pt x="21600" y="1964"/>
                  </a:cubicBezTo>
                  <a:close/>
                  <a:moveTo>
                    <a:pt x="10800" y="20616"/>
                  </a:moveTo>
                  <a:cubicBezTo>
                    <a:pt x="5386" y="20616"/>
                    <a:pt x="982" y="16203"/>
                    <a:pt x="982" y="10777"/>
                  </a:cubicBezTo>
                  <a:cubicBezTo>
                    <a:pt x="982" y="6434"/>
                    <a:pt x="3745" y="2741"/>
                    <a:pt x="7690" y="1441"/>
                  </a:cubicBezTo>
                  <a:cubicBezTo>
                    <a:pt x="6837" y="3102"/>
                    <a:pt x="6382" y="4957"/>
                    <a:pt x="6382" y="6841"/>
                  </a:cubicBezTo>
                  <a:cubicBezTo>
                    <a:pt x="6382" y="13004"/>
                    <a:pt x="11118" y="18079"/>
                    <a:pt x="17134" y="18604"/>
                  </a:cubicBezTo>
                  <a:cubicBezTo>
                    <a:pt x="15361" y="19863"/>
                    <a:pt x="13065" y="20616"/>
                    <a:pt x="10800" y="20616"/>
                  </a:cubicBezTo>
                  <a:moveTo>
                    <a:pt x="7364" y="6841"/>
                  </a:moveTo>
                  <a:cubicBezTo>
                    <a:pt x="7364" y="4248"/>
                    <a:pt x="8276" y="1870"/>
                    <a:pt x="9794" y="5"/>
                  </a:cubicBezTo>
                  <a:cubicBezTo>
                    <a:pt x="4302" y="514"/>
                    <a:pt x="0" y="5140"/>
                    <a:pt x="0" y="10777"/>
                  </a:cubicBezTo>
                  <a:cubicBezTo>
                    <a:pt x="0" y="16755"/>
                    <a:pt x="4836" y="21600"/>
                    <a:pt x="10800" y="21600"/>
                  </a:cubicBezTo>
                  <a:cubicBezTo>
                    <a:pt x="14176" y="21600"/>
                    <a:pt x="17656" y="20045"/>
                    <a:pt x="19636" y="17613"/>
                  </a:cubicBezTo>
                  <a:cubicBezTo>
                    <a:pt x="19305" y="17644"/>
                    <a:pt x="18503" y="17665"/>
                    <a:pt x="18164" y="17665"/>
                  </a:cubicBezTo>
                  <a:cubicBezTo>
                    <a:pt x="12199" y="17665"/>
                    <a:pt x="7364" y="12819"/>
                    <a:pt x="7364" y="6841"/>
                  </a:cubicBezTo>
                  <a:moveTo>
                    <a:pt x="17673" y="10309"/>
                  </a:moveTo>
                  <a:lnTo>
                    <a:pt x="17137" y="11737"/>
                  </a:lnTo>
                  <a:lnTo>
                    <a:pt x="15709" y="11737"/>
                  </a:lnTo>
                  <a:lnTo>
                    <a:pt x="16869" y="12629"/>
                  </a:lnTo>
                  <a:lnTo>
                    <a:pt x="16334" y="14236"/>
                  </a:lnTo>
                  <a:lnTo>
                    <a:pt x="17673" y="13255"/>
                  </a:lnTo>
                  <a:lnTo>
                    <a:pt x="19011" y="14236"/>
                  </a:lnTo>
                  <a:lnTo>
                    <a:pt x="18476" y="12629"/>
                  </a:lnTo>
                  <a:lnTo>
                    <a:pt x="19636" y="11737"/>
                  </a:lnTo>
                  <a:lnTo>
                    <a:pt x="18208" y="11737"/>
                  </a:lnTo>
                  <a:cubicBezTo>
                    <a:pt x="18208" y="11737"/>
                    <a:pt x="17673" y="10309"/>
                    <a:pt x="17673" y="10309"/>
                  </a:cubicBezTo>
                  <a:close/>
                  <a:moveTo>
                    <a:pt x="11425" y="9327"/>
                  </a:moveTo>
                  <a:lnTo>
                    <a:pt x="12764" y="8345"/>
                  </a:lnTo>
                  <a:lnTo>
                    <a:pt x="14102" y="9327"/>
                  </a:lnTo>
                  <a:lnTo>
                    <a:pt x="13567" y="7721"/>
                  </a:lnTo>
                  <a:lnTo>
                    <a:pt x="14727" y="6828"/>
                  </a:lnTo>
                  <a:lnTo>
                    <a:pt x="13299" y="6828"/>
                  </a:lnTo>
                  <a:lnTo>
                    <a:pt x="12764" y="5400"/>
                  </a:lnTo>
                  <a:lnTo>
                    <a:pt x="12228" y="6828"/>
                  </a:lnTo>
                  <a:lnTo>
                    <a:pt x="10800" y="6828"/>
                  </a:lnTo>
                  <a:lnTo>
                    <a:pt x="11960" y="7721"/>
                  </a:lnTo>
                  <a:cubicBezTo>
                    <a:pt x="11960" y="7721"/>
                    <a:pt x="11425" y="9327"/>
                    <a:pt x="11425" y="9327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7" name="Shape 2959"/>
            <p:cNvSpPr/>
            <p:nvPr/>
          </p:nvSpPr>
          <p:spPr>
            <a:xfrm>
              <a:off x="3013903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8836"/>
                  </a:moveTo>
                  <a:cubicBezTo>
                    <a:pt x="6770" y="8836"/>
                    <a:pt x="5891" y="7957"/>
                    <a:pt x="5891" y="6873"/>
                  </a:cubicBezTo>
                  <a:cubicBezTo>
                    <a:pt x="5891" y="5788"/>
                    <a:pt x="6770" y="4909"/>
                    <a:pt x="7855" y="4909"/>
                  </a:cubicBezTo>
                  <a:cubicBezTo>
                    <a:pt x="8939" y="4909"/>
                    <a:pt x="9818" y="5788"/>
                    <a:pt x="9818" y="6873"/>
                  </a:cubicBezTo>
                  <a:cubicBezTo>
                    <a:pt x="9818" y="7957"/>
                    <a:pt x="8939" y="8836"/>
                    <a:pt x="7855" y="8836"/>
                  </a:cubicBezTo>
                  <a:moveTo>
                    <a:pt x="7855" y="3927"/>
                  </a:moveTo>
                  <a:cubicBezTo>
                    <a:pt x="6228" y="3927"/>
                    <a:pt x="4909" y="5247"/>
                    <a:pt x="4909" y="6873"/>
                  </a:cubicBezTo>
                  <a:cubicBezTo>
                    <a:pt x="4909" y="8500"/>
                    <a:pt x="6228" y="9818"/>
                    <a:pt x="7855" y="9818"/>
                  </a:cubicBezTo>
                  <a:cubicBezTo>
                    <a:pt x="9481" y="9818"/>
                    <a:pt x="10800" y="8500"/>
                    <a:pt x="10800" y="6873"/>
                  </a:cubicBezTo>
                  <a:cubicBezTo>
                    <a:pt x="10800" y="5247"/>
                    <a:pt x="9481" y="3927"/>
                    <a:pt x="7855" y="3927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2273" y="10800"/>
                  </a:moveTo>
                  <a:cubicBezTo>
                    <a:pt x="12002" y="10800"/>
                    <a:pt x="11782" y="11020"/>
                    <a:pt x="11782" y="11291"/>
                  </a:cubicBezTo>
                  <a:cubicBezTo>
                    <a:pt x="11782" y="11562"/>
                    <a:pt x="12002" y="11782"/>
                    <a:pt x="12273" y="11782"/>
                  </a:cubicBezTo>
                  <a:cubicBezTo>
                    <a:pt x="12544" y="11782"/>
                    <a:pt x="12764" y="11562"/>
                    <a:pt x="12764" y="11291"/>
                  </a:cubicBezTo>
                  <a:cubicBezTo>
                    <a:pt x="12764" y="11020"/>
                    <a:pt x="12544" y="10800"/>
                    <a:pt x="12273" y="10800"/>
                  </a:cubicBezTo>
                  <a:moveTo>
                    <a:pt x="9327" y="15709"/>
                  </a:moveTo>
                  <a:cubicBezTo>
                    <a:pt x="9056" y="15709"/>
                    <a:pt x="8836" y="15490"/>
                    <a:pt x="8836" y="15218"/>
                  </a:cubicBezTo>
                  <a:cubicBezTo>
                    <a:pt x="8836" y="14947"/>
                    <a:pt x="9056" y="14727"/>
                    <a:pt x="9327" y="14727"/>
                  </a:cubicBezTo>
                  <a:cubicBezTo>
                    <a:pt x="9598" y="14727"/>
                    <a:pt x="9818" y="14947"/>
                    <a:pt x="9818" y="15218"/>
                  </a:cubicBezTo>
                  <a:cubicBezTo>
                    <a:pt x="9818" y="15490"/>
                    <a:pt x="9598" y="15709"/>
                    <a:pt x="9327" y="15709"/>
                  </a:cubicBezTo>
                  <a:moveTo>
                    <a:pt x="9327" y="13745"/>
                  </a:moveTo>
                  <a:cubicBezTo>
                    <a:pt x="8514" y="13745"/>
                    <a:pt x="7855" y="14405"/>
                    <a:pt x="7855" y="15218"/>
                  </a:cubicBezTo>
                  <a:cubicBezTo>
                    <a:pt x="7855" y="16032"/>
                    <a:pt x="8514" y="16691"/>
                    <a:pt x="9327" y="16691"/>
                  </a:cubicBezTo>
                  <a:cubicBezTo>
                    <a:pt x="10141" y="16691"/>
                    <a:pt x="10800" y="16032"/>
                    <a:pt x="10800" y="15218"/>
                  </a:cubicBezTo>
                  <a:cubicBezTo>
                    <a:pt x="10800" y="14405"/>
                    <a:pt x="10141" y="13745"/>
                    <a:pt x="9327" y="13745"/>
                  </a:cubicBezTo>
                  <a:moveTo>
                    <a:pt x="4909" y="11782"/>
                  </a:moveTo>
                  <a:cubicBezTo>
                    <a:pt x="4367" y="11782"/>
                    <a:pt x="3927" y="12222"/>
                    <a:pt x="3927" y="12764"/>
                  </a:cubicBezTo>
                  <a:cubicBezTo>
                    <a:pt x="3927" y="13305"/>
                    <a:pt x="4367" y="13745"/>
                    <a:pt x="4909" y="13745"/>
                  </a:cubicBezTo>
                  <a:cubicBezTo>
                    <a:pt x="5451" y="13745"/>
                    <a:pt x="5891" y="13305"/>
                    <a:pt x="5891" y="12764"/>
                  </a:cubicBezTo>
                  <a:cubicBezTo>
                    <a:pt x="5891" y="12222"/>
                    <a:pt x="5451" y="11782"/>
                    <a:pt x="4909" y="11782"/>
                  </a:cubicBezTo>
                  <a:moveTo>
                    <a:pt x="14236" y="16691"/>
                  </a:moveTo>
                  <a:cubicBezTo>
                    <a:pt x="13966" y="16691"/>
                    <a:pt x="13745" y="16911"/>
                    <a:pt x="13745" y="17182"/>
                  </a:cubicBezTo>
                  <a:cubicBezTo>
                    <a:pt x="13745" y="17453"/>
                    <a:pt x="13966" y="17673"/>
                    <a:pt x="14236" y="17673"/>
                  </a:cubicBezTo>
                  <a:cubicBezTo>
                    <a:pt x="14507" y="17673"/>
                    <a:pt x="14727" y="17453"/>
                    <a:pt x="14727" y="17182"/>
                  </a:cubicBezTo>
                  <a:cubicBezTo>
                    <a:pt x="14727" y="16911"/>
                    <a:pt x="14507" y="16691"/>
                    <a:pt x="14236" y="16691"/>
                  </a:cubicBezTo>
                  <a:moveTo>
                    <a:pt x="16691" y="11782"/>
                  </a:moveTo>
                  <a:cubicBezTo>
                    <a:pt x="16149" y="11782"/>
                    <a:pt x="15709" y="11342"/>
                    <a:pt x="15709" y="10800"/>
                  </a:cubicBezTo>
                  <a:cubicBezTo>
                    <a:pt x="15709" y="10258"/>
                    <a:pt x="16149" y="9818"/>
                    <a:pt x="16691" y="9818"/>
                  </a:cubicBezTo>
                  <a:cubicBezTo>
                    <a:pt x="17233" y="9818"/>
                    <a:pt x="17673" y="10258"/>
                    <a:pt x="17673" y="10800"/>
                  </a:cubicBezTo>
                  <a:cubicBezTo>
                    <a:pt x="17673" y="11342"/>
                    <a:pt x="17233" y="11782"/>
                    <a:pt x="16691" y="11782"/>
                  </a:cubicBezTo>
                  <a:moveTo>
                    <a:pt x="16691" y="8836"/>
                  </a:moveTo>
                  <a:cubicBezTo>
                    <a:pt x="15606" y="8836"/>
                    <a:pt x="14727" y="9716"/>
                    <a:pt x="14727" y="10800"/>
                  </a:cubicBezTo>
                  <a:cubicBezTo>
                    <a:pt x="14727" y="11884"/>
                    <a:pt x="15606" y="12764"/>
                    <a:pt x="16691" y="12764"/>
                  </a:cubicBezTo>
                  <a:cubicBezTo>
                    <a:pt x="17775" y="12764"/>
                    <a:pt x="18655" y="11884"/>
                    <a:pt x="18655" y="10800"/>
                  </a:cubicBezTo>
                  <a:cubicBezTo>
                    <a:pt x="18655" y="9716"/>
                    <a:pt x="17775" y="8836"/>
                    <a:pt x="16691" y="883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8" name="Shape 2960"/>
            <p:cNvSpPr/>
            <p:nvPr/>
          </p:nvSpPr>
          <p:spPr>
            <a:xfrm>
              <a:off x="3547164" y="4677314"/>
              <a:ext cx="279362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17140" y="11946"/>
                  </a:moveTo>
                  <a:cubicBezTo>
                    <a:pt x="15736" y="13192"/>
                    <a:pt x="13853" y="14375"/>
                    <a:pt x="11542" y="15211"/>
                  </a:cubicBezTo>
                  <a:cubicBezTo>
                    <a:pt x="9755" y="15857"/>
                    <a:pt x="7947" y="16197"/>
                    <a:pt x="6315" y="16197"/>
                  </a:cubicBezTo>
                  <a:cubicBezTo>
                    <a:pt x="5843" y="16197"/>
                    <a:pt x="5401" y="16158"/>
                    <a:pt x="4974" y="16102"/>
                  </a:cubicBezTo>
                  <a:cubicBezTo>
                    <a:pt x="4247" y="14590"/>
                    <a:pt x="3822" y="12766"/>
                    <a:pt x="3822" y="10800"/>
                  </a:cubicBezTo>
                  <a:cubicBezTo>
                    <a:pt x="3822" y="5581"/>
                    <a:pt x="6815" y="1350"/>
                    <a:pt x="10508" y="1350"/>
                  </a:cubicBezTo>
                  <a:cubicBezTo>
                    <a:pt x="14201" y="1350"/>
                    <a:pt x="17194" y="5581"/>
                    <a:pt x="17194" y="10800"/>
                  </a:cubicBezTo>
                  <a:cubicBezTo>
                    <a:pt x="17194" y="11189"/>
                    <a:pt x="17172" y="11570"/>
                    <a:pt x="17140" y="11946"/>
                  </a:cubicBezTo>
                  <a:moveTo>
                    <a:pt x="10508" y="20250"/>
                  </a:moveTo>
                  <a:cubicBezTo>
                    <a:pt x="8681" y="20250"/>
                    <a:pt x="7028" y="19212"/>
                    <a:pt x="5821" y="17534"/>
                  </a:cubicBezTo>
                  <a:cubicBezTo>
                    <a:pt x="5984" y="17541"/>
                    <a:pt x="6147" y="17547"/>
                    <a:pt x="6315" y="17547"/>
                  </a:cubicBezTo>
                  <a:cubicBezTo>
                    <a:pt x="7976" y="17547"/>
                    <a:pt x="9848" y="17215"/>
                    <a:pt x="11778" y="16518"/>
                  </a:cubicBezTo>
                  <a:cubicBezTo>
                    <a:pt x="13697" y="15824"/>
                    <a:pt x="15425" y="14854"/>
                    <a:pt x="16859" y="13742"/>
                  </a:cubicBezTo>
                  <a:cubicBezTo>
                    <a:pt x="15984" y="17519"/>
                    <a:pt x="13473" y="20250"/>
                    <a:pt x="10508" y="20250"/>
                  </a:cubicBezTo>
                  <a:moveTo>
                    <a:pt x="20938" y="6356"/>
                  </a:moveTo>
                  <a:cubicBezTo>
                    <a:pt x="20592" y="4617"/>
                    <a:pt x="19141" y="3452"/>
                    <a:pt x="17072" y="2964"/>
                  </a:cubicBezTo>
                  <a:cubicBezTo>
                    <a:pt x="17380" y="3481"/>
                    <a:pt x="17660" y="4034"/>
                    <a:pt x="17905" y="4620"/>
                  </a:cubicBezTo>
                  <a:cubicBezTo>
                    <a:pt x="19058" y="5088"/>
                    <a:pt x="19838" y="5815"/>
                    <a:pt x="20018" y="6721"/>
                  </a:cubicBezTo>
                  <a:cubicBezTo>
                    <a:pt x="20123" y="7246"/>
                    <a:pt x="20033" y="7861"/>
                    <a:pt x="19752" y="8549"/>
                  </a:cubicBezTo>
                  <a:cubicBezTo>
                    <a:pt x="19449" y="9292"/>
                    <a:pt x="18904" y="10122"/>
                    <a:pt x="18143" y="10958"/>
                  </a:cubicBezTo>
                  <a:cubicBezTo>
                    <a:pt x="18144" y="10905"/>
                    <a:pt x="18149" y="10853"/>
                    <a:pt x="18149" y="10800"/>
                  </a:cubicBezTo>
                  <a:cubicBezTo>
                    <a:pt x="18149" y="4835"/>
                    <a:pt x="14728" y="0"/>
                    <a:pt x="10508" y="0"/>
                  </a:cubicBezTo>
                  <a:cubicBezTo>
                    <a:pt x="6288" y="0"/>
                    <a:pt x="2867" y="4835"/>
                    <a:pt x="2867" y="10800"/>
                  </a:cubicBezTo>
                  <a:cubicBezTo>
                    <a:pt x="2867" y="12627"/>
                    <a:pt x="3190" y="14345"/>
                    <a:pt x="3756" y="15853"/>
                  </a:cubicBezTo>
                  <a:cubicBezTo>
                    <a:pt x="2245" y="15418"/>
                    <a:pt x="1209" y="14595"/>
                    <a:pt x="997" y="13528"/>
                  </a:cubicBezTo>
                  <a:cubicBezTo>
                    <a:pt x="893" y="13003"/>
                    <a:pt x="982" y="12389"/>
                    <a:pt x="1263" y="11700"/>
                  </a:cubicBezTo>
                  <a:cubicBezTo>
                    <a:pt x="1416" y="11327"/>
                    <a:pt x="1650" y="10926"/>
                    <a:pt x="1922" y="10518"/>
                  </a:cubicBezTo>
                  <a:cubicBezTo>
                    <a:pt x="1933" y="9817"/>
                    <a:pt x="1982" y="9128"/>
                    <a:pt x="2074" y="8461"/>
                  </a:cubicBezTo>
                  <a:cubicBezTo>
                    <a:pt x="528" y="10248"/>
                    <a:pt x="-261" y="12188"/>
                    <a:pt x="78" y="13893"/>
                  </a:cubicBezTo>
                  <a:cubicBezTo>
                    <a:pt x="452" y="15777"/>
                    <a:pt x="2118" y="16988"/>
                    <a:pt x="4465" y="17394"/>
                  </a:cubicBezTo>
                  <a:cubicBezTo>
                    <a:pt x="5863" y="19948"/>
                    <a:pt x="8046" y="21600"/>
                    <a:pt x="10508" y="21600"/>
                  </a:cubicBezTo>
                  <a:cubicBezTo>
                    <a:pt x="14255" y="21600"/>
                    <a:pt x="17365" y="17785"/>
                    <a:pt x="18017" y="12755"/>
                  </a:cubicBezTo>
                  <a:cubicBezTo>
                    <a:pt x="20167" y="10724"/>
                    <a:pt x="21339" y="8374"/>
                    <a:pt x="20938" y="635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9" name="Shape 2961"/>
            <p:cNvSpPr/>
            <p:nvPr/>
          </p:nvSpPr>
          <p:spPr>
            <a:xfrm>
              <a:off x="4118515" y="4639224"/>
              <a:ext cx="20314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581" y="20618"/>
                    <a:pt x="1350" y="17422"/>
                    <a:pt x="1350" y="13478"/>
                  </a:cubicBezTo>
                  <a:cubicBezTo>
                    <a:pt x="1350" y="8836"/>
                    <a:pt x="10125" y="1166"/>
                    <a:pt x="10800" y="1166"/>
                  </a:cubicBezTo>
                  <a:cubicBezTo>
                    <a:pt x="11475" y="1166"/>
                    <a:pt x="20250" y="8836"/>
                    <a:pt x="20250" y="13478"/>
                  </a:cubicBezTo>
                  <a:cubicBezTo>
                    <a:pt x="20250" y="17422"/>
                    <a:pt x="16019" y="20618"/>
                    <a:pt x="10800" y="20618"/>
                  </a:cubicBezTo>
                  <a:moveTo>
                    <a:pt x="10800" y="0"/>
                  </a:moveTo>
                  <a:cubicBezTo>
                    <a:pt x="9450" y="0"/>
                    <a:pt x="0" y="8345"/>
                    <a:pt x="0" y="13745"/>
                  </a:cubicBezTo>
                  <a:cubicBezTo>
                    <a:pt x="0" y="18083"/>
                    <a:pt x="4836" y="21600"/>
                    <a:pt x="10800" y="21600"/>
                  </a:cubicBezTo>
                  <a:cubicBezTo>
                    <a:pt x="16765" y="21600"/>
                    <a:pt x="21600" y="18083"/>
                    <a:pt x="21600" y="13745"/>
                  </a:cubicBezTo>
                  <a:cubicBezTo>
                    <a:pt x="21600" y="8345"/>
                    <a:pt x="12150" y="0"/>
                    <a:pt x="10800" y="0"/>
                  </a:cubicBezTo>
                  <a:moveTo>
                    <a:pt x="10800" y="18655"/>
                  </a:moveTo>
                  <a:cubicBezTo>
                    <a:pt x="7072" y="18655"/>
                    <a:pt x="4050" y="16456"/>
                    <a:pt x="4050" y="13745"/>
                  </a:cubicBezTo>
                  <a:cubicBezTo>
                    <a:pt x="4050" y="13474"/>
                    <a:pt x="3748" y="13255"/>
                    <a:pt x="3375" y="13255"/>
                  </a:cubicBezTo>
                  <a:cubicBezTo>
                    <a:pt x="3002" y="13255"/>
                    <a:pt x="2700" y="13474"/>
                    <a:pt x="2700" y="13745"/>
                  </a:cubicBezTo>
                  <a:cubicBezTo>
                    <a:pt x="2700" y="16999"/>
                    <a:pt x="6327" y="19636"/>
                    <a:pt x="10800" y="19636"/>
                  </a:cubicBezTo>
                  <a:cubicBezTo>
                    <a:pt x="11173" y="19636"/>
                    <a:pt x="11475" y="19417"/>
                    <a:pt x="11475" y="19145"/>
                  </a:cubicBezTo>
                  <a:cubicBezTo>
                    <a:pt x="11475" y="18875"/>
                    <a:pt x="11173" y="18655"/>
                    <a:pt x="10800" y="186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0" name="Shape 2962"/>
            <p:cNvSpPr/>
            <p:nvPr/>
          </p:nvSpPr>
          <p:spPr>
            <a:xfrm>
              <a:off x="4613686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5" y="3927"/>
                  </a:moveTo>
                  <a:cubicBezTo>
                    <a:pt x="13204" y="3927"/>
                    <a:pt x="12764" y="4367"/>
                    <a:pt x="12764" y="4909"/>
                  </a:cubicBezTo>
                  <a:cubicBezTo>
                    <a:pt x="12764" y="5451"/>
                    <a:pt x="13204" y="5891"/>
                    <a:pt x="13745" y="5891"/>
                  </a:cubicBezTo>
                  <a:cubicBezTo>
                    <a:pt x="14287" y="5891"/>
                    <a:pt x="14727" y="5451"/>
                    <a:pt x="14727" y="4909"/>
                  </a:cubicBezTo>
                  <a:cubicBezTo>
                    <a:pt x="14727" y="4367"/>
                    <a:pt x="14287" y="3927"/>
                    <a:pt x="13745" y="3927"/>
                  </a:cubicBezTo>
                  <a:moveTo>
                    <a:pt x="16691" y="7855"/>
                  </a:moveTo>
                  <a:cubicBezTo>
                    <a:pt x="16149" y="7855"/>
                    <a:pt x="15709" y="8295"/>
                    <a:pt x="15709" y="8836"/>
                  </a:cubicBezTo>
                  <a:cubicBezTo>
                    <a:pt x="15709" y="9378"/>
                    <a:pt x="16149" y="9818"/>
                    <a:pt x="16691" y="9818"/>
                  </a:cubicBezTo>
                  <a:cubicBezTo>
                    <a:pt x="17233" y="9818"/>
                    <a:pt x="17673" y="9378"/>
                    <a:pt x="17673" y="8836"/>
                  </a:cubicBezTo>
                  <a:cubicBezTo>
                    <a:pt x="17673" y="8295"/>
                    <a:pt x="17233" y="7855"/>
                    <a:pt x="16691" y="7855"/>
                  </a:cubicBezTo>
                  <a:moveTo>
                    <a:pt x="7855" y="4909"/>
                  </a:moveTo>
                  <a:cubicBezTo>
                    <a:pt x="7313" y="4909"/>
                    <a:pt x="6873" y="5349"/>
                    <a:pt x="6873" y="5891"/>
                  </a:cubicBezTo>
                  <a:cubicBezTo>
                    <a:pt x="6873" y="6433"/>
                    <a:pt x="7313" y="6873"/>
                    <a:pt x="7855" y="6873"/>
                  </a:cubicBezTo>
                  <a:cubicBezTo>
                    <a:pt x="8396" y="6873"/>
                    <a:pt x="8836" y="6433"/>
                    <a:pt x="8836" y="5891"/>
                  </a:cubicBezTo>
                  <a:cubicBezTo>
                    <a:pt x="8836" y="5349"/>
                    <a:pt x="8396" y="4909"/>
                    <a:pt x="7855" y="4909"/>
                  </a:cubicBezTo>
                  <a:moveTo>
                    <a:pt x="3927" y="7855"/>
                  </a:moveTo>
                  <a:cubicBezTo>
                    <a:pt x="3385" y="7855"/>
                    <a:pt x="2945" y="8295"/>
                    <a:pt x="2945" y="8836"/>
                  </a:cubicBezTo>
                  <a:cubicBezTo>
                    <a:pt x="2945" y="9378"/>
                    <a:pt x="3385" y="9818"/>
                    <a:pt x="3927" y="9818"/>
                  </a:cubicBezTo>
                  <a:cubicBezTo>
                    <a:pt x="4469" y="9818"/>
                    <a:pt x="4909" y="9378"/>
                    <a:pt x="4909" y="8836"/>
                  </a:cubicBezTo>
                  <a:cubicBezTo>
                    <a:pt x="4909" y="8295"/>
                    <a:pt x="4469" y="7855"/>
                    <a:pt x="3927" y="7855"/>
                  </a:cubicBezTo>
                  <a:moveTo>
                    <a:pt x="1008" y="10800"/>
                  </a:moveTo>
                  <a:cubicBezTo>
                    <a:pt x="1278" y="5878"/>
                    <a:pt x="5552" y="1964"/>
                    <a:pt x="10800" y="1964"/>
                  </a:cubicBezTo>
                  <a:cubicBezTo>
                    <a:pt x="16048" y="1964"/>
                    <a:pt x="20322" y="5878"/>
                    <a:pt x="20592" y="10800"/>
                  </a:cubicBezTo>
                  <a:cubicBezTo>
                    <a:pt x="20592" y="10800"/>
                    <a:pt x="1008" y="10800"/>
                    <a:pt x="1008" y="10800"/>
                  </a:cubicBezTo>
                  <a:close/>
                  <a:moveTo>
                    <a:pt x="11291" y="1005"/>
                  </a:move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005"/>
                  </a:lnTo>
                  <a:cubicBezTo>
                    <a:pt x="4574" y="1252"/>
                    <a:pt x="0" y="5756"/>
                    <a:pt x="0" y="11291"/>
                  </a:cubicBezTo>
                  <a:cubicBezTo>
                    <a:pt x="0" y="11562"/>
                    <a:pt x="220" y="11782"/>
                    <a:pt x="491" y="11782"/>
                  </a:cubicBezTo>
                  <a:lnTo>
                    <a:pt x="10309" y="11782"/>
                  </a:lnTo>
                  <a:lnTo>
                    <a:pt x="10309" y="18655"/>
                  </a:lnTo>
                  <a:cubicBezTo>
                    <a:pt x="10309" y="19739"/>
                    <a:pt x="9430" y="20618"/>
                    <a:pt x="8345" y="20618"/>
                  </a:cubicBezTo>
                  <a:cubicBezTo>
                    <a:pt x="7261" y="20618"/>
                    <a:pt x="6382" y="19739"/>
                    <a:pt x="6382" y="18655"/>
                  </a:cubicBezTo>
                  <a:cubicBezTo>
                    <a:pt x="6382" y="18383"/>
                    <a:pt x="6162" y="18164"/>
                    <a:pt x="5891" y="18164"/>
                  </a:cubicBezTo>
                  <a:cubicBezTo>
                    <a:pt x="5620" y="18164"/>
                    <a:pt x="5400" y="18383"/>
                    <a:pt x="5400" y="18655"/>
                  </a:cubicBezTo>
                  <a:cubicBezTo>
                    <a:pt x="5400" y="20281"/>
                    <a:pt x="6719" y="21600"/>
                    <a:pt x="8345" y="21600"/>
                  </a:cubicBezTo>
                  <a:cubicBezTo>
                    <a:pt x="9804" y="21600"/>
                    <a:pt x="11007" y="20537"/>
                    <a:pt x="11242" y="19145"/>
                  </a:cubicBezTo>
                  <a:lnTo>
                    <a:pt x="11291" y="19145"/>
                  </a:lnTo>
                  <a:lnTo>
                    <a:pt x="11291" y="11782"/>
                  </a:lnTo>
                  <a:lnTo>
                    <a:pt x="21109" y="11782"/>
                  </a:lnTo>
                  <a:cubicBezTo>
                    <a:pt x="21380" y="11782"/>
                    <a:pt x="21600" y="11562"/>
                    <a:pt x="21600" y="11291"/>
                  </a:cubicBezTo>
                  <a:cubicBezTo>
                    <a:pt x="21600" y="5756"/>
                    <a:pt x="17026" y="1252"/>
                    <a:pt x="11291" y="1005"/>
                  </a:cubicBezTo>
                  <a:moveTo>
                    <a:pt x="10800" y="6873"/>
                  </a:moveTo>
                  <a:cubicBezTo>
                    <a:pt x="10258" y="6873"/>
                    <a:pt x="9818" y="7313"/>
                    <a:pt x="9818" y="7855"/>
                  </a:cubicBezTo>
                  <a:cubicBezTo>
                    <a:pt x="9818" y="8396"/>
                    <a:pt x="10258" y="8836"/>
                    <a:pt x="10800" y="8836"/>
                  </a:cubicBezTo>
                  <a:cubicBezTo>
                    <a:pt x="11342" y="8836"/>
                    <a:pt x="11782" y="8396"/>
                    <a:pt x="11782" y="7855"/>
                  </a:cubicBezTo>
                  <a:cubicBezTo>
                    <a:pt x="11782" y="7313"/>
                    <a:pt x="11342" y="6873"/>
                    <a:pt x="10800" y="687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1" name="Shape 2963"/>
            <p:cNvSpPr/>
            <p:nvPr/>
          </p:nvSpPr>
          <p:spPr>
            <a:xfrm>
              <a:off x="5146947" y="4702708"/>
              <a:ext cx="279328" cy="15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2" y="19800"/>
                  </a:moveTo>
                  <a:cubicBezTo>
                    <a:pt x="18391" y="11772"/>
                    <a:pt x="14982" y="5400"/>
                    <a:pt x="10800" y="5400"/>
                  </a:cubicBezTo>
                  <a:cubicBezTo>
                    <a:pt x="6618" y="5400"/>
                    <a:pt x="3209" y="11772"/>
                    <a:pt x="2968" y="19800"/>
                  </a:cubicBezTo>
                  <a:lnTo>
                    <a:pt x="1005" y="19800"/>
                  </a:lnTo>
                  <a:cubicBezTo>
                    <a:pt x="1251" y="9783"/>
                    <a:pt x="5535" y="1800"/>
                    <a:pt x="10800" y="1800"/>
                  </a:cubicBezTo>
                  <a:cubicBezTo>
                    <a:pt x="16065" y="1800"/>
                    <a:pt x="20349" y="9783"/>
                    <a:pt x="20595" y="19800"/>
                  </a:cubicBezTo>
                  <a:cubicBezTo>
                    <a:pt x="20595" y="19800"/>
                    <a:pt x="18632" y="19800"/>
                    <a:pt x="18632" y="19800"/>
                  </a:cubicBezTo>
                  <a:close/>
                  <a:moveTo>
                    <a:pt x="15687" y="19800"/>
                  </a:moveTo>
                  <a:cubicBezTo>
                    <a:pt x="15461" y="14755"/>
                    <a:pt x="13360" y="10800"/>
                    <a:pt x="10800" y="10800"/>
                  </a:cubicBezTo>
                  <a:cubicBezTo>
                    <a:pt x="8240" y="10800"/>
                    <a:pt x="6139" y="14755"/>
                    <a:pt x="5913" y="19800"/>
                  </a:cubicBezTo>
                  <a:lnTo>
                    <a:pt x="3950" y="19800"/>
                  </a:lnTo>
                  <a:cubicBezTo>
                    <a:pt x="4187" y="12767"/>
                    <a:pt x="7159" y="7200"/>
                    <a:pt x="10800" y="7200"/>
                  </a:cubicBezTo>
                  <a:cubicBezTo>
                    <a:pt x="14441" y="7200"/>
                    <a:pt x="17413" y="12767"/>
                    <a:pt x="17650" y="19800"/>
                  </a:cubicBezTo>
                  <a:cubicBezTo>
                    <a:pt x="17650" y="19800"/>
                    <a:pt x="15687" y="19800"/>
                    <a:pt x="15687" y="19800"/>
                  </a:cubicBezTo>
                  <a:close/>
                  <a:moveTo>
                    <a:pt x="12724" y="19800"/>
                  </a:moveTo>
                  <a:cubicBezTo>
                    <a:pt x="12542" y="17747"/>
                    <a:pt x="11750" y="16200"/>
                    <a:pt x="10800" y="16200"/>
                  </a:cubicBezTo>
                  <a:cubicBezTo>
                    <a:pt x="9850" y="16200"/>
                    <a:pt x="9058" y="17747"/>
                    <a:pt x="8876" y="19800"/>
                  </a:cubicBezTo>
                  <a:lnTo>
                    <a:pt x="6899" y="19800"/>
                  </a:lnTo>
                  <a:cubicBezTo>
                    <a:pt x="7115" y="15751"/>
                    <a:pt x="8779" y="12600"/>
                    <a:pt x="10800" y="12600"/>
                  </a:cubicBezTo>
                  <a:cubicBezTo>
                    <a:pt x="12821" y="12600"/>
                    <a:pt x="14485" y="15751"/>
                    <a:pt x="14701" y="19800"/>
                  </a:cubicBezTo>
                  <a:cubicBezTo>
                    <a:pt x="14701" y="19800"/>
                    <a:pt x="12724" y="19800"/>
                    <a:pt x="12724" y="19800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9268"/>
                    <a:pt x="0" y="20700"/>
                  </a:cubicBezTo>
                  <a:cubicBezTo>
                    <a:pt x="0" y="21197"/>
                    <a:pt x="220" y="21600"/>
                    <a:pt x="491" y="21600"/>
                  </a:cubicBezTo>
                  <a:lnTo>
                    <a:pt x="9327" y="21600"/>
                  </a:lnTo>
                  <a:cubicBezTo>
                    <a:pt x="9599" y="21600"/>
                    <a:pt x="9818" y="21197"/>
                    <a:pt x="9818" y="20700"/>
                  </a:cubicBezTo>
                  <a:cubicBezTo>
                    <a:pt x="9818" y="19209"/>
                    <a:pt x="10258" y="18000"/>
                    <a:pt x="10800" y="18000"/>
                  </a:cubicBezTo>
                  <a:cubicBezTo>
                    <a:pt x="11342" y="18000"/>
                    <a:pt x="11782" y="19209"/>
                    <a:pt x="11782" y="20700"/>
                  </a:cubicBezTo>
                  <a:cubicBezTo>
                    <a:pt x="11782" y="21197"/>
                    <a:pt x="12001" y="21600"/>
                    <a:pt x="12273" y="21600"/>
                  </a:cubicBezTo>
                  <a:lnTo>
                    <a:pt x="21109" y="21600"/>
                  </a:lnTo>
                  <a:cubicBezTo>
                    <a:pt x="21380" y="21600"/>
                    <a:pt x="21600" y="21197"/>
                    <a:pt x="21600" y="20700"/>
                  </a:cubicBezTo>
                  <a:cubicBezTo>
                    <a:pt x="21600" y="9268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2" name="Shape 2964"/>
            <p:cNvSpPr/>
            <p:nvPr/>
          </p:nvSpPr>
          <p:spPr>
            <a:xfrm>
              <a:off x="5680208" y="4677314"/>
              <a:ext cx="279328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250"/>
                  </a:moveTo>
                  <a:lnTo>
                    <a:pt x="4418" y="20250"/>
                  </a:lnTo>
                  <a:cubicBezTo>
                    <a:pt x="2524" y="20250"/>
                    <a:pt x="982" y="18130"/>
                    <a:pt x="982" y="15525"/>
                  </a:cubicBezTo>
                  <a:cubicBezTo>
                    <a:pt x="982" y="13489"/>
                    <a:pt x="1926" y="11690"/>
                    <a:pt x="3333" y="11045"/>
                  </a:cubicBezTo>
                  <a:lnTo>
                    <a:pt x="4165" y="10664"/>
                  </a:lnTo>
                  <a:lnTo>
                    <a:pt x="3982" y="9484"/>
                  </a:lnTo>
                  <a:cubicBezTo>
                    <a:pt x="3946" y="9247"/>
                    <a:pt x="3927" y="9008"/>
                    <a:pt x="3927" y="8775"/>
                  </a:cubicBezTo>
                  <a:cubicBezTo>
                    <a:pt x="3927" y="6914"/>
                    <a:pt x="5028" y="5400"/>
                    <a:pt x="6382" y="5400"/>
                  </a:cubicBezTo>
                  <a:cubicBezTo>
                    <a:pt x="6662" y="5400"/>
                    <a:pt x="6942" y="5470"/>
                    <a:pt x="7215" y="5605"/>
                  </a:cubicBezTo>
                  <a:lnTo>
                    <a:pt x="8019" y="6006"/>
                  </a:lnTo>
                  <a:lnTo>
                    <a:pt x="8418" y="4965"/>
                  </a:lnTo>
                  <a:cubicBezTo>
                    <a:pt x="9272" y="2735"/>
                    <a:pt x="10937" y="1350"/>
                    <a:pt x="12764" y="1350"/>
                  </a:cubicBezTo>
                  <a:cubicBezTo>
                    <a:pt x="15470" y="1350"/>
                    <a:pt x="17673" y="4378"/>
                    <a:pt x="17673" y="8100"/>
                  </a:cubicBezTo>
                  <a:cubicBezTo>
                    <a:pt x="17673" y="8218"/>
                    <a:pt x="17666" y="8333"/>
                    <a:pt x="17660" y="8449"/>
                  </a:cubicBezTo>
                  <a:lnTo>
                    <a:pt x="17655" y="8565"/>
                  </a:lnTo>
                  <a:lnTo>
                    <a:pt x="17610" y="9515"/>
                  </a:lnTo>
                  <a:lnTo>
                    <a:pt x="18245" y="9892"/>
                  </a:lnTo>
                  <a:cubicBezTo>
                    <a:pt x="19687" y="10747"/>
                    <a:pt x="20618" y="12693"/>
                    <a:pt x="20618" y="14850"/>
                  </a:cubicBezTo>
                  <a:cubicBezTo>
                    <a:pt x="20618" y="17828"/>
                    <a:pt x="18856" y="20250"/>
                    <a:pt x="16691" y="20250"/>
                  </a:cubicBezTo>
                  <a:moveTo>
                    <a:pt x="18634" y="8652"/>
                  </a:moveTo>
                  <a:cubicBezTo>
                    <a:pt x="18643" y="8469"/>
                    <a:pt x="18655" y="8287"/>
                    <a:pt x="18655" y="8100"/>
                  </a:cubicBezTo>
                  <a:cubicBezTo>
                    <a:pt x="18655" y="3627"/>
                    <a:pt x="16017" y="0"/>
                    <a:pt x="12764" y="0"/>
                  </a:cubicBezTo>
                  <a:cubicBezTo>
                    <a:pt x="10499" y="0"/>
                    <a:pt x="8536" y="1759"/>
                    <a:pt x="7550" y="4336"/>
                  </a:cubicBezTo>
                  <a:cubicBezTo>
                    <a:pt x="7185" y="4154"/>
                    <a:pt x="6793" y="4050"/>
                    <a:pt x="6382" y="4050"/>
                  </a:cubicBezTo>
                  <a:cubicBezTo>
                    <a:pt x="4484" y="4050"/>
                    <a:pt x="2945" y="6165"/>
                    <a:pt x="2945" y="8775"/>
                  </a:cubicBezTo>
                  <a:cubicBezTo>
                    <a:pt x="2945" y="9114"/>
                    <a:pt x="2973" y="9445"/>
                    <a:pt x="3022" y="9764"/>
                  </a:cubicBezTo>
                  <a:cubicBezTo>
                    <a:pt x="1267" y="10569"/>
                    <a:pt x="0" y="12841"/>
                    <a:pt x="0" y="15525"/>
                  </a:cubicBezTo>
                  <a:cubicBezTo>
                    <a:pt x="0" y="18880"/>
                    <a:pt x="1978" y="21600"/>
                    <a:pt x="4418" y="21600"/>
                  </a:cubicBezTo>
                  <a:lnTo>
                    <a:pt x="16691" y="21600"/>
                  </a:lnTo>
                  <a:cubicBezTo>
                    <a:pt x="19401" y="21600"/>
                    <a:pt x="21600" y="18578"/>
                    <a:pt x="21600" y="14850"/>
                  </a:cubicBezTo>
                  <a:cubicBezTo>
                    <a:pt x="21600" y="12072"/>
                    <a:pt x="20378" y="9687"/>
                    <a:pt x="18634" y="865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3" name="Shape 2965"/>
            <p:cNvSpPr/>
            <p:nvPr/>
          </p:nvSpPr>
          <p:spPr>
            <a:xfrm>
              <a:off x="880859" y="5235969"/>
              <a:ext cx="279328" cy="16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19938"/>
                  </a:moveTo>
                  <a:lnTo>
                    <a:pt x="3927" y="19938"/>
                  </a:lnTo>
                  <a:cubicBezTo>
                    <a:pt x="2303" y="19938"/>
                    <a:pt x="982" y="17703"/>
                    <a:pt x="982" y="14954"/>
                  </a:cubicBezTo>
                  <a:cubicBezTo>
                    <a:pt x="982" y="12638"/>
                    <a:pt x="1912" y="10647"/>
                    <a:pt x="3244" y="10110"/>
                  </a:cubicBezTo>
                  <a:cubicBezTo>
                    <a:pt x="3634" y="9954"/>
                    <a:pt x="3929" y="9410"/>
                    <a:pt x="3988" y="8739"/>
                  </a:cubicBezTo>
                  <a:cubicBezTo>
                    <a:pt x="4343" y="4704"/>
                    <a:pt x="6427" y="1662"/>
                    <a:pt x="8836" y="1662"/>
                  </a:cubicBezTo>
                  <a:cubicBezTo>
                    <a:pt x="10501" y="1662"/>
                    <a:pt x="12038" y="3081"/>
                    <a:pt x="12948" y="5461"/>
                  </a:cubicBezTo>
                  <a:cubicBezTo>
                    <a:pt x="13103" y="5866"/>
                    <a:pt x="13354" y="6137"/>
                    <a:pt x="13636" y="6203"/>
                  </a:cubicBezTo>
                  <a:cubicBezTo>
                    <a:pt x="13682" y="6215"/>
                    <a:pt x="13727" y="6219"/>
                    <a:pt x="13773" y="6219"/>
                  </a:cubicBezTo>
                  <a:cubicBezTo>
                    <a:pt x="14009" y="6219"/>
                    <a:pt x="14238" y="6076"/>
                    <a:pt x="14419" y="5809"/>
                  </a:cubicBezTo>
                  <a:cubicBezTo>
                    <a:pt x="14777" y="5278"/>
                    <a:pt x="15236" y="4985"/>
                    <a:pt x="15709" y="4985"/>
                  </a:cubicBezTo>
                  <a:cubicBezTo>
                    <a:pt x="16792" y="4985"/>
                    <a:pt x="17673" y="6476"/>
                    <a:pt x="17671" y="8326"/>
                  </a:cubicBezTo>
                  <a:lnTo>
                    <a:pt x="17667" y="8447"/>
                  </a:lnTo>
                  <a:cubicBezTo>
                    <a:pt x="17646" y="9234"/>
                    <a:pt x="17953" y="9937"/>
                    <a:pt x="18404" y="10132"/>
                  </a:cubicBezTo>
                  <a:cubicBezTo>
                    <a:pt x="19708" y="10697"/>
                    <a:pt x="20618" y="12680"/>
                    <a:pt x="20618" y="14954"/>
                  </a:cubicBezTo>
                  <a:cubicBezTo>
                    <a:pt x="20618" y="17703"/>
                    <a:pt x="19297" y="19938"/>
                    <a:pt x="17673" y="19938"/>
                  </a:cubicBezTo>
                  <a:moveTo>
                    <a:pt x="18648" y="8523"/>
                  </a:moveTo>
                  <a:cubicBezTo>
                    <a:pt x="18650" y="8451"/>
                    <a:pt x="18655" y="8381"/>
                    <a:pt x="18655" y="8308"/>
                  </a:cubicBezTo>
                  <a:cubicBezTo>
                    <a:pt x="18655" y="5556"/>
                    <a:pt x="17335" y="3323"/>
                    <a:pt x="15709" y="3323"/>
                  </a:cubicBezTo>
                  <a:cubicBezTo>
                    <a:pt x="14967" y="3323"/>
                    <a:pt x="14290" y="3791"/>
                    <a:pt x="13773" y="4558"/>
                  </a:cubicBezTo>
                  <a:cubicBezTo>
                    <a:pt x="12724" y="1819"/>
                    <a:pt x="10909" y="0"/>
                    <a:pt x="8836" y="0"/>
                  </a:cubicBezTo>
                  <a:cubicBezTo>
                    <a:pt x="5880" y="0"/>
                    <a:pt x="3439" y="3690"/>
                    <a:pt x="3017" y="8494"/>
                  </a:cubicBezTo>
                  <a:cubicBezTo>
                    <a:pt x="1288" y="9190"/>
                    <a:pt x="0" y="11814"/>
                    <a:pt x="0" y="14954"/>
                  </a:cubicBezTo>
                  <a:cubicBezTo>
                    <a:pt x="0" y="18624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8624"/>
                    <a:pt x="21600" y="14954"/>
                  </a:cubicBezTo>
                  <a:cubicBezTo>
                    <a:pt x="21600" y="11855"/>
                    <a:pt x="20344" y="9259"/>
                    <a:pt x="18648" y="852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4" name="Shape 2966"/>
            <p:cNvSpPr/>
            <p:nvPr/>
          </p:nvSpPr>
          <p:spPr>
            <a:xfrm>
              <a:off x="1414120" y="5197879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20400"/>
                  </a:moveTo>
                  <a:lnTo>
                    <a:pt x="3927" y="20400"/>
                  </a:lnTo>
                  <a:cubicBezTo>
                    <a:pt x="2303" y="20400"/>
                    <a:pt x="982" y="18785"/>
                    <a:pt x="982" y="16800"/>
                  </a:cubicBezTo>
                  <a:cubicBezTo>
                    <a:pt x="982" y="15128"/>
                    <a:pt x="1912" y="13690"/>
                    <a:pt x="3244" y="13302"/>
                  </a:cubicBezTo>
                  <a:cubicBezTo>
                    <a:pt x="3634" y="13189"/>
                    <a:pt x="3929" y="12796"/>
                    <a:pt x="3988" y="12312"/>
                  </a:cubicBezTo>
                  <a:cubicBezTo>
                    <a:pt x="4343" y="9397"/>
                    <a:pt x="6427" y="7200"/>
                    <a:pt x="8836" y="7200"/>
                  </a:cubicBezTo>
                  <a:cubicBezTo>
                    <a:pt x="10501" y="7200"/>
                    <a:pt x="11547" y="7626"/>
                    <a:pt x="12457" y="9344"/>
                  </a:cubicBezTo>
                  <a:cubicBezTo>
                    <a:pt x="12612" y="9636"/>
                    <a:pt x="13354" y="10432"/>
                    <a:pt x="13636" y="10480"/>
                  </a:cubicBezTo>
                  <a:cubicBezTo>
                    <a:pt x="13682" y="10488"/>
                    <a:pt x="13773" y="10492"/>
                    <a:pt x="13773" y="10492"/>
                  </a:cubicBezTo>
                  <a:cubicBezTo>
                    <a:pt x="14009" y="10492"/>
                    <a:pt x="14238" y="10388"/>
                    <a:pt x="14419" y="10195"/>
                  </a:cubicBezTo>
                  <a:cubicBezTo>
                    <a:pt x="14777" y="9812"/>
                    <a:pt x="15236" y="9600"/>
                    <a:pt x="15709" y="9600"/>
                  </a:cubicBezTo>
                  <a:cubicBezTo>
                    <a:pt x="16792" y="9600"/>
                    <a:pt x="17673" y="10677"/>
                    <a:pt x="17671" y="12013"/>
                  </a:cubicBezTo>
                  <a:lnTo>
                    <a:pt x="17667" y="12101"/>
                  </a:lnTo>
                  <a:cubicBezTo>
                    <a:pt x="17646" y="12669"/>
                    <a:pt x="17953" y="13177"/>
                    <a:pt x="18404" y="13318"/>
                  </a:cubicBezTo>
                  <a:cubicBezTo>
                    <a:pt x="19708" y="13726"/>
                    <a:pt x="20618" y="15158"/>
                    <a:pt x="20618" y="16800"/>
                  </a:cubicBezTo>
                  <a:cubicBezTo>
                    <a:pt x="20618" y="18785"/>
                    <a:pt x="19297" y="20400"/>
                    <a:pt x="17673" y="20400"/>
                  </a:cubicBezTo>
                  <a:moveTo>
                    <a:pt x="15709" y="1200"/>
                  </a:moveTo>
                  <a:cubicBezTo>
                    <a:pt x="18420" y="1200"/>
                    <a:pt x="20618" y="3887"/>
                    <a:pt x="20618" y="7200"/>
                  </a:cubicBezTo>
                  <a:cubicBezTo>
                    <a:pt x="20618" y="9162"/>
                    <a:pt x="19844" y="10898"/>
                    <a:pt x="18654" y="11992"/>
                  </a:cubicBezTo>
                  <a:cubicBezTo>
                    <a:pt x="18651" y="10008"/>
                    <a:pt x="17334" y="8400"/>
                    <a:pt x="15709" y="8400"/>
                  </a:cubicBezTo>
                  <a:cubicBezTo>
                    <a:pt x="14967" y="8400"/>
                    <a:pt x="14290" y="8738"/>
                    <a:pt x="13773" y="9292"/>
                  </a:cubicBezTo>
                  <a:cubicBezTo>
                    <a:pt x="13082" y="7989"/>
                    <a:pt x="12054" y="6984"/>
                    <a:pt x="10843" y="6443"/>
                  </a:cubicBezTo>
                  <a:cubicBezTo>
                    <a:pt x="11149" y="3488"/>
                    <a:pt x="13208" y="1200"/>
                    <a:pt x="15709" y="1200"/>
                  </a:cubicBezTo>
                  <a:moveTo>
                    <a:pt x="19575" y="12625"/>
                  </a:moveTo>
                  <a:cubicBezTo>
                    <a:pt x="20814" y="11304"/>
                    <a:pt x="21600" y="9367"/>
                    <a:pt x="21600" y="7200"/>
                  </a:cubicBezTo>
                  <a:cubicBezTo>
                    <a:pt x="21600" y="3224"/>
                    <a:pt x="18962" y="0"/>
                    <a:pt x="15709" y="0"/>
                  </a:cubicBezTo>
                  <a:cubicBezTo>
                    <a:pt x="12754" y="0"/>
                    <a:pt x="10314" y="2663"/>
                    <a:pt x="9890" y="6130"/>
                  </a:cubicBezTo>
                  <a:cubicBezTo>
                    <a:pt x="9547" y="6053"/>
                    <a:pt x="9198" y="6000"/>
                    <a:pt x="8836" y="6000"/>
                  </a:cubicBezTo>
                  <a:cubicBezTo>
                    <a:pt x="5880" y="6000"/>
                    <a:pt x="3439" y="8665"/>
                    <a:pt x="3017" y="12135"/>
                  </a:cubicBezTo>
                  <a:cubicBezTo>
                    <a:pt x="1288" y="12638"/>
                    <a:pt x="0" y="14532"/>
                    <a:pt x="0" y="16800"/>
                  </a:cubicBezTo>
                  <a:cubicBezTo>
                    <a:pt x="0" y="19451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9451"/>
                    <a:pt x="21600" y="16800"/>
                  </a:cubicBezTo>
                  <a:cubicBezTo>
                    <a:pt x="21600" y="14997"/>
                    <a:pt x="20778" y="13443"/>
                    <a:pt x="19575" y="1262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5" name="Shape 2967"/>
            <p:cNvSpPr/>
            <p:nvPr/>
          </p:nvSpPr>
          <p:spPr>
            <a:xfrm>
              <a:off x="1947381" y="5185182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9440"/>
                  </a:moveTo>
                  <a:cubicBezTo>
                    <a:pt x="14727" y="20036"/>
                    <a:pt x="15167" y="20520"/>
                    <a:pt x="15709" y="20520"/>
                  </a:cubicBezTo>
                  <a:cubicBezTo>
                    <a:pt x="16251" y="20520"/>
                    <a:pt x="16691" y="20036"/>
                    <a:pt x="16691" y="19440"/>
                  </a:cubicBezTo>
                  <a:cubicBezTo>
                    <a:pt x="16691" y="18360"/>
                    <a:pt x="15709" y="17280"/>
                    <a:pt x="15709" y="17280"/>
                  </a:cubicBezTo>
                  <a:cubicBezTo>
                    <a:pt x="15709" y="17280"/>
                    <a:pt x="14727" y="18360"/>
                    <a:pt x="14727" y="19440"/>
                  </a:cubicBezTo>
                  <a:moveTo>
                    <a:pt x="4909" y="20520"/>
                  </a:moveTo>
                  <a:cubicBezTo>
                    <a:pt x="4909" y="21117"/>
                    <a:pt x="5349" y="21600"/>
                    <a:pt x="5891" y="21600"/>
                  </a:cubicBezTo>
                  <a:cubicBezTo>
                    <a:pt x="6433" y="21600"/>
                    <a:pt x="6873" y="21117"/>
                    <a:pt x="6873" y="20520"/>
                  </a:cubicBezTo>
                  <a:cubicBezTo>
                    <a:pt x="6873" y="19440"/>
                    <a:pt x="5891" y="18360"/>
                    <a:pt x="5891" y="18360"/>
                  </a:cubicBezTo>
                  <a:cubicBezTo>
                    <a:pt x="5891" y="18360"/>
                    <a:pt x="4909" y="19440"/>
                    <a:pt x="4909" y="20520"/>
                  </a:cubicBezTo>
                  <a:moveTo>
                    <a:pt x="9818" y="17280"/>
                  </a:moveTo>
                  <a:cubicBezTo>
                    <a:pt x="9818" y="17876"/>
                    <a:pt x="10258" y="18360"/>
                    <a:pt x="10800" y="18360"/>
                  </a:cubicBezTo>
                  <a:cubicBezTo>
                    <a:pt x="11342" y="18360"/>
                    <a:pt x="11782" y="17876"/>
                    <a:pt x="11782" y="17280"/>
                  </a:cubicBezTo>
                  <a:cubicBezTo>
                    <a:pt x="11782" y="16200"/>
                    <a:pt x="10800" y="15120"/>
                    <a:pt x="10800" y="15120"/>
                  </a:cubicBezTo>
                  <a:cubicBezTo>
                    <a:pt x="10800" y="15120"/>
                    <a:pt x="9818" y="16200"/>
                    <a:pt x="9818" y="17280"/>
                  </a:cubicBezTo>
                  <a:moveTo>
                    <a:pt x="17673" y="12960"/>
                  </a:moveTo>
                  <a:lnTo>
                    <a:pt x="3927" y="12960"/>
                  </a:lnTo>
                  <a:cubicBezTo>
                    <a:pt x="2303" y="12960"/>
                    <a:pt x="982" y="11507"/>
                    <a:pt x="982" y="9720"/>
                  </a:cubicBezTo>
                  <a:cubicBezTo>
                    <a:pt x="982" y="8215"/>
                    <a:pt x="1912" y="6920"/>
                    <a:pt x="3244" y="6572"/>
                  </a:cubicBezTo>
                  <a:cubicBezTo>
                    <a:pt x="3634" y="6470"/>
                    <a:pt x="3929" y="6117"/>
                    <a:pt x="3988" y="5681"/>
                  </a:cubicBezTo>
                  <a:cubicBezTo>
                    <a:pt x="4343" y="3058"/>
                    <a:pt x="6427" y="1080"/>
                    <a:pt x="8836" y="1080"/>
                  </a:cubicBezTo>
                  <a:cubicBezTo>
                    <a:pt x="10501" y="1080"/>
                    <a:pt x="11547" y="1463"/>
                    <a:pt x="12457" y="3010"/>
                  </a:cubicBezTo>
                  <a:cubicBezTo>
                    <a:pt x="12612" y="3273"/>
                    <a:pt x="13354" y="3989"/>
                    <a:pt x="13636" y="4032"/>
                  </a:cubicBezTo>
                  <a:cubicBezTo>
                    <a:pt x="13682" y="4039"/>
                    <a:pt x="13773" y="4043"/>
                    <a:pt x="13773" y="4043"/>
                  </a:cubicBezTo>
                  <a:cubicBezTo>
                    <a:pt x="14009" y="4043"/>
                    <a:pt x="14238" y="3949"/>
                    <a:pt x="14419" y="3776"/>
                  </a:cubicBezTo>
                  <a:cubicBezTo>
                    <a:pt x="14777" y="3431"/>
                    <a:pt x="15236" y="3240"/>
                    <a:pt x="15709" y="3240"/>
                  </a:cubicBezTo>
                  <a:cubicBezTo>
                    <a:pt x="16792" y="3240"/>
                    <a:pt x="17673" y="4209"/>
                    <a:pt x="17671" y="5412"/>
                  </a:cubicBezTo>
                  <a:lnTo>
                    <a:pt x="17667" y="5491"/>
                  </a:lnTo>
                  <a:cubicBezTo>
                    <a:pt x="17646" y="6002"/>
                    <a:pt x="17953" y="6459"/>
                    <a:pt x="18404" y="6586"/>
                  </a:cubicBezTo>
                  <a:cubicBezTo>
                    <a:pt x="19708" y="6954"/>
                    <a:pt x="20618" y="8242"/>
                    <a:pt x="20618" y="9720"/>
                  </a:cubicBezTo>
                  <a:cubicBezTo>
                    <a:pt x="20618" y="11507"/>
                    <a:pt x="19297" y="12960"/>
                    <a:pt x="17673" y="12960"/>
                  </a:cubicBezTo>
                  <a:moveTo>
                    <a:pt x="18648" y="5540"/>
                  </a:moveTo>
                  <a:cubicBezTo>
                    <a:pt x="18650" y="5493"/>
                    <a:pt x="18655" y="5447"/>
                    <a:pt x="18655" y="5400"/>
                  </a:cubicBezTo>
                  <a:cubicBezTo>
                    <a:pt x="18655" y="3611"/>
                    <a:pt x="17335" y="2160"/>
                    <a:pt x="15709" y="2160"/>
                  </a:cubicBezTo>
                  <a:cubicBezTo>
                    <a:pt x="14967" y="2160"/>
                    <a:pt x="14290" y="2464"/>
                    <a:pt x="13773" y="2963"/>
                  </a:cubicBezTo>
                  <a:cubicBezTo>
                    <a:pt x="12724" y="1182"/>
                    <a:pt x="10909" y="0"/>
                    <a:pt x="8836" y="0"/>
                  </a:cubicBezTo>
                  <a:cubicBezTo>
                    <a:pt x="5880" y="0"/>
                    <a:pt x="3439" y="2398"/>
                    <a:pt x="3017" y="5521"/>
                  </a:cubicBezTo>
                  <a:cubicBezTo>
                    <a:pt x="1288" y="5974"/>
                    <a:pt x="0" y="7679"/>
                    <a:pt x="0" y="9720"/>
                  </a:cubicBezTo>
                  <a:cubicBezTo>
                    <a:pt x="0" y="12106"/>
                    <a:pt x="1758" y="14040"/>
                    <a:pt x="3927" y="14040"/>
                  </a:cubicBezTo>
                  <a:lnTo>
                    <a:pt x="17673" y="14040"/>
                  </a:lnTo>
                  <a:cubicBezTo>
                    <a:pt x="19842" y="14040"/>
                    <a:pt x="21600" y="12106"/>
                    <a:pt x="21600" y="9720"/>
                  </a:cubicBezTo>
                  <a:cubicBezTo>
                    <a:pt x="21600" y="7706"/>
                    <a:pt x="20344" y="6018"/>
                    <a:pt x="18648" y="554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6" name="Shape 2968"/>
            <p:cNvSpPr/>
            <p:nvPr/>
          </p:nvSpPr>
          <p:spPr>
            <a:xfrm>
              <a:off x="2480642" y="5197879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14400"/>
                  </a:moveTo>
                  <a:lnTo>
                    <a:pt x="3927" y="14400"/>
                  </a:lnTo>
                  <a:cubicBezTo>
                    <a:pt x="2303" y="14400"/>
                    <a:pt x="982" y="12785"/>
                    <a:pt x="982" y="10800"/>
                  </a:cubicBezTo>
                  <a:cubicBezTo>
                    <a:pt x="982" y="9128"/>
                    <a:pt x="1912" y="7690"/>
                    <a:pt x="3244" y="7302"/>
                  </a:cubicBezTo>
                  <a:cubicBezTo>
                    <a:pt x="3634" y="7189"/>
                    <a:pt x="3929" y="6796"/>
                    <a:pt x="3988" y="6312"/>
                  </a:cubicBezTo>
                  <a:cubicBezTo>
                    <a:pt x="4343" y="3397"/>
                    <a:pt x="6427" y="1200"/>
                    <a:pt x="8836" y="1200"/>
                  </a:cubicBezTo>
                  <a:cubicBezTo>
                    <a:pt x="10501" y="1200"/>
                    <a:pt x="11547" y="1626"/>
                    <a:pt x="12457" y="3344"/>
                  </a:cubicBezTo>
                  <a:cubicBezTo>
                    <a:pt x="12612" y="3636"/>
                    <a:pt x="13354" y="4432"/>
                    <a:pt x="13636" y="4480"/>
                  </a:cubicBezTo>
                  <a:cubicBezTo>
                    <a:pt x="13682" y="4488"/>
                    <a:pt x="13773" y="4492"/>
                    <a:pt x="13773" y="4492"/>
                  </a:cubicBezTo>
                  <a:cubicBezTo>
                    <a:pt x="14009" y="4492"/>
                    <a:pt x="14238" y="4388"/>
                    <a:pt x="14419" y="4195"/>
                  </a:cubicBezTo>
                  <a:cubicBezTo>
                    <a:pt x="14777" y="3812"/>
                    <a:pt x="15236" y="3600"/>
                    <a:pt x="15709" y="3600"/>
                  </a:cubicBezTo>
                  <a:cubicBezTo>
                    <a:pt x="16792" y="3600"/>
                    <a:pt x="17673" y="4676"/>
                    <a:pt x="17671" y="6013"/>
                  </a:cubicBezTo>
                  <a:lnTo>
                    <a:pt x="17667" y="6101"/>
                  </a:lnTo>
                  <a:cubicBezTo>
                    <a:pt x="17646" y="6669"/>
                    <a:pt x="17953" y="7177"/>
                    <a:pt x="18404" y="7318"/>
                  </a:cubicBezTo>
                  <a:cubicBezTo>
                    <a:pt x="19708" y="7726"/>
                    <a:pt x="20618" y="9158"/>
                    <a:pt x="20618" y="10800"/>
                  </a:cubicBezTo>
                  <a:cubicBezTo>
                    <a:pt x="20618" y="12785"/>
                    <a:pt x="19297" y="14400"/>
                    <a:pt x="17673" y="14400"/>
                  </a:cubicBezTo>
                  <a:moveTo>
                    <a:pt x="18648" y="6156"/>
                  </a:moveTo>
                  <a:cubicBezTo>
                    <a:pt x="18650" y="6104"/>
                    <a:pt x="18655" y="6053"/>
                    <a:pt x="18655" y="6000"/>
                  </a:cubicBezTo>
                  <a:cubicBezTo>
                    <a:pt x="18655" y="4012"/>
                    <a:pt x="17335" y="2400"/>
                    <a:pt x="15709" y="2400"/>
                  </a:cubicBezTo>
                  <a:cubicBezTo>
                    <a:pt x="14967" y="2400"/>
                    <a:pt x="14290" y="2738"/>
                    <a:pt x="13773" y="3292"/>
                  </a:cubicBezTo>
                  <a:cubicBezTo>
                    <a:pt x="12724" y="1314"/>
                    <a:pt x="10909" y="0"/>
                    <a:pt x="8836" y="0"/>
                  </a:cubicBezTo>
                  <a:cubicBezTo>
                    <a:pt x="5880" y="0"/>
                    <a:pt x="3439" y="2665"/>
                    <a:pt x="3017" y="6135"/>
                  </a:cubicBezTo>
                  <a:cubicBezTo>
                    <a:pt x="1288" y="6638"/>
                    <a:pt x="0" y="8532"/>
                    <a:pt x="0" y="10800"/>
                  </a:cubicBezTo>
                  <a:cubicBezTo>
                    <a:pt x="0" y="13451"/>
                    <a:pt x="1758" y="15600"/>
                    <a:pt x="3927" y="15600"/>
                  </a:cubicBezTo>
                  <a:lnTo>
                    <a:pt x="17673" y="15600"/>
                  </a:lnTo>
                  <a:cubicBezTo>
                    <a:pt x="19842" y="15600"/>
                    <a:pt x="21600" y="13451"/>
                    <a:pt x="21600" y="10800"/>
                  </a:cubicBezTo>
                  <a:cubicBezTo>
                    <a:pt x="21600" y="8562"/>
                    <a:pt x="20344" y="6687"/>
                    <a:pt x="18648" y="6156"/>
                  </a:cubicBezTo>
                  <a:moveTo>
                    <a:pt x="15218" y="16800"/>
                  </a:moveTo>
                  <a:cubicBezTo>
                    <a:pt x="15083" y="16800"/>
                    <a:pt x="14960" y="16867"/>
                    <a:pt x="14871" y="16976"/>
                  </a:cubicBezTo>
                  <a:lnTo>
                    <a:pt x="11926" y="20575"/>
                  </a:lnTo>
                  <a:cubicBezTo>
                    <a:pt x="11837" y="20685"/>
                    <a:pt x="11782" y="20835"/>
                    <a:pt x="11782" y="21000"/>
                  </a:cubicBezTo>
                  <a:cubicBezTo>
                    <a:pt x="11782" y="21332"/>
                    <a:pt x="12002" y="21600"/>
                    <a:pt x="12273" y="21600"/>
                  </a:cubicBezTo>
                  <a:cubicBezTo>
                    <a:pt x="12408" y="21600"/>
                    <a:pt x="12531" y="21533"/>
                    <a:pt x="12620" y="21424"/>
                  </a:cubicBezTo>
                  <a:lnTo>
                    <a:pt x="15565" y="17824"/>
                  </a:lnTo>
                  <a:cubicBezTo>
                    <a:pt x="15654" y="17716"/>
                    <a:pt x="15709" y="17566"/>
                    <a:pt x="15709" y="17400"/>
                  </a:cubicBezTo>
                  <a:cubicBezTo>
                    <a:pt x="15709" y="17069"/>
                    <a:pt x="15489" y="16800"/>
                    <a:pt x="15218" y="16800"/>
                  </a:cubicBezTo>
                  <a:moveTo>
                    <a:pt x="12764" y="17400"/>
                  </a:moveTo>
                  <a:cubicBezTo>
                    <a:pt x="12764" y="17069"/>
                    <a:pt x="12544" y="16800"/>
                    <a:pt x="12273" y="16800"/>
                  </a:cubicBezTo>
                  <a:cubicBezTo>
                    <a:pt x="12137" y="16800"/>
                    <a:pt x="12015" y="16867"/>
                    <a:pt x="11925" y="16976"/>
                  </a:cubicBezTo>
                  <a:lnTo>
                    <a:pt x="8981" y="20575"/>
                  </a:lnTo>
                  <a:cubicBezTo>
                    <a:pt x="8891" y="20685"/>
                    <a:pt x="8836" y="20835"/>
                    <a:pt x="8836" y="21000"/>
                  </a:cubicBezTo>
                  <a:cubicBezTo>
                    <a:pt x="8836" y="21332"/>
                    <a:pt x="9056" y="21600"/>
                    <a:pt x="9327" y="21600"/>
                  </a:cubicBezTo>
                  <a:cubicBezTo>
                    <a:pt x="9463" y="21600"/>
                    <a:pt x="9585" y="21533"/>
                    <a:pt x="9674" y="21424"/>
                  </a:cubicBezTo>
                  <a:lnTo>
                    <a:pt x="12620" y="17824"/>
                  </a:lnTo>
                  <a:cubicBezTo>
                    <a:pt x="12709" y="17716"/>
                    <a:pt x="12764" y="17566"/>
                    <a:pt x="12764" y="17400"/>
                  </a:cubicBezTo>
                  <a:moveTo>
                    <a:pt x="6873" y="17400"/>
                  </a:moveTo>
                  <a:cubicBezTo>
                    <a:pt x="6873" y="17069"/>
                    <a:pt x="6653" y="16800"/>
                    <a:pt x="6382" y="16800"/>
                  </a:cubicBezTo>
                  <a:cubicBezTo>
                    <a:pt x="6246" y="16800"/>
                    <a:pt x="6124" y="16867"/>
                    <a:pt x="6034" y="16976"/>
                  </a:cubicBezTo>
                  <a:lnTo>
                    <a:pt x="3090" y="20575"/>
                  </a:lnTo>
                  <a:cubicBezTo>
                    <a:pt x="3000" y="20685"/>
                    <a:pt x="2945" y="20835"/>
                    <a:pt x="2945" y="21000"/>
                  </a:cubicBezTo>
                  <a:cubicBezTo>
                    <a:pt x="2945" y="21332"/>
                    <a:pt x="3166" y="21600"/>
                    <a:pt x="3436" y="21600"/>
                  </a:cubicBezTo>
                  <a:cubicBezTo>
                    <a:pt x="3572" y="21600"/>
                    <a:pt x="3695" y="21533"/>
                    <a:pt x="3783" y="21424"/>
                  </a:cubicBezTo>
                  <a:lnTo>
                    <a:pt x="6729" y="17824"/>
                  </a:lnTo>
                  <a:cubicBezTo>
                    <a:pt x="6818" y="17716"/>
                    <a:pt x="6873" y="17566"/>
                    <a:pt x="6873" y="17400"/>
                  </a:cubicBezTo>
                  <a:moveTo>
                    <a:pt x="9818" y="17400"/>
                  </a:moveTo>
                  <a:cubicBezTo>
                    <a:pt x="9818" y="17069"/>
                    <a:pt x="9598" y="16800"/>
                    <a:pt x="9327" y="16800"/>
                  </a:cubicBezTo>
                  <a:cubicBezTo>
                    <a:pt x="9192" y="16800"/>
                    <a:pt x="9069" y="16867"/>
                    <a:pt x="8980" y="16976"/>
                  </a:cubicBezTo>
                  <a:lnTo>
                    <a:pt x="6035" y="20575"/>
                  </a:lnTo>
                  <a:cubicBezTo>
                    <a:pt x="5946" y="20685"/>
                    <a:pt x="5891" y="20835"/>
                    <a:pt x="5891" y="21000"/>
                  </a:cubicBezTo>
                  <a:cubicBezTo>
                    <a:pt x="5891" y="21332"/>
                    <a:pt x="6111" y="21600"/>
                    <a:pt x="6382" y="21600"/>
                  </a:cubicBezTo>
                  <a:cubicBezTo>
                    <a:pt x="6517" y="21600"/>
                    <a:pt x="6640" y="21533"/>
                    <a:pt x="6729" y="21424"/>
                  </a:cubicBezTo>
                  <a:lnTo>
                    <a:pt x="9674" y="17824"/>
                  </a:lnTo>
                  <a:cubicBezTo>
                    <a:pt x="9763" y="17716"/>
                    <a:pt x="9818" y="17566"/>
                    <a:pt x="9818" y="174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7" name="Shape 2969"/>
            <p:cNvSpPr/>
            <p:nvPr/>
          </p:nvSpPr>
          <p:spPr>
            <a:xfrm>
              <a:off x="3013903" y="5185182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64" y="15120"/>
                  </a:moveTo>
                  <a:cubicBezTo>
                    <a:pt x="17893" y="15120"/>
                    <a:pt x="17673" y="15362"/>
                    <a:pt x="17673" y="15660"/>
                  </a:cubicBezTo>
                  <a:lnTo>
                    <a:pt x="17673" y="17820"/>
                  </a:lnTo>
                  <a:cubicBezTo>
                    <a:pt x="17673" y="18118"/>
                    <a:pt x="17893" y="18360"/>
                    <a:pt x="18164" y="18360"/>
                  </a:cubicBezTo>
                  <a:cubicBezTo>
                    <a:pt x="18434" y="18360"/>
                    <a:pt x="18655" y="18118"/>
                    <a:pt x="18655" y="17820"/>
                  </a:cubicBezTo>
                  <a:lnTo>
                    <a:pt x="18655" y="15660"/>
                  </a:lnTo>
                  <a:cubicBezTo>
                    <a:pt x="18655" y="15362"/>
                    <a:pt x="18434" y="15120"/>
                    <a:pt x="18164" y="15120"/>
                  </a:cubicBezTo>
                  <a:moveTo>
                    <a:pt x="15218" y="15120"/>
                  </a:moveTo>
                  <a:cubicBezTo>
                    <a:pt x="14947" y="15120"/>
                    <a:pt x="14727" y="15362"/>
                    <a:pt x="14727" y="15660"/>
                  </a:cubicBezTo>
                  <a:lnTo>
                    <a:pt x="14727" y="18900"/>
                  </a:lnTo>
                  <a:cubicBezTo>
                    <a:pt x="14727" y="19198"/>
                    <a:pt x="14947" y="19440"/>
                    <a:pt x="15218" y="19440"/>
                  </a:cubicBezTo>
                  <a:cubicBezTo>
                    <a:pt x="15489" y="19440"/>
                    <a:pt x="15709" y="19198"/>
                    <a:pt x="15709" y="18900"/>
                  </a:cubicBezTo>
                  <a:lnTo>
                    <a:pt x="15709" y="15660"/>
                  </a:lnTo>
                  <a:cubicBezTo>
                    <a:pt x="15709" y="15362"/>
                    <a:pt x="15489" y="15120"/>
                    <a:pt x="15218" y="15120"/>
                  </a:cubicBezTo>
                  <a:moveTo>
                    <a:pt x="17673" y="12960"/>
                  </a:moveTo>
                  <a:lnTo>
                    <a:pt x="3927" y="12960"/>
                  </a:lnTo>
                  <a:cubicBezTo>
                    <a:pt x="2303" y="12960"/>
                    <a:pt x="982" y="11507"/>
                    <a:pt x="982" y="9720"/>
                  </a:cubicBezTo>
                  <a:cubicBezTo>
                    <a:pt x="982" y="8215"/>
                    <a:pt x="1912" y="6920"/>
                    <a:pt x="3244" y="6572"/>
                  </a:cubicBezTo>
                  <a:cubicBezTo>
                    <a:pt x="3634" y="6470"/>
                    <a:pt x="3929" y="6117"/>
                    <a:pt x="3988" y="5681"/>
                  </a:cubicBezTo>
                  <a:cubicBezTo>
                    <a:pt x="4343" y="3058"/>
                    <a:pt x="6427" y="1080"/>
                    <a:pt x="8836" y="1080"/>
                  </a:cubicBezTo>
                  <a:cubicBezTo>
                    <a:pt x="10501" y="1080"/>
                    <a:pt x="11547" y="1463"/>
                    <a:pt x="12457" y="3010"/>
                  </a:cubicBezTo>
                  <a:cubicBezTo>
                    <a:pt x="12612" y="3273"/>
                    <a:pt x="13354" y="3989"/>
                    <a:pt x="13636" y="4032"/>
                  </a:cubicBezTo>
                  <a:cubicBezTo>
                    <a:pt x="13682" y="4039"/>
                    <a:pt x="13773" y="4043"/>
                    <a:pt x="13773" y="4043"/>
                  </a:cubicBezTo>
                  <a:cubicBezTo>
                    <a:pt x="14009" y="4043"/>
                    <a:pt x="14238" y="3949"/>
                    <a:pt x="14419" y="3776"/>
                  </a:cubicBezTo>
                  <a:cubicBezTo>
                    <a:pt x="14777" y="3431"/>
                    <a:pt x="15236" y="3240"/>
                    <a:pt x="15709" y="3240"/>
                  </a:cubicBezTo>
                  <a:cubicBezTo>
                    <a:pt x="16792" y="3240"/>
                    <a:pt x="17673" y="4209"/>
                    <a:pt x="17671" y="5412"/>
                  </a:cubicBezTo>
                  <a:lnTo>
                    <a:pt x="17667" y="5491"/>
                  </a:lnTo>
                  <a:cubicBezTo>
                    <a:pt x="17646" y="6002"/>
                    <a:pt x="17953" y="6459"/>
                    <a:pt x="18404" y="6586"/>
                  </a:cubicBezTo>
                  <a:cubicBezTo>
                    <a:pt x="19708" y="6954"/>
                    <a:pt x="20618" y="8242"/>
                    <a:pt x="20618" y="9720"/>
                  </a:cubicBezTo>
                  <a:cubicBezTo>
                    <a:pt x="20618" y="11507"/>
                    <a:pt x="19297" y="12960"/>
                    <a:pt x="17673" y="12960"/>
                  </a:cubicBezTo>
                  <a:moveTo>
                    <a:pt x="18648" y="5540"/>
                  </a:moveTo>
                  <a:cubicBezTo>
                    <a:pt x="18650" y="5493"/>
                    <a:pt x="18655" y="5447"/>
                    <a:pt x="18655" y="5400"/>
                  </a:cubicBezTo>
                  <a:cubicBezTo>
                    <a:pt x="18655" y="3611"/>
                    <a:pt x="17335" y="2160"/>
                    <a:pt x="15709" y="2160"/>
                  </a:cubicBezTo>
                  <a:cubicBezTo>
                    <a:pt x="14967" y="2160"/>
                    <a:pt x="14290" y="2464"/>
                    <a:pt x="13773" y="2963"/>
                  </a:cubicBezTo>
                  <a:cubicBezTo>
                    <a:pt x="12724" y="1182"/>
                    <a:pt x="10909" y="0"/>
                    <a:pt x="8836" y="0"/>
                  </a:cubicBezTo>
                  <a:cubicBezTo>
                    <a:pt x="5880" y="0"/>
                    <a:pt x="3439" y="2398"/>
                    <a:pt x="3017" y="5521"/>
                  </a:cubicBezTo>
                  <a:cubicBezTo>
                    <a:pt x="1288" y="5974"/>
                    <a:pt x="0" y="7679"/>
                    <a:pt x="0" y="9720"/>
                  </a:cubicBezTo>
                  <a:cubicBezTo>
                    <a:pt x="0" y="12106"/>
                    <a:pt x="1758" y="14040"/>
                    <a:pt x="3927" y="14040"/>
                  </a:cubicBezTo>
                  <a:lnTo>
                    <a:pt x="17673" y="14040"/>
                  </a:lnTo>
                  <a:cubicBezTo>
                    <a:pt x="19842" y="14040"/>
                    <a:pt x="21600" y="12106"/>
                    <a:pt x="21600" y="9720"/>
                  </a:cubicBezTo>
                  <a:cubicBezTo>
                    <a:pt x="21600" y="7706"/>
                    <a:pt x="20344" y="6018"/>
                    <a:pt x="18648" y="5540"/>
                  </a:cubicBezTo>
                  <a:moveTo>
                    <a:pt x="6382" y="16200"/>
                  </a:moveTo>
                  <a:cubicBezTo>
                    <a:pt x="6111" y="16200"/>
                    <a:pt x="5891" y="16442"/>
                    <a:pt x="5891" y="16740"/>
                  </a:cubicBezTo>
                  <a:lnTo>
                    <a:pt x="5891" y="18900"/>
                  </a:lnTo>
                  <a:cubicBezTo>
                    <a:pt x="5891" y="19198"/>
                    <a:pt x="6111" y="19440"/>
                    <a:pt x="6382" y="19440"/>
                  </a:cubicBezTo>
                  <a:cubicBezTo>
                    <a:pt x="6653" y="19440"/>
                    <a:pt x="6873" y="19198"/>
                    <a:pt x="6873" y="18900"/>
                  </a:cubicBezTo>
                  <a:lnTo>
                    <a:pt x="6873" y="16740"/>
                  </a:lnTo>
                  <a:cubicBezTo>
                    <a:pt x="6873" y="16442"/>
                    <a:pt x="6653" y="16200"/>
                    <a:pt x="6382" y="16200"/>
                  </a:cubicBezTo>
                  <a:moveTo>
                    <a:pt x="3436" y="15120"/>
                  </a:moveTo>
                  <a:cubicBezTo>
                    <a:pt x="3166" y="15120"/>
                    <a:pt x="2945" y="15362"/>
                    <a:pt x="2945" y="15660"/>
                  </a:cubicBezTo>
                  <a:lnTo>
                    <a:pt x="2945" y="18900"/>
                  </a:lnTo>
                  <a:cubicBezTo>
                    <a:pt x="2945" y="19198"/>
                    <a:pt x="3166" y="19440"/>
                    <a:pt x="3436" y="19440"/>
                  </a:cubicBezTo>
                  <a:cubicBezTo>
                    <a:pt x="3707" y="19440"/>
                    <a:pt x="3927" y="19198"/>
                    <a:pt x="3927" y="18900"/>
                  </a:cubicBezTo>
                  <a:lnTo>
                    <a:pt x="3927" y="15660"/>
                  </a:lnTo>
                  <a:cubicBezTo>
                    <a:pt x="3927" y="15362"/>
                    <a:pt x="3707" y="15120"/>
                    <a:pt x="3436" y="15120"/>
                  </a:cubicBezTo>
                  <a:moveTo>
                    <a:pt x="12273" y="16200"/>
                  </a:moveTo>
                  <a:cubicBezTo>
                    <a:pt x="12002" y="16200"/>
                    <a:pt x="11782" y="16442"/>
                    <a:pt x="11782" y="16740"/>
                  </a:cubicBezTo>
                  <a:lnTo>
                    <a:pt x="11782" y="19980"/>
                  </a:lnTo>
                  <a:cubicBezTo>
                    <a:pt x="11782" y="20278"/>
                    <a:pt x="12002" y="20520"/>
                    <a:pt x="12273" y="20520"/>
                  </a:cubicBezTo>
                  <a:cubicBezTo>
                    <a:pt x="12544" y="20520"/>
                    <a:pt x="12764" y="20278"/>
                    <a:pt x="12764" y="19980"/>
                  </a:cubicBezTo>
                  <a:lnTo>
                    <a:pt x="12764" y="16740"/>
                  </a:lnTo>
                  <a:cubicBezTo>
                    <a:pt x="12764" y="16442"/>
                    <a:pt x="12544" y="16200"/>
                    <a:pt x="12273" y="16200"/>
                  </a:cubicBezTo>
                  <a:moveTo>
                    <a:pt x="9327" y="17280"/>
                  </a:moveTo>
                  <a:cubicBezTo>
                    <a:pt x="9056" y="17280"/>
                    <a:pt x="8836" y="17522"/>
                    <a:pt x="8836" y="17820"/>
                  </a:cubicBezTo>
                  <a:lnTo>
                    <a:pt x="8836" y="21060"/>
                  </a:lnTo>
                  <a:cubicBezTo>
                    <a:pt x="8836" y="21358"/>
                    <a:pt x="9056" y="21600"/>
                    <a:pt x="9327" y="21600"/>
                  </a:cubicBezTo>
                  <a:cubicBezTo>
                    <a:pt x="9598" y="21600"/>
                    <a:pt x="9818" y="21358"/>
                    <a:pt x="9818" y="21060"/>
                  </a:cubicBezTo>
                  <a:lnTo>
                    <a:pt x="9818" y="17820"/>
                  </a:lnTo>
                  <a:cubicBezTo>
                    <a:pt x="9818" y="17522"/>
                    <a:pt x="9598" y="17280"/>
                    <a:pt x="9327" y="1728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8" name="Shape 2970"/>
            <p:cNvSpPr/>
            <p:nvPr/>
          </p:nvSpPr>
          <p:spPr>
            <a:xfrm>
              <a:off x="3547164" y="517248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9636"/>
                  </a:moveTo>
                  <a:cubicBezTo>
                    <a:pt x="15167" y="19636"/>
                    <a:pt x="14727" y="20076"/>
                    <a:pt x="14727" y="20618"/>
                  </a:cubicBezTo>
                  <a:cubicBezTo>
                    <a:pt x="14727" y="21160"/>
                    <a:pt x="15167" y="21600"/>
                    <a:pt x="15709" y="21600"/>
                  </a:cubicBezTo>
                  <a:cubicBezTo>
                    <a:pt x="16251" y="21600"/>
                    <a:pt x="16691" y="21160"/>
                    <a:pt x="16691" y="20618"/>
                  </a:cubicBezTo>
                  <a:cubicBezTo>
                    <a:pt x="16691" y="20076"/>
                    <a:pt x="16251" y="19636"/>
                    <a:pt x="15709" y="19636"/>
                  </a:cubicBezTo>
                  <a:moveTo>
                    <a:pt x="18655" y="16691"/>
                  </a:moveTo>
                  <a:cubicBezTo>
                    <a:pt x="18113" y="16691"/>
                    <a:pt x="17673" y="17131"/>
                    <a:pt x="17673" y="17673"/>
                  </a:cubicBezTo>
                  <a:cubicBezTo>
                    <a:pt x="17673" y="18215"/>
                    <a:pt x="18113" y="18655"/>
                    <a:pt x="18655" y="18655"/>
                  </a:cubicBezTo>
                  <a:cubicBezTo>
                    <a:pt x="19196" y="18655"/>
                    <a:pt x="19636" y="18215"/>
                    <a:pt x="19636" y="17673"/>
                  </a:cubicBezTo>
                  <a:cubicBezTo>
                    <a:pt x="19636" y="17131"/>
                    <a:pt x="19196" y="16691"/>
                    <a:pt x="18655" y="16691"/>
                  </a:cubicBezTo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8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6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7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6"/>
                  </a:cubicBezTo>
                  <a:moveTo>
                    <a:pt x="15709" y="15709"/>
                  </a:moveTo>
                  <a:cubicBezTo>
                    <a:pt x="15709" y="15167"/>
                    <a:pt x="15269" y="14727"/>
                    <a:pt x="14727" y="14727"/>
                  </a:cubicBezTo>
                  <a:cubicBezTo>
                    <a:pt x="14186" y="14727"/>
                    <a:pt x="13745" y="15167"/>
                    <a:pt x="13745" y="15709"/>
                  </a:cubicBezTo>
                  <a:cubicBezTo>
                    <a:pt x="13745" y="16252"/>
                    <a:pt x="14186" y="16691"/>
                    <a:pt x="14727" y="16691"/>
                  </a:cubicBezTo>
                  <a:cubicBezTo>
                    <a:pt x="15269" y="16691"/>
                    <a:pt x="15709" y="16252"/>
                    <a:pt x="15709" y="15709"/>
                  </a:cubicBezTo>
                  <a:moveTo>
                    <a:pt x="10800" y="17673"/>
                  </a:moveTo>
                  <a:cubicBezTo>
                    <a:pt x="10258" y="17673"/>
                    <a:pt x="9818" y="18113"/>
                    <a:pt x="9818" y="18655"/>
                  </a:cubicBezTo>
                  <a:cubicBezTo>
                    <a:pt x="9818" y="19196"/>
                    <a:pt x="10258" y="19636"/>
                    <a:pt x="10800" y="19636"/>
                  </a:cubicBezTo>
                  <a:cubicBezTo>
                    <a:pt x="11342" y="19636"/>
                    <a:pt x="11782" y="19196"/>
                    <a:pt x="11782" y="18655"/>
                  </a:cubicBezTo>
                  <a:cubicBezTo>
                    <a:pt x="11782" y="18113"/>
                    <a:pt x="11342" y="17673"/>
                    <a:pt x="10800" y="17673"/>
                  </a:cubicBezTo>
                  <a:moveTo>
                    <a:pt x="2945" y="15709"/>
                  </a:moveTo>
                  <a:cubicBezTo>
                    <a:pt x="2404" y="15709"/>
                    <a:pt x="1964" y="16149"/>
                    <a:pt x="1964" y="16691"/>
                  </a:cubicBezTo>
                  <a:cubicBezTo>
                    <a:pt x="1964" y="17233"/>
                    <a:pt x="2404" y="17673"/>
                    <a:pt x="2945" y="17673"/>
                  </a:cubicBezTo>
                  <a:cubicBezTo>
                    <a:pt x="3487" y="17673"/>
                    <a:pt x="3927" y="17233"/>
                    <a:pt x="3927" y="16691"/>
                  </a:cubicBezTo>
                  <a:cubicBezTo>
                    <a:pt x="3927" y="16149"/>
                    <a:pt x="3487" y="15709"/>
                    <a:pt x="2945" y="15709"/>
                  </a:cubicBezTo>
                  <a:moveTo>
                    <a:pt x="4909" y="18655"/>
                  </a:moveTo>
                  <a:cubicBezTo>
                    <a:pt x="4367" y="18655"/>
                    <a:pt x="3927" y="19095"/>
                    <a:pt x="3927" y="19636"/>
                  </a:cubicBezTo>
                  <a:cubicBezTo>
                    <a:pt x="3927" y="20179"/>
                    <a:pt x="4367" y="20618"/>
                    <a:pt x="4909" y="20618"/>
                  </a:cubicBezTo>
                  <a:cubicBezTo>
                    <a:pt x="5451" y="20618"/>
                    <a:pt x="5891" y="20179"/>
                    <a:pt x="5891" y="19636"/>
                  </a:cubicBezTo>
                  <a:cubicBezTo>
                    <a:pt x="5891" y="19095"/>
                    <a:pt x="5451" y="18655"/>
                    <a:pt x="4909" y="18655"/>
                  </a:cubicBezTo>
                  <a:moveTo>
                    <a:pt x="7855" y="13745"/>
                  </a:moveTo>
                  <a:cubicBezTo>
                    <a:pt x="7313" y="13745"/>
                    <a:pt x="6873" y="14186"/>
                    <a:pt x="6873" y="14727"/>
                  </a:cubicBezTo>
                  <a:cubicBezTo>
                    <a:pt x="6873" y="15270"/>
                    <a:pt x="7313" y="15709"/>
                    <a:pt x="7855" y="15709"/>
                  </a:cubicBezTo>
                  <a:cubicBezTo>
                    <a:pt x="8396" y="15709"/>
                    <a:pt x="8836" y="15270"/>
                    <a:pt x="8836" y="14727"/>
                  </a:cubicBezTo>
                  <a:cubicBezTo>
                    <a:pt x="8836" y="14186"/>
                    <a:pt x="8396" y="13745"/>
                    <a:pt x="7855" y="1374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9" name="Shape 2971"/>
            <p:cNvSpPr/>
            <p:nvPr/>
          </p:nvSpPr>
          <p:spPr>
            <a:xfrm>
              <a:off x="4080425" y="517248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5709"/>
                  </a:moveTo>
                  <a:cubicBezTo>
                    <a:pt x="16555" y="15709"/>
                    <a:pt x="16433" y="15764"/>
                    <a:pt x="16344" y="15853"/>
                  </a:cubicBezTo>
                  <a:lnTo>
                    <a:pt x="13399" y="18798"/>
                  </a:lnTo>
                  <a:cubicBezTo>
                    <a:pt x="13310" y="18888"/>
                    <a:pt x="13255" y="19010"/>
                    <a:pt x="13255" y="19145"/>
                  </a:cubicBezTo>
                  <a:cubicBezTo>
                    <a:pt x="13255" y="19417"/>
                    <a:pt x="13474" y="19636"/>
                    <a:pt x="13745" y="19636"/>
                  </a:cubicBezTo>
                  <a:cubicBezTo>
                    <a:pt x="13881" y="19636"/>
                    <a:pt x="14003" y="19582"/>
                    <a:pt x="14093" y="19493"/>
                  </a:cubicBezTo>
                  <a:lnTo>
                    <a:pt x="17038" y="16547"/>
                  </a:lnTo>
                  <a:cubicBezTo>
                    <a:pt x="17127" y="16458"/>
                    <a:pt x="17182" y="16336"/>
                    <a:pt x="17182" y="16200"/>
                  </a:cubicBezTo>
                  <a:cubicBezTo>
                    <a:pt x="17182" y="15929"/>
                    <a:pt x="16962" y="15709"/>
                    <a:pt x="16691" y="15709"/>
                  </a:cubicBezTo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7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7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6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7"/>
                  </a:cubicBezTo>
                  <a:moveTo>
                    <a:pt x="6382" y="15709"/>
                  </a:moveTo>
                  <a:cubicBezTo>
                    <a:pt x="6246" y="15709"/>
                    <a:pt x="6123" y="15764"/>
                    <a:pt x="6035" y="15853"/>
                  </a:cubicBezTo>
                  <a:lnTo>
                    <a:pt x="3090" y="18798"/>
                  </a:lnTo>
                  <a:cubicBezTo>
                    <a:pt x="3001" y="18888"/>
                    <a:pt x="2945" y="19010"/>
                    <a:pt x="2945" y="19145"/>
                  </a:cubicBezTo>
                  <a:cubicBezTo>
                    <a:pt x="2945" y="19417"/>
                    <a:pt x="3165" y="19636"/>
                    <a:pt x="3436" y="19636"/>
                  </a:cubicBezTo>
                  <a:cubicBezTo>
                    <a:pt x="3572" y="19636"/>
                    <a:pt x="3695" y="19582"/>
                    <a:pt x="3783" y="19493"/>
                  </a:cubicBezTo>
                  <a:lnTo>
                    <a:pt x="6729" y="16547"/>
                  </a:lnTo>
                  <a:cubicBezTo>
                    <a:pt x="6818" y="16458"/>
                    <a:pt x="6873" y="16336"/>
                    <a:pt x="6873" y="16200"/>
                  </a:cubicBezTo>
                  <a:cubicBezTo>
                    <a:pt x="6873" y="15929"/>
                    <a:pt x="6653" y="15709"/>
                    <a:pt x="6382" y="15709"/>
                  </a:cubicBezTo>
                  <a:moveTo>
                    <a:pt x="11782" y="15218"/>
                  </a:moveTo>
                  <a:cubicBezTo>
                    <a:pt x="11782" y="14947"/>
                    <a:pt x="11562" y="14727"/>
                    <a:pt x="11291" y="14727"/>
                  </a:cubicBezTo>
                  <a:cubicBezTo>
                    <a:pt x="11155" y="14727"/>
                    <a:pt x="11032" y="14782"/>
                    <a:pt x="10944" y="14872"/>
                  </a:cubicBezTo>
                  <a:lnTo>
                    <a:pt x="7999" y="17816"/>
                  </a:lnTo>
                  <a:cubicBezTo>
                    <a:pt x="7910" y="17906"/>
                    <a:pt x="7855" y="18028"/>
                    <a:pt x="7855" y="18164"/>
                  </a:cubicBezTo>
                  <a:cubicBezTo>
                    <a:pt x="7855" y="18435"/>
                    <a:pt x="8074" y="18655"/>
                    <a:pt x="8345" y="18655"/>
                  </a:cubicBezTo>
                  <a:lnTo>
                    <a:pt x="10106" y="18655"/>
                  </a:lnTo>
                  <a:lnTo>
                    <a:pt x="7998" y="20762"/>
                  </a:lnTo>
                  <a:cubicBezTo>
                    <a:pt x="7910" y="20851"/>
                    <a:pt x="7855" y="20974"/>
                    <a:pt x="7855" y="21109"/>
                  </a:cubicBezTo>
                  <a:cubicBezTo>
                    <a:pt x="7855" y="21380"/>
                    <a:pt x="8074" y="21600"/>
                    <a:pt x="8345" y="21600"/>
                  </a:cubicBezTo>
                  <a:cubicBezTo>
                    <a:pt x="8481" y="21600"/>
                    <a:pt x="8604" y="21545"/>
                    <a:pt x="8693" y="21456"/>
                  </a:cubicBezTo>
                  <a:lnTo>
                    <a:pt x="11638" y="18511"/>
                  </a:lnTo>
                  <a:cubicBezTo>
                    <a:pt x="11727" y="18422"/>
                    <a:pt x="11782" y="18299"/>
                    <a:pt x="11782" y="18164"/>
                  </a:cubicBezTo>
                  <a:cubicBezTo>
                    <a:pt x="11782" y="17892"/>
                    <a:pt x="11562" y="17673"/>
                    <a:pt x="11291" y="17673"/>
                  </a:cubicBezTo>
                  <a:lnTo>
                    <a:pt x="11290" y="17673"/>
                  </a:lnTo>
                  <a:lnTo>
                    <a:pt x="9531" y="17673"/>
                  </a:lnTo>
                  <a:lnTo>
                    <a:pt x="11638" y="15565"/>
                  </a:lnTo>
                  <a:cubicBezTo>
                    <a:pt x="11727" y="15477"/>
                    <a:pt x="11782" y="15354"/>
                    <a:pt x="11782" y="152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0" name="Shape 2972"/>
            <p:cNvSpPr/>
            <p:nvPr/>
          </p:nvSpPr>
          <p:spPr>
            <a:xfrm>
              <a:off x="4613686" y="517248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8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7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6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7"/>
                  </a:cubicBezTo>
                  <a:moveTo>
                    <a:pt x="11782" y="15218"/>
                  </a:moveTo>
                  <a:cubicBezTo>
                    <a:pt x="11782" y="14947"/>
                    <a:pt x="11562" y="14727"/>
                    <a:pt x="11291" y="14727"/>
                  </a:cubicBezTo>
                  <a:cubicBezTo>
                    <a:pt x="11155" y="14727"/>
                    <a:pt x="11032" y="14782"/>
                    <a:pt x="10944" y="14872"/>
                  </a:cubicBezTo>
                  <a:lnTo>
                    <a:pt x="7999" y="17816"/>
                  </a:lnTo>
                  <a:cubicBezTo>
                    <a:pt x="7910" y="17906"/>
                    <a:pt x="7855" y="18028"/>
                    <a:pt x="7855" y="18164"/>
                  </a:cubicBezTo>
                  <a:cubicBezTo>
                    <a:pt x="7855" y="18435"/>
                    <a:pt x="8074" y="18655"/>
                    <a:pt x="8345" y="18655"/>
                  </a:cubicBezTo>
                  <a:lnTo>
                    <a:pt x="10106" y="18655"/>
                  </a:lnTo>
                  <a:lnTo>
                    <a:pt x="7998" y="20762"/>
                  </a:lnTo>
                  <a:cubicBezTo>
                    <a:pt x="7909" y="20851"/>
                    <a:pt x="7855" y="20974"/>
                    <a:pt x="7855" y="21109"/>
                  </a:cubicBezTo>
                  <a:cubicBezTo>
                    <a:pt x="7855" y="21380"/>
                    <a:pt x="8074" y="21600"/>
                    <a:pt x="8345" y="21600"/>
                  </a:cubicBezTo>
                  <a:cubicBezTo>
                    <a:pt x="8481" y="21600"/>
                    <a:pt x="8603" y="21545"/>
                    <a:pt x="8693" y="21456"/>
                  </a:cubicBezTo>
                  <a:lnTo>
                    <a:pt x="11638" y="18511"/>
                  </a:lnTo>
                  <a:cubicBezTo>
                    <a:pt x="11727" y="18422"/>
                    <a:pt x="11782" y="18299"/>
                    <a:pt x="11782" y="18164"/>
                  </a:cubicBezTo>
                  <a:cubicBezTo>
                    <a:pt x="11782" y="17892"/>
                    <a:pt x="11562" y="17673"/>
                    <a:pt x="11291" y="17673"/>
                  </a:cubicBezTo>
                  <a:lnTo>
                    <a:pt x="11290" y="17673"/>
                  </a:lnTo>
                  <a:lnTo>
                    <a:pt x="9531" y="17673"/>
                  </a:lnTo>
                  <a:lnTo>
                    <a:pt x="11638" y="15565"/>
                  </a:lnTo>
                  <a:cubicBezTo>
                    <a:pt x="11727" y="15477"/>
                    <a:pt x="11782" y="15354"/>
                    <a:pt x="11782" y="152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1" name="Shape 2973"/>
            <p:cNvSpPr/>
            <p:nvPr/>
          </p:nvSpPr>
          <p:spPr>
            <a:xfrm>
              <a:off x="5146947" y="5191530"/>
              <a:ext cx="279328" cy="24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12505"/>
                  </a:moveTo>
                  <a:lnTo>
                    <a:pt x="4418" y="12505"/>
                  </a:lnTo>
                  <a:cubicBezTo>
                    <a:pt x="4147" y="12505"/>
                    <a:pt x="3927" y="12759"/>
                    <a:pt x="3927" y="13074"/>
                  </a:cubicBezTo>
                  <a:cubicBezTo>
                    <a:pt x="3927" y="13388"/>
                    <a:pt x="4147" y="13642"/>
                    <a:pt x="4418" y="13642"/>
                  </a:cubicBezTo>
                  <a:lnTo>
                    <a:pt x="11782" y="13642"/>
                  </a:lnTo>
                  <a:cubicBezTo>
                    <a:pt x="13408" y="13642"/>
                    <a:pt x="14727" y="15170"/>
                    <a:pt x="14727" y="17053"/>
                  </a:cubicBezTo>
                  <a:cubicBezTo>
                    <a:pt x="14727" y="18937"/>
                    <a:pt x="13408" y="20463"/>
                    <a:pt x="11782" y="20463"/>
                  </a:cubicBezTo>
                  <a:lnTo>
                    <a:pt x="11291" y="20463"/>
                  </a:lnTo>
                  <a:cubicBezTo>
                    <a:pt x="11020" y="20463"/>
                    <a:pt x="10800" y="20717"/>
                    <a:pt x="10800" y="21032"/>
                  </a:cubicBezTo>
                  <a:cubicBezTo>
                    <a:pt x="10800" y="21346"/>
                    <a:pt x="11020" y="21600"/>
                    <a:pt x="11291" y="21600"/>
                  </a:cubicBezTo>
                  <a:lnTo>
                    <a:pt x="11782" y="21600"/>
                  </a:lnTo>
                  <a:cubicBezTo>
                    <a:pt x="13951" y="21600"/>
                    <a:pt x="15709" y="19564"/>
                    <a:pt x="15709" y="17053"/>
                  </a:cubicBezTo>
                  <a:cubicBezTo>
                    <a:pt x="15709" y="14541"/>
                    <a:pt x="13951" y="12505"/>
                    <a:pt x="11782" y="12505"/>
                  </a:cubicBezTo>
                  <a:moveTo>
                    <a:pt x="18655" y="10232"/>
                  </a:moveTo>
                  <a:lnTo>
                    <a:pt x="2455" y="10232"/>
                  </a:lnTo>
                  <a:cubicBezTo>
                    <a:pt x="2183" y="10232"/>
                    <a:pt x="1964" y="10486"/>
                    <a:pt x="1964" y="10800"/>
                  </a:cubicBezTo>
                  <a:cubicBezTo>
                    <a:pt x="1964" y="11114"/>
                    <a:pt x="2183" y="11368"/>
                    <a:pt x="2455" y="11368"/>
                  </a:cubicBezTo>
                  <a:lnTo>
                    <a:pt x="18655" y="11368"/>
                  </a:lnTo>
                  <a:cubicBezTo>
                    <a:pt x="19739" y="11368"/>
                    <a:pt x="20618" y="12386"/>
                    <a:pt x="20618" y="13642"/>
                  </a:cubicBezTo>
                  <a:cubicBezTo>
                    <a:pt x="20618" y="14898"/>
                    <a:pt x="19739" y="15916"/>
                    <a:pt x="18655" y="15916"/>
                  </a:cubicBezTo>
                  <a:lnTo>
                    <a:pt x="18164" y="15916"/>
                  </a:lnTo>
                  <a:cubicBezTo>
                    <a:pt x="17892" y="15916"/>
                    <a:pt x="17673" y="16170"/>
                    <a:pt x="17673" y="16484"/>
                  </a:cubicBezTo>
                  <a:cubicBezTo>
                    <a:pt x="17673" y="16798"/>
                    <a:pt x="17892" y="17053"/>
                    <a:pt x="18164" y="17053"/>
                  </a:cubicBezTo>
                  <a:lnTo>
                    <a:pt x="18655" y="17053"/>
                  </a:lnTo>
                  <a:cubicBezTo>
                    <a:pt x="20281" y="17053"/>
                    <a:pt x="21600" y="15526"/>
                    <a:pt x="21600" y="13642"/>
                  </a:cubicBezTo>
                  <a:cubicBezTo>
                    <a:pt x="21600" y="11759"/>
                    <a:pt x="20281" y="10232"/>
                    <a:pt x="18655" y="10232"/>
                  </a:cubicBezTo>
                  <a:moveTo>
                    <a:pt x="17673" y="6821"/>
                  </a:moveTo>
                  <a:cubicBezTo>
                    <a:pt x="17673" y="5565"/>
                    <a:pt x="16794" y="4547"/>
                    <a:pt x="15709" y="4547"/>
                  </a:cubicBezTo>
                  <a:lnTo>
                    <a:pt x="15218" y="4547"/>
                  </a:lnTo>
                  <a:cubicBezTo>
                    <a:pt x="14947" y="4547"/>
                    <a:pt x="14727" y="4802"/>
                    <a:pt x="14727" y="5116"/>
                  </a:cubicBezTo>
                  <a:cubicBezTo>
                    <a:pt x="14727" y="5430"/>
                    <a:pt x="14947" y="5684"/>
                    <a:pt x="15218" y="5684"/>
                  </a:cubicBezTo>
                  <a:lnTo>
                    <a:pt x="15709" y="5684"/>
                  </a:lnTo>
                  <a:cubicBezTo>
                    <a:pt x="16251" y="5684"/>
                    <a:pt x="16691" y="6194"/>
                    <a:pt x="16691" y="6821"/>
                  </a:cubicBezTo>
                  <a:cubicBezTo>
                    <a:pt x="16691" y="7448"/>
                    <a:pt x="16251" y="7958"/>
                    <a:pt x="15709" y="7958"/>
                  </a:cubicBezTo>
                  <a:lnTo>
                    <a:pt x="491" y="7958"/>
                  </a:lnTo>
                  <a:cubicBezTo>
                    <a:pt x="220" y="7958"/>
                    <a:pt x="0" y="8212"/>
                    <a:pt x="0" y="8526"/>
                  </a:cubicBezTo>
                  <a:cubicBezTo>
                    <a:pt x="0" y="8841"/>
                    <a:pt x="220" y="9095"/>
                    <a:pt x="491" y="9095"/>
                  </a:cubicBezTo>
                  <a:lnTo>
                    <a:pt x="15709" y="9095"/>
                  </a:lnTo>
                  <a:cubicBezTo>
                    <a:pt x="16794" y="9095"/>
                    <a:pt x="17673" y="8077"/>
                    <a:pt x="17673" y="6821"/>
                  </a:cubicBezTo>
                  <a:moveTo>
                    <a:pt x="2455" y="6821"/>
                  </a:moveTo>
                  <a:lnTo>
                    <a:pt x="9818" y="6821"/>
                  </a:lnTo>
                  <a:cubicBezTo>
                    <a:pt x="11444" y="6821"/>
                    <a:pt x="12764" y="5294"/>
                    <a:pt x="12764" y="3411"/>
                  </a:cubicBezTo>
                  <a:cubicBezTo>
                    <a:pt x="12764" y="1528"/>
                    <a:pt x="11444" y="0"/>
                    <a:pt x="9818" y="0"/>
                  </a:cubicBezTo>
                  <a:lnTo>
                    <a:pt x="9327" y="0"/>
                  </a:lnTo>
                  <a:cubicBezTo>
                    <a:pt x="9056" y="0"/>
                    <a:pt x="8836" y="254"/>
                    <a:pt x="8836" y="568"/>
                  </a:cubicBezTo>
                  <a:cubicBezTo>
                    <a:pt x="8836" y="883"/>
                    <a:pt x="9056" y="1137"/>
                    <a:pt x="9327" y="1137"/>
                  </a:cubicBezTo>
                  <a:lnTo>
                    <a:pt x="9818" y="1137"/>
                  </a:lnTo>
                  <a:cubicBezTo>
                    <a:pt x="10903" y="1137"/>
                    <a:pt x="11782" y="2155"/>
                    <a:pt x="11782" y="3411"/>
                  </a:cubicBezTo>
                  <a:cubicBezTo>
                    <a:pt x="11782" y="4666"/>
                    <a:pt x="10903" y="5684"/>
                    <a:pt x="9818" y="5684"/>
                  </a:cubicBezTo>
                  <a:lnTo>
                    <a:pt x="2455" y="5684"/>
                  </a:lnTo>
                  <a:cubicBezTo>
                    <a:pt x="2183" y="5684"/>
                    <a:pt x="1964" y="5938"/>
                    <a:pt x="1964" y="6253"/>
                  </a:cubicBezTo>
                  <a:cubicBezTo>
                    <a:pt x="1964" y="6567"/>
                    <a:pt x="2183" y="6821"/>
                    <a:pt x="2455" y="6821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2" name="Shape 2974"/>
            <p:cNvSpPr/>
            <p:nvPr/>
          </p:nvSpPr>
          <p:spPr>
            <a:xfrm>
              <a:off x="5680208" y="517248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480" y="13937"/>
                  </a:moveTo>
                  <a:cubicBezTo>
                    <a:pt x="14147" y="14117"/>
                    <a:pt x="13804" y="14208"/>
                    <a:pt x="13451" y="14208"/>
                  </a:cubicBezTo>
                  <a:cubicBezTo>
                    <a:pt x="12999" y="14208"/>
                    <a:pt x="12590" y="14119"/>
                    <a:pt x="12225" y="13943"/>
                  </a:cubicBezTo>
                  <a:cubicBezTo>
                    <a:pt x="11859" y="13768"/>
                    <a:pt x="11545" y="13525"/>
                    <a:pt x="11282" y="13217"/>
                  </a:cubicBezTo>
                  <a:cubicBezTo>
                    <a:pt x="11020" y="12909"/>
                    <a:pt x="10816" y="12544"/>
                    <a:pt x="10672" y="12121"/>
                  </a:cubicBezTo>
                  <a:cubicBezTo>
                    <a:pt x="10529" y="11698"/>
                    <a:pt x="10457" y="11236"/>
                    <a:pt x="10457" y="10734"/>
                  </a:cubicBezTo>
                  <a:cubicBezTo>
                    <a:pt x="10457" y="10268"/>
                    <a:pt x="10529" y="9832"/>
                    <a:pt x="10672" y="9427"/>
                  </a:cubicBezTo>
                  <a:cubicBezTo>
                    <a:pt x="10816" y="9022"/>
                    <a:pt x="11020" y="8668"/>
                    <a:pt x="11282" y="8364"/>
                  </a:cubicBezTo>
                  <a:cubicBezTo>
                    <a:pt x="11545" y="8060"/>
                    <a:pt x="11859" y="7823"/>
                    <a:pt x="12225" y="7651"/>
                  </a:cubicBezTo>
                  <a:cubicBezTo>
                    <a:pt x="12590" y="7479"/>
                    <a:pt x="12999" y="7393"/>
                    <a:pt x="13451" y="7393"/>
                  </a:cubicBezTo>
                  <a:cubicBezTo>
                    <a:pt x="13755" y="7393"/>
                    <a:pt x="14057" y="7456"/>
                    <a:pt x="14357" y="7579"/>
                  </a:cubicBezTo>
                  <a:cubicBezTo>
                    <a:pt x="14656" y="7702"/>
                    <a:pt x="14966" y="7948"/>
                    <a:pt x="15287" y="8318"/>
                  </a:cubicBezTo>
                  <a:lnTo>
                    <a:pt x="16494" y="7367"/>
                  </a:lnTo>
                  <a:cubicBezTo>
                    <a:pt x="16059" y="6830"/>
                    <a:pt x="15589" y="6449"/>
                    <a:pt x="15083" y="6225"/>
                  </a:cubicBezTo>
                  <a:cubicBezTo>
                    <a:pt x="14578" y="6000"/>
                    <a:pt x="14030" y="5888"/>
                    <a:pt x="13439" y="5888"/>
                  </a:cubicBezTo>
                  <a:cubicBezTo>
                    <a:pt x="12765" y="5888"/>
                    <a:pt x="12147" y="6005"/>
                    <a:pt x="11584" y="6238"/>
                  </a:cubicBezTo>
                  <a:cubicBezTo>
                    <a:pt x="11021" y="6471"/>
                    <a:pt x="10537" y="6804"/>
                    <a:pt x="10131" y="7235"/>
                  </a:cubicBezTo>
                  <a:cubicBezTo>
                    <a:pt x="9724" y="7666"/>
                    <a:pt x="9405" y="8188"/>
                    <a:pt x="9176" y="8800"/>
                  </a:cubicBezTo>
                  <a:cubicBezTo>
                    <a:pt x="8946" y="9412"/>
                    <a:pt x="8831" y="10092"/>
                    <a:pt x="8831" y="10840"/>
                  </a:cubicBezTo>
                  <a:cubicBezTo>
                    <a:pt x="8831" y="11571"/>
                    <a:pt x="8946" y="12235"/>
                    <a:pt x="9176" y="12835"/>
                  </a:cubicBezTo>
                  <a:cubicBezTo>
                    <a:pt x="9405" y="13433"/>
                    <a:pt x="9724" y="13946"/>
                    <a:pt x="10131" y="14373"/>
                  </a:cubicBezTo>
                  <a:cubicBezTo>
                    <a:pt x="10537" y="14800"/>
                    <a:pt x="11021" y="15130"/>
                    <a:pt x="11584" y="15363"/>
                  </a:cubicBezTo>
                  <a:cubicBezTo>
                    <a:pt x="12147" y="15597"/>
                    <a:pt x="12765" y="15713"/>
                    <a:pt x="13439" y="15713"/>
                  </a:cubicBezTo>
                  <a:cubicBezTo>
                    <a:pt x="14079" y="15713"/>
                    <a:pt x="14683" y="15581"/>
                    <a:pt x="15250" y="15317"/>
                  </a:cubicBezTo>
                  <a:cubicBezTo>
                    <a:pt x="15816" y="15053"/>
                    <a:pt x="16297" y="14630"/>
                    <a:pt x="16691" y="14049"/>
                  </a:cubicBezTo>
                  <a:lnTo>
                    <a:pt x="15410" y="13072"/>
                  </a:lnTo>
                  <a:cubicBezTo>
                    <a:pt x="15122" y="13468"/>
                    <a:pt x="14813" y="13756"/>
                    <a:pt x="14480" y="13937"/>
                  </a:cubicBezTo>
                  <a:moveTo>
                    <a:pt x="5891" y="6873"/>
                  </a:moveTo>
                  <a:cubicBezTo>
                    <a:pt x="5349" y="6873"/>
                    <a:pt x="4909" y="6433"/>
                    <a:pt x="4909" y="5891"/>
                  </a:cubicBezTo>
                  <a:cubicBezTo>
                    <a:pt x="4909" y="5349"/>
                    <a:pt x="5349" y="4909"/>
                    <a:pt x="5891" y="4909"/>
                  </a:cubicBezTo>
                  <a:cubicBezTo>
                    <a:pt x="6433" y="4909"/>
                    <a:pt x="6873" y="5349"/>
                    <a:pt x="6873" y="5891"/>
                  </a:cubicBezTo>
                  <a:cubicBezTo>
                    <a:pt x="6873" y="6433"/>
                    <a:pt x="6433" y="6873"/>
                    <a:pt x="5891" y="6873"/>
                  </a:cubicBezTo>
                  <a:moveTo>
                    <a:pt x="5891" y="3927"/>
                  </a:moveTo>
                  <a:cubicBezTo>
                    <a:pt x="4806" y="3927"/>
                    <a:pt x="3927" y="4806"/>
                    <a:pt x="3927" y="5891"/>
                  </a:cubicBezTo>
                  <a:cubicBezTo>
                    <a:pt x="3927" y="6975"/>
                    <a:pt x="4806" y="7855"/>
                    <a:pt x="5891" y="7855"/>
                  </a:cubicBezTo>
                  <a:cubicBezTo>
                    <a:pt x="6975" y="7855"/>
                    <a:pt x="7855" y="6975"/>
                    <a:pt x="7855" y="5891"/>
                  </a:cubicBezTo>
                  <a:cubicBezTo>
                    <a:pt x="7855" y="4806"/>
                    <a:pt x="6975" y="3927"/>
                    <a:pt x="5891" y="392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3" name="Shape 2975"/>
            <p:cNvSpPr/>
            <p:nvPr/>
          </p:nvSpPr>
          <p:spPr>
            <a:xfrm>
              <a:off x="6289650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9825" y="15704"/>
                  </a:moveTo>
                  <a:lnTo>
                    <a:pt x="11291" y="15709"/>
                  </a:lnTo>
                  <a:lnTo>
                    <a:pt x="11291" y="11782"/>
                  </a:lnTo>
                  <a:lnTo>
                    <a:pt x="15218" y="11782"/>
                  </a:lnTo>
                  <a:lnTo>
                    <a:pt x="15218" y="10309"/>
                  </a:lnTo>
                  <a:lnTo>
                    <a:pt x="11291" y="10309"/>
                  </a:lnTo>
                  <a:lnTo>
                    <a:pt x="11291" y="7364"/>
                  </a:lnTo>
                  <a:lnTo>
                    <a:pt x="15709" y="7364"/>
                  </a:lnTo>
                  <a:lnTo>
                    <a:pt x="15711" y="5897"/>
                  </a:lnTo>
                  <a:lnTo>
                    <a:pt x="9825" y="5897"/>
                  </a:lnTo>
                  <a:cubicBezTo>
                    <a:pt x="9825" y="5897"/>
                    <a:pt x="9825" y="15704"/>
                    <a:pt x="9825" y="15704"/>
                  </a:cubicBezTo>
                  <a:close/>
                  <a:moveTo>
                    <a:pt x="5891" y="6873"/>
                  </a:moveTo>
                  <a:cubicBezTo>
                    <a:pt x="5349" y="6873"/>
                    <a:pt x="4909" y="6434"/>
                    <a:pt x="4909" y="5891"/>
                  </a:cubicBezTo>
                  <a:cubicBezTo>
                    <a:pt x="4909" y="5349"/>
                    <a:pt x="5349" y="4909"/>
                    <a:pt x="5891" y="4909"/>
                  </a:cubicBezTo>
                  <a:cubicBezTo>
                    <a:pt x="6433" y="4909"/>
                    <a:pt x="6873" y="5349"/>
                    <a:pt x="6873" y="5891"/>
                  </a:cubicBezTo>
                  <a:cubicBezTo>
                    <a:pt x="6873" y="6434"/>
                    <a:pt x="6433" y="6873"/>
                    <a:pt x="5891" y="6873"/>
                  </a:cubicBezTo>
                  <a:moveTo>
                    <a:pt x="5891" y="3927"/>
                  </a:moveTo>
                  <a:cubicBezTo>
                    <a:pt x="4806" y="3927"/>
                    <a:pt x="3927" y="4806"/>
                    <a:pt x="3927" y="5891"/>
                  </a:cubicBezTo>
                  <a:cubicBezTo>
                    <a:pt x="3927" y="6975"/>
                    <a:pt x="4806" y="7855"/>
                    <a:pt x="5891" y="7855"/>
                  </a:cubicBezTo>
                  <a:cubicBezTo>
                    <a:pt x="6975" y="7855"/>
                    <a:pt x="7855" y="6975"/>
                    <a:pt x="7855" y="5891"/>
                  </a:cubicBezTo>
                  <a:cubicBezTo>
                    <a:pt x="7855" y="4806"/>
                    <a:pt x="6975" y="3927"/>
                    <a:pt x="5891" y="392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4" name="Shape 2976"/>
            <p:cNvSpPr/>
            <p:nvPr/>
          </p:nvSpPr>
          <p:spPr>
            <a:xfrm>
              <a:off x="6822911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5" name="Shape 2977"/>
            <p:cNvSpPr/>
            <p:nvPr/>
          </p:nvSpPr>
          <p:spPr>
            <a:xfrm>
              <a:off x="7356172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86" y="20524"/>
                  </a:moveTo>
                  <a:cubicBezTo>
                    <a:pt x="11664" y="20580"/>
                    <a:pt x="11237" y="20618"/>
                    <a:pt x="10800" y="20618"/>
                  </a:cubicBez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1237" y="982"/>
                    <a:pt x="11665" y="1020"/>
                    <a:pt x="12086" y="1076"/>
                  </a:cubicBezTo>
                  <a:cubicBezTo>
                    <a:pt x="14339" y="3664"/>
                    <a:pt x="15709" y="7100"/>
                    <a:pt x="15709" y="10800"/>
                  </a:cubicBezTo>
                  <a:cubicBezTo>
                    <a:pt x="15709" y="14500"/>
                    <a:pt x="14339" y="17936"/>
                    <a:pt x="12086" y="20524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6" name="Shape 2978"/>
            <p:cNvSpPr/>
            <p:nvPr/>
          </p:nvSpPr>
          <p:spPr>
            <a:xfrm>
              <a:off x="7889433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0800" y="982"/>
                    <a:pt x="10800" y="20618"/>
                    <a:pt x="10800" y="20618"/>
                  </a:cubicBezTo>
                  <a:close/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7" name="Shape 2979"/>
            <p:cNvSpPr/>
            <p:nvPr/>
          </p:nvSpPr>
          <p:spPr>
            <a:xfrm>
              <a:off x="8422694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0" y="20533"/>
                  </a:moveTo>
                  <a:cubicBezTo>
                    <a:pt x="4730" y="19927"/>
                    <a:pt x="982" y="15805"/>
                    <a:pt x="982" y="10800"/>
                  </a:cubicBezTo>
                  <a:cubicBezTo>
                    <a:pt x="982" y="5795"/>
                    <a:pt x="4730" y="1673"/>
                    <a:pt x="9570" y="1067"/>
                  </a:cubicBezTo>
                  <a:cubicBezTo>
                    <a:pt x="7282" y="3663"/>
                    <a:pt x="5891" y="7068"/>
                    <a:pt x="5891" y="10800"/>
                  </a:cubicBezTo>
                  <a:cubicBezTo>
                    <a:pt x="5891" y="14532"/>
                    <a:pt x="7282" y="17937"/>
                    <a:pt x="9570" y="20533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8" name="Shape 2980"/>
            <p:cNvSpPr/>
            <p:nvPr/>
          </p:nvSpPr>
          <p:spPr>
            <a:xfrm>
              <a:off x="8955955" y="4677314"/>
              <a:ext cx="279328" cy="279328"/>
            </a:xfrm>
            <a:prstGeom prst="ellipse">
              <a:avLst/>
            </a:pr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9" name="Shape 2981"/>
            <p:cNvSpPr/>
            <p:nvPr/>
          </p:nvSpPr>
          <p:spPr>
            <a:xfrm>
              <a:off x="9489216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20533"/>
                  </a:moveTo>
                  <a:cubicBezTo>
                    <a:pt x="14318" y="17937"/>
                    <a:pt x="15709" y="14532"/>
                    <a:pt x="15709" y="10800"/>
                  </a:cubicBezTo>
                  <a:cubicBezTo>
                    <a:pt x="15709" y="7068"/>
                    <a:pt x="14318" y="3663"/>
                    <a:pt x="12030" y="1067"/>
                  </a:cubicBezTo>
                  <a:cubicBezTo>
                    <a:pt x="16870" y="1673"/>
                    <a:pt x="20618" y="5795"/>
                    <a:pt x="20618" y="10800"/>
                  </a:cubicBezTo>
                  <a:cubicBezTo>
                    <a:pt x="20618" y="15805"/>
                    <a:pt x="16870" y="19927"/>
                    <a:pt x="12030" y="20533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90" name="Shape 2982"/>
            <p:cNvSpPr/>
            <p:nvPr/>
          </p:nvSpPr>
          <p:spPr>
            <a:xfrm>
              <a:off x="10022477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lnTo>
                    <a:pt x="10800" y="982"/>
                  </a:ln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91" name="Shape 2983"/>
            <p:cNvSpPr/>
            <p:nvPr/>
          </p:nvSpPr>
          <p:spPr>
            <a:xfrm>
              <a:off x="10555738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10378" y="20618"/>
                    <a:pt x="9964" y="20583"/>
                    <a:pt x="9556" y="20531"/>
                  </a:cubicBezTo>
                  <a:cubicBezTo>
                    <a:pt x="7276" y="17937"/>
                    <a:pt x="5891" y="14524"/>
                    <a:pt x="5891" y="10800"/>
                  </a:cubicBezTo>
                  <a:cubicBezTo>
                    <a:pt x="5891" y="7076"/>
                    <a:pt x="7276" y="3663"/>
                    <a:pt x="9556" y="1069"/>
                  </a:cubicBezTo>
                  <a:cubicBezTo>
                    <a:pt x="9964" y="1017"/>
                    <a:pt x="10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92" name="Shape 2984"/>
            <p:cNvSpPr/>
            <p:nvPr/>
          </p:nvSpPr>
          <p:spPr>
            <a:xfrm>
              <a:off x="11165180" y="4677314"/>
              <a:ext cx="12696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6029" y="20618"/>
                    <a:pt x="2160" y="18860"/>
                    <a:pt x="2160" y="16691"/>
                  </a:cubicBezTo>
                  <a:cubicBezTo>
                    <a:pt x="2160" y="15238"/>
                    <a:pt x="3900" y="13973"/>
                    <a:pt x="6480" y="13293"/>
                  </a:cubicBezTo>
                  <a:lnTo>
                    <a:pt x="6480" y="2945"/>
                  </a:lnTo>
                  <a:cubicBezTo>
                    <a:pt x="6480" y="1861"/>
                    <a:pt x="8414" y="982"/>
                    <a:pt x="10800" y="982"/>
                  </a:cubicBezTo>
                  <a:cubicBezTo>
                    <a:pt x="13186" y="982"/>
                    <a:pt x="15120" y="1861"/>
                    <a:pt x="15120" y="2945"/>
                  </a:cubicBezTo>
                  <a:lnTo>
                    <a:pt x="15120" y="13293"/>
                  </a:lnTo>
                  <a:cubicBezTo>
                    <a:pt x="17700" y="13973"/>
                    <a:pt x="19440" y="15238"/>
                    <a:pt x="19440" y="16691"/>
                  </a:cubicBezTo>
                  <a:cubicBezTo>
                    <a:pt x="19440" y="18860"/>
                    <a:pt x="15571" y="20618"/>
                    <a:pt x="10800" y="20618"/>
                  </a:cubicBezTo>
                  <a:moveTo>
                    <a:pt x="17280" y="12770"/>
                  </a:moveTo>
                  <a:lnTo>
                    <a:pt x="17280" y="2945"/>
                  </a:lnTo>
                  <a:cubicBezTo>
                    <a:pt x="17280" y="1318"/>
                    <a:pt x="14378" y="0"/>
                    <a:pt x="10800" y="0"/>
                  </a:cubicBezTo>
                  <a:cubicBezTo>
                    <a:pt x="7221" y="0"/>
                    <a:pt x="4320" y="1318"/>
                    <a:pt x="4320" y="2945"/>
                  </a:cubicBezTo>
                  <a:lnTo>
                    <a:pt x="4320" y="12770"/>
                  </a:lnTo>
                  <a:cubicBezTo>
                    <a:pt x="1701" y="13666"/>
                    <a:pt x="0" y="15087"/>
                    <a:pt x="0" y="16691"/>
                  </a:cubicBezTo>
                  <a:cubicBezTo>
                    <a:pt x="0" y="19402"/>
                    <a:pt x="4835" y="21600"/>
                    <a:pt x="10800" y="21600"/>
                  </a:cubicBezTo>
                  <a:cubicBezTo>
                    <a:pt x="16763" y="21600"/>
                    <a:pt x="21600" y="19402"/>
                    <a:pt x="21600" y="16691"/>
                  </a:cubicBezTo>
                  <a:cubicBezTo>
                    <a:pt x="21600" y="15087"/>
                    <a:pt x="19899" y="13666"/>
                    <a:pt x="17280" y="12770"/>
                  </a:cubicBezTo>
                  <a:moveTo>
                    <a:pt x="12960" y="13917"/>
                  </a:moveTo>
                  <a:lnTo>
                    <a:pt x="12960" y="7855"/>
                  </a:lnTo>
                  <a:cubicBezTo>
                    <a:pt x="12960" y="7313"/>
                    <a:pt x="11992" y="6873"/>
                    <a:pt x="10800" y="6873"/>
                  </a:cubicBezTo>
                  <a:cubicBezTo>
                    <a:pt x="9608" y="6873"/>
                    <a:pt x="8640" y="7313"/>
                    <a:pt x="8640" y="7855"/>
                  </a:cubicBezTo>
                  <a:lnTo>
                    <a:pt x="8640" y="13917"/>
                  </a:lnTo>
                  <a:cubicBezTo>
                    <a:pt x="6126" y="14322"/>
                    <a:pt x="4320" y="15409"/>
                    <a:pt x="4320" y="16691"/>
                  </a:cubicBezTo>
                  <a:cubicBezTo>
                    <a:pt x="4320" y="18318"/>
                    <a:pt x="7221" y="19636"/>
                    <a:pt x="10800" y="19636"/>
                  </a:cubicBezTo>
                  <a:cubicBezTo>
                    <a:pt x="14378" y="19636"/>
                    <a:pt x="17280" y="18318"/>
                    <a:pt x="17280" y="16691"/>
                  </a:cubicBezTo>
                  <a:cubicBezTo>
                    <a:pt x="17280" y="15409"/>
                    <a:pt x="15475" y="14322"/>
                    <a:pt x="12960" y="1391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</p:spTree>
    <p:extLst>
      <p:ext uri="{BB962C8B-B14F-4D97-AF65-F5344CB8AC3E}">
        <p14:creationId xmlns:p14="http://schemas.microsoft.com/office/powerpoint/2010/main" val="1761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2E9586C-F6B5-46AB-95C7-4CABC63FD441}"/>
              </a:ext>
            </a:extLst>
          </p:cNvPr>
          <p:cNvSpPr txBox="1"/>
          <p:nvPr/>
        </p:nvSpPr>
        <p:spPr>
          <a:xfrm>
            <a:off x="732430" y="1687027"/>
            <a:ext cx="414061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>
                <a:ea typeface="Lato Bold" panose="020F0502020204030203" pitchFamily="34" charset="0"/>
                <a:cs typeface="Lato Bold" panose="020F0502020204030203" pitchFamily="34" charset="0"/>
              </a:rPr>
              <a:t>We are proud to present the crew </a:t>
            </a:r>
            <a:r>
              <a:rPr lang="en-US" sz="3600">
                <a:solidFill>
                  <a:schemeClr val="accent2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behind</a:t>
            </a:r>
            <a:r>
              <a:rPr lang="en-US" sz="3600">
                <a:ea typeface="Lato Bold" panose="020F0502020204030203" pitchFamily="34" charset="0"/>
                <a:cs typeface="Lato Bold" panose="020F0502020204030203" pitchFamily="34" charset="0"/>
              </a:rPr>
              <a:t> it all.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3C4DA4-6953-4FD0-8E57-46AD4FC34D9F}"/>
              </a:ext>
            </a:extLst>
          </p:cNvPr>
          <p:cNvSpPr/>
          <p:nvPr/>
        </p:nvSpPr>
        <p:spPr>
          <a:xfrm>
            <a:off x="732430" y="4094922"/>
            <a:ext cx="4585252" cy="1683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1FD329-CA63-431C-8B21-9BA5AF086BA5}"/>
              </a:ext>
            </a:extLst>
          </p:cNvPr>
          <p:cNvSpPr txBox="1"/>
          <p:nvPr/>
        </p:nvSpPr>
        <p:spPr>
          <a:xfrm>
            <a:off x="987225" y="4345455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69%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3B30C4-469A-4455-A3A6-724D110541C3}"/>
              </a:ext>
            </a:extLst>
          </p:cNvPr>
          <p:cNvSpPr/>
          <p:nvPr/>
        </p:nvSpPr>
        <p:spPr>
          <a:xfrm>
            <a:off x="2162412" y="4476285"/>
            <a:ext cx="1834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Lorem ipsum dolor sit amet, con sectetur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5BC7F7-D884-42C6-9BCF-8AF4F25CF086}"/>
              </a:ext>
            </a:extLst>
          </p:cNvPr>
          <p:cNvSpPr/>
          <p:nvPr/>
        </p:nvSpPr>
        <p:spPr>
          <a:xfrm>
            <a:off x="1045678" y="4993576"/>
            <a:ext cx="408215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 neque </a:t>
            </a:r>
            <a:endParaRPr lang="en-US" sz="1200" b="1">
              <a:solidFill>
                <a:schemeClr val="bg1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E0780D-A2E5-4E02-8B64-DAE2A6BA4D2E}"/>
              </a:ext>
            </a:extLst>
          </p:cNvPr>
          <p:cNvGrpSpPr/>
          <p:nvPr/>
        </p:nvGrpSpPr>
        <p:grpSpPr>
          <a:xfrm>
            <a:off x="732430" y="3552855"/>
            <a:ext cx="921229" cy="169115"/>
            <a:chOff x="-689113" y="1550504"/>
            <a:chExt cx="1371600" cy="2517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A8B360-CB9E-4EB1-AB3D-FF4A8DEE9175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803E90-FF93-453D-8698-93D9ADBB3483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A2649D-A79F-4005-895F-07AEA20B0F39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AE610B-1712-42E9-92CB-BF744F3FCEA3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80835E6-A23E-4744-B776-92848200B9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2" r="11430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693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ED99CF2-FAD1-49DB-991B-9C581CEAA1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 b="16658"/>
          <a:stretch>
            <a:fillRect/>
          </a:stretch>
        </p:blipFill>
        <p:spPr/>
      </p:pic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39A24AD2-4F25-4564-939E-1864FC86F07C}"/>
              </a:ext>
            </a:extLst>
          </p:cNvPr>
          <p:cNvSpPr/>
          <p:nvPr/>
        </p:nvSpPr>
        <p:spPr>
          <a:xfrm>
            <a:off x="2822713" y="901148"/>
            <a:ext cx="8719452" cy="1722782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A946E1-1F7D-47C1-81E5-30361E9A403C}"/>
              </a:ext>
            </a:extLst>
          </p:cNvPr>
          <p:cNvSpPr/>
          <p:nvPr/>
        </p:nvSpPr>
        <p:spPr>
          <a:xfrm>
            <a:off x="6664693" y="3098669"/>
            <a:ext cx="666206" cy="666206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B96897-5991-4B08-A30B-BD121E5AB7E0}"/>
              </a:ext>
            </a:extLst>
          </p:cNvPr>
          <p:cNvSpPr/>
          <p:nvPr/>
        </p:nvSpPr>
        <p:spPr>
          <a:xfrm>
            <a:off x="6664693" y="4188555"/>
            <a:ext cx="666206" cy="66620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23E4C0-0A87-496B-9F40-1E1B09478012}"/>
              </a:ext>
            </a:extLst>
          </p:cNvPr>
          <p:cNvSpPr/>
          <p:nvPr/>
        </p:nvSpPr>
        <p:spPr>
          <a:xfrm>
            <a:off x="6664693" y="5278441"/>
            <a:ext cx="666206" cy="666206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190EB7-7F56-493E-B2AA-231CCD243962}"/>
              </a:ext>
            </a:extLst>
          </p:cNvPr>
          <p:cNvSpPr/>
          <p:nvPr/>
        </p:nvSpPr>
        <p:spPr>
          <a:xfrm>
            <a:off x="7579093" y="3071208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F50444-00D8-4725-901A-2C8D8DD08505}"/>
              </a:ext>
            </a:extLst>
          </p:cNvPr>
          <p:cNvSpPr/>
          <p:nvPr/>
        </p:nvSpPr>
        <p:spPr>
          <a:xfrm>
            <a:off x="7579093" y="4115439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accent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DB4551-7E08-46B1-97E1-F8C80E95E073}"/>
              </a:ext>
            </a:extLst>
          </p:cNvPr>
          <p:cNvSpPr/>
          <p:nvPr/>
        </p:nvSpPr>
        <p:spPr>
          <a:xfrm>
            <a:off x="7579093" y="5192715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accent3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Shape 2755">
            <a:extLst>
              <a:ext uri="{FF2B5EF4-FFF2-40B4-BE49-F238E27FC236}">
                <a16:creationId xmlns:a16="http://schemas.microsoft.com/office/drawing/2014/main" id="{329BBC95-C6A5-4847-A985-B45D951C2911}"/>
              </a:ext>
            </a:extLst>
          </p:cNvPr>
          <p:cNvSpPr/>
          <p:nvPr/>
        </p:nvSpPr>
        <p:spPr>
          <a:xfrm>
            <a:off x="6897291" y="3308933"/>
            <a:ext cx="201010" cy="24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765">
            <a:extLst>
              <a:ext uri="{FF2B5EF4-FFF2-40B4-BE49-F238E27FC236}">
                <a16:creationId xmlns:a16="http://schemas.microsoft.com/office/drawing/2014/main" id="{9E93F1A5-EAC5-496A-8BAC-B463FFBAB71F}"/>
              </a:ext>
            </a:extLst>
          </p:cNvPr>
          <p:cNvSpPr/>
          <p:nvPr/>
        </p:nvSpPr>
        <p:spPr>
          <a:xfrm>
            <a:off x="6821485" y="4351979"/>
            <a:ext cx="339357" cy="339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775">
            <a:extLst>
              <a:ext uri="{FF2B5EF4-FFF2-40B4-BE49-F238E27FC236}">
                <a16:creationId xmlns:a16="http://schemas.microsoft.com/office/drawing/2014/main" id="{48C62249-2ACC-4C19-A307-E98098B855A9}"/>
              </a:ext>
            </a:extLst>
          </p:cNvPr>
          <p:cNvSpPr/>
          <p:nvPr/>
        </p:nvSpPr>
        <p:spPr>
          <a:xfrm>
            <a:off x="6765189" y="5468546"/>
            <a:ext cx="465214" cy="338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213262-0816-4B81-AEE2-24F632A3EF17}"/>
              </a:ext>
            </a:extLst>
          </p:cNvPr>
          <p:cNvSpPr txBox="1"/>
          <p:nvPr/>
        </p:nvSpPr>
        <p:spPr>
          <a:xfrm>
            <a:off x="3521991" y="1070041"/>
            <a:ext cx="761781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I strive for two things in design: simplicity and clarity. Great design is born of those things for sure.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DD7015-4E50-4441-B197-662F73451C7E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A36C87-D786-41A0-8E26-198E322781F5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3F0842-970C-497D-B575-EDA616EA700E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DF9AFC-C961-4D3A-B6D6-3B34574267B8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311395-5080-4D87-B353-67697F47EEB2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58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0728320-51A7-4C08-9BAF-AAB340053B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b="5318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2850FA-9B37-4826-97ED-76A1074E1858}"/>
              </a:ext>
            </a:extLst>
          </p:cNvPr>
          <p:cNvSpPr/>
          <p:nvPr/>
        </p:nvSpPr>
        <p:spPr>
          <a:xfrm>
            <a:off x="4075233" y="1013806"/>
            <a:ext cx="8081795" cy="4821238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D9E7A8-13D0-46B4-9A2B-6ECA59999D56}"/>
              </a:ext>
            </a:extLst>
          </p:cNvPr>
          <p:cNvSpPr/>
          <p:nvPr/>
        </p:nvSpPr>
        <p:spPr>
          <a:xfrm>
            <a:off x="769883" y="3964861"/>
            <a:ext cx="4412974" cy="452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12F53-7F9A-41BB-950A-4C29CE20F160}"/>
              </a:ext>
            </a:extLst>
          </p:cNvPr>
          <p:cNvSpPr/>
          <p:nvPr/>
        </p:nvSpPr>
        <p:spPr>
          <a:xfrm>
            <a:off x="769883" y="4500565"/>
            <a:ext cx="4412974" cy="452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96D25-091E-4743-82A5-5A91163C3648}"/>
              </a:ext>
            </a:extLst>
          </p:cNvPr>
          <p:cNvSpPr/>
          <p:nvPr/>
        </p:nvSpPr>
        <p:spPr>
          <a:xfrm>
            <a:off x="769883" y="5046609"/>
            <a:ext cx="4412974" cy="452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E323A-BB4E-4183-A9A8-CA04F4D6B9F4}"/>
              </a:ext>
            </a:extLst>
          </p:cNvPr>
          <p:cNvSpPr txBox="1"/>
          <p:nvPr/>
        </p:nvSpPr>
        <p:spPr>
          <a:xfrm>
            <a:off x="985050" y="3964861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B727DE-8248-4262-A521-22CBD1B9822B}"/>
              </a:ext>
            </a:extLst>
          </p:cNvPr>
          <p:cNvSpPr/>
          <p:nvPr/>
        </p:nvSpPr>
        <p:spPr>
          <a:xfrm>
            <a:off x="1399481" y="4020414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54E99-8B88-4B46-A70A-48E56BC52BA8}"/>
              </a:ext>
            </a:extLst>
          </p:cNvPr>
          <p:cNvSpPr txBox="1"/>
          <p:nvPr/>
        </p:nvSpPr>
        <p:spPr>
          <a:xfrm>
            <a:off x="985050" y="4559214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32143-4044-4E9F-B269-A7BABD82447F}"/>
              </a:ext>
            </a:extLst>
          </p:cNvPr>
          <p:cNvSpPr/>
          <p:nvPr/>
        </p:nvSpPr>
        <p:spPr>
          <a:xfrm>
            <a:off x="1399481" y="4614767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C8653-16C1-4AE4-95FD-0323E44F666F}"/>
              </a:ext>
            </a:extLst>
          </p:cNvPr>
          <p:cNvSpPr txBox="1"/>
          <p:nvPr/>
        </p:nvSpPr>
        <p:spPr>
          <a:xfrm>
            <a:off x="985050" y="5075218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9D4352-0BB4-4A79-8EE6-83A8D3EE5149}"/>
              </a:ext>
            </a:extLst>
          </p:cNvPr>
          <p:cNvSpPr/>
          <p:nvPr/>
        </p:nvSpPr>
        <p:spPr>
          <a:xfrm>
            <a:off x="1399481" y="5130771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8DBB5-F826-4025-B599-D4A508E5E2E6}"/>
              </a:ext>
            </a:extLst>
          </p:cNvPr>
          <p:cNvSpPr txBox="1"/>
          <p:nvPr/>
        </p:nvSpPr>
        <p:spPr>
          <a:xfrm>
            <a:off x="5120810" y="2490472"/>
            <a:ext cx="675982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I strive for two things in design: simplicity and clarity. Great design is born of those things for sure.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BAF69A-1D71-4313-A45E-B274B9BC3D91}"/>
              </a:ext>
            </a:extLst>
          </p:cNvPr>
          <p:cNvSpPr txBox="1"/>
          <p:nvPr/>
        </p:nvSpPr>
        <p:spPr>
          <a:xfrm flipH="1">
            <a:off x="769883" y="1649178"/>
            <a:ext cx="28608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ad</a:t>
            </a:r>
          </a:p>
          <a:p>
            <a:pPr>
              <a:lnSpc>
                <a:spcPct val="150000"/>
              </a:lnSpc>
            </a:pPr>
            <a:endParaRPr lang="en-US" sz="120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quis nostrud exercitation ullamco laboris nisi ut aliquip ex ea commodo consequat.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D024F1-ED95-4A58-9A2F-37E95FCC57C6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DAE700-DE9C-413B-88F1-D3F988156A8F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1E31FD-F124-4509-A091-895754B2FD1D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CC0C3B-751B-4FBF-8ED3-4F3A12ABCEA5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A6CFAC-DD28-4776-953F-3C6609C4F30D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23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6E22CD6-28D0-4FAB-8A95-68B5C91CB4A6}"/>
              </a:ext>
            </a:extLst>
          </p:cNvPr>
          <p:cNvSpPr/>
          <p:nvPr/>
        </p:nvSpPr>
        <p:spPr>
          <a:xfrm>
            <a:off x="6468323" y="4453547"/>
            <a:ext cx="630862" cy="630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18B6F7-93F3-45ED-B4FA-165494233978}"/>
              </a:ext>
            </a:extLst>
          </p:cNvPr>
          <p:cNvSpPr/>
          <p:nvPr/>
        </p:nvSpPr>
        <p:spPr>
          <a:xfrm>
            <a:off x="6468323" y="5372341"/>
            <a:ext cx="630862" cy="6308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EAC077-F749-41A4-8ADE-29FBF283B6D9}"/>
              </a:ext>
            </a:extLst>
          </p:cNvPr>
          <p:cNvSpPr/>
          <p:nvPr/>
        </p:nvSpPr>
        <p:spPr>
          <a:xfrm>
            <a:off x="6468323" y="3534753"/>
            <a:ext cx="630862" cy="630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9834C-BD26-415E-B96A-FDC14800B9F3}"/>
              </a:ext>
            </a:extLst>
          </p:cNvPr>
          <p:cNvSpPr txBox="1"/>
          <p:nvPr/>
        </p:nvSpPr>
        <p:spPr>
          <a:xfrm>
            <a:off x="7231160" y="358857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69%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1E7D49-441F-4BAC-B7BF-F4F4B449A309}"/>
              </a:ext>
            </a:extLst>
          </p:cNvPr>
          <p:cNvSpPr/>
          <p:nvPr/>
        </p:nvSpPr>
        <p:spPr>
          <a:xfrm>
            <a:off x="8201826" y="3588574"/>
            <a:ext cx="2777422" cy="5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 erat diam tincidunt. 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4647F-18BB-40F8-96EA-AAFC8BFBB76C}"/>
              </a:ext>
            </a:extLst>
          </p:cNvPr>
          <p:cNvSpPr txBox="1"/>
          <p:nvPr/>
        </p:nvSpPr>
        <p:spPr>
          <a:xfrm>
            <a:off x="7231160" y="4507368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96%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6EBCEA-9D4A-4A1A-BDFA-335A7ECC4A90}"/>
              </a:ext>
            </a:extLst>
          </p:cNvPr>
          <p:cNvSpPr/>
          <p:nvPr/>
        </p:nvSpPr>
        <p:spPr>
          <a:xfrm>
            <a:off x="8201826" y="4529399"/>
            <a:ext cx="2777422" cy="5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 erat diam tincidunt. 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1432F-E833-409B-847B-EC3751252625}"/>
              </a:ext>
            </a:extLst>
          </p:cNvPr>
          <p:cNvSpPr txBox="1"/>
          <p:nvPr/>
        </p:nvSpPr>
        <p:spPr>
          <a:xfrm>
            <a:off x="7231160" y="542616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99%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286317-1ED9-4425-BE5A-639FE9AD3948}"/>
              </a:ext>
            </a:extLst>
          </p:cNvPr>
          <p:cNvSpPr/>
          <p:nvPr/>
        </p:nvSpPr>
        <p:spPr>
          <a:xfrm>
            <a:off x="8201826" y="5448193"/>
            <a:ext cx="2777422" cy="5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 erat diam tincidunt. 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Shape 2751">
            <a:extLst>
              <a:ext uri="{FF2B5EF4-FFF2-40B4-BE49-F238E27FC236}">
                <a16:creationId xmlns:a16="http://schemas.microsoft.com/office/drawing/2014/main" id="{E2A1E734-0760-4A63-8233-7715D026AD06}"/>
              </a:ext>
            </a:extLst>
          </p:cNvPr>
          <p:cNvSpPr/>
          <p:nvPr/>
        </p:nvSpPr>
        <p:spPr>
          <a:xfrm>
            <a:off x="6680593" y="3674990"/>
            <a:ext cx="225577" cy="354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761">
            <a:extLst>
              <a:ext uri="{FF2B5EF4-FFF2-40B4-BE49-F238E27FC236}">
                <a16:creationId xmlns:a16="http://schemas.microsoft.com/office/drawing/2014/main" id="{A1A340AF-4113-4FB0-9989-D3FD803E34FC}"/>
              </a:ext>
            </a:extLst>
          </p:cNvPr>
          <p:cNvSpPr/>
          <p:nvPr/>
        </p:nvSpPr>
        <p:spPr>
          <a:xfrm>
            <a:off x="6595280" y="4619924"/>
            <a:ext cx="354479" cy="354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771">
            <a:extLst>
              <a:ext uri="{FF2B5EF4-FFF2-40B4-BE49-F238E27FC236}">
                <a16:creationId xmlns:a16="http://schemas.microsoft.com/office/drawing/2014/main" id="{DA64F0A4-F8EB-4188-8AA2-DE023CDB8F0A}"/>
              </a:ext>
            </a:extLst>
          </p:cNvPr>
          <p:cNvSpPr/>
          <p:nvPr/>
        </p:nvSpPr>
        <p:spPr>
          <a:xfrm>
            <a:off x="6616141" y="5547517"/>
            <a:ext cx="354479" cy="354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C94713-40D6-45CC-8E97-F37944356CBC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4BA727B-4CB6-470D-A88F-6C52981F155B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6DB647-C6C0-48B7-BF63-8F6C5C96B882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EFA7C7-0F14-4693-B34E-9B54FB0D5C70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56612D-DC87-42C1-9E1F-98F72A72851B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67D094A-393A-4151-8A3B-1DBA03CF31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16661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FCAC81-0468-44F7-9BF2-66DB23FBFBA0}"/>
              </a:ext>
            </a:extLst>
          </p:cNvPr>
          <p:cNvSpPr txBox="1"/>
          <p:nvPr/>
        </p:nvSpPr>
        <p:spPr>
          <a:xfrm>
            <a:off x="4608196" y="1119117"/>
            <a:ext cx="550479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ea typeface="Lato Bold" panose="020F0502020204030203" pitchFamily="34" charset="0"/>
                <a:cs typeface="Lato Bold" panose="020F0502020204030203" pitchFamily="34" charset="0"/>
              </a:rPr>
              <a:t>A perfect blend of creativity, energy, communication, </a:t>
            </a:r>
            <a:r>
              <a:rPr lang="en-US" sz="3000" dirty="0">
                <a:solidFill>
                  <a:schemeClr val="accent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clarity and restraint</a:t>
            </a:r>
            <a:r>
              <a:rPr lang="en-US" sz="3000" dirty="0">
                <a:ea typeface="Lato Bold" panose="020F0502020204030203" pitchFamily="34" charset="0"/>
                <a:cs typeface="Lato Bold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83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1B06696-7EE1-4B4D-BD75-C0F92133B8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6" b="26436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EFD199-8592-4242-959C-5230CAD94847}"/>
              </a:ext>
            </a:extLst>
          </p:cNvPr>
          <p:cNvSpPr/>
          <p:nvPr/>
        </p:nvSpPr>
        <p:spPr>
          <a:xfrm>
            <a:off x="4500963" y="4468735"/>
            <a:ext cx="5941291" cy="452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997DD-285B-4CC7-A9AD-688CDF81B21C}"/>
              </a:ext>
            </a:extLst>
          </p:cNvPr>
          <p:cNvSpPr/>
          <p:nvPr/>
        </p:nvSpPr>
        <p:spPr>
          <a:xfrm>
            <a:off x="4139370" y="5070423"/>
            <a:ext cx="5941291" cy="452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D59B5-CB96-4570-BE93-FB5465F945EE}"/>
              </a:ext>
            </a:extLst>
          </p:cNvPr>
          <p:cNvSpPr/>
          <p:nvPr/>
        </p:nvSpPr>
        <p:spPr>
          <a:xfrm>
            <a:off x="3680381" y="5620917"/>
            <a:ext cx="5941291" cy="452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0C402-12CB-4DC8-8051-B12B222578BC}"/>
              </a:ext>
            </a:extLst>
          </p:cNvPr>
          <p:cNvSpPr txBox="1"/>
          <p:nvPr/>
        </p:nvSpPr>
        <p:spPr>
          <a:xfrm>
            <a:off x="5307009" y="4468735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2FF5DA-832B-47C0-9806-61B2DAC6A8A0}"/>
              </a:ext>
            </a:extLst>
          </p:cNvPr>
          <p:cNvSpPr/>
          <p:nvPr/>
        </p:nvSpPr>
        <p:spPr>
          <a:xfrm>
            <a:off x="5721440" y="4524288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F1381-C2A0-46E8-9905-E2FCDE9D4778}"/>
              </a:ext>
            </a:extLst>
          </p:cNvPr>
          <p:cNvSpPr txBox="1"/>
          <p:nvPr/>
        </p:nvSpPr>
        <p:spPr>
          <a:xfrm>
            <a:off x="4959064" y="5129072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D8679C-8368-406B-9D46-0C4802B15DBD}"/>
              </a:ext>
            </a:extLst>
          </p:cNvPr>
          <p:cNvSpPr/>
          <p:nvPr/>
        </p:nvSpPr>
        <p:spPr>
          <a:xfrm>
            <a:off x="5373495" y="5184625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37CAC-4179-45CB-B702-A99B3201F5DB}"/>
              </a:ext>
            </a:extLst>
          </p:cNvPr>
          <p:cNvSpPr txBox="1"/>
          <p:nvPr/>
        </p:nvSpPr>
        <p:spPr>
          <a:xfrm>
            <a:off x="4568315" y="5649526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9D167A-4844-41CA-BFD7-38742CF8546B}"/>
              </a:ext>
            </a:extLst>
          </p:cNvPr>
          <p:cNvSpPr/>
          <p:nvPr/>
        </p:nvSpPr>
        <p:spPr>
          <a:xfrm>
            <a:off x="4982746" y="5705079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86981A-3039-467D-8D70-06C3F336BA62}"/>
              </a:ext>
            </a:extLst>
          </p:cNvPr>
          <p:cNvSpPr txBox="1"/>
          <p:nvPr/>
        </p:nvSpPr>
        <p:spPr>
          <a:xfrm>
            <a:off x="6110870" y="2139373"/>
            <a:ext cx="424352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en-US" sz="3000">
                <a:ea typeface="Lato Bold" panose="020F0502020204030203" pitchFamily="34" charset="0"/>
                <a:cs typeface="Lato Bold" panose="020F0502020204030203" pitchFamily="34" charset="0"/>
              </a:rPr>
              <a:t>Creating ideas and building brands that </a:t>
            </a:r>
            <a:r>
              <a:rPr lang="en-US" sz="3000">
                <a:solidFill>
                  <a:schemeClr val="accent4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truly matter </a:t>
            </a:r>
            <a:r>
              <a:rPr lang="en-US" sz="3000">
                <a:ea typeface="Lato Bold" panose="020F0502020204030203" pitchFamily="34" charset="0"/>
                <a:cs typeface="Lato Bold" panose="020F0502020204030203" pitchFamily="34" charset="0"/>
              </a:rPr>
              <a:t>to people.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36D45B-8F4D-4E48-A237-0A50276E8618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3A3820-9EAD-47C5-8F63-86C345554480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51E444-BCCE-46EE-89EB-E6A3B4A44114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066C3C-B7FE-4083-BB74-681069D15712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B7EEF4-EB0F-449C-AB38-1ADA214A1640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508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E57CD8A-D940-4326-A90D-EE44C3C46B5C}"/>
              </a:ext>
            </a:extLst>
          </p:cNvPr>
          <p:cNvSpPr/>
          <p:nvPr/>
        </p:nvSpPr>
        <p:spPr>
          <a:xfrm>
            <a:off x="741565" y="3098669"/>
            <a:ext cx="666206" cy="666206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20D353-77C9-45FB-8627-166BE86B15EA}"/>
              </a:ext>
            </a:extLst>
          </p:cNvPr>
          <p:cNvSpPr/>
          <p:nvPr/>
        </p:nvSpPr>
        <p:spPr>
          <a:xfrm>
            <a:off x="741565" y="4188555"/>
            <a:ext cx="666206" cy="66620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E253A7-5535-467F-99B6-8B49C74F3438}"/>
              </a:ext>
            </a:extLst>
          </p:cNvPr>
          <p:cNvSpPr/>
          <p:nvPr/>
        </p:nvSpPr>
        <p:spPr>
          <a:xfrm>
            <a:off x="741565" y="5278441"/>
            <a:ext cx="666206" cy="666206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2EA332-A7BC-4DB6-ABFB-2ED83DF9FEB7}"/>
              </a:ext>
            </a:extLst>
          </p:cNvPr>
          <p:cNvSpPr/>
          <p:nvPr/>
        </p:nvSpPr>
        <p:spPr>
          <a:xfrm>
            <a:off x="1655965" y="3071208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accent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C39165-BA2D-40D7-ACBA-62EB63B7C232}"/>
              </a:ext>
            </a:extLst>
          </p:cNvPr>
          <p:cNvSpPr/>
          <p:nvPr/>
        </p:nvSpPr>
        <p:spPr>
          <a:xfrm>
            <a:off x="1655965" y="4115439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accent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A79B3-769D-428C-988C-9CF590A31AE2}"/>
              </a:ext>
            </a:extLst>
          </p:cNvPr>
          <p:cNvSpPr/>
          <p:nvPr/>
        </p:nvSpPr>
        <p:spPr>
          <a:xfrm>
            <a:off x="1655965" y="5192715"/>
            <a:ext cx="39630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accent3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elit. </a:t>
            </a:r>
            <a:r>
              <a:rPr lang="en-US" sz="120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Donec fringilla erat malesuada ante tristique ullamcorper. In vulputate.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Shape 2755">
            <a:extLst>
              <a:ext uri="{FF2B5EF4-FFF2-40B4-BE49-F238E27FC236}">
                <a16:creationId xmlns:a16="http://schemas.microsoft.com/office/drawing/2014/main" id="{A9C8A180-4C4F-4D78-98E4-73FFC4C5CF22}"/>
              </a:ext>
            </a:extLst>
          </p:cNvPr>
          <p:cNvSpPr/>
          <p:nvPr/>
        </p:nvSpPr>
        <p:spPr>
          <a:xfrm>
            <a:off x="974163" y="3308933"/>
            <a:ext cx="201010" cy="24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765">
            <a:extLst>
              <a:ext uri="{FF2B5EF4-FFF2-40B4-BE49-F238E27FC236}">
                <a16:creationId xmlns:a16="http://schemas.microsoft.com/office/drawing/2014/main" id="{B6883A6F-2F06-48E4-B73F-A7DBE5490158}"/>
              </a:ext>
            </a:extLst>
          </p:cNvPr>
          <p:cNvSpPr/>
          <p:nvPr/>
        </p:nvSpPr>
        <p:spPr>
          <a:xfrm>
            <a:off x="898357" y="4351979"/>
            <a:ext cx="339357" cy="339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775">
            <a:extLst>
              <a:ext uri="{FF2B5EF4-FFF2-40B4-BE49-F238E27FC236}">
                <a16:creationId xmlns:a16="http://schemas.microsoft.com/office/drawing/2014/main" id="{2863AE6A-726C-4D34-B1A7-0266B9BF28D2}"/>
              </a:ext>
            </a:extLst>
          </p:cNvPr>
          <p:cNvSpPr/>
          <p:nvPr/>
        </p:nvSpPr>
        <p:spPr>
          <a:xfrm>
            <a:off x="842061" y="5468546"/>
            <a:ext cx="465214" cy="338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090A6B-D38A-4609-9A99-818B1A2210A6}"/>
              </a:ext>
            </a:extLst>
          </p:cNvPr>
          <p:cNvSpPr txBox="1"/>
          <p:nvPr/>
        </p:nvSpPr>
        <p:spPr>
          <a:xfrm>
            <a:off x="741565" y="1130503"/>
            <a:ext cx="465070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>
                <a:ea typeface="Lato Bold" panose="020F0502020204030203" pitchFamily="34" charset="0"/>
                <a:cs typeface="Lato Bold" panose="020F0502020204030203" pitchFamily="34" charset="0"/>
              </a:rPr>
              <a:t>We found our creative space that is </a:t>
            </a:r>
            <a:r>
              <a:rPr lang="en-US" sz="3600">
                <a:solidFill>
                  <a:schemeClr val="accent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open for you.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5CFDD4-30B4-48A4-B545-3C34888993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r="766" b="-131"/>
          <a:stretch/>
        </p:blipFill>
        <p:spPr>
          <a:xfrm>
            <a:off x="5392270" y="-40062"/>
            <a:ext cx="10932459" cy="6884895"/>
          </a:xfrm>
        </p:spPr>
      </p:pic>
    </p:spTree>
    <p:extLst>
      <p:ext uri="{BB962C8B-B14F-4D97-AF65-F5344CB8AC3E}">
        <p14:creationId xmlns:p14="http://schemas.microsoft.com/office/powerpoint/2010/main" val="406530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E7CFF8-59C1-4056-BF11-83F0902CAF94}"/>
              </a:ext>
            </a:extLst>
          </p:cNvPr>
          <p:cNvSpPr/>
          <p:nvPr/>
        </p:nvSpPr>
        <p:spPr>
          <a:xfrm>
            <a:off x="6096000" y="3964861"/>
            <a:ext cx="4412974" cy="452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F5F616-DC4C-4A9B-B7A3-E130285EB784}"/>
              </a:ext>
            </a:extLst>
          </p:cNvPr>
          <p:cNvSpPr/>
          <p:nvPr/>
        </p:nvSpPr>
        <p:spPr>
          <a:xfrm>
            <a:off x="6096000" y="4500565"/>
            <a:ext cx="4412974" cy="452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0DE3A3-8701-4E10-982C-774C273A26B0}"/>
              </a:ext>
            </a:extLst>
          </p:cNvPr>
          <p:cNvSpPr/>
          <p:nvPr/>
        </p:nvSpPr>
        <p:spPr>
          <a:xfrm>
            <a:off x="6096000" y="5046609"/>
            <a:ext cx="4412974" cy="452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F2BD81-8706-4B20-AEB8-BDA3290560A8}"/>
              </a:ext>
            </a:extLst>
          </p:cNvPr>
          <p:cNvSpPr txBox="1"/>
          <p:nvPr/>
        </p:nvSpPr>
        <p:spPr>
          <a:xfrm>
            <a:off x="6311167" y="3964861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0E1988-AADA-4ACD-A4A9-ACEE09E8AB3D}"/>
              </a:ext>
            </a:extLst>
          </p:cNvPr>
          <p:cNvSpPr/>
          <p:nvPr/>
        </p:nvSpPr>
        <p:spPr>
          <a:xfrm>
            <a:off x="6725598" y="4020414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A22608-2DA6-4BF8-A2D4-160CFAC00CC8}"/>
              </a:ext>
            </a:extLst>
          </p:cNvPr>
          <p:cNvSpPr txBox="1"/>
          <p:nvPr/>
        </p:nvSpPr>
        <p:spPr>
          <a:xfrm>
            <a:off x="6311167" y="4559214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D53211-C8EE-407E-8092-4CABD7FB8E9E}"/>
              </a:ext>
            </a:extLst>
          </p:cNvPr>
          <p:cNvSpPr/>
          <p:nvPr/>
        </p:nvSpPr>
        <p:spPr>
          <a:xfrm>
            <a:off x="6725598" y="4614767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05ADA5-9E2D-4C3E-A3B6-D3533BD86980}"/>
              </a:ext>
            </a:extLst>
          </p:cNvPr>
          <p:cNvSpPr txBox="1"/>
          <p:nvPr/>
        </p:nvSpPr>
        <p:spPr>
          <a:xfrm>
            <a:off x="6311167" y="5075218"/>
            <a:ext cx="3366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7FBA30-829D-41E9-A9A5-36057EFFACD4}"/>
              </a:ext>
            </a:extLst>
          </p:cNvPr>
          <p:cNvSpPr/>
          <p:nvPr/>
        </p:nvSpPr>
        <p:spPr>
          <a:xfrm>
            <a:off x="6725598" y="5130771"/>
            <a:ext cx="3721329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F15E55-077A-43AC-A09C-526C97EBE9EE}"/>
              </a:ext>
            </a:extLst>
          </p:cNvPr>
          <p:cNvSpPr txBox="1"/>
          <p:nvPr/>
        </p:nvSpPr>
        <p:spPr>
          <a:xfrm flipH="1">
            <a:off x="6096000" y="1649178"/>
            <a:ext cx="28608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ad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5BFF56-3E4C-45BF-A4AE-ADFDFDBF85EA}"/>
              </a:ext>
            </a:extLst>
          </p:cNvPr>
          <p:cNvGrpSpPr/>
          <p:nvPr/>
        </p:nvGrpSpPr>
        <p:grpSpPr>
          <a:xfrm>
            <a:off x="11050137" y="6446180"/>
            <a:ext cx="921229" cy="169115"/>
            <a:chOff x="-689113" y="1550504"/>
            <a:chExt cx="1371600" cy="2517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86217D-EDF8-4208-8B6D-7958F819EF59}"/>
                </a:ext>
              </a:extLst>
            </p:cNvPr>
            <p:cNvSpPr/>
            <p:nvPr/>
          </p:nvSpPr>
          <p:spPr>
            <a:xfrm>
              <a:off x="-689113" y="1550504"/>
              <a:ext cx="251792" cy="25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567C0C-5910-4F9B-96D1-9BBB3A5F3F1E}"/>
                </a:ext>
              </a:extLst>
            </p:cNvPr>
            <p:cNvSpPr/>
            <p:nvPr/>
          </p:nvSpPr>
          <p:spPr>
            <a:xfrm>
              <a:off x="-315844" y="1550504"/>
              <a:ext cx="251792" cy="251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720ED7-FADF-4753-8840-445626368B9E}"/>
                </a:ext>
              </a:extLst>
            </p:cNvPr>
            <p:cNvSpPr/>
            <p:nvPr/>
          </p:nvSpPr>
          <p:spPr>
            <a:xfrm>
              <a:off x="57425" y="1550504"/>
              <a:ext cx="251792" cy="2517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C94392-CF54-4AF1-B24E-F4670EB44CB0}"/>
                </a:ext>
              </a:extLst>
            </p:cNvPr>
            <p:cNvSpPr/>
            <p:nvPr/>
          </p:nvSpPr>
          <p:spPr>
            <a:xfrm>
              <a:off x="430695" y="1550504"/>
              <a:ext cx="251792" cy="2517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12804958-0839-4259-A2B0-B58128C83C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642"/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4ED92BC4-E0C6-4486-B4E3-1D55F3AD81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642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FDF928EE-93C8-47FA-A242-E541DC1ABF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1" b="16691"/>
          <a:stretch>
            <a:fillRect/>
          </a:stretch>
        </p:blipFill>
        <p:spPr/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B3A574EE-FC7A-419C-A552-BCCC4161D8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1" b="166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89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Auditori busi">
      <a:dk1>
        <a:srgbClr val="0D0D0D"/>
      </a:dk1>
      <a:lt1>
        <a:srgbClr val="F9F9F9"/>
      </a:lt1>
      <a:dk2>
        <a:srgbClr val="44546A"/>
      </a:dk2>
      <a:lt2>
        <a:srgbClr val="E7E6E6"/>
      </a:lt2>
      <a:accent1>
        <a:srgbClr val="1FA185"/>
      </a:accent1>
      <a:accent2>
        <a:srgbClr val="9CBB5D"/>
      </a:accent2>
      <a:accent3>
        <a:srgbClr val="F29B27"/>
      </a:accent3>
      <a:accent4>
        <a:srgbClr val="BD382F"/>
      </a:accent4>
      <a:accent5>
        <a:srgbClr val="445569"/>
      </a:accent5>
      <a:accent6>
        <a:srgbClr val="1F3864"/>
      </a:accent6>
      <a:hlink>
        <a:srgbClr val="0563C1"/>
      </a:hlink>
      <a:folHlink>
        <a:srgbClr val="954F72"/>
      </a:folHlink>
    </a:clrScheme>
    <a:fontScheme name="Custom 96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1073</Words>
  <Application>Microsoft Office PowerPoint</Application>
  <PresentationFormat>Widescreen</PresentationFormat>
  <Paragraphs>108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46</cp:revision>
  <dcterms:created xsi:type="dcterms:W3CDTF">2017-10-03T04:37:02Z</dcterms:created>
  <dcterms:modified xsi:type="dcterms:W3CDTF">2021-03-08T15:10:52Z</dcterms:modified>
</cp:coreProperties>
</file>