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60" r:id="rId3"/>
    <p:sldId id="261" r:id="rId4"/>
    <p:sldId id="264" r:id="rId5"/>
    <p:sldId id="256" r:id="rId6"/>
    <p:sldId id="258" r:id="rId7"/>
    <p:sldId id="257" r:id="rId8"/>
    <p:sldId id="259" r:id="rId9"/>
    <p:sldId id="262" r:id="rId10"/>
    <p:sldId id="263" r:id="rId1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203" d="100"/>
          <a:sy n="203" d="100"/>
        </p:scale>
        <p:origin x="508"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199243-DB37-4FC3-9164-FEC89C994C82}"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08A48-93F0-456D-8C98-E161B7A8B0A6}" type="slidenum">
              <a:rPr lang="en-US" smtClean="0"/>
              <a:t>‹#›</a:t>
            </a:fld>
            <a:endParaRPr lang="en-US"/>
          </a:p>
        </p:txBody>
      </p:sp>
    </p:spTree>
    <p:extLst>
      <p:ext uri="{BB962C8B-B14F-4D97-AF65-F5344CB8AC3E}">
        <p14:creationId xmlns:p14="http://schemas.microsoft.com/office/powerpoint/2010/main" val="1215813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199243-DB37-4FC3-9164-FEC89C994C82}"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08A48-93F0-456D-8C98-E161B7A8B0A6}" type="slidenum">
              <a:rPr lang="en-US" smtClean="0"/>
              <a:t>‹#›</a:t>
            </a:fld>
            <a:endParaRPr lang="en-US"/>
          </a:p>
        </p:txBody>
      </p:sp>
    </p:spTree>
    <p:extLst>
      <p:ext uri="{BB962C8B-B14F-4D97-AF65-F5344CB8AC3E}">
        <p14:creationId xmlns:p14="http://schemas.microsoft.com/office/powerpoint/2010/main" val="2021597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199243-DB37-4FC3-9164-FEC89C994C82}"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08A48-93F0-456D-8C98-E161B7A8B0A6}" type="slidenum">
              <a:rPr lang="en-US" smtClean="0"/>
              <a:t>‹#›</a:t>
            </a:fld>
            <a:endParaRPr lang="en-US"/>
          </a:p>
        </p:txBody>
      </p:sp>
    </p:spTree>
    <p:extLst>
      <p:ext uri="{BB962C8B-B14F-4D97-AF65-F5344CB8AC3E}">
        <p14:creationId xmlns:p14="http://schemas.microsoft.com/office/powerpoint/2010/main" val="658385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199243-DB37-4FC3-9164-FEC89C994C82}"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08A48-93F0-456D-8C98-E161B7A8B0A6}" type="slidenum">
              <a:rPr lang="en-US" smtClean="0"/>
              <a:t>‹#›</a:t>
            </a:fld>
            <a:endParaRPr lang="en-US"/>
          </a:p>
        </p:txBody>
      </p:sp>
    </p:spTree>
    <p:extLst>
      <p:ext uri="{BB962C8B-B14F-4D97-AF65-F5344CB8AC3E}">
        <p14:creationId xmlns:p14="http://schemas.microsoft.com/office/powerpoint/2010/main" val="3080626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199243-DB37-4FC3-9164-FEC89C994C82}" type="datetimeFigureOut">
              <a:rPr lang="en-US" smtClean="0"/>
              <a:t>7/24/2019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08A48-93F0-456D-8C98-E161B7A8B0A6}" type="slidenum">
              <a:rPr lang="en-US" smtClean="0"/>
              <a:t>‹#›</a:t>
            </a:fld>
            <a:endParaRPr lang="en-US"/>
          </a:p>
        </p:txBody>
      </p:sp>
    </p:spTree>
    <p:extLst>
      <p:ext uri="{BB962C8B-B14F-4D97-AF65-F5344CB8AC3E}">
        <p14:creationId xmlns:p14="http://schemas.microsoft.com/office/powerpoint/2010/main" val="672229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199243-DB37-4FC3-9164-FEC89C994C82}" type="datetimeFigureOut">
              <a:rPr lang="en-US" smtClean="0"/>
              <a:t>7/24/2019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08A48-93F0-456D-8C98-E161B7A8B0A6}" type="slidenum">
              <a:rPr lang="en-US" smtClean="0"/>
              <a:t>‹#›</a:t>
            </a:fld>
            <a:endParaRPr lang="en-US"/>
          </a:p>
        </p:txBody>
      </p:sp>
    </p:spTree>
    <p:extLst>
      <p:ext uri="{BB962C8B-B14F-4D97-AF65-F5344CB8AC3E}">
        <p14:creationId xmlns:p14="http://schemas.microsoft.com/office/powerpoint/2010/main" val="3887777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199243-DB37-4FC3-9164-FEC89C994C82}" type="datetimeFigureOut">
              <a:rPr lang="en-US" smtClean="0"/>
              <a:t>7/24/2019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108A48-93F0-456D-8C98-E161B7A8B0A6}" type="slidenum">
              <a:rPr lang="en-US" smtClean="0"/>
              <a:t>‹#›</a:t>
            </a:fld>
            <a:endParaRPr lang="en-US"/>
          </a:p>
        </p:txBody>
      </p:sp>
    </p:spTree>
    <p:extLst>
      <p:ext uri="{BB962C8B-B14F-4D97-AF65-F5344CB8AC3E}">
        <p14:creationId xmlns:p14="http://schemas.microsoft.com/office/powerpoint/2010/main" val="957906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199243-DB37-4FC3-9164-FEC89C994C82}" type="datetimeFigureOut">
              <a:rPr lang="en-US" smtClean="0"/>
              <a:t>7/24/2019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108A48-93F0-456D-8C98-E161B7A8B0A6}" type="slidenum">
              <a:rPr lang="en-US" smtClean="0"/>
              <a:t>‹#›</a:t>
            </a:fld>
            <a:endParaRPr lang="en-US"/>
          </a:p>
        </p:txBody>
      </p:sp>
    </p:spTree>
    <p:extLst>
      <p:ext uri="{BB962C8B-B14F-4D97-AF65-F5344CB8AC3E}">
        <p14:creationId xmlns:p14="http://schemas.microsoft.com/office/powerpoint/2010/main" val="415818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199243-DB37-4FC3-9164-FEC89C994C82}" type="datetimeFigureOut">
              <a:rPr lang="en-US" smtClean="0"/>
              <a:t>7/24/2019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108A48-93F0-456D-8C98-E161B7A8B0A6}" type="slidenum">
              <a:rPr lang="en-US" smtClean="0"/>
              <a:t>‹#›</a:t>
            </a:fld>
            <a:endParaRPr lang="en-US"/>
          </a:p>
        </p:txBody>
      </p:sp>
    </p:spTree>
    <p:extLst>
      <p:ext uri="{BB962C8B-B14F-4D97-AF65-F5344CB8AC3E}">
        <p14:creationId xmlns:p14="http://schemas.microsoft.com/office/powerpoint/2010/main" val="1899111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199243-DB37-4FC3-9164-FEC89C994C82}" type="datetimeFigureOut">
              <a:rPr lang="en-US" smtClean="0"/>
              <a:t>7/24/2019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08A48-93F0-456D-8C98-E161B7A8B0A6}" type="slidenum">
              <a:rPr lang="en-US" smtClean="0"/>
              <a:t>‹#›</a:t>
            </a:fld>
            <a:endParaRPr lang="en-US"/>
          </a:p>
        </p:txBody>
      </p:sp>
    </p:spTree>
    <p:extLst>
      <p:ext uri="{BB962C8B-B14F-4D97-AF65-F5344CB8AC3E}">
        <p14:creationId xmlns:p14="http://schemas.microsoft.com/office/powerpoint/2010/main" val="1216563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199243-DB37-4FC3-9164-FEC89C994C82}" type="datetimeFigureOut">
              <a:rPr lang="en-US" smtClean="0"/>
              <a:t>7/24/2019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08A48-93F0-456D-8C98-E161B7A8B0A6}" type="slidenum">
              <a:rPr lang="en-US" smtClean="0"/>
              <a:t>‹#›</a:t>
            </a:fld>
            <a:endParaRPr lang="en-US"/>
          </a:p>
        </p:txBody>
      </p:sp>
    </p:spTree>
    <p:extLst>
      <p:ext uri="{BB962C8B-B14F-4D97-AF65-F5344CB8AC3E}">
        <p14:creationId xmlns:p14="http://schemas.microsoft.com/office/powerpoint/2010/main" val="1997501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7199243-DB37-4FC3-9164-FEC89C994C82}" type="datetimeFigureOut">
              <a:rPr lang="en-US" smtClean="0"/>
              <a:t>7/24/2019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3108A48-93F0-456D-8C98-E161B7A8B0A6}" type="slidenum">
              <a:rPr lang="en-US" smtClean="0"/>
              <a:t>‹#›</a:t>
            </a:fld>
            <a:endParaRPr lang="en-US"/>
          </a:p>
        </p:txBody>
      </p:sp>
    </p:spTree>
    <p:extLst>
      <p:ext uri="{BB962C8B-B14F-4D97-AF65-F5344CB8AC3E}">
        <p14:creationId xmlns:p14="http://schemas.microsoft.com/office/powerpoint/2010/main" val="120709287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0102" r="36122" b="16967"/>
          <a:stretch/>
        </p:blipFill>
        <p:spPr>
          <a:xfrm>
            <a:off x="0" y="0"/>
            <a:ext cx="3087444" cy="4270786"/>
          </a:xfrm>
          <a:prstGeom prst="rect">
            <a:avLst/>
          </a:prstGeom>
        </p:spPr>
      </p:pic>
      <p:sp>
        <p:nvSpPr>
          <p:cNvPr id="9" name="TextBox 8"/>
          <p:cNvSpPr txBox="1"/>
          <p:nvPr/>
        </p:nvSpPr>
        <p:spPr>
          <a:xfrm>
            <a:off x="0" y="4324350"/>
            <a:ext cx="9144000" cy="76944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400" b="1" dirty="0">
                <a:solidFill>
                  <a:schemeClr val="tx1"/>
                </a:solidFill>
                <a:latin typeface="Eras Demi ITC" pitchFamily="34" charset="0"/>
                <a:cs typeface="AFSANEH" pitchFamily="2" charset="-78"/>
              </a:rPr>
              <a:t>FITNESS TEMPLATE</a:t>
            </a:r>
            <a:endParaRPr lang="en-US" sz="2400" b="1" dirty="0">
              <a:solidFill>
                <a:schemeClr val="tx1"/>
              </a:solidFill>
              <a:latin typeface="Eras Demi ITC" pitchFamily="34" charset="0"/>
              <a:cs typeface="AFSANEH" pitchFamily="2" charset="-78"/>
            </a:endParaRP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53222" t="10079" r="3134" b="6889"/>
          <a:stretch/>
        </p:blipFill>
        <p:spPr>
          <a:xfrm>
            <a:off x="6127252" y="0"/>
            <a:ext cx="3020212" cy="4270786"/>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58233" t="17399" r="2768"/>
          <a:stretch/>
        </p:blipFill>
        <p:spPr>
          <a:xfrm>
            <a:off x="3087444" y="0"/>
            <a:ext cx="3039808" cy="4270786"/>
          </a:xfrm>
          <a:prstGeom prst="rect">
            <a:avLst/>
          </a:prstGeom>
        </p:spPr>
      </p:pic>
    </p:spTree>
    <p:extLst>
      <p:ext uri="{BB962C8B-B14F-4D97-AF65-F5344CB8AC3E}">
        <p14:creationId xmlns:p14="http://schemas.microsoft.com/office/powerpoint/2010/main" val="3008736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0336" b="5089"/>
          <a:stretch/>
        </p:blipFill>
        <p:spPr>
          <a:xfrm>
            <a:off x="0" y="1"/>
            <a:ext cx="9144000" cy="5143500"/>
          </a:xfrm>
          <a:prstGeom prst="rect">
            <a:avLst/>
          </a:prstGeom>
        </p:spPr>
      </p:pic>
      <p:sp>
        <p:nvSpPr>
          <p:cNvPr id="5" name="TextBox 4"/>
          <p:cNvSpPr txBox="1"/>
          <p:nvPr/>
        </p:nvSpPr>
        <p:spPr>
          <a:xfrm>
            <a:off x="5410199" y="3409950"/>
            <a:ext cx="3581401" cy="1600438"/>
          </a:xfrm>
          <a:prstGeom prst="rect">
            <a:avLst/>
          </a:prstGeom>
          <a:ln w="28575"/>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1400" dirty="0">
                <a:latin typeface="Eras Demi ITC" pitchFamily="34" charset="0"/>
              </a:rPr>
              <a:t>For people who are healthy, a healthy diet is not complicated and contains mostly fruits, vegetables, and whole grains, and includes little to no processed food and sweetened beverages. Fruits also help them in weight lose.</a:t>
            </a:r>
          </a:p>
        </p:txBody>
      </p:sp>
    </p:spTree>
    <p:extLst>
      <p:ext uri="{BB962C8B-B14F-4D97-AF65-F5344CB8AC3E}">
        <p14:creationId xmlns:p14="http://schemas.microsoft.com/office/powerpoint/2010/main" val="2056100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1428" b="13315"/>
          <a:stretch/>
        </p:blipFill>
        <p:spPr>
          <a:xfrm>
            <a:off x="0" y="0"/>
            <a:ext cx="9144000" cy="5143500"/>
          </a:xfrm>
          <a:prstGeom prst="rect">
            <a:avLst/>
          </a:prstGeom>
        </p:spPr>
      </p:pic>
      <p:sp>
        <p:nvSpPr>
          <p:cNvPr id="5" name="TextBox 4"/>
          <p:cNvSpPr txBox="1"/>
          <p:nvPr/>
        </p:nvSpPr>
        <p:spPr>
          <a:xfrm>
            <a:off x="76200" y="3638550"/>
            <a:ext cx="3962400" cy="1384995"/>
          </a:xfrm>
          <a:prstGeom prst="rect">
            <a:avLst/>
          </a:prstGeom>
          <a:ln/>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1400" dirty="0">
                <a:latin typeface="Eras Demi ITC" pitchFamily="34" charset="0"/>
              </a:rPr>
              <a:t>Exercise is any bodily activity that enhances physical fitness and overall health and wellness. It is performed for various reasons, to aid growth and improve strength, developing muscles, weight loss or improving health and also for enjoyment. </a:t>
            </a:r>
          </a:p>
        </p:txBody>
      </p:sp>
    </p:spTree>
    <p:extLst>
      <p:ext uri="{BB962C8B-B14F-4D97-AF65-F5344CB8AC3E}">
        <p14:creationId xmlns:p14="http://schemas.microsoft.com/office/powerpoint/2010/main" val="3297000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5901" b="5574"/>
          <a:stretch/>
        </p:blipFill>
        <p:spPr>
          <a:xfrm>
            <a:off x="0" y="0"/>
            <a:ext cx="9144000" cy="5143500"/>
          </a:xfrm>
          <a:prstGeom prst="rect">
            <a:avLst/>
          </a:prstGeom>
        </p:spPr>
      </p:pic>
      <p:sp>
        <p:nvSpPr>
          <p:cNvPr id="5" name="TextBox 4"/>
          <p:cNvSpPr txBox="1"/>
          <p:nvPr/>
        </p:nvSpPr>
        <p:spPr>
          <a:xfrm>
            <a:off x="76200" y="3409712"/>
            <a:ext cx="3810000" cy="1600438"/>
          </a:xfrm>
          <a:prstGeom prst="rect">
            <a:avLst/>
          </a:prstGeom>
          <a:ln w="28575"/>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1400" dirty="0">
                <a:latin typeface="Eras Demi ITC" pitchFamily="34" charset="0"/>
              </a:rPr>
              <a:t>Gym is a covered location for gymnastics, athletics and gymnastic services. The word is derived from the ancient Greek gymnasium They are commonly found in athletic and fitness centers, and as activity and learning spaces in educational institutions.</a:t>
            </a:r>
          </a:p>
        </p:txBody>
      </p:sp>
    </p:spTree>
    <p:extLst>
      <p:ext uri="{BB962C8B-B14F-4D97-AF65-F5344CB8AC3E}">
        <p14:creationId xmlns:p14="http://schemas.microsoft.com/office/powerpoint/2010/main" val="4160056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5276" b="549"/>
          <a:stretch/>
        </p:blipFill>
        <p:spPr>
          <a:xfrm>
            <a:off x="0" y="-1"/>
            <a:ext cx="9144000" cy="5143501"/>
          </a:xfrm>
          <a:prstGeom prst="rect">
            <a:avLst/>
          </a:prstGeom>
        </p:spPr>
      </p:pic>
      <p:sp>
        <p:nvSpPr>
          <p:cNvPr id="5" name="TextBox 4"/>
          <p:cNvSpPr txBox="1"/>
          <p:nvPr/>
        </p:nvSpPr>
        <p:spPr>
          <a:xfrm>
            <a:off x="4724400" y="3194268"/>
            <a:ext cx="4267200" cy="1815882"/>
          </a:xfrm>
          <a:prstGeom prst="rect">
            <a:avLst/>
          </a:prstGeom>
          <a:ln w="28575"/>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1400" dirty="0">
                <a:latin typeface="Eras Demi ITC" pitchFamily="34" charset="0"/>
              </a:rPr>
              <a:t>Physical exercise is important for maintaining physical fitness and can contribute to maintaining a healthy weight, regulating the digestive system, building and maintaining healthy bone density, muscle strength, and joint mobility, promoting physiological well-being, reducing surgical risks, and strengthening the immune system,</a:t>
            </a:r>
          </a:p>
        </p:txBody>
      </p:sp>
    </p:spTree>
    <p:extLst>
      <p:ext uri="{BB962C8B-B14F-4D97-AF65-F5344CB8AC3E}">
        <p14:creationId xmlns:p14="http://schemas.microsoft.com/office/powerpoint/2010/main" val="2203641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5854" r="827"/>
          <a:stretch/>
        </p:blipFill>
        <p:spPr>
          <a:xfrm>
            <a:off x="0" y="0"/>
            <a:ext cx="9144000" cy="5162550"/>
          </a:xfrm>
          <a:prstGeom prst="rect">
            <a:avLst/>
          </a:prstGeom>
        </p:spPr>
      </p:pic>
      <p:sp>
        <p:nvSpPr>
          <p:cNvPr id="5" name="TextBox 4"/>
          <p:cNvSpPr txBox="1"/>
          <p:nvPr/>
        </p:nvSpPr>
        <p:spPr>
          <a:xfrm>
            <a:off x="76200" y="3701355"/>
            <a:ext cx="4191000" cy="1384995"/>
          </a:xfrm>
          <a:prstGeom prst="rect">
            <a:avLst/>
          </a:prstGeom>
          <a:ln w="28575"/>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1400" dirty="0">
                <a:latin typeface="Eras Demi ITC" pitchFamily="34" charset="0"/>
              </a:rPr>
              <a:t>Gym is not only makes you physically fit but also mentally. In  this current busy life schedule people are neglecting the most important asset of their life i.e. their own health. Doing gym on routine basis enforces you to eat clean and avoid fast foods, alcohol, smoking etc.</a:t>
            </a:r>
          </a:p>
        </p:txBody>
      </p:sp>
    </p:spTree>
    <p:extLst>
      <p:ext uri="{BB962C8B-B14F-4D97-AF65-F5344CB8AC3E}">
        <p14:creationId xmlns:p14="http://schemas.microsoft.com/office/powerpoint/2010/main" val="4224244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5319"/>
          <a:stretch/>
        </p:blipFill>
        <p:spPr>
          <a:xfrm>
            <a:off x="0" y="0"/>
            <a:ext cx="9144000" cy="5162550"/>
          </a:xfrm>
          <a:prstGeom prst="rect">
            <a:avLst/>
          </a:prstGeom>
        </p:spPr>
      </p:pic>
      <p:sp>
        <p:nvSpPr>
          <p:cNvPr id="6" name="TextBox 5"/>
          <p:cNvSpPr txBox="1"/>
          <p:nvPr/>
        </p:nvSpPr>
        <p:spPr>
          <a:xfrm>
            <a:off x="838200" y="2157845"/>
            <a:ext cx="3276600" cy="1169551"/>
          </a:xfrm>
          <a:prstGeom prst="rect">
            <a:avLst/>
          </a:prstGeom>
          <a:ln w="28575"/>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1400" dirty="0">
                <a:latin typeface="Eras Demi ITC" pitchFamily="34" charset="0"/>
              </a:rPr>
              <a:t>When you work out and stay active on a regular basis, it's not just a coincidence that you feel less stressed out, less anxious, and generally happier.</a:t>
            </a:r>
          </a:p>
        </p:txBody>
      </p:sp>
    </p:spTree>
    <p:extLst>
      <p:ext uri="{BB962C8B-B14F-4D97-AF65-F5344CB8AC3E}">
        <p14:creationId xmlns:p14="http://schemas.microsoft.com/office/powerpoint/2010/main" val="3154395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5625"/>
          <a:stretch/>
        </p:blipFill>
        <p:spPr>
          <a:xfrm>
            <a:off x="0" y="0"/>
            <a:ext cx="9144000" cy="5143500"/>
          </a:xfrm>
          <a:prstGeom prst="rect">
            <a:avLst/>
          </a:prstGeom>
        </p:spPr>
      </p:pic>
      <p:sp>
        <p:nvSpPr>
          <p:cNvPr id="5" name="TextBox 4"/>
          <p:cNvSpPr txBox="1"/>
          <p:nvPr/>
        </p:nvSpPr>
        <p:spPr>
          <a:xfrm>
            <a:off x="5562600" y="3516690"/>
            <a:ext cx="3352800" cy="1384995"/>
          </a:xfrm>
          <a:prstGeom prst="rect">
            <a:avLst/>
          </a:prstGeom>
          <a:ln w="28575"/>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1400" dirty="0">
                <a:latin typeface="Eras Demi ITC" pitchFamily="34" charset="0"/>
              </a:rPr>
              <a:t>Water is an essential nutrient our body depends upon for optimal health and fitness. It keeps us hydrated and assists with other vital processes at every level of human function.</a:t>
            </a:r>
          </a:p>
        </p:txBody>
      </p:sp>
    </p:spTree>
    <p:extLst>
      <p:ext uri="{BB962C8B-B14F-4D97-AF65-F5344CB8AC3E}">
        <p14:creationId xmlns:p14="http://schemas.microsoft.com/office/powerpoint/2010/main" val="2671842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18713" b="5607"/>
          <a:stretch/>
        </p:blipFill>
        <p:spPr>
          <a:xfrm>
            <a:off x="0" y="0"/>
            <a:ext cx="9144000" cy="5143500"/>
          </a:xfrm>
          <a:prstGeom prst="rect">
            <a:avLst/>
          </a:prstGeom>
        </p:spPr>
      </p:pic>
      <p:sp>
        <p:nvSpPr>
          <p:cNvPr id="7" name="TextBox 6"/>
          <p:cNvSpPr txBox="1"/>
          <p:nvPr/>
        </p:nvSpPr>
        <p:spPr>
          <a:xfrm>
            <a:off x="869373" y="1786920"/>
            <a:ext cx="3474027" cy="1384995"/>
          </a:xfrm>
          <a:prstGeom prst="rect">
            <a:avLst/>
          </a:prstGeom>
          <a:ln w="28575"/>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1400" dirty="0">
                <a:latin typeface="Eras Demi ITC" pitchFamily="34" charset="0"/>
              </a:rPr>
              <a:t>Smoothie is a thick and creamy beverage made from pureed raw fruit, vegetables, and sometimes dairy products (e.g. milk, yogurt, ice-cream etc.) typically using a blender.</a:t>
            </a:r>
            <a:r>
              <a:rPr lang="en-US" sz="1400" dirty="0">
                <a:effectLst/>
                <a:latin typeface="Eras Demi ITC" pitchFamily="34" charset="0"/>
              </a:rPr>
              <a:t> And this is very useful for fitness.</a:t>
            </a:r>
            <a:endParaRPr lang="en-US" sz="1400" dirty="0">
              <a:latin typeface="Eras Demi ITC" pitchFamily="34" charset="0"/>
            </a:endParaRPr>
          </a:p>
        </p:txBody>
      </p:sp>
    </p:spTree>
    <p:extLst>
      <p:ext uri="{BB962C8B-B14F-4D97-AF65-F5344CB8AC3E}">
        <p14:creationId xmlns:p14="http://schemas.microsoft.com/office/powerpoint/2010/main" val="3778348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5" name="TextBox 4"/>
          <p:cNvSpPr txBox="1"/>
          <p:nvPr/>
        </p:nvSpPr>
        <p:spPr>
          <a:xfrm>
            <a:off x="5410200" y="3840599"/>
            <a:ext cx="3626427" cy="1169551"/>
          </a:xfrm>
          <a:prstGeom prst="rect">
            <a:avLst/>
          </a:prstGeom>
          <a:ln w="28575"/>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1400" dirty="0">
                <a:latin typeface="Eras Demi ITC" pitchFamily="34" charset="0"/>
              </a:rPr>
              <a:t>Running even five to 10 minutes a day, at slow speeds is associated with a drastically reduced risk of dying from cardiovascular disease, and it make you fell pleasant and active your whole day.</a:t>
            </a:r>
          </a:p>
        </p:txBody>
      </p:sp>
    </p:spTree>
    <p:extLst>
      <p:ext uri="{BB962C8B-B14F-4D97-AF65-F5344CB8AC3E}">
        <p14:creationId xmlns:p14="http://schemas.microsoft.com/office/powerpoint/2010/main" val="20587409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TotalTime>
  <Words>173</Words>
  <Application>Microsoft Office PowerPoint</Application>
  <PresentationFormat>On-screen Show (16:9)</PresentationFormat>
  <Paragraphs>10</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Eras Demi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Khan</dc:creator>
  <cp:lastModifiedBy>Michal Zavacky</cp:lastModifiedBy>
  <cp:revision>11</cp:revision>
  <dcterms:created xsi:type="dcterms:W3CDTF">2019-07-18T08:47:30Z</dcterms:created>
  <dcterms:modified xsi:type="dcterms:W3CDTF">2019-07-24T14:58:01Z</dcterms:modified>
</cp:coreProperties>
</file>