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</p:sldMasterIdLst>
  <p:notesMasterIdLst>
    <p:notesMasterId r:id="rId27"/>
  </p:notesMasterIdLst>
  <p:handoutMasterIdLst>
    <p:handoutMasterId r:id="rId28"/>
  </p:handoutMasterIdLst>
  <p:sldIdLst>
    <p:sldId id="925" r:id="rId2"/>
    <p:sldId id="912" r:id="rId3"/>
    <p:sldId id="922" r:id="rId4"/>
    <p:sldId id="929" r:id="rId5"/>
    <p:sldId id="907" r:id="rId6"/>
    <p:sldId id="298" r:id="rId7"/>
    <p:sldId id="299" r:id="rId8"/>
    <p:sldId id="294" r:id="rId9"/>
    <p:sldId id="300" r:id="rId10"/>
    <p:sldId id="919" r:id="rId11"/>
    <p:sldId id="923" r:id="rId12"/>
    <p:sldId id="926" r:id="rId13"/>
    <p:sldId id="924" r:id="rId14"/>
    <p:sldId id="928" r:id="rId15"/>
    <p:sldId id="930" r:id="rId16"/>
    <p:sldId id="931" r:id="rId17"/>
    <p:sldId id="933" r:id="rId18"/>
    <p:sldId id="934" r:id="rId19"/>
    <p:sldId id="935" r:id="rId20"/>
    <p:sldId id="938" r:id="rId21"/>
    <p:sldId id="936" r:id="rId22"/>
    <p:sldId id="939" r:id="rId23"/>
    <p:sldId id="940" r:id="rId24"/>
    <p:sldId id="286" r:id="rId25"/>
    <p:sldId id="92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688"/>
    <a:srgbClr val="4472C4"/>
    <a:srgbClr val="5E85CA"/>
    <a:srgbClr val="6B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5274" autoAdjust="0"/>
  </p:normalViewPr>
  <p:slideViewPr>
    <p:cSldViewPr snapToGrid="0" showGuides="1">
      <p:cViewPr varScale="1">
        <p:scale>
          <a:sx n="118" d="100"/>
          <a:sy n="118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592B57-2462-4542-92EA-CBB93B4B84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9B034-4B34-4DE5-9601-E9C65F9756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5074C-58C4-4940-BEEC-28EF4DEC942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439AE-B816-4B3E-AF68-84B48D95D2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A5E3C-0C5A-4562-B8E6-0481F8804A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D8C4-7DD7-4CDA-8443-47F2146A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9F5A-B891-428E-8731-9CCB307E85AE}" type="datetimeFigureOut">
              <a:rPr lang="vi-VN" smtClean="0"/>
              <a:t>08/03/2021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13E9-CE5E-4BFE-B71D-B542AF679F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86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7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5EFD4B-B949-427A-B89F-9CC32181D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737" y="679054"/>
            <a:ext cx="4911086" cy="549989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7BBB681-4DBF-4D09-985B-6DC5599AB3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83508" y="679054"/>
            <a:ext cx="2757922" cy="259508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46264B6-F3A7-4BF0-A73A-C42D3A40DF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82340" y="3583858"/>
            <a:ext cx="2757922" cy="259508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60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2FCC5D-90EE-47D2-ADF2-40F96C80BF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295" y="781665"/>
            <a:ext cx="3498242" cy="286118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5CA7CE0-E8CC-4439-94E2-348D894F03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6879" y="781665"/>
            <a:ext cx="3498242" cy="165182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79F38F1-7242-4C64-9BD2-80ADB1ADD2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6463" y="781664"/>
            <a:ext cx="3498242" cy="359860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BC5A2FE-AABB-4E41-BF1F-9B732C9503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295" y="3834581"/>
            <a:ext cx="3498242" cy="256463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894B718-D827-44AC-A6D1-50DB176450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6879" y="2669458"/>
            <a:ext cx="3498242" cy="372975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FCB8FC7-E047-44BA-946C-E478D504B0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463" y="4572000"/>
            <a:ext cx="3498242" cy="1827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73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CAFAA4-2A90-4825-A142-5BCE0656D9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01" y="4306529"/>
            <a:ext cx="3498241" cy="209268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970A7DC-374D-4B2A-B2C1-F917B87237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6101" y="1843549"/>
            <a:ext cx="3498241" cy="209268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95D1B8B-A44D-4022-ABDD-1F357C5A42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6880" y="4306529"/>
            <a:ext cx="3498241" cy="209268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A35806-9ACF-44B9-9416-C71C990D72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872" y="1694478"/>
            <a:ext cx="4736257" cy="283327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4CE7FF5-4757-4736-93D1-2DE1D69FB4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659" y="4306529"/>
            <a:ext cx="3498241" cy="209268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EFDB47C-647A-485D-B53E-536EC95DD9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59" y="1843549"/>
            <a:ext cx="3498241" cy="209268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AB7B340-ADA0-4FEB-9D63-2E7CBD266C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101" y="0"/>
            <a:ext cx="3498241" cy="159327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94E459A-EE86-4EDF-A529-973FD2ECC7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1782" y="0"/>
            <a:ext cx="3810000" cy="159327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77955B5-818D-4F22-A47B-4BF02FF102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7658" y="0"/>
            <a:ext cx="3498241" cy="159327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685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006F6D-FE71-4543-B98C-BAFC2AD7F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39309" y="612775"/>
            <a:ext cx="3696012" cy="56324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88DA9C7-F296-4D5D-980C-C093EDBC8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31770" y="612775"/>
            <a:ext cx="2639976" cy="308907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154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C00C88-D693-496A-A9EA-A113D81FF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708025"/>
            <a:ext cx="7640436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6BD8E68-5892-4149-9352-73A5063181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9035" y="708025"/>
            <a:ext cx="3566777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719EB83-1378-4D7E-B199-4CAED59DC5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2727" y="3539332"/>
            <a:ext cx="4363085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489E29B-B98E-4868-85EA-F5927956F5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744" y="3539332"/>
            <a:ext cx="3065396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B9609E-3A3D-4B35-9E55-462EE837B8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189" y="3539332"/>
            <a:ext cx="3629090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13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55C18-DD79-46E2-9928-1FF18D552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567645"/>
            <a:ext cx="1763867" cy="176409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716717C-F8D7-486A-AF48-801EEC4473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6455" y="2546952"/>
            <a:ext cx="1763867" cy="176409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5F92605-8FAB-49EC-9267-1DF830CD97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6721" y="2546952"/>
            <a:ext cx="1763867" cy="176409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DD48AFD-EFD5-4312-8952-9D416878E4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6189" y="4526259"/>
            <a:ext cx="1763867" cy="176409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ED05903-2CF9-4E1A-8C7C-9F80F286D0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46455" y="4526259"/>
            <a:ext cx="1763867" cy="176409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18F23A2-C2B1-4F5E-B841-F4ECD4779E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66721" y="4526259"/>
            <a:ext cx="1763867" cy="176409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780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F8E338-308D-4496-A9E8-6244FE099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691" y="0"/>
            <a:ext cx="4600769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89EB2B-9C79-424B-B002-A926D75E7A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9238" y="4233069"/>
            <a:ext cx="1857927" cy="21661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41609D3-3F0A-4062-B820-A1E2F05AD6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656" y="4233069"/>
            <a:ext cx="1857927" cy="21661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B5D972B-8078-4AEE-BF35-B5E5291DF0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34073" y="4233069"/>
            <a:ext cx="1857927" cy="21661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98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9D13A2-0603-414C-B08D-2DCCD07AA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4035" y="1216742"/>
            <a:ext cx="4423940" cy="4424516"/>
          </a:xfrm>
          <a:custGeom>
            <a:avLst/>
            <a:gdLst>
              <a:gd name="connsiteX0" fmla="*/ 4424516 w 8849032"/>
              <a:gd name="connsiteY0" fmla="*/ 0 h 8849032"/>
              <a:gd name="connsiteX1" fmla="*/ 8849032 w 8849032"/>
              <a:gd name="connsiteY1" fmla="*/ 4424516 h 8849032"/>
              <a:gd name="connsiteX2" fmla="*/ 4424516 w 8849032"/>
              <a:gd name="connsiteY2" fmla="*/ 8849032 h 8849032"/>
              <a:gd name="connsiteX3" fmla="*/ 0 w 8849032"/>
              <a:gd name="connsiteY3" fmla="*/ 4424516 h 8849032"/>
              <a:gd name="connsiteX4" fmla="*/ 4424516 w 8849032"/>
              <a:gd name="connsiteY4" fmla="*/ 0 h 884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9032" h="8849032">
                <a:moveTo>
                  <a:pt x="4424516" y="0"/>
                </a:moveTo>
                <a:cubicBezTo>
                  <a:pt x="6868109" y="0"/>
                  <a:pt x="8849032" y="1980923"/>
                  <a:pt x="8849032" y="4424516"/>
                </a:cubicBezTo>
                <a:cubicBezTo>
                  <a:pt x="8849032" y="6868109"/>
                  <a:pt x="6868109" y="8849032"/>
                  <a:pt x="4424516" y="8849032"/>
                </a:cubicBezTo>
                <a:cubicBezTo>
                  <a:pt x="1980923" y="8849032"/>
                  <a:pt x="0" y="6868109"/>
                  <a:pt x="0" y="4424516"/>
                </a:cubicBezTo>
                <a:cubicBezTo>
                  <a:pt x="0" y="1980923"/>
                  <a:pt x="1980923" y="0"/>
                  <a:pt x="44245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1717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9420C0-9727-4DB5-B9E9-4895B07EC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458788"/>
            <a:ext cx="2890461" cy="449659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938B7C8-4D53-43F7-99C6-CA10113515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7186" y="1902619"/>
            <a:ext cx="2890461" cy="449659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094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2D4A7-B22F-4070-95C5-235D1B8646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9812" y="458788"/>
            <a:ext cx="6096000" cy="219630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6A4A3FD-EEB3-4166-B205-2EA4846B9E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69812" y="4202906"/>
            <a:ext cx="6096000" cy="219630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0DE5586-B0CB-449B-AED3-D532F1DE0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8695" y="2330847"/>
            <a:ext cx="6096000" cy="219630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465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CE51B76-1141-43B9-B895-2382109ECB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5975" y="690894"/>
            <a:ext cx="6779255" cy="5476062"/>
          </a:xfrm>
          <a:custGeom>
            <a:avLst/>
            <a:gdLst>
              <a:gd name="connsiteX0" fmla="*/ 2938268 w 13560275"/>
              <a:gd name="connsiteY0" fmla="*/ 7795335 h 10952123"/>
              <a:gd name="connsiteX1" fmla="*/ 4306171 w 13560275"/>
              <a:gd name="connsiteY1" fmla="*/ 8585820 h 10952123"/>
              <a:gd name="connsiteX2" fmla="*/ 4306171 w 13560275"/>
              <a:gd name="connsiteY2" fmla="*/ 10161335 h 10952123"/>
              <a:gd name="connsiteX3" fmla="*/ 2938268 w 13560275"/>
              <a:gd name="connsiteY3" fmla="*/ 10952123 h 10952123"/>
              <a:gd name="connsiteX4" fmla="*/ 1573091 w 13560275"/>
              <a:gd name="connsiteY4" fmla="*/ 10161335 h 10952123"/>
              <a:gd name="connsiteX5" fmla="*/ 1573091 w 13560275"/>
              <a:gd name="connsiteY5" fmla="*/ 8585820 h 10952123"/>
              <a:gd name="connsiteX6" fmla="*/ 7594357 w 13560275"/>
              <a:gd name="connsiteY6" fmla="*/ 5176269 h 10952123"/>
              <a:gd name="connsiteX7" fmla="*/ 8962259 w 13560275"/>
              <a:gd name="connsiteY7" fmla="*/ 5966753 h 10952123"/>
              <a:gd name="connsiteX8" fmla="*/ 8962259 w 13560275"/>
              <a:gd name="connsiteY8" fmla="*/ 7542269 h 10952123"/>
              <a:gd name="connsiteX9" fmla="*/ 7594357 w 13560275"/>
              <a:gd name="connsiteY9" fmla="*/ 8333057 h 10952123"/>
              <a:gd name="connsiteX10" fmla="*/ 6229180 w 13560275"/>
              <a:gd name="connsiteY10" fmla="*/ 7542269 h 10952123"/>
              <a:gd name="connsiteX11" fmla="*/ 6229180 w 13560275"/>
              <a:gd name="connsiteY11" fmla="*/ 5966753 h 10952123"/>
              <a:gd name="connsiteX12" fmla="*/ 10652841 w 13560275"/>
              <a:gd name="connsiteY12" fmla="*/ 5166119 h 10952123"/>
              <a:gd name="connsiteX13" fmla="*/ 12020743 w 13560275"/>
              <a:gd name="connsiteY13" fmla="*/ 5956603 h 10952123"/>
              <a:gd name="connsiteX14" fmla="*/ 12020743 w 13560275"/>
              <a:gd name="connsiteY14" fmla="*/ 7532119 h 10952123"/>
              <a:gd name="connsiteX15" fmla="*/ 10652841 w 13560275"/>
              <a:gd name="connsiteY15" fmla="*/ 8322907 h 10952123"/>
              <a:gd name="connsiteX16" fmla="*/ 9287663 w 13560275"/>
              <a:gd name="connsiteY16" fmla="*/ 7532119 h 10952123"/>
              <a:gd name="connsiteX17" fmla="*/ 9287663 w 13560275"/>
              <a:gd name="connsiteY17" fmla="*/ 5956603 h 10952123"/>
              <a:gd name="connsiteX18" fmla="*/ 1365177 w 13560275"/>
              <a:gd name="connsiteY18" fmla="*/ 5157660 h 10952123"/>
              <a:gd name="connsiteX19" fmla="*/ 2733080 w 13560275"/>
              <a:gd name="connsiteY19" fmla="*/ 5948144 h 10952123"/>
              <a:gd name="connsiteX20" fmla="*/ 2733080 w 13560275"/>
              <a:gd name="connsiteY20" fmla="*/ 7523660 h 10952123"/>
              <a:gd name="connsiteX21" fmla="*/ 1365177 w 13560275"/>
              <a:gd name="connsiteY21" fmla="*/ 8314448 h 10952123"/>
              <a:gd name="connsiteX22" fmla="*/ 0 w 13560275"/>
              <a:gd name="connsiteY22" fmla="*/ 7523660 h 10952123"/>
              <a:gd name="connsiteX23" fmla="*/ 0 w 13560275"/>
              <a:gd name="connsiteY23" fmla="*/ 5948144 h 10952123"/>
              <a:gd name="connsiteX24" fmla="*/ 12192371 w 13560275"/>
              <a:gd name="connsiteY24" fmla="*/ 2590090 h 10952123"/>
              <a:gd name="connsiteX25" fmla="*/ 13560275 w 13560275"/>
              <a:gd name="connsiteY25" fmla="*/ 3380574 h 10952123"/>
              <a:gd name="connsiteX26" fmla="*/ 13560275 w 13560275"/>
              <a:gd name="connsiteY26" fmla="*/ 4956090 h 10952123"/>
              <a:gd name="connsiteX27" fmla="*/ 12192371 w 13560275"/>
              <a:gd name="connsiteY27" fmla="*/ 5746879 h 10952123"/>
              <a:gd name="connsiteX28" fmla="*/ 10827195 w 13560275"/>
              <a:gd name="connsiteY28" fmla="*/ 4956090 h 10952123"/>
              <a:gd name="connsiteX29" fmla="*/ 10827195 w 13560275"/>
              <a:gd name="connsiteY29" fmla="*/ 3380574 h 10952123"/>
              <a:gd name="connsiteX30" fmla="*/ 6017606 w 13560275"/>
              <a:gd name="connsiteY30" fmla="*/ 2573169 h 10952123"/>
              <a:gd name="connsiteX31" fmla="*/ 7385509 w 13560275"/>
              <a:gd name="connsiteY31" fmla="*/ 3363653 h 10952123"/>
              <a:gd name="connsiteX32" fmla="*/ 7385509 w 13560275"/>
              <a:gd name="connsiteY32" fmla="*/ 4939169 h 10952123"/>
              <a:gd name="connsiteX33" fmla="*/ 6017606 w 13560275"/>
              <a:gd name="connsiteY33" fmla="*/ 5729957 h 10952123"/>
              <a:gd name="connsiteX34" fmla="*/ 4652429 w 13560275"/>
              <a:gd name="connsiteY34" fmla="*/ 4939169 h 10952123"/>
              <a:gd name="connsiteX35" fmla="*/ 4652429 w 13560275"/>
              <a:gd name="connsiteY35" fmla="*/ 3363653 h 10952123"/>
              <a:gd name="connsiteX36" fmla="*/ 2955462 w 13560275"/>
              <a:gd name="connsiteY36" fmla="*/ 2573169 h 10952123"/>
              <a:gd name="connsiteX37" fmla="*/ 4323365 w 13560275"/>
              <a:gd name="connsiteY37" fmla="*/ 3363653 h 10952123"/>
              <a:gd name="connsiteX38" fmla="*/ 4323365 w 13560275"/>
              <a:gd name="connsiteY38" fmla="*/ 4939169 h 10952123"/>
              <a:gd name="connsiteX39" fmla="*/ 2955462 w 13560275"/>
              <a:gd name="connsiteY39" fmla="*/ 5729957 h 10952123"/>
              <a:gd name="connsiteX40" fmla="*/ 1590285 w 13560275"/>
              <a:gd name="connsiteY40" fmla="*/ 4939169 h 10952123"/>
              <a:gd name="connsiteX41" fmla="*/ 1590285 w 13560275"/>
              <a:gd name="connsiteY41" fmla="*/ 3363653 h 10952123"/>
              <a:gd name="connsiteX42" fmla="*/ 10650103 w 13560275"/>
              <a:gd name="connsiteY42" fmla="*/ 0 h 10952123"/>
              <a:gd name="connsiteX43" fmla="*/ 12018007 w 13560275"/>
              <a:gd name="connsiteY43" fmla="*/ 790485 h 10952123"/>
              <a:gd name="connsiteX44" fmla="*/ 12018007 w 13560275"/>
              <a:gd name="connsiteY44" fmla="*/ 2366000 h 10952123"/>
              <a:gd name="connsiteX45" fmla="*/ 10650103 w 13560275"/>
              <a:gd name="connsiteY45" fmla="*/ 3156788 h 10952123"/>
              <a:gd name="connsiteX46" fmla="*/ 9284927 w 13560275"/>
              <a:gd name="connsiteY46" fmla="*/ 2366000 h 10952123"/>
              <a:gd name="connsiteX47" fmla="*/ 9284927 w 13560275"/>
              <a:gd name="connsiteY47" fmla="*/ 790485 h 109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560275" h="10952123">
                <a:moveTo>
                  <a:pt x="2938268" y="7795335"/>
                </a:moveTo>
                <a:lnTo>
                  <a:pt x="4306171" y="8585820"/>
                </a:lnTo>
                <a:lnTo>
                  <a:pt x="4306171" y="10161335"/>
                </a:lnTo>
                <a:lnTo>
                  <a:pt x="2938268" y="10952123"/>
                </a:lnTo>
                <a:lnTo>
                  <a:pt x="1573091" y="10161335"/>
                </a:lnTo>
                <a:lnTo>
                  <a:pt x="1573091" y="8585820"/>
                </a:lnTo>
                <a:close/>
                <a:moveTo>
                  <a:pt x="7594357" y="5176269"/>
                </a:moveTo>
                <a:lnTo>
                  <a:pt x="8962259" y="5966753"/>
                </a:lnTo>
                <a:lnTo>
                  <a:pt x="8962259" y="7542269"/>
                </a:lnTo>
                <a:lnTo>
                  <a:pt x="7594357" y="8333057"/>
                </a:lnTo>
                <a:lnTo>
                  <a:pt x="6229180" y="7542269"/>
                </a:lnTo>
                <a:lnTo>
                  <a:pt x="6229180" y="5966753"/>
                </a:lnTo>
                <a:close/>
                <a:moveTo>
                  <a:pt x="10652841" y="5166119"/>
                </a:moveTo>
                <a:lnTo>
                  <a:pt x="12020743" y="5956603"/>
                </a:lnTo>
                <a:lnTo>
                  <a:pt x="12020743" y="7532119"/>
                </a:lnTo>
                <a:lnTo>
                  <a:pt x="10652841" y="8322907"/>
                </a:lnTo>
                <a:lnTo>
                  <a:pt x="9287663" y="7532119"/>
                </a:lnTo>
                <a:lnTo>
                  <a:pt x="9287663" y="5956603"/>
                </a:lnTo>
                <a:close/>
                <a:moveTo>
                  <a:pt x="1365177" y="5157660"/>
                </a:moveTo>
                <a:lnTo>
                  <a:pt x="2733080" y="5948144"/>
                </a:lnTo>
                <a:lnTo>
                  <a:pt x="2733080" y="7523660"/>
                </a:lnTo>
                <a:lnTo>
                  <a:pt x="1365177" y="8314448"/>
                </a:lnTo>
                <a:lnTo>
                  <a:pt x="0" y="7523660"/>
                </a:lnTo>
                <a:lnTo>
                  <a:pt x="0" y="5948144"/>
                </a:lnTo>
                <a:close/>
                <a:moveTo>
                  <a:pt x="12192371" y="2590090"/>
                </a:moveTo>
                <a:lnTo>
                  <a:pt x="13560275" y="3380574"/>
                </a:lnTo>
                <a:lnTo>
                  <a:pt x="13560275" y="4956090"/>
                </a:lnTo>
                <a:lnTo>
                  <a:pt x="12192371" y="5746879"/>
                </a:lnTo>
                <a:lnTo>
                  <a:pt x="10827195" y="4956090"/>
                </a:lnTo>
                <a:lnTo>
                  <a:pt x="10827195" y="3380574"/>
                </a:lnTo>
                <a:close/>
                <a:moveTo>
                  <a:pt x="6017606" y="2573169"/>
                </a:moveTo>
                <a:lnTo>
                  <a:pt x="7385509" y="3363653"/>
                </a:lnTo>
                <a:lnTo>
                  <a:pt x="7385509" y="4939169"/>
                </a:lnTo>
                <a:lnTo>
                  <a:pt x="6017606" y="5729957"/>
                </a:lnTo>
                <a:lnTo>
                  <a:pt x="4652429" y="4939169"/>
                </a:lnTo>
                <a:lnTo>
                  <a:pt x="4652429" y="3363653"/>
                </a:lnTo>
                <a:close/>
                <a:moveTo>
                  <a:pt x="2955462" y="2573169"/>
                </a:moveTo>
                <a:lnTo>
                  <a:pt x="4323365" y="3363653"/>
                </a:lnTo>
                <a:lnTo>
                  <a:pt x="4323365" y="4939169"/>
                </a:lnTo>
                <a:lnTo>
                  <a:pt x="2955462" y="5729957"/>
                </a:lnTo>
                <a:lnTo>
                  <a:pt x="1590285" y="4939169"/>
                </a:lnTo>
                <a:lnTo>
                  <a:pt x="1590285" y="3363653"/>
                </a:lnTo>
                <a:close/>
                <a:moveTo>
                  <a:pt x="10650103" y="0"/>
                </a:moveTo>
                <a:lnTo>
                  <a:pt x="12018007" y="790485"/>
                </a:lnTo>
                <a:lnTo>
                  <a:pt x="12018007" y="2366000"/>
                </a:lnTo>
                <a:lnTo>
                  <a:pt x="10650103" y="3156788"/>
                </a:lnTo>
                <a:lnTo>
                  <a:pt x="9284927" y="2366000"/>
                </a:lnTo>
                <a:lnTo>
                  <a:pt x="9284927" y="7904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7388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70C5357-8237-499C-ACB6-672D000C27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521" y="1548581"/>
            <a:ext cx="4497672" cy="2566219"/>
          </a:xfrm>
          <a:custGeom>
            <a:avLst/>
            <a:gdLst>
              <a:gd name="connsiteX0" fmla="*/ 383496 w 8996516"/>
              <a:gd name="connsiteY0" fmla="*/ 0 h 5132438"/>
              <a:gd name="connsiteX1" fmla="*/ 8613020 w 8996516"/>
              <a:gd name="connsiteY1" fmla="*/ 0 h 5132438"/>
              <a:gd name="connsiteX2" fmla="*/ 8996516 w 8996516"/>
              <a:gd name="connsiteY2" fmla="*/ 383496 h 5132438"/>
              <a:gd name="connsiteX3" fmla="*/ 8996516 w 8996516"/>
              <a:gd name="connsiteY3" fmla="*/ 4748942 h 5132438"/>
              <a:gd name="connsiteX4" fmla="*/ 8613020 w 8996516"/>
              <a:gd name="connsiteY4" fmla="*/ 5132438 h 5132438"/>
              <a:gd name="connsiteX5" fmla="*/ 383496 w 8996516"/>
              <a:gd name="connsiteY5" fmla="*/ 5132438 h 5132438"/>
              <a:gd name="connsiteX6" fmla="*/ 0 w 8996516"/>
              <a:gd name="connsiteY6" fmla="*/ 4748942 h 5132438"/>
              <a:gd name="connsiteX7" fmla="*/ 0 w 8996516"/>
              <a:gd name="connsiteY7" fmla="*/ 383496 h 5132438"/>
              <a:gd name="connsiteX8" fmla="*/ 383496 w 8996516"/>
              <a:gd name="connsiteY8" fmla="*/ 0 h 513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6516" h="5132438">
                <a:moveTo>
                  <a:pt x="383496" y="0"/>
                </a:moveTo>
                <a:lnTo>
                  <a:pt x="8613020" y="0"/>
                </a:lnTo>
                <a:cubicBezTo>
                  <a:pt x="8824819" y="0"/>
                  <a:pt x="8996516" y="171697"/>
                  <a:pt x="8996516" y="383496"/>
                </a:cubicBezTo>
                <a:lnTo>
                  <a:pt x="8996516" y="4748942"/>
                </a:lnTo>
                <a:cubicBezTo>
                  <a:pt x="8996516" y="4960741"/>
                  <a:pt x="8824819" y="5132438"/>
                  <a:pt x="8613020" y="5132438"/>
                </a:cubicBezTo>
                <a:lnTo>
                  <a:pt x="383496" y="5132438"/>
                </a:lnTo>
                <a:cubicBezTo>
                  <a:pt x="171697" y="5132438"/>
                  <a:pt x="0" y="4960741"/>
                  <a:pt x="0" y="4748942"/>
                </a:cubicBezTo>
                <a:lnTo>
                  <a:pt x="0" y="383496"/>
                </a:lnTo>
                <a:cubicBezTo>
                  <a:pt x="0" y="171697"/>
                  <a:pt x="171697" y="0"/>
                  <a:pt x="3834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8A6558-7483-41A9-BFF7-A34A120091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5808" y="1548581"/>
            <a:ext cx="4497672" cy="2566219"/>
          </a:xfrm>
          <a:custGeom>
            <a:avLst/>
            <a:gdLst>
              <a:gd name="connsiteX0" fmla="*/ 383496 w 8996516"/>
              <a:gd name="connsiteY0" fmla="*/ 0 h 5132438"/>
              <a:gd name="connsiteX1" fmla="*/ 8613020 w 8996516"/>
              <a:gd name="connsiteY1" fmla="*/ 0 h 5132438"/>
              <a:gd name="connsiteX2" fmla="*/ 8996516 w 8996516"/>
              <a:gd name="connsiteY2" fmla="*/ 383496 h 5132438"/>
              <a:gd name="connsiteX3" fmla="*/ 8996516 w 8996516"/>
              <a:gd name="connsiteY3" fmla="*/ 4748942 h 5132438"/>
              <a:gd name="connsiteX4" fmla="*/ 8613020 w 8996516"/>
              <a:gd name="connsiteY4" fmla="*/ 5132438 h 5132438"/>
              <a:gd name="connsiteX5" fmla="*/ 383496 w 8996516"/>
              <a:gd name="connsiteY5" fmla="*/ 5132438 h 5132438"/>
              <a:gd name="connsiteX6" fmla="*/ 0 w 8996516"/>
              <a:gd name="connsiteY6" fmla="*/ 4748942 h 5132438"/>
              <a:gd name="connsiteX7" fmla="*/ 0 w 8996516"/>
              <a:gd name="connsiteY7" fmla="*/ 383496 h 5132438"/>
              <a:gd name="connsiteX8" fmla="*/ 383496 w 8996516"/>
              <a:gd name="connsiteY8" fmla="*/ 0 h 513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6516" h="5132438">
                <a:moveTo>
                  <a:pt x="383496" y="0"/>
                </a:moveTo>
                <a:lnTo>
                  <a:pt x="8613020" y="0"/>
                </a:lnTo>
                <a:cubicBezTo>
                  <a:pt x="8824819" y="0"/>
                  <a:pt x="8996516" y="171697"/>
                  <a:pt x="8996516" y="383496"/>
                </a:cubicBezTo>
                <a:lnTo>
                  <a:pt x="8996516" y="4748942"/>
                </a:lnTo>
                <a:cubicBezTo>
                  <a:pt x="8996516" y="4960741"/>
                  <a:pt x="8824819" y="5132438"/>
                  <a:pt x="8613020" y="5132438"/>
                </a:cubicBezTo>
                <a:lnTo>
                  <a:pt x="383496" y="5132438"/>
                </a:lnTo>
                <a:cubicBezTo>
                  <a:pt x="171697" y="5132438"/>
                  <a:pt x="0" y="4960741"/>
                  <a:pt x="0" y="4748942"/>
                </a:cubicBezTo>
                <a:lnTo>
                  <a:pt x="0" y="383496"/>
                </a:lnTo>
                <a:cubicBezTo>
                  <a:pt x="0" y="171697"/>
                  <a:pt x="171697" y="0"/>
                  <a:pt x="3834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792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E4824A-E3AE-4CD5-BC5B-9D87D15179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5335" y="1460091"/>
            <a:ext cx="3937306" cy="3937818"/>
          </a:xfrm>
          <a:custGeom>
            <a:avLst/>
            <a:gdLst>
              <a:gd name="connsiteX0" fmla="*/ 3937819 w 7875638"/>
              <a:gd name="connsiteY0" fmla="*/ 0 h 7875636"/>
              <a:gd name="connsiteX1" fmla="*/ 7875638 w 7875638"/>
              <a:gd name="connsiteY1" fmla="*/ 3937818 h 7875636"/>
              <a:gd name="connsiteX2" fmla="*/ 3937819 w 7875638"/>
              <a:gd name="connsiteY2" fmla="*/ 7875636 h 7875636"/>
              <a:gd name="connsiteX3" fmla="*/ 0 w 7875638"/>
              <a:gd name="connsiteY3" fmla="*/ 3937818 h 7875636"/>
              <a:gd name="connsiteX4" fmla="*/ 3937819 w 7875638"/>
              <a:gd name="connsiteY4" fmla="*/ 0 h 787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5638" h="7875636">
                <a:moveTo>
                  <a:pt x="3937819" y="0"/>
                </a:moveTo>
                <a:cubicBezTo>
                  <a:pt x="6112616" y="0"/>
                  <a:pt x="7875638" y="1763021"/>
                  <a:pt x="7875638" y="3937818"/>
                </a:cubicBezTo>
                <a:cubicBezTo>
                  <a:pt x="7875638" y="6112615"/>
                  <a:pt x="6112616" y="7875636"/>
                  <a:pt x="3937819" y="7875636"/>
                </a:cubicBezTo>
                <a:cubicBezTo>
                  <a:pt x="1763022" y="7875636"/>
                  <a:pt x="0" y="6112615"/>
                  <a:pt x="0" y="3937818"/>
                </a:cubicBezTo>
                <a:cubicBezTo>
                  <a:pt x="0" y="1763021"/>
                  <a:pt x="1763022" y="0"/>
                  <a:pt x="3937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53AECA-304F-45E5-990F-6A1914015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5460" y="3921407"/>
            <a:ext cx="2184141" cy="2184425"/>
          </a:xfrm>
          <a:custGeom>
            <a:avLst/>
            <a:gdLst>
              <a:gd name="connsiteX0" fmla="*/ 3937819 w 7875638"/>
              <a:gd name="connsiteY0" fmla="*/ 0 h 7875636"/>
              <a:gd name="connsiteX1" fmla="*/ 7875638 w 7875638"/>
              <a:gd name="connsiteY1" fmla="*/ 3937818 h 7875636"/>
              <a:gd name="connsiteX2" fmla="*/ 3937819 w 7875638"/>
              <a:gd name="connsiteY2" fmla="*/ 7875636 h 7875636"/>
              <a:gd name="connsiteX3" fmla="*/ 0 w 7875638"/>
              <a:gd name="connsiteY3" fmla="*/ 3937818 h 7875636"/>
              <a:gd name="connsiteX4" fmla="*/ 3937819 w 7875638"/>
              <a:gd name="connsiteY4" fmla="*/ 0 h 787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5638" h="7875636">
                <a:moveTo>
                  <a:pt x="3937819" y="0"/>
                </a:moveTo>
                <a:cubicBezTo>
                  <a:pt x="6112616" y="0"/>
                  <a:pt x="7875638" y="1763021"/>
                  <a:pt x="7875638" y="3937818"/>
                </a:cubicBezTo>
                <a:cubicBezTo>
                  <a:pt x="7875638" y="6112615"/>
                  <a:pt x="6112616" y="7875636"/>
                  <a:pt x="3937819" y="7875636"/>
                </a:cubicBezTo>
                <a:cubicBezTo>
                  <a:pt x="1763022" y="7875636"/>
                  <a:pt x="0" y="6112615"/>
                  <a:pt x="0" y="3937818"/>
                </a:cubicBezTo>
                <a:cubicBezTo>
                  <a:pt x="0" y="1763021"/>
                  <a:pt x="1763022" y="0"/>
                  <a:pt x="3937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FB2FC0D-AF84-49FD-B60A-29307EA06C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27713" y="2580968"/>
            <a:ext cx="1521382" cy="1521580"/>
          </a:xfrm>
          <a:custGeom>
            <a:avLst/>
            <a:gdLst>
              <a:gd name="connsiteX0" fmla="*/ 3937819 w 7875638"/>
              <a:gd name="connsiteY0" fmla="*/ 0 h 7875636"/>
              <a:gd name="connsiteX1" fmla="*/ 7875638 w 7875638"/>
              <a:gd name="connsiteY1" fmla="*/ 3937818 h 7875636"/>
              <a:gd name="connsiteX2" fmla="*/ 3937819 w 7875638"/>
              <a:gd name="connsiteY2" fmla="*/ 7875636 h 7875636"/>
              <a:gd name="connsiteX3" fmla="*/ 0 w 7875638"/>
              <a:gd name="connsiteY3" fmla="*/ 3937818 h 7875636"/>
              <a:gd name="connsiteX4" fmla="*/ 3937819 w 7875638"/>
              <a:gd name="connsiteY4" fmla="*/ 0 h 787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5638" h="7875636">
                <a:moveTo>
                  <a:pt x="3937819" y="0"/>
                </a:moveTo>
                <a:cubicBezTo>
                  <a:pt x="6112616" y="0"/>
                  <a:pt x="7875638" y="1763021"/>
                  <a:pt x="7875638" y="3937818"/>
                </a:cubicBezTo>
                <a:cubicBezTo>
                  <a:pt x="7875638" y="6112615"/>
                  <a:pt x="6112616" y="7875636"/>
                  <a:pt x="3937819" y="7875636"/>
                </a:cubicBezTo>
                <a:cubicBezTo>
                  <a:pt x="1763022" y="7875636"/>
                  <a:pt x="0" y="6112615"/>
                  <a:pt x="0" y="3937818"/>
                </a:cubicBezTo>
                <a:cubicBezTo>
                  <a:pt x="0" y="1763021"/>
                  <a:pt x="1763022" y="0"/>
                  <a:pt x="3937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AA6C87-19B2-431E-B096-B020318DF8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8674" y="1460091"/>
            <a:ext cx="1102772" cy="1102916"/>
          </a:xfrm>
          <a:custGeom>
            <a:avLst/>
            <a:gdLst>
              <a:gd name="connsiteX0" fmla="*/ 3937819 w 7875638"/>
              <a:gd name="connsiteY0" fmla="*/ 0 h 7875636"/>
              <a:gd name="connsiteX1" fmla="*/ 7875638 w 7875638"/>
              <a:gd name="connsiteY1" fmla="*/ 3937818 h 7875636"/>
              <a:gd name="connsiteX2" fmla="*/ 3937819 w 7875638"/>
              <a:gd name="connsiteY2" fmla="*/ 7875636 h 7875636"/>
              <a:gd name="connsiteX3" fmla="*/ 0 w 7875638"/>
              <a:gd name="connsiteY3" fmla="*/ 3937818 h 7875636"/>
              <a:gd name="connsiteX4" fmla="*/ 3937819 w 7875638"/>
              <a:gd name="connsiteY4" fmla="*/ 0 h 787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5638" h="7875636">
                <a:moveTo>
                  <a:pt x="3937819" y="0"/>
                </a:moveTo>
                <a:cubicBezTo>
                  <a:pt x="6112616" y="0"/>
                  <a:pt x="7875638" y="1763021"/>
                  <a:pt x="7875638" y="3937818"/>
                </a:cubicBezTo>
                <a:cubicBezTo>
                  <a:pt x="7875638" y="6112615"/>
                  <a:pt x="6112616" y="7875636"/>
                  <a:pt x="3937819" y="7875636"/>
                </a:cubicBezTo>
                <a:cubicBezTo>
                  <a:pt x="1763022" y="7875636"/>
                  <a:pt x="0" y="6112615"/>
                  <a:pt x="0" y="3937818"/>
                </a:cubicBezTo>
                <a:cubicBezTo>
                  <a:pt x="0" y="1763021"/>
                  <a:pt x="1763022" y="0"/>
                  <a:pt x="3937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4A03BF6-6FB4-45B5-96D6-3319B2B4E6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7774" y="943897"/>
            <a:ext cx="778351" cy="778452"/>
          </a:xfrm>
          <a:custGeom>
            <a:avLst/>
            <a:gdLst>
              <a:gd name="connsiteX0" fmla="*/ 3937819 w 7875638"/>
              <a:gd name="connsiteY0" fmla="*/ 0 h 7875636"/>
              <a:gd name="connsiteX1" fmla="*/ 7875638 w 7875638"/>
              <a:gd name="connsiteY1" fmla="*/ 3937818 h 7875636"/>
              <a:gd name="connsiteX2" fmla="*/ 3937819 w 7875638"/>
              <a:gd name="connsiteY2" fmla="*/ 7875636 h 7875636"/>
              <a:gd name="connsiteX3" fmla="*/ 0 w 7875638"/>
              <a:gd name="connsiteY3" fmla="*/ 3937818 h 7875636"/>
              <a:gd name="connsiteX4" fmla="*/ 3937819 w 7875638"/>
              <a:gd name="connsiteY4" fmla="*/ 0 h 787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5638" h="7875636">
                <a:moveTo>
                  <a:pt x="3937819" y="0"/>
                </a:moveTo>
                <a:cubicBezTo>
                  <a:pt x="6112616" y="0"/>
                  <a:pt x="7875638" y="1763021"/>
                  <a:pt x="7875638" y="3937818"/>
                </a:cubicBezTo>
                <a:cubicBezTo>
                  <a:pt x="7875638" y="6112615"/>
                  <a:pt x="6112616" y="7875636"/>
                  <a:pt x="3937819" y="7875636"/>
                </a:cubicBezTo>
                <a:cubicBezTo>
                  <a:pt x="1763022" y="7875636"/>
                  <a:pt x="0" y="6112615"/>
                  <a:pt x="0" y="3937818"/>
                </a:cubicBezTo>
                <a:cubicBezTo>
                  <a:pt x="0" y="1763021"/>
                  <a:pt x="1763022" y="0"/>
                  <a:pt x="3937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17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1C36C0-739E-42E1-9179-80C105AA4D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E4C93A-D370-4333-A2E0-B71F38FC47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6186" y="1873045"/>
            <a:ext cx="3789458" cy="452616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648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8CB663-AA54-4CE6-A51D-C08E471D25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72680" y="896846"/>
            <a:ext cx="1916657" cy="191690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64601DF-4B7D-4E5F-832A-70287075DE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49078" y="2711643"/>
            <a:ext cx="1399243" cy="1399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91D8F50-9491-4715-ABDE-61DDF1E80C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89337" y="4195941"/>
            <a:ext cx="1916657" cy="191690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801793A-03A9-4090-B692-3EEEF9F1F3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971160"/>
            <a:ext cx="3141279" cy="314168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1F65311-6611-4B22-BFD5-6D53BD762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2443" y="1603097"/>
            <a:ext cx="1210498" cy="121065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CD40B9D-E6A6-499C-96C3-3FDF379BDC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69170" y="896846"/>
            <a:ext cx="1664487" cy="166470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4045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D3F9F3-EB39-4B22-9132-256FB5470E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785" y="3554054"/>
            <a:ext cx="2433321" cy="2419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665A2AE-4060-4E7F-9454-A78E54041E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4488" y="3554054"/>
            <a:ext cx="2433321" cy="2419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28DD7FE-6D75-45FC-9C78-A5FB0D7718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4192" y="3554054"/>
            <a:ext cx="2433321" cy="2419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51AF7BC-BC8F-4588-854C-50FF889213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3895" y="3554054"/>
            <a:ext cx="2433321" cy="2419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0253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64D200-C620-4C9B-90DA-1A5C18DD5C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3764" y="796310"/>
            <a:ext cx="2992048" cy="163727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153BF91-30B5-49E5-A8E3-B377FA222B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44288" y="2610362"/>
            <a:ext cx="2992048" cy="163727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58FE496-3398-457E-8D0F-21218783F4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3764" y="4424414"/>
            <a:ext cx="2992048" cy="163727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1192B8E-C21C-43E8-AA76-D296CCBC5C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4288" y="796310"/>
            <a:ext cx="2992048" cy="163727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796ACE6-6895-471E-B280-08746EF459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73764" y="2610362"/>
            <a:ext cx="2992048" cy="163727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547C8BB-0978-4DB2-B2D1-729FEA4D84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44288" y="4424414"/>
            <a:ext cx="2992048" cy="163727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87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6446E3-E099-4D87-B2D5-D5E355DB8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4692" y="2176187"/>
            <a:ext cx="4042618" cy="3168036"/>
          </a:xfrm>
          <a:custGeom>
            <a:avLst/>
            <a:gdLst>
              <a:gd name="connsiteX0" fmla="*/ 2598370 w 8086288"/>
              <a:gd name="connsiteY0" fmla="*/ 2178167 h 6336071"/>
              <a:gd name="connsiteX1" fmla="*/ 2616570 w 8086288"/>
              <a:gd name="connsiteY1" fmla="*/ 2178167 h 6336071"/>
              <a:gd name="connsiteX2" fmla="*/ 2634486 w 8086288"/>
              <a:gd name="connsiteY2" fmla="*/ 2178451 h 6336071"/>
              <a:gd name="connsiteX3" fmla="*/ 2652117 w 8086288"/>
              <a:gd name="connsiteY3" fmla="*/ 2179589 h 6336071"/>
              <a:gd name="connsiteX4" fmla="*/ 2669464 w 8086288"/>
              <a:gd name="connsiteY4" fmla="*/ 2181011 h 6336071"/>
              <a:gd name="connsiteX5" fmla="*/ 2686527 w 8086288"/>
              <a:gd name="connsiteY5" fmla="*/ 2183286 h 6336071"/>
              <a:gd name="connsiteX6" fmla="*/ 2703306 w 8086288"/>
              <a:gd name="connsiteY6" fmla="*/ 2186414 h 6336071"/>
              <a:gd name="connsiteX7" fmla="*/ 2719800 w 8086288"/>
              <a:gd name="connsiteY7" fmla="*/ 2189258 h 6336071"/>
              <a:gd name="connsiteX8" fmla="*/ 2736578 w 8086288"/>
              <a:gd name="connsiteY8" fmla="*/ 2192955 h 6336071"/>
              <a:gd name="connsiteX9" fmla="*/ 2752503 w 8086288"/>
              <a:gd name="connsiteY9" fmla="*/ 2197505 h 6336071"/>
              <a:gd name="connsiteX10" fmla="*/ 2768144 w 8086288"/>
              <a:gd name="connsiteY10" fmla="*/ 2202908 h 6336071"/>
              <a:gd name="connsiteX11" fmla="*/ 2783216 w 8086288"/>
              <a:gd name="connsiteY11" fmla="*/ 2208311 h 6336071"/>
              <a:gd name="connsiteX12" fmla="*/ 2798288 w 8086288"/>
              <a:gd name="connsiteY12" fmla="*/ 2214283 h 6336071"/>
              <a:gd name="connsiteX13" fmla="*/ 2812791 w 8086288"/>
              <a:gd name="connsiteY13" fmla="*/ 2220824 h 6336071"/>
              <a:gd name="connsiteX14" fmla="*/ 2827010 w 8086288"/>
              <a:gd name="connsiteY14" fmla="*/ 2228218 h 6336071"/>
              <a:gd name="connsiteX15" fmla="*/ 2840661 w 8086288"/>
              <a:gd name="connsiteY15" fmla="*/ 2236180 h 6336071"/>
              <a:gd name="connsiteX16" fmla="*/ 2853742 w 8086288"/>
              <a:gd name="connsiteY16" fmla="*/ 2244712 h 6336071"/>
              <a:gd name="connsiteX17" fmla="*/ 2866255 w 8086288"/>
              <a:gd name="connsiteY17" fmla="*/ 2253243 h 6336071"/>
              <a:gd name="connsiteX18" fmla="*/ 2878767 w 8086288"/>
              <a:gd name="connsiteY18" fmla="*/ 2262912 h 6336071"/>
              <a:gd name="connsiteX19" fmla="*/ 2890143 w 8086288"/>
              <a:gd name="connsiteY19" fmla="*/ 2272581 h 6336071"/>
              <a:gd name="connsiteX20" fmla="*/ 2901233 w 8086288"/>
              <a:gd name="connsiteY20" fmla="*/ 2283103 h 6336071"/>
              <a:gd name="connsiteX21" fmla="*/ 2910333 w 8086288"/>
              <a:gd name="connsiteY21" fmla="*/ 2292772 h 6336071"/>
              <a:gd name="connsiteX22" fmla="*/ 2919434 w 8086288"/>
              <a:gd name="connsiteY22" fmla="*/ 2303578 h 6336071"/>
              <a:gd name="connsiteX23" fmla="*/ 2927681 w 8086288"/>
              <a:gd name="connsiteY23" fmla="*/ 2314100 h 6336071"/>
              <a:gd name="connsiteX24" fmla="*/ 2935359 w 8086288"/>
              <a:gd name="connsiteY24" fmla="*/ 2324622 h 6336071"/>
              <a:gd name="connsiteX25" fmla="*/ 2942753 w 8086288"/>
              <a:gd name="connsiteY25" fmla="*/ 2335997 h 6336071"/>
              <a:gd name="connsiteX26" fmla="*/ 2949293 w 8086288"/>
              <a:gd name="connsiteY26" fmla="*/ 2347657 h 6336071"/>
              <a:gd name="connsiteX27" fmla="*/ 2955550 w 8086288"/>
              <a:gd name="connsiteY27" fmla="*/ 2359032 h 6336071"/>
              <a:gd name="connsiteX28" fmla="*/ 2960953 w 8086288"/>
              <a:gd name="connsiteY28" fmla="*/ 2371260 h 6336071"/>
              <a:gd name="connsiteX29" fmla="*/ 2963228 w 8086288"/>
              <a:gd name="connsiteY29" fmla="*/ 2379223 h 6336071"/>
              <a:gd name="connsiteX30" fmla="*/ 2966356 w 8086288"/>
              <a:gd name="connsiteY30" fmla="*/ 2387470 h 6336071"/>
              <a:gd name="connsiteX31" fmla="*/ 2968915 w 8086288"/>
              <a:gd name="connsiteY31" fmla="*/ 2397423 h 6336071"/>
              <a:gd name="connsiteX32" fmla="*/ 2971191 w 8086288"/>
              <a:gd name="connsiteY32" fmla="*/ 2407092 h 6336071"/>
              <a:gd name="connsiteX33" fmla="*/ 2972897 w 8086288"/>
              <a:gd name="connsiteY33" fmla="*/ 2417898 h 6336071"/>
              <a:gd name="connsiteX34" fmla="*/ 2974603 w 8086288"/>
              <a:gd name="connsiteY34" fmla="*/ 2429842 h 6336071"/>
              <a:gd name="connsiteX35" fmla="*/ 2976594 w 8086288"/>
              <a:gd name="connsiteY35" fmla="*/ 2442071 h 6336071"/>
              <a:gd name="connsiteX36" fmla="*/ 2977731 w 8086288"/>
              <a:gd name="connsiteY36" fmla="*/ 2455152 h 6336071"/>
              <a:gd name="connsiteX37" fmla="*/ 2979722 w 8086288"/>
              <a:gd name="connsiteY37" fmla="*/ 2483306 h 6336071"/>
              <a:gd name="connsiteX38" fmla="*/ 2980859 w 8086288"/>
              <a:gd name="connsiteY38" fmla="*/ 2514587 h 6336071"/>
              <a:gd name="connsiteX39" fmla="*/ 2981713 w 8086288"/>
              <a:gd name="connsiteY39" fmla="*/ 2547860 h 6336071"/>
              <a:gd name="connsiteX40" fmla="*/ 2981428 w 8086288"/>
              <a:gd name="connsiteY40" fmla="*/ 2582838 h 6336071"/>
              <a:gd name="connsiteX41" fmla="*/ 2980291 w 8086288"/>
              <a:gd name="connsiteY41" fmla="*/ 2620376 h 6336071"/>
              <a:gd name="connsiteX42" fmla="*/ 2978016 w 8086288"/>
              <a:gd name="connsiteY42" fmla="*/ 2659620 h 6336071"/>
              <a:gd name="connsiteX43" fmla="*/ 2975456 w 8086288"/>
              <a:gd name="connsiteY43" fmla="*/ 2699718 h 6336071"/>
              <a:gd name="connsiteX44" fmla="*/ 2971191 w 8086288"/>
              <a:gd name="connsiteY44" fmla="*/ 2741522 h 6336071"/>
              <a:gd name="connsiteX45" fmla="*/ 2966925 w 8086288"/>
              <a:gd name="connsiteY45" fmla="*/ 2785032 h 6336071"/>
              <a:gd name="connsiteX46" fmla="*/ 2961522 w 8086288"/>
              <a:gd name="connsiteY46" fmla="*/ 2829110 h 6336071"/>
              <a:gd name="connsiteX47" fmla="*/ 2955550 w 8086288"/>
              <a:gd name="connsiteY47" fmla="*/ 2874326 h 6336071"/>
              <a:gd name="connsiteX48" fmla="*/ 2948156 w 8086288"/>
              <a:gd name="connsiteY48" fmla="*/ 2919827 h 6336071"/>
              <a:gd name="connsiteX49" fmla="*/ 2946450 w 8086288"/>
              <a:gd name="connsiteY49" fmla="*/ 2932340 h 6336071"/>
              <a:gd name="connsiteX50" fmla="*/ 2944743 w 8086288"/>
              <a:gd name="connsiteY50" fmla="*/ 2945421 h 6336071"/>
              <a:gd name="connsiteX51" fmla="*/ 2943606 w 8086288"/>
              <a:gd name="connsiteY51" fmla="*/ 2957934 h 6336071"/>
              <a:gd name="connsiteX52" fmla="*/ 2942468 w 8086288"/>
              <a:gd name="connsiteY52" fmla="*/ 2969878 h 6336071"/>
              <a:gd name="connsiteX53" fmla="*/ 2942184 w 8086288"/>
              <a:gd name="connsiteY53" fmla="*/ 2982675 h 6336071"/>
              <a:gd name="connsiteX54" fmla="*/ 2941899 w 8086288"/>
              <a:gd name="connsiteY54" fmla="*/ 2994334 h 6336071"/>
              <a:gd name="connsiteX55" fmla="*/ 2941331 w 8086288"/>
              <a:gd name="connsiteY55" fmla="*/ 3006847 h 6336071"/>
              <a:gd name="connsiteX56" fmla="*/ 2941899 w 8086288"/>
              <a:gd name="connsiteY56" fmla="*/ 3018791 h 6336071"/>
              <a:gd name="connsiteX57" fmla="*/ 2942468 w 8086288"/>
              <a:gd name="connsiteY57" fmla="*/ 3030735 h 6336071"/>
              <a:gd name="connsiteX58" fmla="*/ 2943606 w 8086288"/>
              <a:gd name="connsiteY58" fmla="*/ 3042110 h 6336071"/>
              <a:gd name="connsiteX59" fmla="*/ 2944743 w 8086288"/>
              <a:gd name="connsiteY59" fmla="*/ 3054054 h 6336071"/>
              <a:gd name="connsiteX60" fmla="*/ 2946165 w 8086288"/>
              <a:gd name="connsiteY60" fmla="*/ 3065145 h 6336071"/>
              <a:gd name="connsiteX61" fmla="*/ 2947871 w 8086288"/>
              <a:gd name="connsiteY61" fmla="*/ 3076520 h 6336071"/>
              <a:gd name="connsiteX62" fmla="*/ 2949578 w 8086288"/>
              <a:gd name="connsiteY62" fmla="*/ 3087326 h 6336071"/>
              <a:gd name="connsiteX63" fmla="*/ 2952137 w 8086288"/>
              <a:gd name="connsiteY63" fmla="*/ 3098417 h 6336071"/>
              <a:gd name="connsiteX64" fmla="*/ 2954981 w 8086288"/>
              <a:gd name="connsiteY64" fmla="*/ 3109224 h 6336071"/>
              <a:gd name="connsiteX65" fmla="*/ 2958109 w 8086288"/>
              <a:gd name="connsiteY65" fmla="*/ 3119746 h 6336071"/>
              <a:gd name="connsiteX66" fmla="*/ 2960953 w 8086288"/>
              <a:gd name="connsiteY66" fmla="*/ 3130552 h 6336071"/>
              <a:gd name="connsiteX67" fmla="*/ 2964081 w 8086288"/>
              <a:gd name="connsiteY67" fmla="*/ 3140505 h 6336071"/>
              <a:gd name="connsiteX68" fmla="*/ 2968631 w 8086288"/>
              <a:gd name="connsiteY68" fmla="*/ 3150743 h 6336071"/>
              <a:gd name="connsiteX69" fmla="*/ 2972328 w 8086288"/>
              <a:gd name="connsiteY69" fmla="*/ 3160696 h 6336071"/>
              <a:gd name="connsiteX70" fmla="*/ 2976878 w 8086288"/>
              <a:gd name="connsiteY70" fmla="*/ 3170365 h 6336071"/>
              <a:gd name="connsiteX71" fmla="*/ 2981428 w 8086288"/>
              <a:gd name="connsiteY71" fmla="*/ 3179465 h 6336071"/>
              <a:gd name="connsiteX72" fmla="*/ 2986263 w 8086288"/>
              <a:gd name="connsiteY72" fmla="*/ 3188850 h 6336071"/>
              <a:gd name="connsiteX73" fmla="*/ 2991381 w 8086288"/>
              <a:gd name="connsiteY73" fmla="*/ 3197950 h 6336071"/>
              <a:gd name="connsiteX74" fmla="*/ 2997069 w 8086288"/>
              <a:gd name="connsiteY74" fmla="*/ 3206481 h 6336071"/>
              <a:gd name="connsiteX75" fmla="*/ 3002757 w 8086288"/>
              <a:gd name="connsiteY75" fmla="*/ 3215012 h 6336071"/>
              <a:gd name="connsiteX76" fmla="*/ 3009013 w 8086288"/>
              <a:gd name="connsiteY76" fmla="*/ 3223544 h 6336071"/>
              <a:gd name="connsiteX77" fmla="*/ 3014985 w 8086288"/>
              <a:gd name="connsiteY77" fmla="*/ 3231791 h 6336071"/>
              <a:gd name="connsiteX78" fmla="*/ 3021526 w 8086288"/>
              <a:gd name="connsiteY78" fmla="*/ 3239469 h 6336071"/>
              <a:gd name="connsiteX79" fmla="*/ 3028635 w 8086288"/>
              <a:gd name="connsiteY79" fmla="*/ 3247147 h 6336071"/>
              <a:gd name="connsiteX80" fmla="*/ 3035744 w 8086288"/>
              <a:gd name="connsiteY80" fmla="*/ 3254826 h 6336071"/>
              <a:gd name="connsiteX81" fmla="*/ 3042285 w 8086288"/>
              <a:gd name="connsiteY81" fmla="*/ 3260797 h 6336071"/>
              <a:gd name="connsiteX82" fmla="*/ 3048826 w 8086288"/>
              <a:gd name="connsiteY82" fmla="*/ 3267338 h 6336071"/>
              <a:gd name="connsiteX83" fmla="*/ 3055935 w 8086288"/>
              <a:gd name="connsiteY83" fmla="*/ 3272741 h 6336071"/>
              <a:gd name="connsiteX84" fmla="*/ 3062476 w 8086288"/>
              <a:gd name="connsiteY84" fmla="*/ 3278145 h 6336071"/>
              <a:gd name="connsiteX85" fmla="*/ 3069870 w 8086288"/>
              <a:gd name="connsiteY85" fmla="*/ 3283832 h 6336071"/>
              <a:gd name="connsiteX86" fmla="*/ 3076979 w 8086288"/>
              <a:gd name="connsiteY86" fmla="*/ 3288667 h 6336071"/>
              <a:gd name="connsiteX87" fmla="*/ 3084658 w 8086288"/>
              <a:gd name="connsiteY87" fmla="*/ 3294070 h 6336071"/>
              <a:gd name="connsiteX88" fmla="*/ 3092052 w 8086288"/>
              <a:gd name="connsiteY88" fmla="*/ 3298620 h 6336071"/>
              <a:gd name="connsiteX89" fmla="*/ 3099730 w 8086288"/>
              <a:gd name="connsiteY89" fmla="*/ 3302886 h 6336071"/>
              <a:gd name="connsiteX90" fmla="*/ 3107408 w 8086288"/>
              <a:gd name="connsiteY90" fmla="*/ 3307151 h 6336071"/>
              <a:gd name="connsiteX91" fmla="*/ 3115655 w 8086288"/>
              <a:gd name="connsiteY91" fmla="*/ 3310848 h 6336071"/>
              <a:gd name="connsiteX92" fmla="*/ 3124186 w 8086288"/>
              <a:gd name="connsiteY92" fmla="*/ 3314829 h 6336071"/>
              <a:gd name="connsiteX93" fmla="*/ 3132433 w 8086288"/>
              <a:gd name="connsiteY93" fmla="*/ 3318526 h 6336071"/>
              <a:gd name="connsiteX94" fmla="*/ 3140680 w 8086288"/>
              <a:gd name="connsiteY94" fmla="*/ 3321655 h 6336071"/>
              <a:gd name="connsiteX95" fmla="*/ 3149496 w 8086288"/>
              <a:gd name="connsiteY95" fmla="*/ 3324783 h 6336071"/>
              <a:gd name="connsiteX96" fmla="*/ 3158027 w 8086288"/>
              <a:gd name="connsiteY96" fmla="*/ 3327626 h 6336071"/>
              <a:gd name="connsiteX97" fmla="*/ 3167128 w 8086288"/>
              <a:gd name="connsiteY97" fmla="*/ 3329902 h 6336071"/>
              <a:gd name="connsiteX98" fmla="*/ 3176228 w 8086288"/>
              <a:gd name="connsiteY98" fmla="*/ 3332176 h 6336071"/>
              <a:gd name="connsiteX99" fmla="*/ 3185328 w 8086288"/>
              <a:gd name="connsiteY99" fmla="*/ 3334452 h 6336071"/>
              <a:gd name="connsiteX100" fmla="*/ 3194144 w 8086288"/>
              <a:gd name="connsiteY100" fmla="*/ 3335873 h 6336071"/>
              <a:gd name="connsiteX101" fmla="*/ 3213197 w 8086288"/>
              <a:gd name="connsiteY101" fmla="*/ 3339002 h 6336071"/>
              <a:gd name="connsiteX102" fmla="*/ 3232819 w 8086288"/>
              <a:gd name="connsiteY102" fmla="*/ 3340424 h 6336071"/>
              <a:gd name="connsiteX103" fmla="*/ 3252726 w 8086288"/>
              <a:gd name="connsiteY103" fmla="*/ 3341561 h 6336071"/>
              <a:gd name="connsiteX104" fmla="*/ 3273201 w 8086288"/>
              <a:gd name="connsiteY104" fmla="*/ 3341561 h 6336071"/>
              <a:gd name="connsiteX105" fmla="*/ 3293676 w 8086288"/>
              <a:gd name="connsiteY105" fmla="*/ 3340423 h 6336071"/>
              <a:gd name="connsiteX106" fmla="*/ 3315005 w 8086288"/>
              <a:gd name="connsiteY106" fmla="*/ 3337864 h 6336071"/>
              <a:gd name="connsiteX107" fmla="*/ 3358799 w 8086288"/>
              <a:gd name="connsiteY107" fmla="*/ 3332745 h 6336071"/>
              <a:gd name="connsiteX108" fmla="*/ 3402878 w 8086288"/>
              <a:gd name="connsiteY108" fmla="*/ 3326205 h 6336071"/>
              <a:gd name="connsiteX109" fmla="*/ 3446956 w 8086288"/>
              <a:gd name="connsiteY109" fmla="*/ 3320801 h 6336071"/>
              <a:gd name="connsiteX110" fmla="*/ 3490751 w 8086288"/>
              <a:gd name="connsiteY110" fmla="*/ 3313976 h 6336071"/>
              <a:gd name="connsiteX111" fmla="*/ 3534829 w 8086288"/>
              <a:gd name="connsiteY111" fmla="*/ 3307436 h 6336071"/>
              <a:gd name="connsiteX112" fmla="*/ 3578908 w 8086288"/>
              <a:gd name="connsiteY112" fmla="*/ 3300326 h 6336071"/>
              <a:gd name="connsiteX113" fmla="*/ 3622418 w 8086288"/>
              <a:gd name="connsiteY113" fmla="*/ 3292648 h 6336071"/>
              <a:gd name="connsiteX114" fmla="*/ 3666497 w 8086288"/>
              <a:gd name="connsiteY114" fmla="*/ 3284970 h 6336071"/>
              <a:gd name="connsiteX115" fmla="*/ 3710576 w 8086288"/>
              <a:gd name="connsiteY115" fmla="*/ 3277291 h 6336071"/>
              <a:gd name="connsiteX116" fmla="*/ 3753801 w 8086288"/>
              <a:gd name="connsiteY116" fmla="*/ 3269329 h 6336071"/>
              <a:gd name="connsiteX117" fmla="*/ 3797596 w 8086288"/>
              <a:gd name="connsiteY117" fmla="*/ 3260229 h 6336071"/>
              <a:gd name="connsiteX118" fmla="*/ 3841390 w 8086288"/>
              <a:gd name="connsiteY118" fmla="*/ 3251697 h 6336071"/>
              <a:gd name="connsiteX119" fmla="*/ 3884616 w 8086288"/>
              <a:gd name="connsiteY119" fmla="*/ 3242597 h 6336071"/>
              <a:gd name="connsiteX120" fmla="*/ 3928126 w 8086288"/>
              <a:gd name="connsiteY120" fmla="*/ 3233213 h 6336071"/>
              <a:gd name="connsiteX121" fmla="*/ 3971351 w 8086288"/>
              <a:gd name="connsiteY121" fmla="*/ 3223544 h 6336071"/>
              <a:gd name="connsiteX122" fmla="*/ 4014577 w 8086288"/>
              <a:gd name="connsiteY122" fmla="*/ 3213306 h 6336071"/>
              <a:gd name="connsiteX123" fmla="*/ 4024530 w 8086288"/>
              <a:gd name="connsiteY123" fmla="*/ 3256247 h 6336071"/>
              <a:gd name="connsiteX124" fmla="*/ 4034483 w 8086288"/>
              <a:gd name="connsiteY124" fmla="*/ 3299189 h 6336071"/>
              <a:gd name="connsiteX125" fmla="*/ 4043583 w 8086288"/>
              <a:gd name="connsiteY125" fmla="*/ 3342414 h 6336071"/>
              <a:gd name="connsiteX126" fmla="*/ 4052399 w 8086288"/>
              <a:gd name="connsiteY126" fmla="*/ 3385355 h 6336071"/>
              <a:gd name="connsiteX127" fmla="*/ 4060930 w 8086288"/>
              <a:gd name="connsiteY127" fmla="*/ 3428581 h 6336071"/>
              <a:gd name="connsiteX128" fmla="*/ 4069462 w 8086288"/>
              <a:gd name="connsiteY128" fmla="*/ 3471807 h 6336071"/>
              <a:gd name="connsiteX129" fmla="*/ 4077424 w 8086288"/>
              <a:gd name="connsiteY129" fmla="*/ 3515032 h 6336071"/>
              <a:gd name="connsiteX130" fmla="*/ 4085387 w 8086288"/>
              <a:gd name="connsiteY130" fmla="*/ 3558258 h 6336071"/>
              <a:gd name="connsiteX131" fmla="*/ 4093065 w 8086288"/>
              <a:gd name="connsiteY131" fmla="*/ 3601768 h 6336071"/>
              <a:gd name="connsiteX132" fmla="*/ 4100459 w 8086288"/>
              <a:gd name="connsiteY132" fmla="*/ 3644993 h 6336071"/>
              <a:gd name="connsiteX133" fmla="*/ 4107000 w 8086288"/>
              <a:gd name="connsiteY133" fmla="*/ 3687934 h 6336071"/>
              <a:gd name="connsiteX134" fmla="*/ 4113825 w 8086288"/>
              <a:gd name="connsiteY134" fmla="*/ 3731729 h 6336071"/>
              <a:gd name="connsiteX135" fmla="*/ 4120366 w 8086288"/>
              <a:gd name="connsiteY135" fmla="*/ 3775239 h 6336071"/>
              <a:gd name="connsiteX136" fmla="*/ 4126338 w 8086288"/>
              <a:gd name="connsiteY136" fmla="*/ 3818180 h 6336071"/>
              <a:gd name="connsiteX137" fmla="*/ 4132025 w 8086288"/>
              <a:gd name="connsiteY137" fmla="*/ 3861406 h 6336071"/>
              <a:gd name="connsiteX138" fmla="*/ 4137428 w 8086288"/>
              <a:gd name="connsiteY138" fmla="*/ 3904916 h 6336071"/>
              <a:gd name="connsiteX139" fmla="*/ 4139135 w 8086288"/>
              <a:gd name="connsiteY139" fmla="*/ 3921410 h 6336071"/>
              <a:gd name="connsiteX140" fmla="*/ 4139703 w 8086288"/>
              <a:gd name="connsiteY140" fmla="*/ 3937904 h 6336071"/>
              <a:gd name="connsiteX141" fmla="*/ 4139988 w 8086288"/>
              <a:gd name="connsiteY141" fmla="*/ 3954113 h 6336071"/>
              <a:gd name="connsiteX142" fmla="*/ 4139419 w 8086288"/>
              <a:gd name="connsiteY142" fmla="*/ 3970038 h 6336071"/>
              <a:gd name="connsiteX143" fmla="*/ 4138281 w 8086288"/>
              <a:gd name="connsiteY143" fmla="*/ 3985395 h 6336071"/>
              <a:gd name="connsiteX144" fmla="*/ 4135438 w 8086288"/>
              <a:gd name="connsiteY144" fmla="*/ 4000183 h 6336071"/>
              <a:gd name="connsiteX145" fmla="*/ 4133163 w 8086288"/>
              <a:gd name="connsiteY145" fmla="*/ 4014970 h 6336071"/>
              <a:gd name="connsiteX146" fmla="*/ 4129181 w 8086288"/>
              <a:gd name="connsiteY146" fmla="*/ 4028621 h 6336071"/>
              <a:gd name="connsiteX147" fmla="*/ 4124631 w 8086288"/>
              <a:gd name="connsiteY147" fmla="*/ 4042270 h 6336071"/>
              <a:gd name="connsiteX148" fmla="*/ 4119512 w 8086288"/>
              <a:gd name="connsiteY148" fmla="*/ 4055352 h 6336071"/>
              <a:gd name="connsiteX149" fmla="*/ 4113541 w 8086288"/>
              <a:gd name="connsiteY149" fmla="*/ 4068149 h 6336071"/>
              <a:gd name="connsiteX150" fmla="*/ 4107000 w 8086288"/>
              <a:gd name="connsiteY150" fmla="*/ 4080377 h 6336071"/>
              <a:gd name="connsiteX151" fmla="*/ 4099322 w 8086288"/>
              <a:gd name="connsiteY151" fmla="*/ 4091468 h 6336071"/>
              <a:gd name="connsiteX152" fmla="*/ 4091359 w 8086288"/>
              <a:gd name="connsiteY152" fmla="*/ 4102274 h 6336071"/>
              <a:gd name="connsiteX153" fmla="*/ 4082259 w 8086288"/>
              <a:gd name="connsiteY153" fmla="*/ 4113081 h 6336071"/>
              <a:gd name="connsiteX154" fmla="*/ 4072874 w 8086288"/>
              <a:gd name="connsiteY154" fmla="*/ 4122465 h 6336071"/>
              <a:gd name="connsiteX155" fmla="*/ 4067187 w 8086288"/>
              <a:gd name="connsiteY155" fmla="*/ 4128153 h 6336071"/>
              <a:gd name="connsiteX156" fmla="*/ 4061215 w 8086288"/>
              <a:gd name="connsiteY156" fmla="*/ 4133556 h 6336071"/>
              <a:gd name="connsiteX157" fmla="*/ 4055243 w 8086288"/>
              <a:gd name="connsiteY157" fmla="*/ 4137822 h 6336071"/>
              <a:gd name="connsiteX158" fmla="*/ 4048702 w 8086288"/>
              <a:gd name="connsiteY158" fmla="*/ 4142656 h 6336071"/>
              <a:gd name="connsiteX159" fmla="*/ 4042161 w 8086288"/>
              <a:gd name="connsiteY159" fmla="*/ 4146922 h 6336071"/>
              <a:gd name="connsiteX160" fmla="*/ 4035621 w 8086288"/>
              <a:gd name="connsiteY160" fmla="*/ 4151756 h 6336071"/>
              <a:gd name="connsiteX161" fmla="*/ 4028511 w 8086288"/>
              <a:gd name="connsiteY161" fmla="*/ 4155453 h 6336071"/>
              <a:gd name="connsiteX162" fmla="*/ 4021686 w 8086288"/>
              <a:gd name="connsiteY162" fmla="*/ 4159435 h 6336071"/>
              <a:gd name="connsiteX163" fmla="*/ 4006898 w 8086288"/>
              <a:gd name="connsiteY163" fmla="*/ 4166828 h 6336071"/>
              <a:gd name="connsiteX164" fmla="*/ 3990973 w 8086288"/>
              <a:gd name="connsiteY164" fmla="*/ 4172516 h 6336071"/>
              <a:gd name="connsiteX165" fmla="*/ 3975332 w 8086288"/>
              <a:gd name="connsiteY165" fmla="*/ 4177919 h 6336071"/>
              <a:gd name="connsiteX166" fmla="*/ 3958838 w 8086288"/>
              <a:gd name="connsiteY166" fmla="*/ 4182469 h 6336071"/>
              <a:gd name="connsiteX167" fmla="*/ 3941491 w 8086288"/>
              <a:gd name="connsiteY167" fmla="*/ 4186166 h 6336071"/>
              <a:gd name="connsiteX168" fmla="*/ 3923575 w 8086288"/>
              <a:gd name="connsiteY168" fmla="*/ 4188725 h 6336071"/>
              <a:gd name="connsiteX169" fmla="*/ 3905091 w 8086288"/>
              <a:gd name="connsiteY169" fmla="*/ 4190716 h 6336071"/>
              <a:gd name="connsiteX170" fmla="*/ 3886037 w 8086288"/>
              <a:gd name="connsiteY170" fmla="*/ 4191569 h 6336071"/>
              <a:gd name="connsiteX171" fmla="*/ 3867268 w 8086288"/>
              <a:gd name="connsiteY171" fmla="*/ 4191569 h 6336071"/>
              <a:gd name="connsiteX172" fmla="*/ 3847362 w 8086288"/>
              <a:gd name="connsiteY172" fmla="*/ 4190432 h 6336071"/>
              <a:gd name="connsiteX173" fmla="*/ 3827740 w 8086288"/>
              <a:gd name="connsiteY173" fmla="*/ 4189010 h 6336071"/>
              <a:gd name="connsiteX174" fmla="*/ 3807549 w 8086288"/>
              <a:gd name="connsiteY174" fmla="*/ 4185882 h 6336071"/>
              <a:gd name="connsiteX175" fmla="*/ 3768589 w 8086288"/>
              <a:gd name="connsiteY175" fmla="*/ 4180478 h 6336071"/>
              <a:gd name="connsiteX176" fmla="*/ 3728776 w 8086288"/>
              <a:gd name="connsiteY176" fmla="*/ 4174222 h 6336071"/>
              <a:gd name="connsiteX177" fmla="*/ 3687541 w 8086288"/>
              <a:gd name="connsiteY177" fmla="*/ 4169388 h 6336071"/>
              <a:gd name="connsiteX178" fmla="*/ 3645737 w 8086288"/>
              <a:gd name="connsiteY178" fmla="*/ 4164553 h 6336071"/>
              <a:gd name="connsiteX179" fmla="*/ 3603365 w 8086288"/>
              <a:gd name="connsiteY179" fmla="*/ 4160856 h 6336071"/>
              <a:gd name="connsiteX180" fmla="*/ 3561561 w 8086288"/>
              <a:gd name="connsiteY180" fmla="*/ 4157159 h 6336071"/>
              <a:gd name="connsiteX181" fmla="*/ 3519757 w 8086288"/>
              <a:gd name="connsiteY181" fmla="*/ 4154600 h 6336071"/>
              <a:gd name="connsiteX182" fmla="*/ 3478807 w 8086288"/>
              <a:gd name="connsiteY182" fmla="*/ 4152894 h 6336071"/>
              <a:gd name="connsiteX183" fmla="*/ 3438709 w 8086288"/>
              <a:gd name="connsiteY183" fmla="*/ 4152041 h 6336071"/>
              <a:gd name="connsiteX184" fmla="*/ 3400034 w 8086288"/>
              <a:gd name="connsiteY184" fmla="*/ 4152041 h 6336071"/>
              <a:gd name="connsiteX185" fmla="*/ 3381549 w 8086288"/>
              <a:gd name="connsiteY185" fmla="*/ 4152894 h 6336071"/>
              <a:gd name="connsiteX186" fmla="*/ 3363349 w 8086288"/>
              <a:gd name="connsiteY186" fmla="*/ 4153463 h 6336071"/>
              <a:gd name="connsiteX187" fmla="*/ 3346002 w 8086288"/>
              <a:gd name="connsiteY187" fmla="*/ 4154316 h 6336071"/>
              <a:gd name="connsiteX188" fmla="*/ 3328655 w 8086288"/>
              <a:gd name="connsiteY188" fmla="*/ 4155738 h 6336071"/>
              <a:gd name="connsiteX189" fmla="*/ 3312161 w 8086288"/>
              <a:gd name="connsiteY189" fmla="*/ 4157444 h 6336071"/>
              <a:gd name="connsiteX190" fmla="*/ 3296236 w 8086288"/>
              <a:gd name="connsiteY190" fmla="*/ 4159719 h 6336071"/>
              <a:gd name="connsiteX191" fmla="*/ 3280879 w 8086288"/>
              <a:gd name="connsiteY191" fmla="*/ 4161994 h 6336071"/>
              <a:gd name="connsiteX192" fmla="*/ 3266376 w 8086288"/>
              <a:gd name="connsiteY192" fmla="*/ 4164553 h 6336071"/>
              <a:gd name="connsiteX193" fmla="*/ 3252726 w 8086288"/>
              <a:gd name="connsiteY193" fmla="*/ 4167397 h 6336071"/>
              <a:gd name="connsiteX194" fmla="*/ 3240497 w 8086288"/>
              <a:gd name="connsiteY194" fmla="*/ 4171094 h 6336071"/>
              <a:gd name="connsiteX195" fmla="*/ 3228269 w 8086288"/>
              <a:gd name="connsiteY195" fmla="*/ 4174791 h 6336071"/>
              <a:gd name="connsiteX196" fmla="*/ 3217463 w 8086288"/>
              <a:gd name="connsiteY196" fmla="*/ 4178772 h 6336071"/>
              <a:gd name="connsiteX197" fmla="*/ 3196987 w 8086288"/>
              <a:gd name="connsiteY197" fmla="*/ 4187872 h 6336071"/>
              <a:gd name="connsiteX198" fmla="*/ 3177365 w 8086288"/>
              <a:gd name="connsiteY198" fmla="*/ 4198394 h 6336071"/>
              <a:gd name="connsiteX199" fmla="*/ 3158312 w 8086288"/>
              <a:gd name="connsiteY199" fmla="*/ 4210623 h 6336071"/>
              <a:gd name="connsiteX200" fmla="*/ 3140680 w 8086288"/>
              <a:gd name="connsiteY200" fmla="*/ 4223135 h 6336071"/>
              <a:gd name="connsiteX201" fmla="*/ 3123902 w 8086288"/>
              <a:gd name="connsiteY201" fmla="*/ 4237070 h 6336071"/>
              <a:gd name="connsiteX202" fmla="*/ 3107124 w 8086288"/>
              <a:gd name="connsiteY202" fmla="*/ 4252142 h 6336071"/>
              <a:gd name="connsiteX203" fmla="*/ 3092052 w 8086288"/>
              <a:gd name="connsiteY203" fmla="*/ 4267783 h 6336071"/>
              <a:gd name="connsiteX204" fmla="*/ 3077833 w 8086288"/>
              <a:gd name="connsiteY204" fmla="*/ 4285414 h 6336071"/>
              <a:gd name="connsiteX205" fmla="*/ 3064182 w 8086288"/>
              <a:gd name="connsiteY205" fmla="*/ 4302477 h 6336071"/>
              <a:gd name="connsiteX206" fmla="*/ 3051670 w 8086288"/>
              <a:gd name="connsiteY206" fmla="*/ 4321246 h 6336071"/>
              <a:gd name="connsiteX207" fmla="*/ 3040295 w 8086288"/>
              <a:gd name="connsiteY207" fmla="*/ 4341153 h 6336071"/>
              <a:gd name="connsiteX208" fmla="*/ 3028919 w 8086288"/>
              <a:gd name="connsiteY208" fmla="*/ 4361059 h 6336071"/>
              <a:gd name="connsiteX209" fmla="*/ 3019251 w 8086288"/>
              <a:gd name="connsiteY209" fmla="*/ 4382103 h 6336071"/>
              <a:gd name="connsiteX210" fmla="*/ 3010719 w 8086288"/>
              <a:gd name="connsiteY210" fmla="*/ 4403716 h 6336071"/>
              <a:gd name="connsiteX211" fmla="*/ 3002757 w 8086288"/>
              <a:gd name="connsiteY211" fmla="*/ 4425897 h 6336071"/>
              <a:gd name="connsiteX212" fmla="*/ 2995931 w 8086288"/>
              <a:gd name="connsiteY212" fmla="*/ 4448648 h 6336071"/>
              <a:gd name="connsiteX213" fmla="*/ 2990244 w 8086288"/>
              <a:gd name="connsiteY213" fmla="*/ 4472536 h 6336071"/>
              <a:gd name="connsiteX214" fmla="*/ 2985409 w 8086288"/>
              <a:gd name="connsiteY214" fmla="*/ 4496139 h 6336071"/>
              <a:gd name="connsiteX215" fmla="*/ 2981144 w 8086288"/>
              <a:gd name="connsiteY215" fmla="*/ 4520880 h 6336071"/>
              <a:gd name="connsiteX216" fmla="*/ 2978300 w 8086288"/>
              <a:gd name="connsiteY216" fmla="*/ 4545905 h 6336071"/>
              <a:gd name="connsiteX217" fmla="*/ 2976594 w 8086288"/>
              <a:gd name="connsiteY217" fmla="*/ 4570931 h 6336071"/>
              <a:gd name="connsiteX218" fmla="*/ 2976309 w 8086288"/>
              <a:gd name="connsiteY218" fmla="*/ 4596241 h 6336071"/>
              <a:gd name="connsiteX219" fmla="*/ 2976594 w 8086288"/>
              <a:gd name="connsiteY219" fmla="*/ 4622688 h 6336071"/>
              <a:gd name="connsiteX220" fmla="*/ 2977731 w 8086288"/>
              <a:gd name="connsiteY220" fmla="*/ 4648282 h 6336071"/>
              <a:gd name="connsiteX221" fmla="*/ 2980006 w 8086288"/>
              <a:gd name="connsiteY221" fmla="*/ 4675014 h 6336071"/>
              <a:gd name="connsiteX222" fmla="*/ 2983703 w 8086288"/>
              <a:gd name="connsiteY222" fmla="*/ 4701461 h 6336071"/>
              <a:gd name="connsiteX223" fmla="*/ 2988538 w 8086288"/>
              <a:gd name="connsiteY223" fmla="*/ 4727908 h 6336071"/>
              <a:gd name="connsiteX224" fmla="*/ 2994225 w 8086288"/>
              <a:gd name="connsiteY224" fmla="*/ 4754640 h 6336071"/>
              <a:gd name="connsiteX225" fmla="*/ 3001335 w 8086288"/>
              <a:gd name="connsiteY225" fmla="*/ 4781656 h 6336071"/>
              <a:gd name="connsiteX226" fmla="*/ 3009582 w 8086288"/>
              <a:gd name="connsiteY226" fmla="*/ 4808672 h 6336071"/>
              <a:gd name="connsiteX227" fmla="*/ 3018966 w 8086288"/>
              <a:gd name="connsiteY227" fmla="*/ 4835119 h 6336071"/>
              <a:gd name="connsiteX228" fmla="*/ 3029204 w 8086288"/>
              <a:gd name="connsiteY228" fmla="*/ 4862419 h 6336071"/>
              <a:gd name="connsiteX229" fmla="*/ 3036029 w 8086288"/>
              <a:gd name="connsiteY229" fmla="*/ 4877207 h 6336071"/>
              <a:gd name="connsiteX230" fmla="*/ 3043138 w 8086288"/>
              <a:gd name="connsiteY230" fmla="*/ 4892848 h 6336071"/>
              <a:gd name="connsiteX231" fmla="*/ 3050532 w 8086288"/>
              <a:gd name="connsiteY231" fmla="*/ 4908204 h 6336071"/>
              <a:gd name="connsiteX232" fmla="*/ 3058495 w 8086288"/>
              <a:gd name="connsiteY232" fmla="*/ 4922992 h 6336071"/>
              <a:gd name="connsiteX233" fmla="*/ 3066742 w 8086288"/>
              <a:gd name="connsiteY233" fmla="*/ 4938064 h 6336071"/>
              <a:gd name="connsiteX234" fmla="*/ 3074989 w 8086288"/>
              <a:gd name="connsiteY234" fmla="*/ 4952567 h 6336071"/>
              <a:gd name="connsiteX235" fmla="*/ 3084089 w 8086288"/>
              <a:gd name="connsiteY235" fmla="*/ 4966786 h 6336071"/>
              <a:gd name="connsiteX236" fmla="*/ 3093189 w 8086288"/>
              <a:gd name="connsiteY236" fmla="*/ 4981005 h 6336071"/>
              <a:gd name="connsiteX237" fmla="*/ 3102005 w 8086288"/>
              <a:gd name="connsiteY237" fmla="*/ 4994371 h 6336071"/>
              <a:gd name="connsiteX238" fmla="*/ 3111958 w 8086288"/>
              <a:gd name="connsiteY238" fmla="*/ 5008305 h 6336071"/>
              <a:gd name="connsiteX239" fmla="*/ 3122196 w 8086288"/>
              <a:gd name="connsiteY239" fmla="*/ 5021387 h 6336071"/>
              <a:gd name="connsiteX240" fmla="*/ 3132149 w 8086288"/>
              <a:gd name="connsiteY240" fmla="*/ 5034753 h 6336071"/>
              <a:gd name="connsiteX241" fmla="*/ 3142102 w 8086288"/>
              <a:gd name="connsiteY241" fmla="*/ 5046981 h 6336071"/>
              <a:gd name="connsiteX242" fmla="*/ 3153477 w 8086288"/>
              <a:gd name="connsiteY242" fmla="*/ 5059494 h 6336071"/>
              <a:gd name="connsiteX243" fmla="*/ 3164284 w 8086288"/>
              <a:gd name="connsiteY243" fmla="*/ 5070869 h 6336071"/>
              <a:gd name="connsiteX244" fmla="*/ 3175943 w 8086288"/>
              <a:gd name="connsiteY244" fmla="*/ 5082528 h 6336071"/>
              <a:gd name="connsiteX245" fmla="*/ 3189025 w 8086288"/>
              <a:gd name="connsiteY245" fmla="*/ 5095610 h 6336071"/>
              <a:gd name="connsiteX246" fmla="*/ 3202675 w 8086288"/>
              <a:gd name="connsiteY246" fmla="*/ 5108123 h 6336071"/>
              <a:gd name="connsiteX247" fmla="*/ 3216041 w 8086288"/>
              <a:gd name="connsiteY247" fmla="*/ 5119782 h 6336071"/>
              <a:gd name="connsiteX248" fmla="*/ 3230260 w 8086288"/>
              <a:gd name="connsiteY248" fmla="*/ 5131157 h 6336071"/>
              <a:gd name="connsiteX249" fmla="*/ 3243910 w 8086288"/>
              <a:gd name="connsiteY249" fmla="*/ 5141964 h 6336071"/>
              <a:gd name="connsiteX250" fmla="*/ 3258413 w 8086288"/>
              <a:gd name="connsiteY250" fmla="*/ 5151917 h 6336071"/>
              <a:gd name="connsiteX251" fmla="*/ 3272632 w 8086288"/>
              <a:gd name="connsiteY251" fmla="*/ 5161586 h 6336071"/>
              <a:gd name="connsiteX252" fmla="*/ 3287420 w 8086288"/>
              <a:gd name="connsiteY252" fmla="*/ 5170117 h 6336071"/>
              <a:gd name="connsiteX253" fmla="*/ 3302208 w 8086288"/>
              <a:gd name="connsiteY253" fmla="*/ 5178649 h 6336071"/>
              <a:gd name="connsiteX254" fmla="*/ 3316711 w 8086288"/>
              <a:gd name="connsiteY254" fmla="*/ 5186895 h 6336071"/>
              <a:gd name="connsiteX255" fmla="*/ 3331783 w 8086288"/>
              <a:gd name="connsiteY255" fmla="*/ 5194005 h 6336071"/>
              <a:gd name="connsiteX256" fmla="*/ 3346571 w 8086288"/>
              <a:gd name="connsiteY256" fmla="*/ 5200830 h 6336071"/>
              <a:gd name="connsiteX257" fmla="*/ 3361643 w 8086288"/>
              <a:gd name="connsiteY257" fmla="*/ 5206802 h 6336071"/>
              <a:gd name="connsiteX258" fmla="*/ 3377284 w 8086288"/>
              <a:gd name="connsiteY258" fmla="*/ 5212205 h 6336071"/>
              <a:gd name="connsiteX259" fmla="*/ 3392356 w 8086288"/>
              <a:gd name="connsiteY259" fmla="*/ 5217608 h 6336071"/>
              <a:gd name="connsiteX260" fmla="*/ 3407996 w 8086288"/>
              <a:gd name="connsiteY260" fmla="*/ 5221874 h 6336071"/>
              <a:gd name="connsiteX261" fmla="*/ 3423069 w 8086288"/>
              <a:gd name="connsiteY261" fmla="*/ 5225571 h 6336071"/>
              <a:gd name="connsiteX262" fmla="*/ 3438141 w 8086288"/>
              <a:gd name="connsiteY262" fmla="*/ 5228699 h 6336071"/>
              <a:gd name="connsiteX263" fmla="*/ 3453213 w 8086288"/>
              <a:gd name="connsiteY263" fmla="*/ 5231259 h 6336071"/>
              <a:gd name="connsiteX264" fmla="*/ 3468569 w 8086288"/>
              <a:gd name="connsiteY264" fmla="*/ 5233534 h 6336071"/>
              <a:gd name="connsiteX265" fmla="*/ 3483926 w 8086288"/>
              <a:gd name="connsiteY265" fmla="*/ 5234671 h 6336071"/>
              <a:gd name="connsiteX266" fmla="*/ 3498998 w 8086288"/>
              <a:gd name="connsiteY266" fmla="*/ 5235524 h 6336071"/>
              <a:gd name="connsiteX267" fmla="*/ 3514639 w 8086288"/>
              <a:gd name="connsiteY267" fmla="*/ 5235809 h 6336071"/>
              <a:gd name="connsiteX268" fmla="*/ 3529142 w 8086288"/>
              <a:gd name="connsiteY268" fmla="*/ 5235524 h 6336071"/>
              <a:gd name="connsiteX269" fmla="*/ 3544783 w 8086288"/>
              <a:gd name="connsiteY269" fmla="*/ 5234102 h 6336071"/>
              <a:gd name="connsiteX270" fmla="*/ 3559570 w 8086288"/>
              <a:gd name="connsiteY270" fmla="*/ 5232396 h 6336071"/>
              <a:gd name="connsiteX271" fmla="*/ 3574358 w 8086288"/>
              <a:gd name="connsiteY271" fmla="*/ 5230121 h 6336071"/>
              <a:gd name="connsiteX272" fmla="*/ 3588861 w 8086288"/>
              <a:gd name="connsiteY272" fmla="*/ 5226993 h 6336071"/>
              <a:gd name="connsiteX273" fmla="*/ 3603649 w 8086288"/>
              <a:gd name="connsiteY273" fmla="*/ 5223580 h 6336071"/>
              <a:gd name="connsiteX274" fmla="*/ 3617868 w 8086288"/>
              <a:gd name="connsiteY274" fmla="*/ 5219030 h 6336071"/>
              <a:gd name="connsiteX275" fmla="*/ 3632087 w 8086288"/>
              <a:gd name="connsiteY275" fmla="*/ 5214480 h 6336071"/>
              <a:gd name="connsiteX276" fmla="*/ 3646590 w 8086288"/>
              <a:gd name="connsiteY276" fmla="*/ 5208508 h 6336071"/>
              <a:gd name="connsiteX277" fmla="*/ 3655122 w 8086288"/>
              <a:gd name="connsiteY277" fmla="*/ 5205096 h 6336071"/>
              <a:gd name="connsiteX278" fmla="*/ 3665075 w 8086288"/>
              <a:gd name="connsiteY278" fmla="*/ 5201399 h 6336071"/>
              <a:gd name="connsiteX279" fmla="*/ 3675028 w 8086288"/>
              <a:gd name="connsiteY279" fmla="*/ 5197133 h 6336071"/>
              <a:gd name="connsiteX280" fmla="*/ 3686403 w 8086288"/>
              <a:gd name="connsiteY280" fmla="*/ 5192583 h 6336071"/>
              <a:gd name="connsiteX281" fmla="*/ 3697779 w 8086288"/>
              <a:gd name="connsiteY281" fmla="*/ 5188033 h 6336071"/>
              <a:gd name="connsiteX282" fmla="*/ 3710291 w 8086288"/>
              <a:gd name="connsiteY282" fmla="*/ 5183483 h 6336071"/>
              <a:gd name="connsiteX283" fmla="*/ 3722804 w 8086288"/>
              <a:gd name="connsiteY283" fmla="*/ 5178364 h 6336071"/>
              <a:gd name="connsiteX284" fmla="*/ 3736170 w 8086288"/>
              <a:gd name="connsiteY284" fmla="*/ 5172961 h 6336071"/>
              <a:gd name="connsiteX285" fmla="*/ 3758351 w 8086288"/>
              <a:gd name="connsiteY285" fmla="*/ 5164430 h 6336071"/>
              <a:gd name="connsiteX286" fmla="*/ 3782239 w 8086288"/>
              <a:gd name="connsiteY286" fmla="*/ 5154761 h 6336071"/>
              <a:gd name="connsiteX287" fmla="*/ 3806696 w 8086288"/>
              <a:gd name="connsiteY287" fmla="*/ 5145661 h 6336071"/>
              <a:gd name="connsiteX288" fmla="*/ 3832290 w 8086288"/>
              <a:gd name="connsiteY288" fmla="*/ 5134854 h 6336071"/>
              <a:gd name="connsiteX289" fmla="*/ 3859590 w 8086288"/>
              <a:gd name="connsiteY289" fmla="*/ 5124616 h 6336071"/>
              <a:gd name="connsiteX290" fmla="*/ 3886606 w 8086288"/>
              <a:gd name="connsiteY290" fmla="*/ 5112957 h 6336071"/>
              <a:gd name="connsiteX291" fmla="*/ 3915044 w 8086288"/>
              <a:gd name="connsiteY291" fmla="*/ 5101582 h 6336071"/>
              <a:gd name="connsiteX292" fmla="*/ 3944051 w 8086288"/>
              <a:gd name="connsiteY292" fmla="*/ 5089638 h 6336071"/>
              <a:gd name="connsiteX293" fmla="*/ 3952013 w 8086288"/>
              <a:gd name="connsiteY293" fmla="*/ 5086225 h 6336071"/>
              <a:gd name="connsiteX294" fmla="*/ 3961113 w 8086288"/>
              <a:gd name="connsiteY294" fmla="*/ 5083381 h 6336071"/>
              <a:gd name="connsiteX295" fmla="*/ 3969929 w 8086288"/>
              <a:gd name="connsiteY295" fmla="*/ 5080253 h 6336071"/>
              <a:gd name="connsiteX296" fmla="*/ 3979598 w 8086288"/>
              <a:gd name="connsiteY296" fmla="*/ 5077978 h 6336071"/>
              <a:gd name="connsiteX297" fmla="*/ 3989267 w 8086288"/>
              <a:gd name="connsiteY297" fmla="*/ 5076272 h 6336071"/>
              <a:gd name="connsiteX298" fmla="*/ 3998936 w 8086288"/>
              <a:gd name="connsiteY298" fmla="*/ 5074566 h 6336071"/>
              <a:gd name="connsiteX299" fmla="*/ 4009174 w 8086288"/>
              <a:gd name="connsiteY299" fmla="*/ 5073428 h 6336071"/>
              <a:gd name="connsiteX300" fmla="*/ 4019411 w 8086288"/>
              <a:gd name="connsiteY300" fmla="*/ 5073997 h 6336071"/>
              <a:gd name="connsiteX301" fmla="*/ 4029649 w 8086288"/>
              <a:gd name="connsiteY301" fmla="*/ 5073997 h 6336071"/>
              <a:gd name="connsiteX302" fmla="*/ 4039886 w 8086288"/>
              <a:gd name="connsiteY302" fmla="*/ 5076272 h 6336071"/>
              <a:gd name="connsiteX303" fmla="*/ 4049840 w 8086288"/>
              <a:gd name="connsiteY303" fmla="*/ 5078831 h 6336071"/>
              <a:gd name="connsiteX304" fmla="*/ 4060077 w 8086288"/>
              <a:gd name="connsiteY304" fmla="*/ 5082244 h 6336071"/>
              <a:gd name="connsiteX305" fmla="*/ 4065196 w 8086288"/>
              <a:gd name="connsiteY305" fmla="*/ 5083950 h 6336071"/>
              <a:gd name="connsiteX306" fmla="*/ 4070030 w 8086288"/>
              <a:gd name="connsiteY306" fmla="*/ 5086510 h 6336071"/>
              <a:gd name="connsiteX307" fmla="*/ 4074865 w 8086288"/>
              <a:gd name="connsiteY307" fmla="*/ 5089069 h 6336071"/>
              <a:gd name="connsiteX308" fmla="*/ 4079700 w 8086288"/>
              <a:gd name="connsiteY308" fmla="*/ 5092766 h 6336071"/>
              <a:gd name="connsiteX309" fmla="*/ 4084249 w 8086288"/>
              <a:gd name="connsiteY309" fmla="*/ 5095610 h 6336071"/>
              <a:gd name="connsiteX310" fmla="*/ 4089653 w 8086288"/>
              <a:gd name="connsiteY310" fmla="*/ 5099307 h 6336071"/>
              <a:gd name="connsiteX311" fmla="*/ 4093918 w 8086288"/>
              <a:gd name="connsiteY311" fmla="*/ 5103572 h 6336071"/>
              <a:gd name="connsiteX312" fmla="*/ 4098753 w 8086288"/>
              <a:gd name="connsiteY312" fmla="*/ 5107838 h 6336071"/>
              <a:gd name="connsiteX313" fmla="*/ 4106715 w 8086288"/>
              <a:gd name="connsiteY313" fmla="*/ 5116370 h 6336071"/>
              <a:gd name="connsiteX314" fmla="*/ 4114109 w 8086288"/>
              <a:gd name="connsiteY314" fmla="*/ 5126038 h 6336071"/>
              <a:gd name="connsiteX315" fmla="*/ 4120934 w 8086288"/>
              <a:gd name="connsiteY315" fmla="*/ 5136845 h 6336071"/>
              <a:gd name="connsiteX316" fmla="*/ 4126906 w 8086288"/>
              <a:gd name="connsiteY316" fmla="*/ 5147936 h 6336071"/>
              <a:gd name="connsiteX317" fmla="*/ 4132594 w 8086288"/>
              <a:gd name="connsiteY317" fmla="*/ 5160448 h 6336071"/>
              <a:gd name="connsiteX318" fmla="*/ 4137997 w 8086288"/>
              <a:gd name="connsiteY318" fmla="*/ 5173245 h 6336071"/>
              <a:gd name="connsiteX319" fmla="*/ 4142547 w 8086288"/>
              <a:gd name="connsiteY319" fmla="*/ 5186895 h 6336071"/>
              <a:gd name="connsiteX320" fmla="*/ 4145960 w 8086288"/>
              <a:gd name="connsiteY320" fmla="*/ 5201114 h 6336071"/>
              <a:gd name="connsiteX321" fmla="*/ 4149088 w 8086288"/>
              <a:gd name="connsiteY321" fmla="*/ 5216186 h 6336071"/>
              <a:gd name="connsiteX322" fmla="*/ 4151363 w 8086288"/>
              <a:gd name="connsiteY322" fmla="*/ 5232112 h 6336071"/>
              <a:gd name="connsiteX323" fmla="*/ 4153354 w 8086288"/>
              <a:gd name="connsiteY323" fmla="*/ 5248321 h 6336071"/>
              <a:gd name="connsiteX324" fmla="*/ 4154491 w 8086288"/>
              <a:gd name="connsiteY324" fmla="*/ 5265384 h 6336071"/>
              <a:gd name="connsiteX325" fmla="*/ 4155344 w 8086288"/>
              <a:gd name="connsiteY325" fmla="*/ 5282731 h 6336071"/>
              <a:gd name="connsiteX326" fmla="*/ 4155060 w 8086288"/>
              <a:gd name="connsiteY326" fmla="*/ 5300647 h 6336071"/>
              <a:gd name="connsiteX327" fmla="*/ 4153922 w 8086288"/>
              <a:gd name="connsiteY327" fmla="*/ 5319416 h 6336071"/>
              <a:gd name="connsiteX328" fmla="*/ 4152500 w 8086288"/>
              <a:gd name="connsiteY328" fmla="*/ 5337901 h 6336071"/>
              <a:gd name="connsiteX329" fmla="*/ 4146813 w 8086288"/>
              <a:gd name="connsiteY329" fmla="*/ 5391933 h 6336071"/>
              <a:gd name="connsiteX330" fmla="*/ 4140841 w 8086288"/>
              <a:gd name="connsiteY330" fmla="*/ 5445680 h 6336071"/>
              <a:gd name="connsiteX331" fmla="*/ 4134016 w 8086288"/>
              <a:gd name="connsiteY331" fmla="*/ 5499143 h 6336071"/>
              <a:gd name="connsiteX332" fmla="*/ 4127191 w 8086288"/>
              <a:gd name="connsiteY332" fmla="*/ 5552607 h 6336071"/>
              <a:gd name="connsiteX333" fmla="*/ 4119797 w 8086288"/>
              <a:gd name="connsiteY333" fmla="*/ 5606639 h 6336071"/>
              <a:gd name="connsiteX334" fmla="*/ 4112403 w 8086288"/>
              <a:gd name="connsiteY334" fmla="*/ 5660102 h 6336071"/>
              <a:gd name="connsiteX335" fmla="*/ 4104156 w 8086288"/>
              <a:gd name="connsiteY335" fmla="*/ 5713850 h 6336071"/>
              <a:gd name="connsiteX336" fmla="*/ 4095340 w 8086288"/>
              <a:gd name="connsiteY336" fmla="*/ 5767028 h 6336071"/>
              <a:gd name="connsiteX337" fmla="*/ 4086240 w 8086288"/>
              <a:gd name="connsiteY337" fmla="*/ 5820492 h 6336071"/>
              <a:gd name="connsiteX338" fmla="*/ 4076287 w 8086288"/>
              <a:gd name="connsiteY338" fmla="*/ 5873671 h 6336071"/>
              <a:gd name="connsiteX339" fmla="*/ 4066049 w 8086288"/>
              <a:gd name="connsiteY339" fmla="*/ 5927134 h 6336071"/>
              <a:gd name="connsiteX340" fmla="*/ 4055812 w 8086288"/>
              <a:gd name="connsiteY340" fmla="*/ 5980028 h 6336071"/>
              <a:gd name="connsiteX341" fmla="*/ 4045290 w 8086288"/>
              <a:gd name="connsiteY341" fmla="*/ 6032638 h 6336071"/>
              <a:gd name="connsiteX342" fmla="*/ 4033914 w 8086288"/>
              <a:gd name="connsiteY342" fmla="*/ 6085533 h 6336071"/>
              <a:gd name="connsiteX343" fmla="*/ 4021686 w 8086288"/>
              <a:gd name="connsiteY343" fmla="*/ 6138143 h 6336071"/>
              <a:gd name="connsiteX344" fmla="*/ 4010027 w 8086288"/>
              <a:gd name="connsiteY344" fmla="*/ 6190753 h 6336071"/>
              <a:gd name="connsiteX345" fmla="*/ 3965948 w 8086288"/>
              <a:gd name="connsiteY345" fmla="*/ 6200706 h 6336071"/>
              <a:gd name="connsiteX346" fmla="*/ 3921869 w 8086288"/>
              <a:gd name="connsiteY346" fmla="*/ 6211228 h 6336071"/>
              <a:gd name="connsiteX347" fmla="*/ 3877790 w 8086288"/>
              <a:gd name="connsiteY347" fmla="*/ 6220613 h 6336071"/>
              <a:gd name="connsiteX348" fmla="*/ 3833712 w 8086288"/>
              <a:gd name="connsiteY348" fmla="*/ 6229997 h 6336071"/>
              <a:gd name="connsiteX349" fmla="*/ 3789349 w 8086288"/>
              <a:gd name="connsiteY349" fmla="*/ 6238529 h 6336071"/>
              <a:gd name="connsiteX350" fmla="*/ 3745270 w 8086288"/>
              <a:gd name="connsiteY350" fmla="*/ 6247344 h 6336071"/>
              <a:gd name="connsiteX351" fmla="*/ 3701191 w 8086288"/>
              <a:gd name="connsiteY351" fmla="*/ 6256160 h 6336071"/>
              <a:gd name="connsiteX352" fmla="*/ 3657112 w 8086288"/>
              <a:gd name="connsiteY352" fmla="*/ 6263839 h 6336071"/>
              <a:gd name="connsiteX353" fmla="*/ 3612465 w 8086288"/>
              <a:gd name="connsiteY353" fmla="*/ 6271517 h 6336071"/>
              <a:gd name="connsiteX354" fmla="*/ 3568102 w 8086288"/>
              <a:gd name="connsiteY354" fmla="*/ 6278911 h 6336071"/>
              <a:gd name="connsiteX355" fmla="*/ 3523739 w 8086288"/>
              <a:gd name="connsiteY355" fmla="*/ 6286304 h 6336071"/>
              <a:gd name="connsiteX356" fmla="*/ 3479660 w 8086288"/>
              <a:gd name="connsiteY356" fmla="*/ 6292845 h 6336071"/>
              <a:gd name="connsiteX357" fmla="*/ 3435297 w 8086288"/>
              <a:gd name="connsiteY357" fmla="*/ 6299670 h 6336071"/>
              <a:gd name="connsiteX358" fmla="*/ 3391503 w 8086288"/>
              <a:gd name="connsiteY358" fmla="*/ 6305358 h 6336071"/>
              <a:gd name="connsiteX359" fmla="*/ 3347139 w 8086288"/>
              <a:gd name="connsiteY359" fmla="*/ 6311614 h 6336071"/>
              <a:gd name="connsiteX360" fmla="*/ 3303345 w 8086288"/>
              <a:gd name="connsiteY360" fmla="*/ 6316733 h 6336071"/>
              <a:gd name="connsiteX361" fmla="*/ 3286282 w 8086288"/>
              <a:gd name="connsiteY361" fmla="*/ 6319008 h 6336071"/>
              <a:gd name="connsiteX362" fmla="*/ 3270357 w 8086288"/>
              <a:gd name="connsiteY362" fmla="*/ 6319577 h 6336071"/>
              <a:gd name="connsiteX363" fmla="*/ 3254148 w 8086288"/>
              <a:gd name="connsiteY363" fmla="*/ 6319861 h 6336071"/>
              <a:gd name="connsiteX364" fmla="*/ 3239075 w 8086288"/>
              <a:gd name="connsiteY364" fmla="*/ 6319577 h 6336071"/>
              <a:gd name="connsiteX365" fmla="*/ 3223719 w 8086288"/>
              <a:gd name="connsiteY365" fmla="*/ 6317870 h 6336071"/>
              <a:gd name="connsiteX366" fmla="*/ 3208931 w 8086288"/>
              <a:gd name="connsiteY366" fmla="*/ 6316164 h 6336071"/>
              <a:gd name="connsiteX367" fmla="*/ 3194712 w 8086288"/>
              <a:gd name="connsiteY367" fmla="*/ 6313320 h 6336071"/>
              <a:gd name="connsiteX368" fmla="*/ 3180778 w 8086288"/>
              <a:gd name="connsiteY368" fmla="*/ 6309623 h 6336071"/>
              <a:gd name="connsiteX369" fmla="*/ 3167696 w 8086288"/>
              <a:gd name="connsiteY369" fmla="*/ 6305642 h 6336071"/>
              <a:gd name="connsiteX370" fmla="*/ 3154899 w 8086288"/>
              <a:gd name="connsiteY370" fmla="*/ 6300239 h 6336071"/>
              <a:gd name="connsiteX371" fmla="*/ 3142387 w 8086288"/>
              <a:gd name="connsiteY371" fmla="*/ 6294551 h 6336071"/>
              <a:gd name="connsiteX372" fmla="*/ 3130443 w 8086288"/>
              <a:gd name="connsiteY372" fmla="*/ 6288295 h 6336071"/>
              <a:gd name="connsiteX373" fmla="*/ 3118783 w 8086288"/>
              <a:gd name="connsiteY373" fmla="*/ 6281186 h 6336071"/>
              <a:gd name="connsiteX374" fmla="*/ 3107977 w 8086288"/>
              <a:gd name="connsiteY374" fmla="*/ 6273223 h 6336071"/>
              <a:gd name="connsiteX375" fmla="*/ 3097455 w 8086288"/>
              <a:gd name="connsiteY375" fmla="*/ 6264976 h 6336071"/>
              <a:gd name="connsiteX376" fmla="*/ 3087786 w 8086288"/>
              <a:gd name="connsiteY376" fmla="*/ 6255876 h 6336071"/>
              <a:gd name="connsiteX377" fmla="*/ 3082383 w 8086288"/>
              <a:gd name="connsiteY377" fmla="*/ 6249904 h 6336071"/>
              <a:gd name="connsiteX378" fmla="*/ 3076980 w 8086288"/>
              <a:gd name="connsiteY378" fmla="*/ 6243932 h 6336071"/>
              <a:gd name="connsiteX379" fmla="*/ 3072429 w 8086288"/>
              <a:gd name="connsiteY379" fmla="*/ 6238244 h 6336071"/>
              <a:gd name="connsiteX380" fmla="*/ 3067311 w 8086288"/>
              <a:gd name="connsiteY380" fmla="*/ 6231988 h 6336071"/>
              <a:gd name="connsiteX381" fmla="*/ 3062760 w 8086288"/>
              <a:gd name="connsiteY381" fmla="*/ 6225163 h 6336071"/>
              <a:gd name="connsiteX382" fmla="*/ 3058210 w 8086288"/>
              <a:gd name="connsiteY382" fmla="*/ 6218338 h 6336071"/>
              <a:gd name="connsiteX383" fmla="*/ 3053660 w 8086288"/>
              <a:gd name="connsiteY383" fmla="*/ 6211513 h 6336071"/>
              <a:gd name="connsiteX384" fmla="*/ 3049963 w 8086288"/>
              <a:gd name="connsiteY384" fmla="*/ 6204403 h 6336071"/>
              <a:gd name="connsiteX385" fmla="*/ 3046267 w 8086288"/>
              <a:gd name="connsiteY385" fmla="*/ 6197294 h 6336071"/>
              <a:gd name="connsiteX386" fmla="*/ 3042570 w 8086288"/>
              <a:gd name="connsiteY386" fmla="*/ 6189615 h 6336071"/>
              <a:gd name="connsiteX387" fmla="*/ 3039441 w 8086288"/>
              <a:gd name="connsiteY387" fmla="*/ 6181937 h 6336071"/>
              <a:gd name="connsiteX388" fmla="*/ 3036029 w 8086288"/>
              <a:gd name="connsiteY388" fmla="*/ 6173975 h 6336071"/>
              <a:gd name="connsiteX389" fmla="*/ 3030910 w 8086288"/>
              <a:gd name="connsiteY389" fmla="*/ 6157481 h 6336071"/>
              <a:gd name="connsiteX390" fmla="*/ 3026360 w 8086288"/>
              <a:gd name="connsiteY390" fmla="*/ 6140987 h 6336071"/>
              <a:gd name="connsiteX391" fmla="*/ 3022663 w 8086288"/>
              <a:gd name="connsiteY391" fmla="*/ 6123640 h 6336071"/>
              <a:gd name="connsiteX392" fmla="*/ 3019251 w 8086288"/>
              <a:gd name="connsiteY392" fmla="*/ 6105439 h 6336071"/>
              <a:gd name="connsiteX393" fmla="*/ 3017544 w 8086288"/>
              <a:gd name="connsiteY393" fmla="*/ 6087239 h 6336071"/>
              <a:gd name="connsiteX394" fmla="*/ 3016407 w 8086288"/>
              <a:gd name="connsiteY394" fmla="*/ 6067901 h 6336071"/>
              <a:gd name="connsiteX395" fmla="*/ 3016975 w 8086288"/>
              <a:gd name="connsiteY395" fmla="*/ 6048564 h 6336071"/>
              <a:gd name="connsiteX396" fmla="*/ 3017260 w 8086288"/>
              <a:gd name="connsiteY396" fmla="*/ 6028373 h 6336071"/>
              <a:gd name="connsiteX397" fmla="*/ 3019251 w 8086288"/>
              <a:gd name="connsiteY397" fmla="*/ 6008182 h 6336071"/>
              <a:gd name="connsiteX398" fmla="*/ 3022379 w 8086288"/>
              <a:gd name="connsiteY398" fmla="*/ 5987422 h 6336071"/>
              <a:gd name="connsiteX399" fmla="*/ 3028351 w 8086288"/>
              <a:gd name="connsiteY399" fmla="*/ 5949031 h 6336071"/>
              <a:gd name="connsiteX400" fmla="*/ 3034038 w 8086288"/>
              <a:gd name="connsiteY400" fmla="*/ 5908649 h 6336071"/>
              <a:gd name="connsiteX401" fmla="*/ 3039157 w 8086288"/>
              <a:gd name="connsiteY401" fmla="*/ 5867130 h 6336071"/>
              <a:gd name="connsiteX402" fmla="*/ 3043707 w 8086288"/>
              <a:gd name="connsiteY402" fmla="*/ 5825611 h 6336071"/>
              <a:gd name="connsiteX403" fmla="*/ 3047689 w 8086288"/>
              <a:gd name="connsiteY403" fmla="*/ 5782954 h 6336071"/>
              <a:gd name="connsiteX404" fmla="*/ 3051385 w 8086288"/>
              <a:gd name="connsiteY404" fmla="*/ 5741150 h 6336071"/>
              <a:gd name="connsiteX405" fmla="*/ 3053945 w 8086288"/>
              <a:gd name="connsiteY405" fmla="*/ 5699346 h 6336071"/>
              <a:gd name="connsiteX406" fmla="*/ 3055935 w 8086288"/>
              <a:gd name="connsiteY406" fmla="*/ 5658111 h 6336071"/>
              <a:gd name="connsiteX407" fmla="*/ 3056504 w 8086288"/>
              <a:gd name="connsiteY407" fmla="*/ 5618298 h 6336071"/>
              <a:gd name="connsiteX408" fmla="*/ 3056220 w 8086288"/>
              <a:gd name="connsiteY408" fmla="*/ 5579338 h 6336071"/>
              <a:gd name="connsiteX409" fmla="*/ 3055935 w 8086288"/>
              <a:gd name="connsiteY409" fmla="*/ 5560854 h 6336071"/>
              <a:gd name="connsiteX410" fmla="*/ 3055082 w 8086288"/>
              <a:gd name="connsiteY410" fmla="*/ 5542938 h 6336071"/>
              <a:gd name="connsiteX411" fmla="*/ 3053945 w 8086288"/>
              <a:gd name="connsiteY411" fmla="*/ 5525306 h 6336071"/>
              <a:gd name="connsiteX412" fmla="*/ 3052807 w 8086288"/>
              <a:gd name="connsiteY412" fmla="*/ 5508244 h 6336071"/>
              <a:gd name="connsiteX413" fmla="*/ 3051385 w 8086288"/>
              <a:gd name="connsiteY413" fmla="*/ 5491465 h 6336071"/>
              <a:gd name="connsiteX414" fmla="*/ 3049110 w 8086288"/>
              <a:gd name="connsiteY414" fmla="*/ 5475540 h 6336071"/>
              <a:gd name="connsiteX415" fmla="*/ 3046835 w 8086288"/>
              <a:gd name="connsiteY415" fmla="*/ 5460752 h 6336071"/>
              <a:gd name="connsiteX416" fmla="*/ 3044276 w 8086288"/>
              <a:gd name="connsiteY416" fmla="*/ 5446818 h 6336071"/>
              <a:gd name="connsiteX417" fmla="*/ 3041432 w 8086288"/>
              <a:gd name="connsiteY417" fmla="*/ 5433168 h 6336071"/>
              <a:gd name="connsiteX418" fmla="*/ 3037451 w 8086288"/>
              <a:gd name="connsiteY418" fmla="*/ 5420086 h 6336071"/>
              <a:gd name="connsiteX419" fmla="*/ 3034038 w 8086288"/>
              <a:gd name="connsiteY419" fmla="*/ 5408711 h 6336071"/>
              <a:gd name="connsiteX420" fmla="*/ 3029773 w 8086288"/>
              <a:gd name="connsiteY420" fmla="*/ 5397620 h 6336071"/>
              <a:gd name="connsiteX421" fmla="*/ 3022948 w 8086288"/>
              <a:gd name="connsiteY421" fmla="*/ 5382264 h 6336071"/>
              <a:gd name="connsiteX422" fmla="*/ 3014985 w 8086288"/>
              <a:gd name="connsiteY422" fmla="*/ 5366907 h 6336071"/>
              <a:gd name="connsiteX423" fmla="*/ 3006453 w 8086288"/>
              <a:gd name="connsiteY423" fmla="*/ 5351551 h 6336071"/>
              <a:gd name="connsiteX424" fmla="*/ 2997069 w 8086288"/>
              <a:gd name="connsiteY424" fmla="*/ 5337616 h 6336071"/>
              <a:gd name="connsiteX425" fmla="*/ 2987400 w 8086288"/>
              <a:gd name="connsiteY425" fmla="*/ 5323397 h 6336071"/>
              <a:gd name="connsiteX426" fmla="*/ 2976594 w 8086288"/>
              <a:gd name="connsiteY426" fmla="*/ 5309747 h 6336071"/>
              <a:gd name="connsiteX427" fmla="*/ 2965503 w 8086288"/>
              <a:gd name="connsiteY427" fmla="*/ 5296950 h 6336071"/>
              <a:gd name="connsiteX428" fmla="*/ 2953275 w 8086288"/>
              <a:gd name="connsiteY428" fmla="*/ 5284153 h 6336071"/>
              <a:gd name="connsiteX429" fmla="*/ 2940193 w 8086288"/>
              <a:gd name="connsiteY429" fmla="*/ 5271640 h 6336071"/>
              <a:gd name="connsiteX430" fmla="*/ 2926259 w 8086288"/>
              <a:gd name="connsiteY430" fmla="*/ 5259981 h 6336071"/>
              <a:gd name="connsiteX431" fmla="*/ 2911471 w 8086288"/>
              <a:gd name="connsiteY431" fmla="*/ 5248606 h 6336071"/>
              <a:gd name="connsiteX432" fmla="*/ 2896967 w 8086288"/>
              <a:gd name="connsiteY432" fmla="*/ 5237515 h 6336071"/>
              <a:gd name="connsiteX433" fmla="*/ 2881611 w 8086288"/>
              <a:gd name="connsiteY433" fmla="*/ 5227277 h 6336071"/>
              <a:gd name="connsiteX434" fmla="*/ 2865686 w 8086288"/>
              <a:gd name="connsiteY434" fmla="*/ 5218177 h 6336071"/>
              <a:gd name="connsiteX435" fmla="*/ 2848908 w 8086288"/>
              <a:gd name="connsiteY435" fmla="*/ 5209361 h 6336071"/>
              <a:gd name="connsiteX436" fmla="*/ 2831845 w 8086288"/>
              <a:gd name="connsiteY436" fmla="*/ 5201399 h 6336071"/>
              <a:gd name="connsiteX437" fmla="*/ 2814498 w 8086288"/>
              <a:gd name="connsiteY437" fmla="*/ 5193721 h 6336071"/>
              <a:gd name="connsiteX438" fmla="*/ 2796582 w 8086288"/>
              <a:gd name="connsiteY438" fmla="*/ 5187180 h 6336071"/>
              <a:gd name="connsiteX439" fmla="*/ 2778382 w 8086288"/>
              <a:gd name="connsiteY439" fmla="*/ 5180924 h 6336071"/>
              <a:gd name="connsiteX440" fmla="*/ 2760181 w 8086288"/>
              <a:gd name="connsiteY440" fmla="*/ 5175236 h 6336071"/>
              <a:gd name="connsiteX441" fmla="*/ 2741128 w 8086288"/>
              <a:gd name="connsiteY441" fmla="*/ 5170970 h 6336071"/>
              <a:gd name="connsiteX442" fmla="*/ 2722074 w 8086288"/>
              <a:gd name="connsiteY442" fmla="*/ 5166705 h 6336071"/>
              <a:gd name="connsiteX443" fmla="*/ 2702452 w 8086288"/>
              <a:gd name="connsiteY443" fmla="*/ 5163008 h 6336071"/>
              <a:gd name="connsiteX444" fmla="*/ 2682261 w 8086288"/>
              <a:gd name="connsiteY444" fmla="*/ 5160448 h 6336071"/>
              <a:gd name="connsiteX445" fmla="*/ 2662355 w 8086288"/>
              <a:gd name="connsiteY445" fmla="*/ 5158173 h 6336071"/>
              <a:gd name="connsiteX446" fmla="*/ 2641880 w 8086288"/>
              <a:gd name="connsiteY446" fmla="*/ 5157036 h 6336071"/>
              <a:gd name="connsiteX447" fmla="*/ 2621689 w 8086288"/>
              <a:gd name="connsiteY447" fmla="*/ 5156183 h 6336071"/>
              <a:gd name="connsiteX448" fmla="*/ 2601214 w 8086288"/>
              <a:gd name="connsiteY448" fmla="*/ 5156183 h 6336071"/>
              <a:gd name="connsiteX449" fmla="*/ 2580169 w 8086288"/>
              <a:gd name="connsiteY449" fmla="*/ 5156751 h 6336071"/>
              <a:gd name="connsiteX450" fmla="*/ 2559410 w 8086288"/>
              <a:gd name="connsiteY450" fmla="*/ 5158173 h 6336071"/>
              <a:gd name="connsiteX451" fmla="*/ 2537797 w 8086288"/>
              <a:gd name="connsiteY451" fmla="*/ 5159879 h 6336071"/>
              <a:gd name="connsiteX452" fmla="*/ 2516753 w 8086288"/>
              <a:gd name="connsiteY452" fmla="*/ 5162723 h 6336071"/>
              <a:gd name="connsiteX453" fmla="*/ 2495709 w 8086288"/>
              <a:gd name="connsiteY453" fmla="*/ 5166136 h 6336071"/>
              <a:gd name="connsiteX454" fmla="*/ 2474380 w 8086288"/>
              <a:gd name="connsiteY454" fmla="*/ 5170401 h 6336071"/>
              <a:gd name="connsiteX455" fmla="*/ 2453052 w 8086288"/>
              <a:gd name="connsiteY455" fmla="*/ 5175236 h 6336071"/>
              <a:gd name="connsiteX456" fmla="*/ 2431724 w 8086288"/>
              <a:gd name="connsiteY456" fmla="*/ 5180639 h 6336071"/>
              <a:gd name="connsiteX457" fmla="*/ 2410395 w 8086288"/>
              <a:gd name="connsiteY457" fmla="*/ 5187180 h 6336071"/>
              <a:gd name="connsiteX458" fmla="*/ 2389351 w 8086288"/>
              <a:gd name="connsiteY458" fmla="*/ 5194005 h 6336071"/>
              <a:gd name="connsiteX459" fmla="*/ 2367738 w 8086288"/>
              <a:gd name="connsiteY459" fmla="*/ 5201968 h 6336071"/>
              <a:gd name="connsiteX460" fmla="*/ 2346694 w 8086288"/>
              <a:gd name="connsiteY460" fmla="*/ 5209930 h 6336071"/>
              <a:gd name="connsiteX461" fmla="*/ 2320532 w 8086288"/>
              <a:gd name="connsiteY461" fmla="*/ 5221874 h 6336071"/>
              <a:gd name="connsiteX462" fmla="*/ 2294937 w 8086288"/>
              <a:gd name="connsiteY462" fmla="*/ 5233818 h 6336071"/>
              <a:gd name="connsiteX463" fmla="*/ 2269912 w 8086288"/>
              <a:gd name="connsiteY463" fmla="*/ 5247468 h 6336071"/>
              <a:gd name="connsiteX464" fmla="*/ 2246877 w 8086288"/>
              <a:gd name="connsiteY464" fmla="*/ 5261971 h 6336071"/>
              <a:gd name="connsiteX465" fmla="*/ 2223843 w 8086288"/>
              <a:gd name="connsiteY465" fmla="*/ 5276475 h 6336071"/>
              <a:gd name="connsiteX466" fmla="*/ 2201377 w 8086288"/>
              <a:gd name="connsiteY466" fmla="*/ 5292116 h 6336071"/>
              <a:gd name="connsiteX467" fmla="*/ 2180333 w 8086288"/>
              <a:gd name="connsiteY467" fmla="*/ 5308610 h 6336071"/>
              <a:gd name="connsiteX468" fmla="*/ 2159573 w 8086288"/>
              <a:gd name="connsiteY468" fmla="*/ 5325388 h 6336071"/>
              <a:gd name="connsiteX469" fmla="*/ 2140520 w 8086288"/>
              <a:gd name="connsiteY469" fmla="*/ 5343304 h 6336071"/>
              <a:gd name="connsiteX470" fmla="*/ 2122035 w 8086288"/>
              <a:gd name="connsiteY470" fmla="*/ 5361220 h 6336071"/>
              <a:gd name="connsiteX471" fmla="*/ 2104404 w 8086288"/>
              <a:gd name="connsiteY471" fmla="*/ 5379989 h 6336071"/>
              <a:gd name="connsiteX472" fmla="*/ 2087625 w 8086288"/>
              <a:gd name="connsiteY472" fmla="*/ 5399042 h 6336071"/>
              <a:gd name="connsiteX473" fmla="*/ 2072553 w 8086288"/>
              <a:gd name="connsiteY473" fmla="*/ 5418664 h 6336071"/>
              <a:gd name="connsiteX474" fmla="*/ 2057765 w 8086288"/>
              <a:gd name="connsiteY474" fmla="*/ 5438571 h 6336071"/>
              <a:gd name="connsiteX475" fmla="*/ 2044684 w 8086288"/>
              <a:gd name="connsiteY475" fmla="*/ 5459615 h 6336071"/>
              <a:gd name="connsiteX476" fmla="*/ 2032171 w 8086288"/>
              <a:gd name="connsiteY476" fmla="*/ 5480090 h 6336071"/>
              <a:gd name="connsiteX477" fmla="*/ 2020796 w 8086288"/>
              <a:gd name="connsiteY477" fmla="*/ 5501134 h 6336071"/>
              <a:gd name="connsiteX478" fmla="*/ 2010559 w 8086288"/>
              <a:gd name="connsiteY478" fmla="*/ 5522747 h 6336071"/>
              <a:gd name="connsiteX479" fmla="*/ 2002027 w 8086288"/>
              <a:gd name="connsiteY479" fmla="*/ 5544360 h 6336071"/>
              <a:gd name="connsiteX480" fmla="*/ 1994065 w 8086288"/>
              <a:gd name="connsiteY480" fmla="*/ 5565972 h 6336071"/>
              <a:gd name="connsiteX481" fmla="*/ 1987808 w 8086288"/>
              <a:gd name="connsiteY481" fmla="*/ 5588154 h 6336071"/>
              <a:gd name="connsiteX482" fmla="*/ 1982121 w 8086288"/>
              <a:gd name="connsiteY482" fmla="*/ 5610336 h 6336071"/>
              <a:gd name="connsiteX483" fmla="*/ 1977855 w 8086288"/>
              <a:gd name="connsiteY483" fmla="*/ 5631664 h 6336071"/>
              <a:gd name="connsiteX484" fmla="*/ 1974727 w 8086288"/>
              <a:gd name="connsiteY484" fmla="*/ 5654699 h 6336071"/>
              <a:gd name="connsiteX485" fmla="*/ 1973021 w 8086288"/>
              <a:gd name="connsiteY485" fmla="*/ 5676312 h 6336071"/>
              <a:gd name="connsiteX486" fmla="*/ 1973021 w 8086288"/>
              <a:gd name="connsiteY486" fmla="*/ 5698493 h 6336071"/>
              <a:gd name="connsiteX487" fmla="*/ 1973589 w 8086288"/>
              <a:gd name="connsiteY487" fmla="*/ 5720675 h 6336071"/>
              <a:gd name="connsiteX488" fmla="*/ 1976149 w 8086288"/>
              <a:gd name="connsiteY488" fmla="*/ 5742003 h 6336071"/>
              <a:gd name="connsiteX489" fmla="*/ 1979846 w 8086288"/>
              <a:gd name="connsiteY489" fmla="*/ 5763900 h 6336071"/>
              <a:gd name="connsiteX490" fmla="*/ 1984964 w 8086288"/>
              <a:gd name="connsiteY490" fmla="*/ 5785513 h 6336071"/>
              <a:gd name="connsiteX491" fmla="*/ 1991790 w 8086288"/>
              <a:gd name="connsiteY491" fmla="*/ 5806557 h 6336071"/>
              <a:gd name="connsiteX492" fmla="*/ 1999183 w 8086288"/>
              <a:gd name="connsiteY492" fmla="*/ 5827601 h 6336071"/>
              <a:gd name="connsiteX493" fmla="*/ 2003449 w 8086288"/>
              <a:gd name="connsiteY493" fmla="*/ 5836986 h 6336071"/>
              <a:gd name="connsiteX494" fmla="*/ 2007146 w 8086288"/>
              <a:gd name="connsiteY494" fmla="*/ 5846939 h 6336071"/>
              <a:gd name="connsiteX495" fmla="*/ 2011981 w 8086288"/>
              <a:gd name="connsiteY495" fmla="*/ 5857461 h 6336071"/>
              <a:gd name="connsiteX496" fmla="*/ 2015962 w 8086288"/>
              <a:gd name="connsiteY496" fmla="*/ 5869405 h 6336071"/>
              <a:gd name="connsiteX497" fmla="*/ 2021081 w 8086288"/>
              <a:gd name="connsiteY497" fmla="*/ 5881918 h 6336071"/>
              <a:gd name="connsiteX498" fmla="*/ 2026484 w 8086288"/>
              <a:gd name="connsiteY498" fmla="*/ 5894715 h 6336071"/>
              <a:gd name="connsiteX499" fmla="*/ 2031603 w 8086288"/>
              <a:gd name="connsiteY499" fmla="*/ 5908365 h 6336071"/>
              <a:gd name="connsiteX500" fmla="*/ 2037290 w 8086288"/>
              <a:gd name="connsiteY500" fmla="*/ 5922015 h 6336071"/>
              <a:gd name="connsiteX501" fmla="*/ 2045537 w 8086288"/>
              <a:gd name="connsiteY501" fmla="*/ 5943912 h 6336071"/>
              <a:gd name="connsiteX502" fmla="*/ 2054922 w 8086288"/>
              <a:gd name="connsiteY502" fmla="*/ 5966947 h 6336071"/>
              <a:gd name="connsiteX503" fmla="*/ 2064306 w 8086288"/>
              <a:gd name="connsiteY503" fmla="*/ 5991688 h 6336071"/>
              <a:gd name="connsiteX504" fmla="*/ 2074259 w 8086288"/>
              <a:gd name="connsiteY504" fmla="*/ 6016429 h 6336071"/>
              <a:gd name="connsiteX505" fmla="*/ 2085066 w 8086288"/>
              <a:gd name="connsiteY505" fmla="*/ 6042592 h 6336071"/>
              <a:gd name="connsiteX506" fmla="*/ 2095872 w 8086288"/>
              <a:gd name="connsiteY506" fmla="*/ 6069323 h 6336071"/>
              <a:gd name="connsiteX507" fmla="*/ 2106963 w 8086288"/>
              <a:gd name="connsiteY507" fmla="*/ 6096908 h 6336071"/>
              <a:gd name="connsiteX508" fmla="*/ 2118338 w 8086288"/>
              <a:gd name="connsiteY508" fmla="*/ 6124777 h 6336071"/>
              <a:gd name="connsiteX509" fmla="*/ 2121182 w 8086288"/>
              <a:gd name="connsiteY509" fmla="*/ 6132171 h 6336071"/>
              <a:gd name="connsiteX510" fmla="*/ 2124310 w 8086288"/>
              <a:gd name="connsiteY510" fmla="*/ 6139849 h 6336071"/>
              <a:gd name="connsiteX511" fmla="*/ 2126585 w 8086288"/>
              <a:gd name="connsiteY511" fmla="*/ 6147812 h 6336071"/>
              <a:gd name="connsiteX512" fmla="*/ 2129145 w 8086288"/>
              <a:gd name="connsiteY512" fmla="*/ 6156628 h 6336071"/>
              <a:gd name="connsiteX513" fmla="*/ 2131420 w 8086288"/>
              <a:gd name="connsiteY513" fmla="*/ 6165159 h 6336071"/>
              <a:gd name="connsiteX514" fmla="*/ 2132557 w 8086288"/>
              <a:gd name="connsiteY514" fmla="*/ 6173690 h 6336071"/>
              <a:gd name="connsiteX515" fmla="*/ 2133695 w 8086288"/>
              <a:gd name="connsiteY515" fmla="*/ 6183359 h 6336071"/>
              <a:gd name="connsiteX516" fmla="*/ 2134548 w 8086288"/>
              <a:gd name="connsiteY516" fmla="*/ 6192175 h 6336071"/>
              <a:gd name="connsiteX517" fmla="*/ 2134548 w 8086288"/>
              <a:gd name="connsiteY517" fmla="*/ 6201275 h 6336071"/>
              <a:gd name="connsiteX518" fmla="*/ 2133126 w 8086288"/>
              <a:gd name="connsiteY518" fmla="*/ 6210659 h 6336071"/>
              <a:gd name="connsiteX519" fmla="*/ 2132273 w 8086288"/>
              <a:gd name="connsiteY519" fmla="*/ 6220044 h 6336071"/>
              <a:gd name="connsiteX520" fmla="*/ 2129998 w 8086288"/>
              <a:gd name="connsiteY520" fmla="*/ 6229144 h 6336071"/>
              <a:gd name="connsiteX521" fmla="*/ 2126869 w 8086288"/>
              <a:gd name="connsiteY521" fmla="*/ 6237960 h 6336071"/>
              <a:gd name="connsiteX522" fmla="*/ 2122888 w 8086288"/>
              <a:gd name="connsiteY522" fmla="*/ 6247629 h 6336071"/>
              <a:gd name="connsiteX523" fmla="*/ 2118338 w 8086288"/>
              <a:gd name="connsiteY523" fmla="*/ 6256729 h 6336071"/>
              <a:gd name="connsiteX524" fmla="*/ 2112082 w 8086288"/>
              <a:gd name="connsiteY524" fmla="*/ 6265829 h 6336071"/>
              <a:gd name="connsiteX525" fmla="*/ 2108385 w 8086288"/>
              <a:gd name="connsiteY525" fmla="*/ 6270095 h 6336071"/>
              <a:gd name="connsiteX526" fmla="*/ 2104404 w 8086288"/>
              <a:gd name="connsiteY526" fmla="*/ 6275214 h 6336071"/>
              <a:gd name="connsiteX527" fmla="*/ 2099854 w 8086288"/>
              <a:gd name="connsiteY527" fmla="*/ 6279764 h 6336071"/>
              <a:gd name="connsiteX528" fmla="*/ 2095019 w 8086288"/>
              <a:gd name="connsiteY528" fmla="*/ 6284598 h 6336071"/>
              <a:gd name="connsiteX529" fmla="*/ 2089900 w 8086288"/>
              <a:gd name="connsiteY529" fmla="*/ 6288579 h 6336071"/>
              <a:gd name="connsiteX530" fmla="*/ 2084781 w 8086288"/>
              <a:gd name="connsiteY530" fmla="*/ 6292561 h 6336071"/>
              <a:gd name="connsiteX531" fmla="*/ 2079094 w 8086288"/>
              <a:gd name="connsiteY531" fmla="*/ 6296542 h 6336071"/>
              <a:gd name="connsiteX532" fmla="*/ 2073406 w 8086288"/>
              <a:gd name="connsiteY532" fmla="*/ 6299955 h 6336071"/>
              <a:gd name="connsiteX533" fmla="*/ 2067434 w 8086288"/>
              <a:gd name="connsiteY533" fmla="*/ 6303651 h 6336071"/>
              <a:gd name="connsiteX534" fmla="*/ 2060894 w 8086288"/>
              <a:gd name="connsiteY534" fmla="*/ 6307348 h 6336071"/>
              <a:gd name="connsiteX535" fmla="*/ 2054353 w 8086288"/>
              <a:gd name="connsiteY535" fmla="*/ 6310477 h 6336071"/>
              <a:gd name="connsiteX536" fmla="*/ 2047812 w 8086288"/>
              <a:gd name="connsiteY536" fmla="*/ 6313605 h 6336071"/>
              <a:gd name="connsiteX537" fmla="*/ 2033309 w 8086288"/>
              <a:gd name="connsiteY537" fmla="*/ 6319008 h 6336071"/>
              <a:gd name="connsiteX538" fmla="*/ 2017952 w 8086288"/>
              <a:gd name="connsiteY538" fmla="*/ 6323558 h 6336071"/>
              <a:gd name="connsiteX539" fmla="*/ 2002027 w 8086288"/>
              <a:gd name="connsiteY539" fmla="*/ 6327539 h 6336071"/>
              <a:gd name="connsiteX540" fmla="*/ 1984964 w 8086288"/>
              <a:gd name="connsiteY540" fmla="*/ 6330952 h 6336071"/>
              <a:gd name="connsiteX541" fmla="*/ 1967902 w 8086288"/>
              <a:gd name="connsiteY541" fmla="*/ 6333227 h 6336071"/>
              <a:gd name="connsiteX542" fmla="*/ 1949417 w 8086288"/>
              <a:gd name="connsiteY542" fmla="*/ 6335217 h 6336071"/>
              <a:gd name="connsiteX543" fmla="*/ 1930364 w 8086288"/>
              <a:gd name="connsiteY543" fmla="*/ 6336071 h 6336071"/>
              <a:gd name="connsiteX544" fmla="*/ 1910741 w 8086288"/>
              <a:gd name="connsiteY544" fmla="*/ 6335786 h 6336071"/>
              <a:gd name="connsiteX545" fmla="*/ 1890266 w 8086288"/>
              <a:gd name="connsiteY545" fmla="*/ 6335218 h 6336071"/>
              <a:gd name="connsiteX546" fmla="*/ 1870076 w 8086288"/>
              <a:gd name="connsiteY546" fmla="*/ 6333796 h 6336071"/>
              <a:gd name="connsiteX547" fmla="*/ 1816896 w 8086288"/>
              <a:gd name="connsiteY547" fmla="*/ 6327824 h 6336071"/>
              <a:gd name="connsiteX548" fmla="*/ 1764286 w 8086288"/>
              <a:gd name="connsiteY548" fmla="*/ 6322420 h 6336071"/>
              <a:gd name="connsiteX549" fmla="*/ 1712245 w 8086288"/>
              <a:gd name="connsiteY549" fmla="*/ 6315880 h 6336071"/>
              <a:gd name="connsiteX550" fmla="*/ 1659351 w 8086288"/>
              <a:gd name="connsiteY550" fmla="*/ 6309055 h 6336071"/>
              <a:gd name="connsiteX551" fmla="*/ 1606740 w 8086288"/>
              <a:gd name="connsiteY551" fmla="*/ 6301945 h 6336071"/>
              <a:gd name="connsiteX552" fmla="*/ 1554415 w 8086288"/>
              <a:gd name="connsiteY552" fmla="*/ 6293982 h 6336071"/>
              <a:gd name="connsiteX553" fmla="*/ 1502089 w 8086288"/>
              <a:gd name="connsiteY553" fmla="*/ 6286020 h 6336071"/>
              <a:gd name="connsiteX554" fmla="*/ 1449763 w 8086288"/>
              <a:gd name="connsiteY554" fmla="*/ 6277489 h 6336071"/>
              <a:gd name="connsiteX555" fmla="*/ 1397438 w 8086288"/>
              <a:gd name="connsiteY555" fmla="*/ 6268957 h 6336071"/>
              <a:gd name="connsiteX556" fmla="*/ 1345112 w 8086288"/>
              <a:gd name="connsiteY556" fmla="*/ 6259857 h 6336071"/>
              <a:gd name="connsiteX557" fmla="*/ 1293355 w 8086288"/>
              <a:gd name="connsiteY557" fmla="*/ 6250188 h 6336071"/>
              <a:gd name="connsiteX558" fmla="*/ 1241598 w 8086288"/>
              <a:gd name="connsiteY558" fmla="*/ 6239951 h 6336071"/>
              <a:gd name="connsiteX559" fmla="*/ 1189557 w 8086288"/>
              <a:gd name="connsiteY559" fmla="*/ 6229428 h 6336071"/>
              <a:gd name="connsiteX560" fmla="*/ 1138084 w 8086288"/>
              <a:gd name="connsiteY560" fmla="*/ 6218906 h 6336071"/>
              <a:gd name="connsiteX561" fmla="*/ 1086612 w 8086288"/>
              <a:gd name="connsiteY561" fmla="*/ 6207247 h 6336071"/>
              <a:gd name="connsiteX562" fmla="*/ 1035708 w 8086288"/>
              <a:gd name="connsiteY562" fmla="*/ 6195588 h 6336071"/>
              <a:gd name="connsiteX563" fmla="*/ 1047652 w 8086288"/>
              <a:gd name="connsiteY563" fmla="*/ 6142693 h 6336071"/>
              <a:gd name="connsiteX564" fmla="*/ 1059596 w 8086288"/>
              <a:gd name="connsiteY564" fmla="*/ 6090367 h 6336071"/>
              <a:gd name="connsiteX565" fmla="*/ 1070971 w 8086288"/>
              <a:gd name="connsiteY565" fmla="*/ 6037473 h 6336071"/>
              <a:gd name="connsiteX566" fmla="*/ 1081493 w 8086288"/>
              <a:gd name="connsiteY566" fmla="*/ 5984863 h 6336071"/>
              <a:gd name="connsiteX567" fmla="*/ 1091730 w 8086288"/>
              <a:gd name="connsiteY567" fmla="*/ 5931968 h 6336071"/>
              <a:gd name="connsiteX568" fmla="*/ 1101684 w 8086288"/>
              <a:gd name="connsiteY568" fmla="*/ 5878221 h 6336071"/>
              <a:gd name="connsiteX569" fmla="*/ 1111637 w 8086288"/>
              <a:gd name="connsiteY569" fmla="*/ 5825611 h 6336071"/>
              <a:gd name="connsiteX570" fmla="*/ 1120453 w 8086288"/>
              <a:gd name="connsiteY570" fmla="*/ 5772432 h 6336071"/>
              <a:gd name="connsiteX571" fmla="*/ 1128700 w 8086288"/>
              <a:gd name="connsiteY571" fmla="*/ 5719253 h 6336071"/>
              <a:gd name="connsiteX572" fmla="*/ 1136947 w 8086288"/>
              <a:gd name="connsiteY572" fmla="*/ 5666074 h 6336071"/>
              <a:gd name="connsiteX573" fmla="*/ 1144625 w 8086288"/>
              <a:gd name="connsiteY573" fmla="*/ 5612895 h 6336071"/>
              <a:gd name="connsiteX574" fmla="*/ 1152587 w 8086288"/>
              <a:gd name="connsiteY574" fmla="*/ 5559432 h 6336071"/>
              <a:gd name="connsiteX575" fmla="*/ 1159413 w 8086288"/>
              <a:gd name="connsiteY575" fmla="*/ 5506537 h 6336071"/>
              <a:gd name="connsiteX576" fmla="*/ 1165100 w 8086288"/>
              <a:gd name="connsiteY576" fmla="*/ 5453074 h 6336071"/>
              <a:gd name="connsiteX577" fmla="*/ 1171641 w 8086288"/>
              <a:gd name="connsiteY577" fmla="*/ 5399895 h 6336071"/>
              <a:gd name="connsiteX578" fmla="*/ 1177328 w 8086288"/>
              <a:gd name="connsiteY578" fmla="*/ 5346432 h 6336071"/>
              <a:gd name="connsiteX579" fmla="*/ 1178750 w 8086288"/>
              <a:gd name="connsiteY579" fmla="*/ 5323397 h 6336071"/>
              <a:gd name="connsiteX580" fmla="*/ 1180172 w 8086288"/>
              <a:gd name="connsiteY580" fmla="*/ 5300363 h 6336071"/>
              <a:gd name="connsiteX581" fmla="*/ 1180172 w 8086288"/>
              <a:gd name="connsiteY581" fmla="*/ 5277612 h 6336071"/>
              <a:gd name="connsiteX582" fmla="*/ 1178750 w 8086288"/>
              <a:gd name="connsiteY582" fmla="*/ 5256284 h 6336071"/>
              <a:gd name="connsiteX583" fmla="*/ 1177328 w 8086288"/>
              <a:gd name="connsiteY583" fmla="*/ 5234956 h 6336071"/>
              <a:gd name="connsiteX584" fmla="*/ 1174769 w 8086288"/>
              <a:gd name="connsiteY584" fmla="*/ 5215333 h 6336071"/>
              <a:gd name="connsiteX585" fmla="*/ 1171356 w 8086288"/>
              <a:gd name="connsiteY585" fmla="*/ 5194858 h 6336071"/>
              <a:gd name="connsiteX586" fmla="*/ 1166806 w 8086288"/>
              <a:gd name="connsiteY586" fmla="*/ 5176089 h 6336071"/>
              <a:gd name="connsiteX587" fmla="*/ 1161403 w 8086288"/>
              <a:gd name="connsiteY587" fmla="*/ 5158173 h 6336071"/>
              <a:gd name="connsiteX588" fmla="*/ 1155147 w 8086288"/>
              <a:gd name="connsiteY588" fmla="*/ 5140542 h 6336071"/>
              <a:gd name="connsiteX589" fmla="*/ 1151734 w 8086288"/>
              <a:gd name="connsiteY589" fmla="*/ 5132579 h 6336071"/>
              <a:gd name="connsiteX590" fmla="*/ 1148037 w 8086288"/>
              <a:gd name="connsiteY590" fmla="*/ 5124332 h 6336071"/>
              <a:gd name="connsiteX591" fmla="*/ 1144625 w 8086288"/>
              <a:gd name="connsiteY591" fmla="*/ 5116370 h 6336071"/>
              <a:gd name="connsiteX592" fmla="*/ 1140643 w 8086288"/>
              <a:gd name="connsiteY592" fmla="*/ 5108407 h 6336071"/>
              <a:gd name="connsiteX593" fmla="*/ 1135809 w 8086288"/>
              <a:gd name="connsiteY593" fmla="*/ 5100729 h 6336071"/>
              <a:gd name="connsiteX594" fmla="*/ 1131828 w 8086288"/>
              <a:gd name="connsiteY594" fmla="*/ 5093904 h 6336071"/>
              <a:gd name="connsiteX595" fmla="*/ 1126709 w 8086288"/>
              <a:gd name="connsiteY595" fmla="*/ 5086510 h 6336071"/>
              <a:gd name="connsiteX596" fmla="*/ 1122159 w 8086288"/>
              <a:gd name="connsiteY596" fmla="*/ 5079685 h 6336071"/>
              <a:gd name="connsiteX597" fmla="*/ 1117040 w 8086288"/>
              <a:gd name="connsiteY597" fmla="*/ 5072860 h 6336071"/>
              <a:gd name="connsiteX598" fmla="*/ 1111637 w 8086288"/>
              <a:gd name="connsiteY598" fmla="*/ 5066888 h 6336071"/>
              <a:gd name="connsiteX599" fmla="*/ 1106234 w 8086288"/>
              <a:gd name="connsiteY599" fmla="*/ 5060347 h 6336071"/>
              <a:gd name="connsiteX600" fmla="*/ 1100830 w 8086288"/>
              <a:gd name="connsiteY600" fmla="*/ 5054375 h 6336071"/>
              <a:gd name="connsiteX601" fmla="*/ 1094859 w 8086288"/>
              <a:gd name="connsiteY601" fmla="*/ 5048972 h 6336071"/>
              <a:gd name="connsiteX602" fmla="*/ 1088886 w 8086288"/>
              <a:gd name="connsiteY602" fmla="*/ 5044137 h 6336071"/>
              <a:gd name="connsiteX603" fmla="*/ 1082915 w 8086288"/>
              <a:gd name="connsiteY603" fmla="*/ 5038734 h 6336071"/>
              <a:gd name="connsiteX604" fmla="*/ 1076658 w 8086288"/>
              <a:gd name="connsiteY604" fmla="*/ 5034184 h 6336071"/>
              <a:gd name="connsiteX605" fmla="*/ 1070402 w 8086288"/>
              <a:gd name="connsiteY605" fmla="*/ 5030203 h 6336071"/>
              <a:gd name="connsiteX606" fmla="*/ 1063861 w 8086288"/>
              <a:gd name="connsiteY606" fmla="*/ 5025937 h 6336071"/>
              <a:gd name="connsiteX607" fmla="*/ 1057320 w 8086288"/>
              <a:gd name="connsiteY607" fmla="*/ 5021671 h 6336071"/>
              <a:gd name="connsiteX608" fmla="*/ 1050780 w 8086288"/>
              <a:gd name="connsiteY608" fmla="*/ 5017974 h 6336071"/>
              <a:gd name="connsiteX609" fmla="*/ 1043955 w 8086288"/>
              <a:gd name="connsiteY609" fmla="*/ 5015131 h 6336071"/>
              <a:gd name="connsiteX610" fmla="*/ 1036277 w 8086288"/>
              <a:gd name="connsiteY610" fmla="*/ 5012002 h 6336071"/>
              <a:gd name="connsiteX611" fmla="*/ 1029736 w 8086288"/>
              <a:gd name="connsiteY611" fmla="*/ 5008874 h 6336071"/>
              <a:gd name="connsiteX612" fmla="*/ 1022626 w 8086288"/>
              <a:gd name="connsiteY612" fmla="*/ 5006884 h 6336071"/>
              <a:gd name="connsiteX613" fmla="*/ 1014948 w 8086288"/>
              <a:gd name="connsiteY613" fmla="*/ 5004893 h 6336071"/>
              <a:gd name="connsiteX614" fmla="*/ 1007839 w 8086288"/>
              <a:gd name="connsiteY614" fmla="*/ 5002902 h 6336071"/>
              <a:gd name="connsiteX615" fmla="*/ 1000160 w 8086288"/>
              <a:gd name="connsiteY615" fmla="*/ 5001480 h 6336071"/>
              <a:gd name="connsiteX616" fmla="*/ 992767 w 8086288"/>
              <a:gd name="connsiteY616" fmla="*/ 4999774 h 6336071"/>
              <a:gd name="connsiteX617" fmla="*/ 985088 w 8086288"/>
              <a:gd name="connsiteY617" fmla="*/ 4998921 h 6336071"/>
              <a:gd name="connsiteX618" fmla="*/ 977126 w 8086288"/>
              <a:gd name="connsiteY618" fmla="*/ 4998352 h 6336071"/>
              <a:gd name="connsiteX619" fmla="*/ 969447 w 8086288"/>
              <a:gd name="connsiteY619" fmla="*/ 4997499 h 6336071"/>
              <a:gd name="connsiteX620" fmla="*/ 961485 w 8086288"/>
              <a:gd name="connsiteY620" fmla="*/ 4998068 h 6336071"/>
              <a:gd name="connsiteX621" fmla="*/ 952953 w 8086288"/>
              <a:gd name="connsiteY621" fmla="*/ 4998068 h 6336071"/>
              <a:gd name="connsiteX622" fmla="*/ 945275 w 8086288"/>
              <a:gd name="connsiteY622" fmla="*/ 4998352 h 6336071"/>
              <a:gd name="connsiteX623" fmla="*/ 937028 w 8086288"/>
              <a:gd name="connsiteY623" fmla="*/ 4999205 h 6336071"/>
              <a:gd name="connsiteX624" fmla="*/ 929066 w 8086288"/>
              <a:gd name="connsiteY624" fmla="*/ 5000343 h 6336071"/>
              <a:gd name="connsiteX625" fmla="*/ 920819 w 8086288"/>
              <a:gd name="connsiteY625" fmla="*/ 5001765 h 6336071"/>
              <a:gd name="connsiteX626" fmla="*/ 912572 w 8086288"/>
              <a:gd name="connsiteY626" fmla="*/ 5003187 h 6336071"/>
              <a:gd name="connsiteX627" fmla="*/ 903756 w 8086288"/>
              <a:gd name="connsiteY627" fmla="*/ 5005177 h 6336071"/>
              <a:gd name="connsiteX628" fmla="*/ 895225 w 8086288"/>
              <a:gd name="connsiteY628" fmla="*/ 5007452 h 6336071"/>
              <a:gd name="connsiteX629" fmla="*/ 886693 w 8086288"/>
              <a:gd name="connsiteY629" fmla="*/ 5010296 h 6336071"/>
              <a:gd name="connsiteX630" fmla="*/ 878446 w 8086288"/>
              <a:gd name="connsiteY630" fmla="*/ 5012856 h 6336071"/>
              <a:gd name="connsiteX631" fmla="*/ 870199 w 8086288"/>
              <a:gd name="connsiteY631" fmla="*/ 5015984 h 6336071"/>
              <a:gd name="connsiteX632" fmla="*/ 861383 w 8086288"/>
              <a:gd name="connsiteY632" fmla="*/ 5019681 h 6336071"/>
              <a:gd name="connsiteX633" fmla="*/ 833230 w 8086288"/>
              <a:gd name="connsiteY633" fmla="*/ 5031340 h 6336071"/>
              <a:gd name="connsiteX634" fmla="*/ 806214 w 8086288"/>
              <a:gd name="connsiteY634" fmla="*/ 5042431 h 6336071"/>
              <a:gd name="connsiteX635" fmla="*/ 778629 w 8086288"/>
              <a:gd name="connsiteY635" fmla="*/ 5053522 h 6336071"/>
              <a:gd name="connsiteX636" fmla="*/ 752751 w 8086288"/>
              <a:gd name="connsiteY636" fmla="*/ 5064044 h 6336071"/>
              <a:gd name="connsiteX637" fmla="*/ 727725 w 8086288"/>
              <a:gd name="connsiteY637" fmla="*/ 5074281 h 6336071"/>
              <a:gd name="connsiteX638" fmla="*/ 702984 w 8086288"/>
              <a:gd name="connsiteY638" fmla="*/ 5083666 h 6336071"/>
              <a:gd name="connsiteX639" fmla="*/ 679950 w 8086288"/>
              <a:gd name="connsiteY639" fmla="*/ 5092482 h 6336071"/>
              <a:gd name="connsiteX640" fmla="*/ 658052 w 8086288"/>
              <a:gd name="connsiteY640" fmla="*/ 5101298 h 6336071"/>
              <a:gd name="connsiteX641" fmla="*/ 644687 w 8086288"/>
              <a:gd name="connsiteY641" fmla="*/ 5106701 h 6336071"/>
              <a:gd name="connsiteX642" fmla="*/ 631037 w 8086288"/>
              <a:gd name="connsiteY642" fmla="*/ 5111819 h 6336071"/>
              <a:gd name="connsiteX643" fmla="*/ 618239 w 8086288"/>
              <a:gd name="connsiteY643" fmla="*/ 5117223 h 6336071"/>
              <a:gd name="connsiteX644" fmla="*/ 606296 w 8086288"/>
              <a:gd name="connsiteY644" fmla="*/ 5121773 h 6336071"/>
              <a:gd name="connsiteX645" fmla="*/ 594920 w 8086288"/>
              <a:gd name="connsiteY645" fmla="*/ 5126323 h 6336071"/>
              <a:gd name="connsiteX646" fmla="*/ 583830 w 8086288"/>
              <a:gd name="connsiteY646" fmla="*/ 5130588 h 6336071"/>
              <a:gd name="connsiteX647" fmla="*/ 573592 w 8086288"/>
              <a:gd name="connsiteY647" fmla="*/ 5134570 h 6336071"/>
              <a:gd name="connsiteX648" fmla="*/ 564207 w 8086288"/>
              <a:gd name="connsiteY648" fmla="*/ 5138835 h 6336071"/>
              <a:gd name="connsiteX649" fmla="*/ 552832 w 8086288"/>
              <a:gd name="connsiteY649" fmla="*/ 5143385 h 6336071"/>
              <a:gd name="connsiteX650" fmla="*/ 541742 w 8086288"/>
              <a:gd name="connsiteY650" fmla="*/ 5147082 h 6336071"/>
              <a:gd name="connsiteX651" fmla="*/ 529798 w 8086288"/>
              <a:gd name="connsiteY651" fmla="*/ 5150495 h 6336071"/>
              <a:gd name="connsiteX652" fmla="*/ 517854 w 8086288"/>
              <a:gd name="connsiteY652" fmla="*/ 5153339 h 6336071"/>
              <a:gd name="connsiteX653" fmla="*/ 506194 w 8086288"/>
              <a:gd name="connsiteY653" fmla="*/ 5155329 h 6336071"/>
              <a:gd name="connsiteX654" fmla="*/ 493966 w 8086288"/>
              <a:gd name="connsiteY654" fmla="*/ 5157320 h 6336071"/>
              <a:gd name="connsiteX655" fmla="*/ 482022 w 8086288"/>
              <a:gd name="connsiteY655" fmla="*/ 5158458 h 6336071"/>
              <a:gd name="connsiteX656" fmla="*/ 469509 w 8086288"/>
              <a:gd name="connsiteY656" fmla="*/ 5159595 h 6336071"/>
              <a:gd name="connsiteX657" fmla="*/ 457565 w 8086288"/>
              <a:gd name="connsiteY657" fmla="*/ 5159595 h 6336071"/>
              <a:gd name="connsiteX658" fmla="*/ 445053 w 8086288"/>
              <a:gd name="connsiteY658" fmla="*/ 5159026 h 6336071"/>
              <a:gd name="connsiteX659" fmla="*/ 432540 w 8086288"/>
              <a:gd name="connsiteY659" fmla="*/ 5158458 h 6336071"/>
              <a:gd name="connsiteX660" fmla="*/ 420312 w 8086288"/>
              <a:gd name="connsiteY660" fmla="*/ 5157036 h 6336071"/>
              <a:gd name="connsiteX661" fmla="*/ 407230 w 8086288"/>
              <a:gd name="connsiteY661" fmla="*/ 5155329 h 6336071"/>
              <a:gd name="connsiteX662" fmla="*/ 395002 w 8086288"/>
              <a:gd name="connsiteY662" fmla="*/ 5152770 h 6336071"/>
              <a:gd name="connsiteX663" fmla="*/ 382489 w 8086288"/>
              <a:gd name="connsiteY663" fmla="*/ 5149926 h 6336071"/>
              <a:gd name="connsiteX664" fmla="*/ 370261 w 8086288"/>
              <a:gd name="connsiteY664" fmla="*/ 5146798 h 6336071"/>
              <a:gd name="connsiteX665" fmla="*/ 357180 w 8086288"/>
              <a:gd name="connsiteY665" fmla="*/ 5142817 h 6336071"/>
              <a:gd name="connsiteX666" fmla="*/ 344667 w 8086288"/>
              <a:gd name="connsiteY666" fmla="*/ 5138835 h 6336071"/>
              <a:gd name="connsiteX667" fmla="*/ 332439 w 8086288"/>
              <a:gd name="connsiteY667" fmla="*/ 5134001 h 6336071"/>
              <a:gd name="connsiteX668" fmla="*/ 320210 w 8086288"/>
              <a:gd name="connsiteY668" fmla="*/ 5128598 h 6336071"/>
              <a:gd name="connsiteX669" fmla="*/ 307698 w 8086288"/>
              <a:gd name="connsiteY669" fmla="*/ 5122910 h 6336071"/>
              <a:gd name="connsiteX670" fmla="*/ 295469 w 8086288"/>
              <a:gd name="connsiteY670" fmla="*/ 5116370 h 6336071"/>
              <a:gd name="connsiteX671" fmla="*/ 282957 w 8086288"/>
              <a:gd name="connsiteY671" fmla="*/ 5110113 h 6336071"/>
              <a:gd name="connsiteX672" fmla="*/ 271013 w 8086288"/>
              <a:gd name="connsiteY672" fmla="*/ 5102719 h 6336071"/>
              <a:gd name="connsiteX673" fmla="*/ 258785 w 8086288"/>
              <a:gd name="connsiteY673" fmla="*/ 5095041 h 6336071"/>
              <a:gd name="connsiteX674" fmla="*/ 247125 w 8086288"/>
              <a:gd name="connsiteY674" fmla="*/ 5087363 h 6336071"/>
              <a:gd name="connsiteX675" fmla="*/ 235181 w 8086288"/>
              <a:gd name="connsiteY675" fmla="*/ 5078831 h 6336071"/>
              <a:gd name="connsiteX676" fmla="*/ 223522 w 8086288"/>
              <a:gd name="connsiteY676" fmla="*/ 5069447 h 6336071"/>
              <a:gd name="connsiteX677" fmla="*/ 211862 w 8086288"/>
              <a:gd name="connsiteY677" fmla="*/ 5060063 h 6336071"/>
              <a:gd name="connsiteX678" fmla="*/ 200487 w 8086288"/>
              <a:gd name="connsiteY678" fmla="*/ 5050394 h 6336071"/>
              <a:gd name="connsiteX679" fmla="*/ 188828 w 8086288"/>
              <a:gd name="connsiteY679" fmla="*/ 5039872 h 6336071"/>
              <a:gd name="connsiteX680" fmla="*/ 178021 w 8086288"/>
              <a:gd name="connsiteY680" fmla="*/ 5029065 h 6336071"/>
              <a:gd name="connsiteX681" fmla="*/ 167784 w 8086288"/>
              <a:gd name="connsiteY681" fmla="*/ 5018828 h 6336071"/>
              <a:gd name="connsiteX682" fmla="*/ 157830 w 8086288"/>
              <a:gd name="connsiteY682" fmla="*/ 5008306 h 6336071"/>
              <a:gd name="connsiteX683" fmla="*/ 148161 w 8086288"/>
              <a:gd name="connsiteY683" fmla="*/ 4997499 h 6336071"/>
              <a:gd name="connsiteX684" fmla="*/ 139346 w 8086288"/>
              <a:gd name="connsiteY684" fmla="*/ 4986408 h 6336071"/>
              <a:gd name="connsiteX685" fmla="*/ 130245 w 8086288"/>
              <a:gd name="connsiteY685" fmla="*/ 4975033 h 6336071"/>
              <a:gd name="connsiteX686" fmla="*/ 121430 w 8086288"/>
              <a:gd name="connsiteY686" fmla="*/ 4962805 h 6336071"/>
              <a:gd name="connsiteX687" fmla="*/ 112614 w 8086288"/>
              <a:gd name="connsiteY687" fmla="*/ 4951145 h 6336071"/>
              <a:gd name="connsiteX688" fmla="*/ 104367 w 8086288"/>
              <a:gd name="connsiteY688" fmla="*/ 4938917 h 6336071"/>
              <a:gd name="connsiteX689" fmla="*/ 96404 w 8086288"/>
              <a:gd name="connsiteY689" fmla="*/ 4926404 h 6336071"/>
              <a:gd name="connsiteX690" fmla="*/ 89011 w 8086288"/>
              <a:gd name="connsiteY690" fmla="*/ 4913892 h 6336071"/>
              <a:gd name="connsiteX691" fmla="*/ 80764 w 8086288"/>
              <a:gd name="connsiteY691" fmla="*/ 4900526 h 6336071"/>
              <a:gd name="connsiteX692" fmla="*/ 73938 w 8086288"/>
              <a:gd name="connsiteY692" fmla="*/ 4887445 h 6336071"/>
              <a:gd name="connsiteX693" fmla="*/ 66829 w 8086288"/>
              <a:gd name="connsiteY693" fmla="*/ 4874648 h 6336071"/>
              <a:gd name="connsiteX694" fmla="*/ 60573 w 8086288"/>
              <a:gd name="connsiteY694" fmla="*/ 4860428 h 6336071"/>
              <a:gd name="connsiteX695" fmla="*/ 54032 w 8086288"/>
              <a:gd name="connsiteY695" fmla="*/ 4847063 h 6336071"/>
              <a:gd name="connsiteX696" fmla="*/ 48060 w 8086288"/>
              <a:gd name="connsiteY696" fmla="*/ 4833128 h 6336071"/>
              <a:gd name="connsiteX697" fmla="*/ 39244 w 8086288"/>
              <a:gd name="connsiteY697" fmla="*/ 4810662 h 6336071"/>
              <a:gd name="connsiteX698" fmla="*/ 30997 w 8086288"/>
              <a:gd name="connsiteY698" fmla="*/ 4787059 h 6336071"/>
              <a:gd name="connsiteX699" fmla="*/ 23604 w 8086288"/>
              <a:gd name="connsiteY699" fmla="*/ 4764308 h 6336071"/>
              <a:gd name="connsiteX700" fmla="*/ 17631 w 8086288"/>
              <a:gd name="connsiteY700" fmla="*/ 4741274 h 6336071"/>
              <a:gd name="connsiteX701" fmla="*/ 12513 w 8086288"/>
              <a:gd name="connsiteY701" fmla="*/ 4717955 h 6336071"/>
              <a:gd name="connsiteX702" fmla="*/ 8247 w 8086288"/>
              <a:gd name="connsiteY702" fmla="*/ 4694920 h 6336071"/>
              <a:gd name="connsiteX703" fmla="*/ 4550 w 8086288"/>
              <a:gd name="connsiteY703" fmla="*/ 4672454 h 6336071"/>
              <a:gd name="connsiteX704" fmla="*/ 2275 w 8086288"/>
              <a:gd name="connsiteY704" fmla="*/ 4649704 h 6336071"/>
              <a:gd name="connsiteX705" fmla="*/ 853 w 8086288"/>
              <a:gd name="connsiteY705" fmla="*/ 4627238 h 6336071"/>
              <a:gd name="connsiteX706" fmla="*/ 0 w 8086288"/>
              <a:gd name="connsiteY706" fmla="*/ 4605341 h 6336071"/>
              <a:gd name="connsiteX707" fmla="*/ 569 w 8086288"/>
              <a:gd name="connsiteY707" fmla="*/ 4583159 h 6336071"/>
              <a:gd name="connsiteX708" fmla="*/ 1706 w 8086288"/>
              <a:gd name="connsiteY708" fmla="*/ 4561546 h 6336071"/>
              <a:gd name="connsiteX709" fmla="*/ 3981 w 8086288"/>
              <a:gd name="connsiteY709" fmla="*/ 4540502 h 6336071"/>
              <a:gd name="connsiteX710" fmla="*/ 6541 w 8086288"/>
              <a:gd name="connsiteY710" fmla="*/ 4519743 h 6336071"/>
              <a:gd name="connsiteX711" fmla="*/ 10238 w 8086288"/>
              <a:gd name="connsiteY711" fmla="*/ 4499552 h 6336071"/>
              <a:gd name="connsiteX712" fmla="*/ 14788 w 8086288"/>
              <a:gd name="connsiteY712" fmla="*/ 4479076 h 6336071"/>
              <a:gd name="connsiteX713" fmla="*/ 20191 w 8086288"/>
              <a:gd name="connsiteY713" fmla="*/ 4459454 h 6336071"/>
              <a:gd name="connsiteX714" fmla="*/ 25878 w 8086288"/>
              <a:gd name="connsiteY714" fmla="*/ 4440685 h 6336071"/>
              <a:gd name="connsiteX715" fmla="*/ 33272 w 8086288"/>
              <a:gd name="connsiteY715" fmla="*/ 4421916 h 6336071"/>
              <a:gd name="connsiteX716" fmla="*/ 41235 w 8086288"/>
              <a:gd name="connsiteY716" fmla="*/ 4404285 h 6336071"/>
              <a:gd name="connsiteX717" fmla="*/ 49766 w 8086288"/>
              <a:gd name="connsiteY717" fmla="*/ 4387222 h 6336071"/>
              <a:gd name="connsiteX718" fmla="*/ 58866 w 8086288"/>
              <a:gd name="connsiteY718" fmla="*/ 4370728 h 6336071"/>
              <a:gd name="connsiteX719" fmla="*/ 69389 w 8086288"/>
              <a:gd name="connsiteY719" fmla="*/ 4355087 h 6336071"/>
              <a:gd name="connsiteX720" fmla="*/ 80195 w 8086288"/>
              <a:gd name="connsiteY720" fmla="*/ 4340299 h 6336071"/>
              <a:gd name="connsiteX721" fmla="*/ 92139 w 8086288"/>
              <a:gd name="connsiteY721" fmla="*/ 4325512 h 6336071"/>
              <a:gd name="connsiteX722" fmla="*/ 104651 w 8086288"/>
              <a:gd name="connsiteY722" fmla="*/ 4312430 h 6336071"/>
              <a:gd name="connsiteX723" fmla="*/ 117733 w 8086288"/>
              <a:gd name="connsiteY723" fmla="*/ 4299918 h 6336071"/>
              <a:gd name="connsiteX724" fmla="*/ 131667 w 8086288"/>
              <a:gd name="connsiteY724" fmla="*/ 4288258 h 6336071"/>
              <a:gd name="connsiteX725" fmla="*/ 146455 w 8086288"/>
              <a:gd name="connsiteY725" fmla="*/ 4277452 h 6336071"/>
              <a:gd name="connsiteX726" fmla="*/ 161527 w 8086288"/>
              <a:gd name="connsiteY726" fmla="*/ 4267498 h 6336071"/>
              <a:gd name="connsiteX727" fmla="*/ 177737 w 8086288"/>
              <a:gd name="connsiteY727" fmla="*/ 4258683 h 6336071"/>
              <a:gd name="connsiteX728" fmla="*/ 194231 w 8086288"/>
              <a:gd name="connsiteY728" fmla="*/ 4251289 h 6336071"/>
              <a:gd name="connsiteX729" fmla="*/ 202193 w 8086288"/>
              <a:gd name="connsiteY729" fmla="*/ 4248445 h 6336071"/>
              <a:gd name="connsiteX730" fmla="*/ 210725 w 8086288"/>
              <a:gd name="connsiteY730" fmla="*/ 4245601 h 6336071"/>
              <a:gd name="connsiteX731" fmla="*/ 220109 w 8086288"/>
              <a:gd name="connsiteY731" fmla="*/ 4243042 h 6336071"/>
              <a:gd name="connsiteX732" fmla="*/ 230063 w 8086288"/>
              <a:gd name="connsiteY732" fmla="*/ 4241051 h 6336071"/>
              <a:gd name="connsiteX733" fmla="*/ 241437 w 8086288"/>
              <a:gd name="connsiteY733" fmla="*/ 4238776 h 6336071"/>
              <a:gd name="connsiteX734" fmla="*/ 253097 w 8086288"/>
              <a:gd name="connsiteY734" fmla="*/ 4236786 h 6336071"/>
              <a:gd name="connsiteX735" fmla="*/ 265325 w 8086288"/>
              <a:gd name="connsiteY735" fmla="*/ 4235364 h 6336071"/>
              <a:gd name="connsiteX736" fmla="*/ 278407 w 8086288"/>
              <a:gd name="connsiteY736" fmla="*/ 4234226 h 6336071"/>
              <a:gd name="connsiteX737" fmla="*/ 306560 w 8086288"/>
              <a:gd name="connsiteY737" fmla="*/ 4231667 h 6336071"/>
              <a:gd name="connsiteX738" fmla="*/ 337273 w 8086288"/>
              <a:gd name="connsiteY738" fmla="*/ 4230529 h 6336071"/>
              <a:gd name="connsiteX739" fmla="*/ 370830 w 8086288"/>
              <a:gd name="connsiteY739" fmla="*/ 4229961 h 6336071"/>
              <a:gd name="connsiteX740" fmla="*/ 405808 w 8086288"/>
              <a:gd name="connsiteY740" fmla="*/ 4230245 h 6336071"/>
              <a:gd name="connsiteX741" fmla="*/ 443062 w 8086288"/>
              <a:gd name="connsiteY741" fmla="*/ 4231667 h 6336071"/>
              <a:gd name="connsiteX742" fmla="*/ 482022 w 8086288"/>
              <a:gd name="connsiteY742" fmla="*/ 4233658 h 6336071"/>
              <a:gd name="connsiteX743" fmla="*/ 522688 w 8086288"/>
              <a:gd name="connsiteY743" fmla="*/ 4236217 h 6336071"/>
              <a:gd name="connsiteX744" fmla="*/ 564492 w 8086288"/>
              <a:gd name="connsiteY744" fmla="*/ 4240483 h 6336071"/>
              <a:gd name="connsiteX745" fmla="*/ 608002 w 8086288"/>
              <a:gd name="connsiteY745" fmla="*/ 4244748 h 6336071"/>
              <a:gd name="connsiteX746" fmla="*/ 652081 w 8086288"/>
              <a:gd name="connsiteY746" fmla="*/ 4250151 h 6336071"/>
              <a:gd name="connsiteX747" fmla="*/ 697297 w 8086288"/>
              <a:gd name="connsiteY747" fmla="*/ 4256123 h 6336071"/>
              <a:gd name="connsiteX748" fmla="*/ 742797 w 8086288"/>
              <a:gd name="connsiteY748" fmla="*/ 4263517 h 6336071"/>
              <a:gd name="connsiteX749" fmla="*/ 755594 w 8086288"/>
              <a:gd name="connsiteY749" fmla="*/ 4264939 h 6336071"/>
              <a:gd name="connsiteX750" fmla="*/ 767823 w 8086288"/>
              <a:gd name="connsiteY750" fmla="*/ 4266361 h 6336071"/>
              <a:gd name="connsiteX751" fmla="*/ 780620 w 8086288"/>
              <a:gd name="connsiteY751" fmla="*/ 4267783 h 6336071"/>
              <a:gd name="connsiteX752" fmla="*/ 792848 w 8086288"/>
              <a:gd name="connsiteY752" fmla="*/ 4268636 h 6336071"/>
              <a:gd name="connsiteX753" fmla="*/ 804792 w 8086288"/>
              <a:gd name="connsiteY753" fmla="*/ 4269774 h 6336071"/>
              <a:gd name="connsiteX754" fmla="*/ 816736 w 8086288"/>
              <a:gd name="connsiteY754" fmla="*/ 4270342 h 6336071"/>
              <a:gd name="connsiteX755" fmla="*/ 828964 w 8086288"/>
              <a:gd name="connsiteY755" fmla="*/ 4270058 h 6336071"/>
              <a:gd name="connsiteX756" fmla="*/ 840624 w 8086288"/>
              <a:gd name="connsiteY756" fmla="*/ 4269773 h 6336071"/>
              <a:gd name="connsiteX757" fmla="*/ 852283 w 8086288"/>
              <a:gd name="connsiteY757" fmla="*/ 4269489 h 6336071"/>
              <a:gd name="connsiteX758" fmla="*/ 863659 w 8086288"/>
              <a:gd name="connsiteY758" fmla="*/ 4268920 h 6336071"/>
              <a:gd name="connsiteX759" fmla="*/ 875318 w 8086288"/>
              <a:gd name="connsiteY759" fmla="*/ 4267498 h 6336071"/>
              <a:gd name="connsiteX760" fmla="*/ 886409 w 8086288"/>
              <a:gd name="connsiteY760" fmla="*/ 4266077 h 6336071"/>
              <a:gd name="connsiteX761" fmla="*/ 897215 w 8086288"/>
              <a:gd name="connsiteY761" fmla="*/ 4264370 h 6336071"/>
              <a:gd name="connsiteX762" fmla="*/ 908306 w 8086288"/>
              <a:gd name="connsiteY762" fmla="*/ 4262380 h 6336071"/>
              <a:gd name="connsiteX763" fmla="*/ 919112 w 8086288"/>
              <a:gd name="connsiteY763" fmla="*/ 4260105 h 6336071"/>
              <a:gd name="connsiteX764" fmla="*/ 929634 w 8086288"/>
              <a:gd name="connsiteY764" fmla="*/ 4257545 h 6336071"/>
              <a:gd name="connsiteX765" fmla="*/ 940156 w 8086288"/>
              <a:gd name="connsiteY765" fmla="*/ 4254986 h 6336071"/>
              <a:gd name="connsiteX766" fmla="*/ 950394 w 8086288"/>
              <a:gd name="connsiteY766" fmla="*/ 4252142 h 6336071"/>
              <a:gd name="connsiteX767" fmla="*/ 960632 w 8086288"/>
              <a:gd name="connsiteY767" fmla="*/ 4248729 h 6336071"/>
              <a:gd name="connsiteX768" fmla="*/ 970300 w 8086288"/>
              <a:gd name="connsiteY768" fmla="*/ 4244748 h 6336071"/>
              <a:gd name="connsiteX769" fmla="*/ 980254 w 8086288"/>
              <a:gd name="connsiteY769" fmla="*/ 4241051 h 6336071"/>
              <a:gd name="connsiteX770" fmla="*/ 989354 w 8086288"/>
              <a:gd name="connsiteY770" fmla="*/ 4237070 h 6336071"/>
              <a:gd name="connsiteX771" fmla="*/ 999023 w 8086288"/>
              <a:gd name="connsiteY771" fmla="*/ 4231951 h 6336071"/>
              <a:gd name="connsiteX772" fmla="*/ 1008123 w 8086288"/>
              <a:gd name="connsiteY772" fmla="*/ 4227401 h 6336071"/>
              <a:gd name="connsiteX773" fmla="*/ 1017223 w 8086288"/>
              <a:gd name="connsiteY773" fmla="*/ 4222282 h 6336071"/>
              <a:gd name="connsiteX774" fmla="*/ 1026039 w 8086288"/>
              <a:gd name="connsiteY774" fmla="*/ 4216879 h 6336071"/>
              <a:gd name="connsiteX775" fmla="*/ 1034570 w 8086288"/>
              <a:gd name="connsiteY775" fmla="*/ 4211760 h 6336071"/>
              <a:gd name="connsiteX776" fmla="*/ 1042817 w 8086288"/>
              <a:gd name="connsiteY776" fmla="*/ 4205788 h 6336071"/>
              <a:gd name="connsiteX777" fmla="*/ 1050495 w 8086288"/>
              <a:gd name="connsiteY777" fmla="*/ 4199248 h 6336071"/>
              <a:gd name="connsiteX778" fmla="*/ 1058458 w 8086288"/>
              <a:gd name="connsiteY778" fmla="*/ 4192991 h 6336071"/>
              <a:gd name="connsiteX779" fmla="*/ 1066705 w 8086288"/>
              <a:gd name="connsiteY779" fmla="*/ 4186451 h 6336071"/>
              <a:gd name="connsiteX780" fmla="*/ 1073814 w 8086288"/>
              <a:gd name="connsiteY780" fmla="*/ 4179341 h 6336071"/>
              <a:gd name="connsiteX781" fmla="*/ 1080355 w 8086288"/>
              <a:gd name="connsiteY781" fmla="*/ 4173369 h 6336071"/>
              <a:gd name="connsiteX782" fmla="*/ 1086611 w 8086288"/>
              <a:gd name="connsiteY782" fmla="*/ 4166544 h 6336071"/>
              <a:gd name="connsiteX783" fmla="*/ 1092299 w 8086288"/>
              <a:gd name="connsiteY783" fmla="*/ 4159719 h 6336071"/>
              <a:gd name="connsiteX784" fmla="*/ 1098271 w 8086288"/>
              <a:gd name="connsiteY784" fmla="*/ 4152610 h 6336071"/>
              <a:gd name="connsiteX785" fmla="*/ 1103959 w 8086288"/>
              <a:gd name="connsiteY785" fmla="*/ 4145216 h 6336071"/>
              <a:gd name="connsiteX786" fmla="*/ 1109077 w 8086288"/>
              <a:gd name="connsiteY786" fmla="*/ 4137822 h 6336071"/>
              <a:gd name="connsiteX787" fmla="*/ 1114481 w 8086288"/>
              <a:gd name="connsiteY787" fmla="*/ 4130144 h 6336071"/>
              <a:gd name="connsiteX788" fmla="*/ 1119031 w 8086288"/>
              <a:gd name="connsiteY788" fmla="*/ 4122750 h 6336071"/>
              <a:gd name="connsiteX789" fmla="*/ 1123581 w 8086288"/>
              <a:gd name="connsiteY789" fmla="*/ 4114787 h 6336071"/>
              <a:gd name="connsiteX790" fmla="*/ 1128131 w 8086288"/>
              <a:gd name="connsiteY790" fmla="*/ 4106824 h 6336071"/>
              <a:gd name="connsiteX791" fmla="*/ 1132396 w 8086288"/>
              <a:gd name="connsiteY791" fmla="*/ 4098578 h 6336071"/>
              <a:gd name="connsiteX792" fmla="*/ 1136093 w 8086288"/>
              <a:gd name="connsiteY792" fmla="*/ 4090330 h 6336071"/>
              <a:gd name="connsiteX793" fmla="*/ 1139790 w 8086288"/>
              <a:gd name="connsiteY793" fmla="*/ 4081515 h 6336071"/>
              <a:gd name="connsiteX794" fmla="*/ 1143203 w 8086288"/>
              <a:gd name="connsiteY794" fmla="*/ 4072983 h 6336071"/>
              <a:gd name="connsiteX795" fmla="*/ 1146331 w 8086288"/>
              <a:gd name="connsiteY795" fmla="*/ 4064168 h 6336071"/>
              <a:gd name="connsiteX796" fmla="*/ 1149175 w 8086288"/>
              <a:gd name="connsiteY796" fmla="*/ 4055636 h 6336071"/>
              <a:gd name="connsiteX797" fmla="*/ 1152019 w 8086288"/>
              <a:gd name="connsiteY797" fmla="*/ 4046536 h 6336071"/>
              <a:gd name="connsiteX798" fmla="*/ 1154294 w 8086288"/>
              <a:gd name="connsiteY798" fmla="*/ 4037436 h 6336071"/>
              <a:gd name="connsiteX799" fmla="*/ 1156284 w 8086288"/>
              <a:gd name="connsiteY799" fmla="*/ 4028052 h 6336071"/>
              <a:gd name="connsiteX800" fmla="*/ 1158275 w 8086288"/>
              <a:gd name="connsiteY800" fmla="*/ 4018667 h 6336071"/>
              <a:gd name="connsiteX801" fmla="*/ 1161688 w 8086288"/>
              <a:gd name="connsiteY801" fmla="*/ 3999330 h 6336071"/>
              <a:gd name="connsiteX802" fmla="*/ 1163394 w 8086288"/>
              <a:gd name="connsiteY802" fmla="*/ 3979423 h 6336071"/>
              <a:gd name="connsiteX803" fmla="*/ 1164531 w 8086288"/>
              <a:gd name="connsiteY803" fmla="*/ 3959516 h 6336071"/>
              <a:gd name="connsiteX804" fmla="*/ 1164247 w 8086288"/>
              <a:gd name="connsiteY804" fmla="*/ 3938757 h 6336071"/>
              <a:gd name="connsiteX805" fmla="*/ 1163394 w 8086288"/>
              <a:gd name="connsiteY805" fmla="*/ 3917428 h 6336071"/>
              <a:gd name="connsiteX806" fmla="*/ 1161119 w 8086288"/>
              <a:gd name="connsiteY806" fmla="*/ 3896384 h 6336071"/>
              <a:gd name="connsiteX807" fmla="*/ 1156000 w 8086288"/>
              <a:gd name="connsiteY807" fmla="*/ 3854296 h 6336071"/>
              <a:gd name="connsiteX808" fmla="*/ 1150312 w 8086288"/>
              <a:gd name="connsiteY808" fmla="*/ 3811639 h 6336071"/>
              <a:gd name="connsiteX809" fmla="*/ 1144340 w 8086288"/>
              <a:gd name="connsiteY809" fmla="*/ 3768698 h 6336071"/>
              <a:gd name="connsiteX810" fmla="*/ 1138368 w 8086288"/>
              <a:gd name="connsiteY810" fmla="*/ 3726326 h 6336071"/>
              <a:gd name="connsiteX811" fmla="*/ 1131828 w 8086288"/>
              <a:gd name="connsiteY811" fmla="*/ 3683953 h 6336071"/>
              <a:gd name="connsiteX812" fmla="*/ 1125287 w 8086288"/>
              <a:gd name="connsiteY812" fmla="*/ 3641581 h 6336071"/>
              <a:gd name="connsiteX813" fmla="*/ 1117893 w 8086288"/>
              <a:gd name="connsiteY813" fmla="*/ 3598924 h 6336071"/>
              <a:gd name="connsiteX814" fmla="*/ 1110784 w 8086288"/>
              <a:gd name="connsiteY814" fmla="*/ 3556551 h 6336071"/>
              <a:gd name="connsiteX815" fmla="*/ 1103106 w 8086288"/>
              <a:gd name="connsiteY815" fmla="*/ 3514179 h 6336071"/>
              <a:gd name="connsiteX816" fmla="*/ 1094858 w 8086288"/>
              <a:gd name="connsiteY816" fmla="*/ 3471807 h 6336071"/>
              <a:gd name="connsiteX817" fmla="*/ 1087180 w 8086288"/>
              <a:gd name="connsiteY817" fmla="*/ 3430003 h 6336071"/>
              <a:gd name="connsiteX818" fmla="*/ 1078933 w 8086288"/>
              <a:gd name="connsiteY818" fmla="*/ 3387630 h 6336071"/>
              <a:gd name="connsiteX819" fmla="*/ 1069833 w 8086288"/>
              <a:gd name="connsiteY819" fmla="*/ 3345542 h 6336071"/>
              <a:gd name="connsiteX820" fmla="*/ 1061017 w 8086288"/>
              <a:gd name="connsiteY820" fmla="*/ 3303739 h 6336071"/>
              <a:gd name="connsiteX821" fmla="*/ 1052202 w 8086288"/>
              <a:gd name="connsiteY821" fmla="*/ 3261366 h 6336071"/>
              <a:gd name="connsiteX822" fmla="*/ 1042248 w 8086288"/>
              <a:gd name="connsiteY822" fmla="*/ 3220131 h 6336071"/>
              <a:gd name="connsiteX823" fmla="*/ 1093721 w 8086288"/>
              <a:gd name="connsiteY823" fmla="*/ 3231222 h 6336071"/>
              <a:gd name="connsiteX824" fmla="*/ 1144909 w 8086288"/>
              <a:gd name="connsiteY824" fmla="*/ 3242597 h 6336071"/>
              <a:gd name="connsiteX825" fmla="*/ 1196382 w 8086288"/>
              <a:gd name="connsiteY825" fmla="*/ 3253119 h 6336071"/>
              <a:gd name="connsiteX826" fmla="*/ 1247286 w 8086288"/>
              <a:gd name="connsiteY826" fmla="*/ 3263641 h 6336071"/>
              <a:gd name="connsiteX827" fmla="*/ 1298758 w 8086288"/>
              <a:gd name="connsiteY827" fmla="*/ 3273595 h 6336071"/>
              <a:gd name="connsiteX828" fmla="*/ 1350231 w 8086288"/>
              <a:gd name="connsiteY828" fmla="*/ 3282979 h 6336071"/>
              <a:gd name="connsiteX829" fmla="*/ 1401703 w 8086288"/>
              <a:gd name="connsiteY829" fmla="*/ 3291795 h 6336071"/>
              <a:gd name="connsiteX830" fmla="*/ 1453176 w 8086288"/>
              <a:gd name="connsiteY830" fmla="*/ 3300611 h 6336071"/>
              <a:gd name="connsiteX831" fmla="*/ 1504649 w 8086288"/>
              <a:gd name="connsiteY831" fmla="*/ 3308858 h 6336071"/>
              <a:gd name="connsiteX832" fmla="*/ 1555837 w 8086288"/>
              <a:gd name="connsiteY832" fmla="*/ 3316251 h 6336071"/>
              <a:gd name="connsiteX833" fmla="*/ 1607309 w 8086288"/>
              <a:gd name="connsiteY833" fmla="*/ 3323930 h 6336071"/>
              <a:gd name="connsiteX834" fmla="*/ 1659066 w 8086288"/>
              <a:gd name="connsiteY834" fmla="*/ 3330755 h 6336071"/>
              <a:gd name="connsiteX835" fmla="*/ 1710539 w 8086288"/>
              <a:gd name="connsiteY835" fmla="*/ 3337295 h 6336071"/>
              <a:gd name="connsiteX836" fmla="*/ 1761727 w 8086288"/>
              <a:gd name="connsiteY836" fmla="*/ 3343552 h 6336071"/>
              <a:gd name="connsiteX837" fmla="*/ 1813484 w 8086288"/>
              <a:gd name="connsiteY837" fmla="*/ 3349239 h 6336071"/>
              <a:gd name="connsiteX838" fmla="*/ 1864672 w 8086288"/>
              <a:gd name="connsiteY838" fmla="*/ 3354358 h 6336071"/>
              <a:gd name="connsiteX839" fmla="*/ 1877754 w 8086288"/>
              <a:gd name="connsiteY839" fmla="*/ 3355496 h 6336071"/>
              <a:gd name="connsiteX840" fmla="*/ 1890551 w 8086288"/>
              <a:gd name="connsiteY840" fmla="*/ 3356349 h 6336071"/>
              <a:gd name="connsiteX841" fmla="*/ 1903632 w 8086288"/>
              <a:gd name="connsiteY841" fmla="*/ 3356917 h 6336071"/>
              <a:gd name="connsiteX842" fmla="*/ 1915860 w 8086288"/>
              <a:gd name="connsiteY842" fmla="*/ 3357202 h 6336071"/>
              <a:gd name="connsiteX843" fmla="*/ 1928657 w 8086288"/>
              <a:gd name="connsiteY843" fmla="*/ 3357486 h 6336071"/>
              <a:gd name="connsiteX844" fmla="*/ 1941170 w 8086288"/>
              <a:gd name="connsiteY844" fmla="*/ 3356917 h 6336071"/>
              <a:gd name="connsiteX845" fmla="*/ 1952830 w 8086288"/>
              <a:gd name="connsiteY845" fmla="*/ 3356633 h 6336071"/>
              <a:gd name="connsiteX846" fmla="*/ 1965058 w 8086288"/>
              <a:gd name="connsiteY846" fmla="*/ 3355780 h 6336071"/>
              <a:gd name="connsiteX847" fmla="*/ 1976718 w 8086288"/>
              <a:gd name="connsiteY847" fmla="*/ 3354927 h 6336071"/>
              <a:gd name="connsiteX848" fmla="*/ 1988093 w 8086288"/>
              <a:gd name="connsiteY848" fmla="*/ 3353221 h 6336071"/>
              <a:gd name="connsiteX849" fmla="*/ 1999183 w 8086288"/>
              <a:gd name="connsiteY849" fmla="*/ 3351799 h 6336071"/>
              <a:gd name="connsiteX850" fmla="*/ 2010274 w 8086288"/>
              <a:gd name="connsiteY850" fmla="*/ 3349808 h 6336071"/>
              <a:gd name="connsiteX851" fmla="*/ 2021081 w 8086288"/>
              <a:gd name="connsiteY851" fmla="*/ 3346964 h 6336071"/>
              <a:gd name="connsiteX852" fmla="*/ 2031603 w 8086288"/>
              <a:gd name="connsiteY852" fmla="*/ 3344974 h 6336071"/>
              <a:gd name="connsiteX853" fmla="*/ 2041840 w 8086288"/>
              <a:gd name="connsiteY853" fmla="*/ 3342130 h 6336071"/>
              <a:gd name="connsiteX854" fmla="*/ 2052078 w 8086288"/>
              <a:gd name="connsiteY854" fmla="*/ 3338717 h 6336071"/>
              <a:gd name="connsiteX855" fmla="*/ 2061747 w 8086288"/>
              <a:gd name="connsiteY855" fmla="*/ 3335874 h 6336071"/>
              <a:gd name="connsiteX856" fmla="*/ 2071416 w 8086288"/>
              <a:gd name="connsiteY856" fmla="*/ 3332461 h 6336071"/>
              <a:gd name="connsiteX857" fmla="*/ 2080800 w 8086288"/>
              <a:gd name="connsiteY857" fmla="*/ 3328195 h 6336071"/>
              <a:gd name="connsiteX858" fmla="*/ 2089616 w 8086288"/>
              <a:gd name="connsiteY858" fmla="*/ 3324498 h 6336071"/>
              <a:gd name="connsiteX859" fmla="*/ 2098716 w 8086288"/>
              <a:gd name="connsiteY859" fmla="*/ 3319948 h 6336071"/>
              <a:gd name="connsiteX860" fmla="*/ 2107247 w 8086288"/>
              <a:gd name="connsiteY860" fmla="*/ 3315398 h 6336071"/>
              <a:gd name="connsiteX861" fmla="*/ 2114926 w 8086288"/>
              <a:gd name="connsiteY861" fmla="*/ 3310564 h 6336071"/>
              <a:gd name="connsiteX862" fmla="*/ 2123457 w 8086288"/>
              <a:gd name="connsiteY862" fmla="*/ 3305445 h 6336071"/>
              <a:gd name="connsiteX863" fmla="*/ 2130851 w 8086288"/>
              <a:gd name="connsiteY863" fmla="*/ 3299757 h 6336071"/>
              <a:gd name="connsiteX864" fmla="*/ 2138245 w 8086288"/>
              <a:gd name="connsiteY864" fmla="*/ 3294639 h 6336071"/>
              <a:gd name="connsiteX865" fmla="*/ 2145354 w 8086288"/>
              <a:gd name="connsiteY865" fmla="*/ 3288667 h 6336071"/>
              <a:gd name="connsiteX866" fmla="*/ 2151895 w 8086288"/>
              <a:gd name="connsiteY866" fmla="*/ 3282695 h 6336071"/>
              <a:gd name="connsiteX867" fmla="*/ 2158436 w 8086288"/>
              <a:gd name="connsiteY867" fmla="*/ 3276154 h 6336071"/>
              <a:gd name="connsiteX868" fmla="*/ 2164692 w 8086288"/>
              <a:gd name="connsiteY868" fmla="*/ 3269898 h 6336071"/>
              <a:gd name="connsiteX869" fmla="*/ 2170380 w 8086288"/>
              <a:gd name="connsiteY869" fmla="*/ 3262504 h 6336071"/>
              <a:gd name="connsiteX870" fmla="*/ 2176351 w 8086288"/>
              <a:gd name="connsiteY870" fmla="*/ 3255394 h 6336071"/>
              <a:gd name="connsiteX871" fmla="*/ 2184314 w 8086288"/>
              <a:gd name="connsiteY871" fmla="*/ 3244588 h 6336071"/>
              <a:gd name="connsiteX872" fmla="*/ 2190855 w 8086288"/>
              <a:gd name="connsiteY872" fmla="*/ 3232360 h 6336071"/>
              <a:gd name="connsiteX873" fmla="*/ 2197111 w 8086288"/>
              <a:gd name="connsiteY873" fmla="*/ 3220416 h 6336071"/>
              <a:gd name="connsiteX874" fmla="*/ 2201661 w 8086288"/>
              <a:gd name="connsiteY874" fmla="*/ 3207903 h 6336071"/>
              <a:gd name="connsiteX875" fmla="*/ 2205927 w 8086288"/>
              <a:gd name="connsiteY875" fmla="*/ 3195675 h 6336071"/>
              <a:gd name="connsiteX876" fmla="*/ 2209624 w 8086288"/>
              <a:gd name="connsiteY876" fmla="*/ 3182309 h 6336071"/>
              <a:gd name="connsiteX877" fmla="*/ 2211614 w 8086288"/>
              <a:gd name="connsiteY877" fmla="*/ 3168943 h 6336071"/>
              <a:gd name="connsiteX878" fmla="*/ 2213036 w 8086288"/>
              <a:gd name="connsiteY878" fmla="*/ 3155008 h 6336071"/>
              <a:gd name="connsiteX879" fmla="*/ 2213605 w 8086288"/>
              <a:gd name="connsiteY879" fmla="*/ 3141358 h 6336071"/>
              <a:gd name="connsiteX880" fmla="*/ 2213036 w 8086288"/>
              <a:gd name="connsiteY880" fmla="*/ 3127139 h 6336071"/>
              <a:gd name="connsiteX881" fmla="*/ 2212183 w 8086288"/>
              <a:gd name="connsiteY881" fmla="*/ 3113205 h 6336071"/>
              <a:gd name="connsiteX882" fmla="*/ 2209624 w 8086288"/>
              <a:gd name="connsiteY882" fmla="*/ 3098133 h 6336071"/>
              <a:gd name="connsiteX883" fmla="*/ 2206780 w 8086288"/>
              <a:gd name="connsiteY883" fmla="*/ 3083914 h 6336071"/>
              <a:gd name="connsiteX884" fmla="*/ 2203083 w 8086288"/>
              <a:gd name="connsiteY884" fmla="*/ 3068842 h 6336071"/>
              <a:gd name="connsiteX885" fmla="*/ 2197680 w 8086288"/>
              <a:gd name="connsiteY885" fmla="*/ 3053770 h 6336071"/>
              <a:gd name="connsiteX886" fmla="*/ 2191992 w 8086288"/>
              <a:gd name="connsiteY886" fmla="*/ 3038982 h 6336071"/>
              <a:gd name="connsiteX887" fmla="*/ 2180048 w 8086288"/>
              <a:gd name="connsiteY887" fmla="*/ 3010544 h 6336071"/>
              <a:gd name="connsiteX888" fmla="*/ 2168673 w 8086288"/>
              <a:gd name="connsiteY888" fmla="*/ 2982675 h 6336071"/>
              <a:gd name="connsiteX889" fmla="*/ 2157298 w 8086288"/>
              <a:gd name="connsiteY889" fmla="*/ 2955375 h 6336071"/>
              <a:gd name="connsiteX890" fmla="*/ 2146776 w 8086288"/>
              <a:gd name="connsiteY890" fmla="*/ 2928927 h 6336071"/>
              <a:gd name="connsiteX891" fmla="*/ 2137107 w 8086288"/>
              <a:gd name="connsiteY891" fmla="*/ 2903333 h 6336071"/>
              <a:gd name="connsiteX892" fmla="*/ 2126870 w 8086288"/>
              <a:gd name="connsiteY892" fmla="*/ 2878877 h 6336071"/>
              <a:gd name="connsiteX893" fmla="*/ 2117769 w 8086288"/>
              <a:gd name="connsiteY893" fmla="*/ 2855557 h 6336071"/>
              <a:gd name="connsiteX894" fmla="*/ 2109238 w 8086288"/>
              <a:gd name="connsiteY894" fmla="*/ 2833376 h 6336071"/>
              <a:gd name="connsiteX895" fmla="*/ 2103835 w 8086288"/>
              <a:gd name="connsiteY895" fmla="*/ 2819441 h 6336071"/>
              <a:gd name="connsiteX896" fmla="*/ 2099285 w 8086288"/>
              <a:gd name="connsiteY896" fmla="*/ 2806360 h 6336071"/>
              <a:gd name="connsiteX897" fmla="*/ 2094166 w 8086288"/>
              <a:gd name="connsiteY897" fmla="*/ 2793847 h 6336071"/>
              <a:gd name="connsiteX898" fmla="*/ 2089332 w 8086288"/>
              <a:gd name="connsiteY898" fmla="*/ 2782188 h 6336071"/>
              <a:gd name="connsiteX899" fmla="*/ 2085066 w 8086288"/>
              <a:gd name="connsiteY899" fmla="*/ 2771097 h 6336071"/>
              <a:gd name="connsiteX900" fmla="*/ 2080516 w 8086288"/>
              <a:gd name="connsiteY900" fmla="*/ 2760859 h 6336071"/>
              <a:gd name="connsiteX901" fmla="*/ 2076819 w 8086288"/>
              <a:gd name="connsiteY901" fmla="*/ 2750906 h 6336071"/>
              <a:gd name="connsiteX902" fmla="*/ 2073122 w 8086288"/>
              <a:gd name="connsiteY902" fmla="*/ 2742090 h 6336071"/>
              <a:gd name="connsiteX903" fmla="*/ 2066297 w 8086288"/>
              <a:gd name="connsiteY903" fmla="*/ 2724459 h 6336071"/>
              <a:gd name="connsiteX904" fmla="*/ 2060894 w 8086288"/>
              <a:gd name="connsiteY904" fmla="*/ 2707112 h 6336071"/>
              <a:gd name="connsiteX905" fmla="*/ 2057197 w 8086288"/>
              <a:gd name="connsiteY905" fmla="*/ 2689196 h 6336071"/>
              <a:gd name="connsiteX906" fmla="*/ 2054069 w 8086288"/>
              <a:gd name="connsiteY906" fmla="*/ 2671849 h 6336071"/>
              <a:gd name="connsiteX907" fmla="*/ 2052931 w 8086288"/>
              <a:gd name="connsiteY907" fmla="*/ 2653649 h 6336071"/>
              <a:gd name="connsiteX908" fmla="*/ 2052362 w 8086288"/>
              <a:gd name="connsiteY908" fmla="*/ 2635448 h 6336071"/>
              <a:gd name="connsiteX909" fmla="*/ 2052931 w 8086288"/>
              <a:gd name="connsiteY909" fmla="*/ 2616679 h 6336071"/>
              <a:gd name="connsiteX910" fmla="*/ 2054353 w 8086288"/>
              <a:gd name="connsiteY910" fmla="*/ 2598763 h 6336071"/>
              <a:gd name="connsiteX911" fmla="*/ 2057197 w 8086288"/>
              <a:gd name="connsiteY911" fmla="*/ 2580563 h 6336071"/>
              <a:gd name="connsiteX912" fmla="*/ 2061178 w 8086288"/>
              <a:gd name="connsiteY912" fmla="*/ 2561794 h 6336071"/>
              <a:gd name="connsiteX913" fmla="*/ 2066012 w 8086288"/>
              <a:gd name="connsiteY913" fmla="*/ 2543878 h 6336071"/>
              <a:gd name="connsiteX914" fmla="*/ 2071984 w 8086288"/>
              <a:gd name="connsiteY914" fmla="*/ 2524825 h 6336071"/>
              <a:gd name="connsiteX915" fmla="*/ 2078810 w 8086288"/>
              <a:gd name="connsiteY915" fmla="*/ 2507193 h 6336071"/>
              <a:gd name="connsiteX916" fmla="*/ 2086488 w 8086288"/>
              <a:gd name="connsiteY916" fmla="*/ 2489277 h 6336071"/>
              <a:gd name="connsiteX917" fmla="*/ 2095588 w 8086288"/>
              <a:gd name="connsiteY917" fmla="*/ 2471077 h 6336071"/>
              <a:gd name="connsiteX918" fmla="*/ 2105541 w 8086288"/>
              <a:gd name="connsiteY918" fmla="*/ 2453730 h 6336071"/>
              <a:gd name="connsiteX919" fmla="*/ 2116348 w 8086288"/>
              <a:gd name="connsiteY919" fmla="*/ 2436099 h 6336071"/>
              <a:gd name="connsiteX920" fmla="*/ 2128291 w 8086288"/>
              <a:gd name="connsiteY920" fmla="*/ 2419036 h 6336071"/>
              <a:gd name="connsiteX921" fmla="*/ 2140804 w 8086288"/>
              <a:gd name="connsiteY921" fmla="*/ 2402542 h 6336071"/>
              <a:gd name="connsiteX922" fmla="*/ 2154454 w 8086288"/>
              <a:gd name="connsiteY922" fmla="*/ 2386048 h 6336071"/>
              <a:gd name="connsiteX923" fmla="*/ 2168958 w 8086288"/>
              <a:gd name="connsiteY923" fmla="*/ 2369270 h 6336071"/>
              <a:gd name="connsiteX924" fmla="*/ 2184314 w 8086288"/>
              <a:gd name="connsiteY924" fmla="*/ 2353913 h 6336071"/>
              <a:gd name="connsiteX925" fmla="*/ 2200239 w 8086288"/>
              <a:gd name="connsiteY925" fmla="*/ 2338557 h 6336071"/>
              <a:gd name="connsiteX926" fmla="*/ 2216733 w 8086288"/>
              <a:gd name="connsiteY926" fmla="*/ 2323769 h 6336071"/>
              <a:gd name="connsiteX927" fmla="*/ 2234934 w 8086288"/>
              <a:gd name="connsiteY927" fmla="*/ 2309550 h 6336071"/>
              <a:gd name="connsiteX928" fmla="*/ 2253418 w 8086288"/>
              <a:gd name="connsiteY928" fmla="*/ 2295615 h 6336071"/>
              <a:gd name="connsiteX929" fmla="*/ 2272472 w 8086288"/>
              <a:gd name="connsiteY929" fmla="*/ 2282250 h 6336071"/>
              <a:gd name="connsiteX930" fmla="*/ 2292094 w 8086288"/>
              <a:gd name="connsiteY930" fmla="*/ 2269453 h 6336071"/>
              <a:gd name="connsiteX931" fmla="*/ 2313138 w 8086288"/>
              <a:gd name="connsiteY931" fmla="*/ 2257509 h 6336071"/>
              <a:gd name="connsiteX932" fmla="*/ 2334182 w 8086288"/>
              <a:gd name="connsiteY932" fmla="*/ 2246134 h 6336071"/>
              <a:gd name="connsiteX933" fmla="*/ 2356363 w 8086288"/>
              <a:gd name="connsiteY933" fmla="*/ 2235327 h 6336071"/>
              <a:gd name="connsiteX934" fmla="*/ 2379114 w 8086288"/>
              <a:gd name="connsiteY934" fmla="*/ 2225658 h 6336071"/>
              <a:gd name="connsiteX935" fmla="*/ 2396745 w 8086288"/>
              <a:gd name="connsiteY935" fmla="*/ 2218264 h 6336071"/>
              <a:gd name="connsiteX936" fmla="*/ 2414661 w 8086288"/>
              <a:gd name="connsiteY936" fmla="*/ 2211724 h 6336071"/>
              <a:gd name="connsiteX937" fmla="*/ 2433714 w 8086288"/>
              <a:gd name="connsiteY937" fmla="*/ 2205752 h 6336071"/>
              <a:gd name="connsiteX938" fmla="*/ 2451630 w 8086288"/>
              <a:gd name="connsiteY938" fmla="*/ 2200349 h 6336071"/>
              <a:gd name="connsiteX939" fmla="*/ 2470115 w 8086288"/>
              <a:gd name="connsiteY939" fmla="*/ 2195514 h 6336071"/>
              <a:gd name="connsiteX940" fmla="*/ 2488600 w 8086288"/>
              <a:gd name="connsiteY940" fmla="*/ 2191248 h 6336071"/>
              <a:gd name="connsiteX941" fmla="*/ 2507653 w 8086288"/>
              <a:gd name="connsiteY941" fmla="*/ 2187551 h 6336071"/>
              <a:gd name="connsiteX942" fmla="*/ 2525569 w 8086288"/>
              <a:gd name="connsiteY942" fmla="*/ 2184423 h 6336071"/>
              <a:gd name="connsiteX943" fmla="*/ 2544053 w 8086288"/>
              <a:gd name="connsiteY943" fmla="*/ 2181864 h 6336071"/>
              <a:gd name="connsiteX944" fmla="*/ 2562254 w 8086288"/>
              <a:gd name="connsiteY944" fmla="*/ 2180158 h 6336071"/>
              <a:gd name="connsiteX945" fmla="*/ 2580170 w 8086288"/>
              <a:gd name="connsiteY945" fmla="*/ 2178736 h 6336071"/>
              <a:gd name="connsiteX946" fmla="*/ 6156143 w 8086288"/>
              <a:gd name="connsiteY946" fmla="*/ 0 h 6336071"/>
              <a:gd name="connsiteX947" fmla="*/ 6175482 w 8086288"/>
              <a:gd name="connsiteY947" fmla="*/ 2 h 6336071"/>
              <a:gd name="connsiteX948" fmla="*/ 6195675 w 8086288"/>
              <a:gd name="connsiteY948" fmla="*/ 288 h 6336071"/>
              <a:gd name="connsiteX949" fmla="*/ 6216437 w 8086288"/>
              <a:gd name="connsiteY949" fmla="*/ 2281 h 6336071"/>
              <a:gd name="connsiteX950" fmla="*/ 6268768 w 8086288"/>
              <a:gd name="connsiteY950" fmla="*/ 7974 h 6336071"/>
              <a:gd name="connsiteX951" fmla="*/ 6321953 w 8086288"/>
              <a:gd name="connsiteY951" fmla="*/ 13383 h 6336071"/>
              <a:gd name="connsiteX952" fmla="*/ 6374284 w 8086288"/>
              <a:gd name="connsiteY952" fmla="*/ 20214 h 6336071"/>
              <a:gd name="connsiteX953" fmla="*/ 6427184 w 8086288"/>
              <a:gd name="connsiteY953" fmla="*/ 27045 h 6336071"/>
              <a:gd name="connsiteX954" fmla="*/ 6479516 w 8086288"/>
              <a:gd name="connsiteY954" fmla="*/ 33875 h 6336071"/>
              <a:gd name="connsiteX955" fmla="*/ 6531847 w 8086288"/>
              <a:gd name="connsiteY955" fmla="*/ 41844 h 6336071"/>
              <a:gd name="connsiteX956" fmla="*/ 6584179 w 8086288"/>
              <a:gd name="connsiteY956" fmla="*/ 49812 h 6336071"/>
              <a:gd name="connsiteX957" fmla="*/ 6636226 w 8086288"/>
              <a:gd name="connsiteY957" fmla="*/ 58065 h 6336071"/>
              <a:gd name="connsiteX958" fmla="*/ 6688842 w 8086288"/>
              <a:gd name="connsiteY958" fmla="*/ 66886 h 6336071"/>
              <a:gd name="connsiteX959" fmla="*/ 6741173 w 8086288"/>
              <a:gd name="connsiteY959" fmla="*/ 75992 h 6336071"/>
              <a:gd name="connsiteX960" fmla="*/ 6792936 w 8086288"/>
              <a:gd name="connsiteY960" fmla="*/ 85667 h 6336071"/>
              <a:gd name="connsiteX961" fmla="*/ 6844984 w 8086288"/>
              <a:gd name="connsiteY961" fmla="*/ 96195 h 6336071"/>
              <a:gd name="connsiteX962" fmla="*/ 6896462 w 8086288"/>
              <a:gd name="connsiteY962" fmla="*/ 106154 h 6336071"/>
              <a:gd name="connsiteX963" fmla="*/ 6947941 w 8086288"/>
              <a:gd name="connsiteY963" fmla="*/ 117820 h 6336071"/>
              <a:gd name="connsiteX964" fmla="*/ 6999704 w 8086288"/>
              <a:gd name="connsiteY964" fmla="*/ 128632 h 6336071"/>
              <a:gd name="connsiteX965" fmla="*/ 7050898 w 8086288"/>
              <a:gd name="connsiteY965" fmla="*/ 140582 h 6336071"/>
              <a:gd name="connsiteX966" fmla="*/ 7038389 w 8086288"/>
              <a:gd name="connsiteY966" fmla="*/ 192912 h 6336071"/>
              <a:gd name="connsiteX967" fmla="*/ 7027018 w 8086288"/>
              <a:gd name="connsiteY967" fmla="*/ 245810 h 6336071"/>
              <a:gd name="connsiteX968" fmla="*/ 7015647 w 8086288"/>
              <a:gd name="connsiteY968" fmla="*/ 298709 h 6336071"/>
              <a:gd name="connsiteX969" fmla="*/ 7004844 w 8086288"/>
              <a:gd name="connsiteY969" fmla="*/ 351038 h 6336071"/>
              <a:gd name="connsiteX970" fmla="*/ 6994611 w 8086288"/>
              <a:gd name="connsiteY970" fmla="*/ 403937 h 6336071"/>
              <a:gd name="connsiteX971" fmla="*/ 6984377 w 8086288"/>
              <a:gd name="connsiteY971" fmla="*/ 457404 h 6336071"/>
              <a:gd name="connsiteX972" fmla="*/ 6974997 w 8086288"/>
              <a:gd name="connsiteY972" fmla="*/ 510587 h 6336071"/>
              <a:gd name="connsiteX973" fmla="*/ 6965901 w 8086288"/>
              <a:gd name="connsiteY973" fmla="*/ 563486 h 6336071"/>
              <a:gd name="connsiteX974" fmla="*/ 6957374 w 8086288"/>
              <a:gd name="connsiteY974" fmla="*/ 616385 h 6336071"/>
              <a:gd name="connsiteX975" fmla="*/ 6949131 w 8086288"/>
              <a:gd name="connsiteY975" fmla="*/ 669568 h 6336071"/>
              <a:gd name="connsiteX976" fmla="*/ 6941742 w 8086288"/>
              <a:gd name="connsiteY976" fmla="*/ 723036 h 6336071"/>
              <a:gd name="connsiteX977" fmla="*/ 6934068 w 8086288"/>
              <a:gd name="connsiteY977" fmla="*/ 776788 h 6336071"/>
              <a:gd name="connsiteX978" fmla="*/ 6927247 w 8086288"/>
              <a:gd name="connsiteY978" fmla="*/ 829687 h 6336071"/>
              <a:gd name="connsiteX979" fmla="*/ 6920995 w 8086288"/>
              <a:gd name="connsiteY979" fmla="*/ 882586 h 6336071"/>
              <a:gd name="connsiteX980" fmla="*/ 6915028 w 8086288"/>
              <a:gd name="connsiteY980" fmla="*/ 936338 h 6336071"/>
              <a:gd name="connsiteX981" fmla="*/ 6909060 w 8086288"/>
              <a:gd name="connsiteY981" fmla="*/ 989521 h 6336071"/>
              <a:gd name="connsiteX982" fmla="*/ 6907925 w 8086288"/>
              <a:gd name="connsiteY982" fmla="*/ 1012842 h 6336071"/>
              <a:gd name="connsiteX983" fmla="*/ 6906505 w 8086288"/>
              <a:gd name="connsiteY983" fmla="*/ 1035879 h 6336071"/>
              <a:gd name="connsiteX984" fmla="*/ 6906223 w 8086288"/>
              <a:gd name="connsiteY984" fmla="*/ 1058347 h 6336071"/>
              <a:gd name="connsiteX985" fmla="*/ 6907363 w 8086288"/>
              <a:gd name="connsiteY985" fmla="*/ 1079393 h 6336071"/>
              <a:gd name="connsiteX986" fmla="*/ 6909071 w 8086288"/>
              <a:gd name="connsiteY986" fmla="*/ 1101008 h 6336071"/>
              <a:gd name="connsiteX987" fmla="*/ 6911917 w 8086288"/>
              <a:gd name="connsiteY987" fmla="*/ 1120917 h 6336071"/>
              <a:gd name="connsiteX988" fmla="*/ 6915048 w 8086288"/>
              <a:gd name="connsiteY988" fmla="*/ 1141110 h 6336071"/>
              <a:gd name="connsiteX989" fmla="*/ 6919600 w 8086288"/>
              <a:gd name="connsiteY989" fmla="*/ 1159881 h 6336071"/>
              <a:gd name="connsiteX990" fmla="*/ 6921876 w 8086288"/>
              <a:gd name="connsiteY990" fmla="*/ 1168983 h 6336071"/>
              <a:gd name="connsiteX991" fmla="*/ 6925005 w 8086288"/>
              <a:gd name="connsiteY991" fmla="*/ 1177799 h 6336071"/>
              <a:gd name="connsiteX992" fmla="*/ 6928135 w 8086288"/>
              <a:gd name="connsiteY992" fmla="*/ 1187185 h 6336071"/>
              <a:gd name="connsiteX993" fmla="*/ 6930980 w 8086288"/>
              <a:gd name="connsiteY993" fmla="*/ 1195149 h 6336071"/>
              <a:gd name="connsiteX994" fmla="*/ 6934962 w 8086288"/>
              <a:gd name="connsiteY994" fmla="*/ 1203681 h 6336071"/>
              <a:gd name="connsiteX995" fmla="*/ 6938375 w 8086288"/>
              <a:gd name="connsiteY995" fmla="*/ 1211645 h 6336071"/>
              <a:gd name="connsiteX996" fmla="*/ 6942074 w 8086288"/>
              <a:gd name="connsiteY996" fmla="*/ 1219893 h 6336071"/>
              <a:gd name="connsiteX997" fmla="*/ 6946056 w 8086288"/>
              <a:gd name="connsiteY997" fmla="*/ 1227857 h 6336071"/>
              <a:gd name="connsiteX998" fmla="*/ 6950323 w 8086288"/>
              <a:gd name="connsiteY998" fmla="*/ 1234967 h 6336071"/>
              <a:gd name="connsiteX999" fmla="*/ 6954874 w 8086288"/>
              <a:gd name="connsiteY999" fmla="*/ 1242362 h 6336071"/>
              <a:gd name="connsiteX1000" fmla="*/ 6959425 w 8086288"/>
              <a:gd name="connsiteY1000" fmla="*/ 1249189 h 6336071"/>
              <a:gd name="connsiteX1001" fmla="*/ 6964261 w 8086288"/>
              <a:gd name="connsiteY1001" fmla="*/ 1256299 h 6336071"/>
              <a:gd name="connsiteX1002" fmla="*/ 6969381 w 8086288"/>
              <a:gd name="connsiteY1002" fmla="*/ 1263125 h 6336071"/>
              <a:gd name="connsiteX1003" fmla="*/ 6974785 w 8086288"/>
              <a:gd name="connsiteY1003" fmla="*/ 1269099 h 6336071"/>
              <a:gd name="connsiteX1004" fmla="*/ 6979905 w 8086288"/>
              <a:gd name="connsiteY1004" fmla="*/ 1275356 h 6336071"/>
              <a:gd name="connsiteX1005" fmla="*/ 6985594 w 8086288"/>
              <a:gd name="connsiteY1005" fmla="*/ 1281613 h 6336071"/>
              <a:gd name="connsiteX1006" fmla="*/ 6991567 w 8086288"/>
              <a:gd name="connsiteY1006" fmla="*/ 1287018 h 6336071"/>
              <a:gd name="connsiteX1007" fmla="*/ 6997255 w 8086288"/>
              <a:gd name="connsiteY1007" fmla="*/ 1292706 h 6336071"/>
              <a:gd name="connsiteX1008" fmla="*/ 7003513 w 8086288"/>
              <a:gd name="connsiteY1008" fmla="*/ 1297257 h 6336071"/>
              <a:gd name="connsiteX1009" fmla="*/ 7010055 w 8086288"/>
              <a:gd name="connsiteY1009" fmla="*/ 1302093 h 6336071"/>
              <a:gd name="connsiteX1010" fmla="*/ 7015743 w 8086288"/>
              <a:gd name="connsiteY1010" fmla="*/ 1306644 h 6336071"/>
              <a:gd name="connsiteX1011" fmla="*/ 7022854 w 8086288"/>
              <a:gd name="connsiteY1011" fmla="*/ 1310342 h 6336071"/>
              <a:gd name="connsiteX1012" fmla="*/ 7029111 w 8086288"/>
              <a:gd name="connsiteY1012" fmla="*/ 1314324 h 6336071"/>
              <a:gd name="connsiteX1013" fmla="*/ 7035937 w 8086288"/>
              <a:gd name="connsiteY1013" fmla="*/ 1318307 h 6336071"/>
              <a:gd name="connsiteX1014" fmla="*/ 7042763 w 8086288"/>
              <a:gd name="connsiteY1014" fmla="*/ 1321151 h 6336071"/>
              <a:gd name="connsiteX1015" fmla="*/ 7049305 w 8086288"/>
              <a:gd name="connsiteY1015" fmla="*/ 1324281 h 6336071"/>
              <a:gd name="connsiteX1016" fmla="*/ 7056415 w 8086288"/>
              <a:gd name="connsiteY1016" fmla="*/ 1326841 h 6336071"/>
              <a:gd name="connsiteX1017" fmla="*/ 7064094 w 8086288"/>
              <a:gd name="connsiteY1017" fmla="*/ 1329401 h 6336071"/>
              <a:gd name="connsiteX1018" fmla="*/ 7070920 w 8086288"/>
              <a:gd name="connsiteY1018" fmla="*/ 1331677 h 6336071"/>
              <a:gd name="connsiteX1019" fmla="*/ 7078884 w 8086288"/>
              <a:gd name="connsiteY1019" fmla="*/ 1333384 h 6336071"/>
              <a:gd name="connsiteX1020" fmla="*/ 7086563 w 8086288"/>
              <a:gd name="connsiteY1020" fmla="*/ 1334807 h 6336071"/>
              <a:gd name="connsiteX1021" fmla="*/ 7093958 w 8086288"/>
              <a:gd name="connsiteY1021" fmla="*/ 1336514 h 6336071"/>
              <a:gd name="connsiteX1022" fmla="*/ 7101352 w 8086288"/>
              <a:gd name="connsiteY1022" fmla="*/ 1337084 h 6336071"/>
              <a:gd name="connsiteX1023" fmla="*/ 7109031 w 8086288"/>
              <a:gd name="connsiteY1023" fmla="*/ 1337938 h 6336071"/>
              <a:gd name="connsiteX1024" fmla="*/ 7116710 w 8086288"/>
              <a:gd name="connsiteY1024" fmla="*/ 1338223 h 6336071"/>
              <a:gd name="connsiteX1025" fmla="*/ 7125242 w 8086288"/>
              <a:gd name="connsiteY1025" fmla="*/ 1338224 h 6336071"/>
              <a:gd name="connsiteX1026" fmla="*/ 7133206 w 8086288"/>
              <a:gd name="connsiteY1026" fmla="*/ 1337656 h 6336071"/>
              <a:gd name="connsiteX1027" fmla="*/ 7140885 w 8086288"/>
              <a:gd name="connsiteY1027" fmla="*/ 1337372 h 6336071"/>
              <a:gd name="connsiteX1028" fmla="*/ 7149417 w 8086288"/>
              <a:gd name="connsiteY1028" fmla="*/ 1336804 h 6336071"/>
              <a:gd name="connsiteX1029" fmla="*/ 7157665 w 8086288"/>
              <a:gd name="connsiteY1029" fmla="*/ 1335951 h 6336071"/>
              <a:gd name="connsiteX1030" fmla="*/ 7165912 w 8086288"/>
              <a:gd name="connsiteY1030" fmla="*/ 1334530 h 6336071"/>
              <a:gd name="connsiteX1031" fmla="*/ 7174160 w 8086288"/>
              <a:gd name="connsiteY1031" fmla="*/ 1333109 h 6336071"/>
              <a:gd name="connsiteX1032" fmla="*/ 7182407 w 8086288"/>
              <a:gd name="connsiteY1032" fmla="*/ 1330550 h 6336071"/>
              <a:gd name="connsiteX1033" fmla="*/ 7190939 w 8086288"/>
              <a:gd name="connsiteY1033" fmla="*/ 1328276 h 6336071"/>
              <a:gd name="connsiteX1034" fmla="*/ 7199756 w 8086288"/>
              <a:gd name="connsiteY1034" fmla="*/ 1325717 h 6336071"/>
              <a:gd name="connsiteX1035" fmla="*/ 7208003 w 8086288"/>
              <a:gd name="connsiteY1035" fmla="*/ 1323158 h 6336071"/>
              <a:gd name="connsiteX1036" fmla="*/ 7216535 w 8086288"/>
              <a:gd name="connsiteY1036" fmla="*/ 1320315 h 6336071"/>
              <a:gd name="connsiteX1037" fmla="*/ 7225351 w 8086288"/>
              <a:gd name="connsiteY1037" fmla="*/ 1316618 h 6336071"/>
              <a:gd name="connsiteX1038" fmla="*/ 7253506 w 8086288"/>
              <a:gd name="connsiteY1038" fmla="*/ 1304960 h 6336071"/>
              <a:gd name="connsiteX1039" fmla="*/ 7281093 w 8086288"/>
              <a:gd name="connsiteY1039" fmla="*/ 1293302 h 6336071"/>
              <a:gd name="connsiteX1040" fmla="*/ 7307826 w 8086288"/>
              <a:gd name="connsiteY1040" fmla="*/ 1282498 h 6336071"/>
              <a:gd name="connsiteX1041" fmla="*/ 7334275 w 8086288"/>
              <a:gd name="connsiteY1041" fmla="*/ 1271977 h 6336071"/>
              <a:gd name="connsiteX1042" fmla="*/ 7359586 w 8086288"/>
              <a:gd name="connsiteY1042" fmla="*/ 1262025 h 6336071"/>
              <a:gd name="connsiteX1043" fmla="*/ 7384044 w 8086288"/>
              <a:gd name="connsiteY1043" fmla="*/ 1252358 h 6336071"/>
              <a:gd name="connsiteX1044" fmla="*/ 7407364 w 8086288"/>
              <a:gd name="connsiteY1044" fmla="*/ 1243259 h 6336071"/>
              <a:gd name="connsiteX1045" fmla="*/ 7428694 w 8086288"/>
              <a:gd name="connsiteY1045" fmla="*/ 1234444 h 6336071"/>
              <a:gd name="connsiteX1046" fmla="*/ 7443198 w 8086288"/>
              <a:gd name="connsiteY1046" fmla="*/ 1229042 h 6336071"/>
              <a:gd name="connsiteX1047" fmla="*/ 7455996 w 8086288"/>
              <a:gd name="connsiteY1047" fmla="*/ 1223640 h 6336071"/>
              <a:gd name="connsiteX1048" fmla="*/ 7468509 w 8086288"/>
              <a:gd name="connsiteY1048" fmla="*/ 1219090 h 6336071"/>
              <a:gd name="connsiteX1049" fmla="*/ 7481023 w 8086288"/>
              <a:gd name="connsiteY1049" fmla="*/ 1213972 h 6336071"/>
              <a:gd name="connsiteX1050" fmla="*/ 7492114 w 8086288"/>
              <a:gd name="connsiteY1050" fmla="*/ 1209707 h 6336071"/>
              <a:gd name="connsiteX1051" fmla="*/ 7503206 w 8086288"/>
              <a:gd name="connsiteY1051" fmla="*/ 1205442 h 6336071"/>
              <a:gd name="connsiteX1052" fmla="*/ 7512591 w 8086288"/>
              <a:gd name="connsiteY1052" fmla="*/ 1201177 h 6336071"/>
              <a:gd name="connsiteX1053" fmla="*/ 7522544 w 8086288"/>
              <a:gd name="connsiteY1053" fmla="*/ 1197481 h 6336071"/>
              <a:gd name="connsiteX1054" fmla="*/ 7533920 w 8086288"/>
              <a:gd name="connsiteY1054" fmla="*/ 1192931 h 6336071"/>
              <a:gd name="connsiteX1055" fmla="*/ 7545012 w 8086288"/>
              <a:gd name="connsiteY1055" fmla="*/ 1189235 h 6336071"/>
              <a:gd name="connsiteX1056" fmla="*/ 7556672 w 8086288"/>
              <a:gd name="connsiteY1056" fmla="*/ 1185539 h 6336071"/>
              <a:gd name="connsiteX1057" fmla="*/ 7568617 w 8086288"/>
              <a:gd name="connsiteY1057" fmla="*/ 1182696 h 6336071"/>
              <a:gd name="connsiteX1058" fmla="*/ 7580562 w 8086288"/>
              <a:gd name="connsiteY1058" fmla="*/ 1180991 h 6336071"/>
              <a:gd name="connsiteX1059" fmla="*/ 7592506 w 8086288"/>
              <a:gd name="connsiteY1059" fmla="*/ 1178716 h 6336071"/>
              <a:gd name="connsiteX1060" fmla="*/ 7604736 w 8086288"/>
              <a:gd name="connsiteY1060" fmla="*/ 1177864 h 6336071"/>
              <a:gd name="connsiteX1061" fmla="*/ 7617250 w 8086288"/>
              <a:gd name="connsiteY1061" fmla="*/ 1176728 h 6336071"/>
              <a:gd name="connsiteX1062" fmla="*/ 7629195 w 8086288"/>
              <a:gd name="connsiteY1062" fmla="*/ 1176729 h 6336071"/>
              <a:gd name="connsiteX1063" fmla="*/ 7641424 w 8086288"/>
              <a:gd name="connsiteY1063" fmla="*/ 1177015 h 6336071"/>
              <a:gd name="connsiteX1064" fmla="*/ 7653938 w 8086288"/>
              <a:gd name="connsiteY1064" fmla="*/ 1177585 h 6336071"/>
              <a:gd name="connsiteX1065" fmla="*/ 7666168 w 8086288"/>
              <a:gd name="connsiteY1065" fmla="*/ 1179008 h 6336071"/>
              <a:gd name="connsiteX1066" fmla="*/ 7678966 w 8086288"/>
              <a:gd name="connsiteY1066" fmla="*/ 1180431 h 6336071"/>
              <a:gd name="connsiteX1067" fmla="*/ 7691196 w 8086288"/>
              <a:gd name="connsiteY1067" fmla="*/ 1182992 h 6336071"/>
              <a:gd name="connsiteX1068" fmla="*/ 7703710 w 8086288"/>
              <a:gd name="connsiteY1068" fmla="*/ 1185837 h 6336071"/>
              <a:gd name="connsiteX1069" fmla="*/ 7716509 w 8086288"/>
              <a:gd name="connsiteY1069" fmla="*/ 1189536 h 6336071"/>
              <a:gd name="connsiteX1070" fmla="*/ 7729023 w 8086288"/>
              <a:gd name="connsiteY1070" fmla="*/ 1192950 h 6336071"/>
              <a:gd name="connsiteX1071" fmla="*/ 7741537 w 8086288"/>
              <a:gd name="connsiteY1071" fmla="*/ 1196933 h 6336071"/>
              <a:gd name="connsiteX1072" fmla="*/ 7754051 w 8086288"/>
              <a:gd name="connsiteY1072" fmla="*/ 1202053 h 6336071"/>
              <a:gd name="connsiteX1073" fmla="*/ 7766281 w 8086288"/>
              <a:gd name="connsiteY1073" fmla="*/ 1207458 h 6336071"/>
              <a:gd name="connsiteX1074" fmla="*/ 7778796 w 8086288"/>
              <a:gd name="connsiteY1074" fmla="*/ 1213148 h 6336071"/>
              <a:gd name="connsiteX1075" fmla="*/ 7790742 w 8086288"/>
              <a:gd name="connsiteY1075" fmla="*/ 1219406 h 6336071"/>
              <a:gd name="connsiteX1076" fmla="*/ 7803540 w 8086288"/>
              <a:gd name="connsiteY1076" fmla="*/ 1225948 h 6336071"/>
              <a:gd name="connsiteX1077" fmla="*/ 7815486 w 8086288"/>
              <a:gd name="connsiteY1077" fmla="*/ 1233344 h 6336071"/>
              <a:gd name="connsiteX1078" fmla="*/ 7827432 w 8086288"/>
              <a:gd name="connsiteY1078" fmla="*/ 1240739 h 6336071"/>
              <a:gd name="connsiteX1079" fmla="*/ 7839662 w 8086288"/>
              <a:gd name="connsiteY1079" fmla="*/ 1248988 h 6336071"/>
              <a:gd name="connsiteX1080" fmla="*/ 7851608 w 8086288"/>
              <a:gd name="connsiteY1080" fmla="*/ 1257522 h 6336071"/>
              <a:gd name="connsiteX1081" fmla="*/ 7863270 w 8086288"/>
              <a:gd name="connsiteY1081" fmla="*/ 1266908 h 6336071"/>
              <a:gd name="connsiteX1082" fmla="*/ 7874647 w 8086288"/>
              <a:gd name="connsiteY1082" fmla="*/ 1276010 h 6336071"/>
              <a:gd name="connsiteX1083" fmla="*/ 7886308 w 8086288"/>
              <a:gd name="connsiteY1083" fmla="*/ 1285966 h 6336071"/>
              <a:gd name="connsiteX1084" fmla="*/ 7897401 w 8086288"/>
              <a:gd name="connsiteY1084" fmla="*/ 1296490 h 6336071"/>
              <a:gd name="connsiteX1085" fmla="*/ 7908778 w 8086288"/>
              <a:gd name="connsiteY1085" fmla="*/ 1307298 h 6336071"/>
              <a:gd name="connsiteX1086" fmla="*/ 7918449 w 8086288"/>
              <a:gd name="connsiteY1086" fmla="*/ 1316969 h 6336071"/>
              <a:gd name="connsiteX1087" fmla="*/ 7928120 w 8086288"/>
              <a:gd name="connsiteY1087" fmla="*/ 1327778 h 6336071"/>
              <a:gd name="connsiteX1088" fmla="*/ 7938075 w 8086288"/>
              <a:gd name="connsiteY1088" fmla="*/ 1338302 h 6336071"/>
              <a:gd name="connsiteX1089" fmla="*/ 7947462 w 8086288"/>
              <a:gd name="connsiteY1089" fmla="*/ 1349963 h 6336071"/>
              <a:gd name="connsiteX1090" fmla="*/ 7956564 w 8086288"/>
              <a:gd name="connsiteY1090" fmla="*/ 1361340 h 6336071"/>
              <a:gd name="connsiteX1091" fmla="*/ 7965097 w 8086288"/>
              <a:gd name="connsiteY1091" fmla="*/ 1373286 h 6336071"/>
              <a:gd name="connsiteX1092" fmla="*/ 7973631 w 8086288"/>
              <a:gd name="connsiteY1092" fmla="*/ 1384663 h 6336071"/>
              <a:gd name="connsiteX1093" fmla="*/ 7982164 w 8086288"/>
              <a:gd name="connsiteY1093" fmla="*/ 1397178 h 6336071"/>
              <a:gd name="connsiteX1094" fmla="*/ 7990128 w 8086288"/>
              <a:gd name="connsiteY1094" fmla="*/ 1409692 h 6336071"/>
              <a:gd name="connsiteX1095" fmla="*/ 7997809 w 8086288"/>
              <a:gd name="connsiteY1095" fmla="*/ 1422491 h 6336071"/>
              <a:gd name="connsiteX1096" fmla="*/ 8005489 w 8086288"/>
              <a:gd name="connsiteY1096" fmla="*/ 1435290 h 6336071"/>
              <a:gd name="connsiteX1097" fmla="*/ 8012600 w 8086288"/>
              <a:gd name="connsiteY1097" fmla="*/ 1448658 h 6336071"/>
              <a:gd name="connsiteX1098" fmla="*/ 8019712 w 8086288"/>
              <a:gd name="connsiteY1098" fmla="*/ 1461457 h 6336071"/>
              <a:gd name="connsiteX1099" fmla="*/ 8025970 w 8086288"/>
              <a:gd name="connsiteY1099" fmla="*/ 1475678 h 6336071"/>
              <a:gd name="connsiteX1100" fmla="*/ 8032513 w 8086288"/>
              <a:gd name="connsiteY1100" fmla="*/ 1489046 h 6336071"/>
              <a:gd name="connsiteX1101" fmla="*/ 8038202 w 8086288"/>
              <a:gd name="connsiteY1101" fmla="*/ 1502698 h 6336071"/>
              <a:gd name="connsiteX1102" fmla="*/ 8047590 w 8086288"/>
              <a:gd name="connsiteY1102" fmla="*/ 1525736 h 6336071"/>
              <a:gd name="connsiteX1103" fmla="*/ 8055271 w 8086288"/>
              <a:gd name="connsiteY1103" fmla="*/ 1548773 h 6336071"/>
              <a:gd name="connsiteX1104" fmla="*/ 8062668 w 8086288"/>
              <a:gd name="connsiteY1104" fmla="*/ 1571526 h 6336071"/>
              <a:gd name="connsiteX1105" fmla="*/ 8068642 w 8086288"/>
              <a:gd name="connsiteY1105" fmla="*/ 1595133 h 6336071"/>
              <a:gd name="connsiteX1106" fmla="*/ 8073764 w 8086288"/>
              <a:gd name="connsiteY1106" fmla="*/ 1617886 h 6336071"/>
              <a:gd name="connsiteX1107" fmla="*/ 8078032 w 8086288"/>
              <a:gd name="connsiteY1107" fmla="*/ 1640923 h 6336071"/>
              <a:gd name="connsiteX1108" fmla="*/ 8081731 w 8086288"/>
              <a:gd name="connsiteY1108" fmla="*/ 1663391 h 6336071"/>
              <a:gd name="connsiteX1109" fmla="*/ 8084009 w 8086288"/>
              <a:gd name="connsiteY1109" fmla="*/ 1686144 h 6336071"/>
              <a:gd name="connsiteX1110" fmla="*/ 8085433 w 8086288"/>
              <a:gd name="connsiteY1110" fmla="*/ 1708612 h 6336071"/>
              <a:gd name="connsiteX1111" fmla="*/ 8086288 w 8086288"/>
              <a:gd name="connsiteY1111" fmla="*/ 1730512 h 6336071"/>
              <a:gd name="connsiteX1112" fmla="*/ 8086006 w 8086288"/>
              <a:gd name="connsiteY1112" fmla="*/ 1752980 h 6336071"/>
              <a:gd name="connsiteX1113" fmla="*/ 8084586 w 8086288"/>
              <a:gd name="connsiteY1113" fmla="*/ 1774310 h 6336071"/>
              <a:gd name="connsiteX1114" fmla="*/ 8082882 w 8086288"/>
              <a:gd name="connsiteY1114" fmla="*/ 1795925 h 6336071"/>
              <a:gd name="connsiteX1115" fmla="*/ 8080324 w 8086288"/>
              <a:gd name="connsiteY1115" fmla="*/ 1816686 h 6336071"/>
              <a:gd name="connsiteX1116" fmla="*/ 8076629 w 8086288"/>
              <a:gd name="connsiteY1116" fmla="*/ 1836879 h 6336071"/>
              <a:gd name="connsiteX1117" fmla="*/ 8071511 w 8086288"/>
              <a:gd name="connsiteY1117" fmla="*/ 1856787 h 6336071"/>
              <a:gd name="connsiteX1118" fmla="*/ 8066394 w 8086288"/>
              <a:gd name="connsiteY1118" fmla="*/ 1876695 h 6336071"/>
              <a:gd name="connsiteX1119" fmla="*/ 8060423 w 8086288"/>
              <a:gd name="connsiteY1119" fmla="*/ 1895180 h 6336071"/>
              <a:gd name="connsiteX1120" fmla="*/ 8053031 w 8086288"/>
              <a:gd name="connsiteY1120" fmla="*/ 1913951 h 6336071"/>
              <a:gd name="connsiteX1121" fmla="*/ 8045069 w 8086288"/>
              <a:gd name="connsiteY1121" fmla="*/ 1931583 h 6336071"/>
              <a:gd name="connsiteX1122" fmla="*/ 8036823 w 8086288"/>
              <a:gd name="connsiteY1122" fmla="*/ 1948931 h 6336071"/>
              <a:gd name="connsiteX1123" fmla="*/ 8027439 w 8086288"/>
              <a:gd name="connsiteY1123" fmla="*/ 1965141 h 6336071"/>
              <a:gd name="connsiteX1124" fmla="*/ 8017486 w 8086288"/>
              <a:gd name="connsiteY1124" fmla="*/ 1981351 h 6336071"/>
              <a:gd name="connsiteX1125" fmla="*/ 8006396 w 8086288"/>
              <a:gd name="connsiteY1125" fmla="*/ 1995855 h 6336071"/>
              <a:gd name="connsiteX1126" fmla="*/ 7994168 w 8086288"/>
              <a:gd name="connsiteY1126" fmla="*/ 2010358 h 6336071"/>
              <a:gd name="connsiteX1127" fmla="*/ 7982224 w 8086288"/>
              <a:gd name="connsiteY1127" fmla="*/ 2024009 h 6336071"/>
              <a:gd name="connsiteX1128" fmla="*/ 7969142 w 8086288"/>
              <a:gd name="connsiteY1128" fmla="*/ 2036521 h 6336071"/>
              <a:gd name="connsiteX1129" fmla="*/ 7955208 w 8086288"/>
              <a:gd name="connsiteY1129" fmla="*/ 2048181 h 6336071"/>
              <a:gd name="connsiteX1130" fmla="*/ 7940420 w 8086288"/>
              <a:gd name="connsiteY1130" fmla="*/ 2058987 h 6336071"/>
              <a:gd name="connsiteX1131" fmla="*/ 7924778 w 8086288"/>
              <a:gd name="connsiteY1131" fmla="*/ 2068371 h 6336071"/>
              <a:gd name="connsiteX1132" fmla="*/ 7908568 w 8086288"/>
              <a:gd name="connsiteY1132" fmla="*/ 2077186 h 6336071"/>
              <a:gd name="connsiteX1133" fmla="*/ 7892073 w 8086288"/>
              <a:gd name="connsiteY1133" fmla="*/ 2084579 h 6336071"/>
              <a:gd name="connsiteX1134" fmla="*/ 7884394 w 8086288"/>
              <a:gd name="connsiteY1134" fmla="*/ 2087707 h 6336071"/>
              <a:gd name="connsiteX1135" fmla="*/ 7875862 w 8086288"/>
              <a:gd name="connsiteY1135" fmla="*/ 2090550 h 6336071"/>
              <a:gd name="connsiteX1136" fmla="*/ 7866477 w 8086288"/>
              <a:gd name="connsiteY1136" fmla="*/ 2093109 h 6336071"/>
              <a:gd name="connsiteX1137" fmla="*/ 7856808 w 8086288"/>
              <a:gd name="connsiteY1137" fmla="*/ 2095383 h 6336071"/>
              <a:gd name="connsiteX1138" fmla="*/ 7845432 w 8086288"/>
              <a:gd name="connsiteY1138" fmla="*/ 2097657 h 6336071"/>
              <a:gd name="connsiteX1139" fmla="*/ 7833487 w 8086288"/>
              <a:gd name="connsiteY1139" fmla="*/ 2099362 h 6336071"/>
              <a:gd name="connsiteX1140" fmla="*/ 7821542 w 8086288"/>
              <a:gd name="connsiteY1140" fmla="*/ 2101068 h 6336071"/>
              <a:gd name="connsiteX1141" fmla="*/ 7808459 w 8086288"/>
              <a:gd name="connsiteY1141" fmla="*/ 2102204 h 6336071"/>
              <a:gd name="connsiteX1142" fmla="*/ 7779734 w 8086288"/>
              <a:gd name="connsiteY1142" fmla="*/ 2104192 h 6336071"/>
              <a:gd name="connsiteX1143" fmla="*/ 7749303 w 8086288"/>
              <a:gd name="connsiteY1143" fmla="*/ 2105611 h 6336071"/>
              <a:gd name="connsiteX1144" fmla="*/ 7716028 w 8086288"/>
              <a:gd name="connsiteY1144" fmla="*/ 2106461 h 6336071"/>
              <a:gd name="connsiteX1145" fmla="*/ 7680761 w 8086288"/>
              <a:gd name="connsiteY1145" fmla="*/ 2105889 h 6336071"/>
              <a:gd name="connsiteX1146" fmla="*/ 7643788 w 8086288"/>
              <a:gd name="connsiteY1146" fmla="*/ 2104748 h 6336071"/>
              <a:gd name="connsiteX1147" fmla="*/ 7604540 w 8086288"/>
              <a:gd name="connsiteY1147" fmla="*/ 2102469 h 6336071"/>
              <a:gd name="connsiteX1148" fmla="*/ 7563870 w 8086288"/>
              <a:gd name="connsiteY1148" fmla="*/ 2099905 h 6336071"/>
              <a:gd name="connsiteX1149" fmla="*/ 7522062 w 8086288"/>
              <a:gd name="connsiteY1149" fmla="*/ 2095635 h 6336071"/>
              <a:gd name="connsiteX1150" fmla="*/ 7478831 w 8086288"/>
              <a:gd name="connsiteY1150" fmla="*/ 2091649 h 6336071"/>
              <a:gd name="connsiteX1151" fmla="*/ 7434464 w 8086288"/>
              <a:gd name="connsiteY1151" fmla="*/ 2085957 h 6336071"/>
              <a:gd name="connsiteX1152" fmla="*/ 7389242 w 8086288"/>
              <a:gd name="connsiteY1152" fmla="*/ 2079980 h 6336071"/>
              <a:gd name="connsiteX1153" fmla="*/ 7343737 w 8086288"/>
              <a:gd name="connsiteY1153" fmla="*/ 2072581 h 6336071"/>
              <a:gd name="connsiteX1154" fmla="*/ 7330938 w 8086288"/>
              <a:gd name="connsiteY1154" fmla="*/ 2071158 h 6336071"/>
              <a:gd name="connsiteX1155" fmla="*/ 7318424 w 8086288"/>
              <a:gd name="connsiteY1155" fmla="*/ 2069450 h 6336071"/>
              <a:gd name="connsiteX1156" fmla="*/ 7305910 w 8086288"/>
              <a:gd name="connsiteY1156" fmla="*/ 2068312 h 6336071"/>
              <a:gd name="connsiteX1157" fmla="*/ 7293396 w 8086288"/>
              <a:gd name="connsiteY1157" fmla="*/ 2067173 h 6336071"/>
              <a:gd name="connsiteX1158" fmla="*/ 7281736 w 8086288"/>
              <a:gd name="connsiteY1158" fmla="*/ 2066318 h 6336071"/>
              <a:gd name="connsiteX1159" fmla="*/ 7269506 w 8086288"/>
              <a:gd name="connsiteY1159" fmla="*/ 2066602 h 6336071"/>
              <a:gd name="connsiteX1160" fmla="*/ 7257561 w 8086288"/>
              <a:gd name="connsiteY1160" fmla="*/ 2066032 h 6336071"/>
              <a:gd name="connsiteX1161" fmla="*/ 7245901 w 8086288"/>
              <a:gd name="connsiteY1161" fmla="*/ 2066315 h 6336071"/>
              <a:gd name="connsiteX1162" fmla="*/ 7234524 w 8086288"/>
              <a:gd name="connsiteY1162" fmla="*/ 2066883 h 6336071"/>
              <a:gd name="connsiteX1163" fmla="*/ 7223148 w 8086288"/>
              <a:gd name="connsiteY1163" fmla="*/ 2067450 h 6336071"/>
              <a:gd name="connsiteX1164" fmla="*/ 7211203 w 8086288"/>
              <a:gd name="connsiteY1164" fmla="*/ 2068587 h 6336071"/>
              <a:gd name="connsiteX1165" fmla="*/ 7200111 w 8086288"/>
              <a:gd name="connsiteY1165" fmla="*/ 2070008 h 6336071"/>
              <a:gd name="connsiteX1166" fmla="*/ 7188735 w 8086288"/>
              <a:gd name="connsiteY1166" fmla="*/ 2071713 h 6336071"/>
              <a:gd name="connsiteX1167" fmla="*/ 7178212 w 8086288"/>
              <a:gd name="connsiteY1167" fmla="*/ 2073703 h 6336071"/>
              <a:gd name="connsiteX1168" fmla="*/ 7167405 w 8086288"/>
              <a:gd name="connsiteY1168" fmla="*/ 2075977 h 6336071"/>
              <a:gd name="connsiteX1169" fmla="*/ 7156882 w 8086288"/>
              <a:gd name="connsiteY1169" fmla="*/ 2078536 h 6336071"/>
              <a:gd name="connsiteX1170" fmla="*/ 7146360 w 8086288"/>
              <a:gd name="connsiteY1170" fmla="*/ 2081095 h 6336071"/>
              <a:gd name="connsiteX1171" fmla="*/ 7136406 w 8086288"/>
              <a:gd name="connsiteY1171" fmla="*/ 2084222 h 6336071"/>
              <a:gd name="connsiteX1172" fmla="*/ 7126167 w 8086288"/>
              <a:gd name="connsiteY1172" fmla="*/ 2087634 h 6336071"/>
              <a:gd name="connsiteX1173" fmla="*/ 7116214 w 8086288"/>
              <a:gd name="connsiteY1173" fmla="*/ 2091330 h 6336071"/>
              <a:gd name="connsiteX1174" fmla="*/ 7106544 w 8086288"/>
              <a:gd name="connsiteY1174" fmla="*/ 2095311 h 6336071"/>
              <a:gd name="connsiteX1175" fmla="*/ 7096590 w 8086288"/>
              <a:gd name="connsiteY1175" fmla="*/ 2099576 h 6336071"/>
              <a:gd name="connsiteX1176" fmla="*/ 7087490 w 8086288"/>
              <a:gd name="connsiteY1176" fmla="*/ 2104126 h 6336071"/>
              <a:gd name="connsiteX1177" fmla="*/ 7078389 w 8086288"/>
              <a:gd name="connsiteY1177" fmla="*/ 2108675 h 6336071"/>
              <a:gd name="connsiteX1178" fmla="*/ 7069289 w 8086288"/>
              <a:gd name="connsiteY1178" fmla="*/ 2113794 h 6336071"/>
              <a:gd name="connsiteX1179" fmla="*/ 7060473 w 8086288"/>
              <a:gd name="connsiteY1179" fmla="*/ 2119197 h 6336071"/>
              <a:gd name="connsiteX1180" fmla="*/ 7052225 w 8086288"/>
              <a:gd name="connsiteY1180" fmla="*/ 2124600 h 6336071"/>
              <a:gd name="connsiteX1181" fmla="*/ 7043978 w 8086288"/>
              <a:gd name="connsiteY1181" fmla="*/ 2130571 h 6336071"/>
              <a:gd name="connsiteX1182" fmla="*/ 7035731 w 8086288"/>
              <a:gd name="connsiteY1182" fmla="*/ 2136543 h 6336071"/>
              <a:gd name="connsiteX1183" fmla="*/ 7027768 w 8086288"/>
              <a:gd name="connsiteY1183" fmla="*/ 2142799 h 6336071"/>
              <a:gd name="connsiteX1184" fmla="*/ 7020090 w 8086288"/>
              <a:gd name="connsiteY1184" fmla="*/ 2149909 h 6336071"/>
              <a:gd name="connsiteX1185" fmla="*/ 7012696 w 8086288"/>
              <a:gd name="connsiteY1185" fmla="*/ 2156734 h 6336071"/>
              <a:gd name="connsiteX1186" fmla="*/ 7006440 w 8086288"/>
              <a:gd name="connsiteY1186" fmla="*/ 2162990 h 6336071"/>
              <a:gd name="connsiteX1187" fmla="*/ 7000183 w 8086288"/>
              <a:gd name="connsiteY1187" fmla="*/ 2169815 h 6336071"/>
              <a:gd name="connsiteX1188" fmla="*/ 6994212 w 8086288"/>
              <a:gd name="connsiteY1188" fmla="*/ 2176356 h 6336071"/>
              <a:gd name="connsiteX1189" fmla="*/ 6988240 w 8086288"/>
              <a:gd name="connsiteY1189" fmla="*/ 2183466 h 6336071"/>
              <a:gd name="connsiteX1190" fmla="*/ 6982268 w 8086288"/>
              <a:gd name="connsiteY1190" fmla="*/ 2190575 h 6336071"/>
              <a:gd name="connsiteX1191" fmla="*/ 6977149 w 8086288"/>
              <a:gd name="connsiteY1191" fmla="*/ 2197969 h 6336071"/>
              <a:gd name="connsiteX1192" fmla="*/ 6971746 w 8086288"/>
              <a:gd name="connsiteY1192" fmla="*/ 2205648 h 6336071"/>
              <a:gd name="connsiteX1193" fmla="*/ 6967481 w 8086288"/>
              <a:gd name="connsiteY1193" fmla="*/ 2213326 h 6336071"/>
              <a:gd name="connsiteX1194" fmla="*/ 6962931 w 8086288"/>
              <a:gd name="connsiteY1194" fmla="*/ 2221289 h 6336071"/>
              <a:gd name="connsiteX1195" fmla="*/ 6958097 w 8086288"/>
              <a:gd name="connsiteY1195" fmla="*/ 2228968 h 6336071"/>
              <a:gd name="connsiteX1196" fmla="*/ 6954116 w 8086288"/>
              <a:gd name="connsiteY1196" fmla="*/ 2237499 h 6336071"/>
              <a:gd name="connsiteX1197" fmla="*/ 6950420 w 8086288"/>
              <a:gd name="connsiteY1197" fmla="*/ 2245747 h 6336071"/>
              <a:gd name="connsiteX1198" fmla="*/ 6946439 w 8086288"/>
              <a:gd name="connsiteY1198" fmla="*/ 2254279 h 6336071"/>
              <a:gd name="connsiteX1199" fmla="*/ 6943311 w 8086288"/>
              <a:gd name="connsiteY1199" fmla="*/ 2263095 h 6336071"/>
              <a:gd name="connsiteX1200" fmla="*/ 6940184 w 8086288"/>
              <a:gd name="connsiteY1200" fmla="*/ 2271911 h 6336071"/>
              <a:gd name="connsiteX1201" fmla="*/ 6937625 w 8086288"/>
              <a:gd name="connsiteY1201" fmla="*/ 2280728 h 6336071"/>
              <a:gd name="connsiteX1202" fmla="*/ 6934497 w 8086288"/>
              <a:gd name="connsiteY1202" fmla="*/ 2289544 h 6336071"/>
              <a:gd name="connsiteX1203" fmla="*/ 6932223 w 8086288"/>
              <a:gd name="connsiteY1203" fmla="*/ 2298645 h 6336071"/>
              <a:gd name="connsiteX1204" fmla="*/ 6930517 w 8086288"/>
              <a:gd name="connsiteY1204" fmla="*/ 2308314 h 6336071"/>
              <a:gd name="connsiteX1205" fmla="*/ 6928527 w 8086288"/>
              <a:gd name="connsiteY1205" fmla="*/ 2317700 h 6336071"/>
              <a:gd name="connsiteX1206" fmla="*/ 6926537 w 8086288"/>
              <a:gd name="connsiteY1206" fmla="*/ 2327085 h 6336071"/>
              <a:gd name="connsiteX1207" fmla="*/ 6925116 w 8086288"/>
              <a:gd name="connsiteY1207" fmla="*/ 2337039 h 6336071"/>
              <a:gd name="connsiteX1208" fmla="*/ 6923980 w 8086288"/>
              <a:gd name="connsiteY1208" fmla="*/ 2347277 h 6336071"/>
              <a:gd name="connsiteX1209" fmla="*/ 6923127 w 8086288"/>
              <a:gd name="connsiteY1209" fmla="*/ 2356663 h 6336071"/>
              <a:gd name="connsiteX1210" fmla="*/ 6922276 w 8086288"/>
              <a:gd name="connsiteY1210" fmla="*/ 2376855 h 6336071"/>
              <a:gd name="connsiteX1211" fmla="*/ 6921994 w 8086288"/>
              <a:gd name="connsiteY1211" fmla="*/ 2397048 h 6336071"/>
              <a:gd name="connsiteX1212" fmla="*/ 6923133 w 8086288"/>
              <a:gd name="connsiteY1212" fmla="*/ 2418663 h 6336071"/>
              <a:gd name="connsiteX1213" fmla="*/ 6925411 w 8086288"/>
              <a:gd name="connsiteY1213" fmla="*/ 2439710 h 6336071"/>
              <a:gd name="connsiteX1214" fmla="*/ 6930818 w 8086288"/>
              <a:gd name="connsiteY1214" fmla="*/ 2482086 h 6336071"/>
              <a:gd name="connsiteX1215" fmla="*/ 6936510 w 8086288"/>
              <a:gd name="connsiteY1215" fmla="*/ 2524748 h 6336071"/>
              <a:gd name="connsiteX1216" fmla="*/ 6941918 w 8086288"/>
              <a:gd name="connsiteY1216" fmla="*/ 2567125 h 6336071"/>
              <a:gd name="connsiteX1217" fmla="*/ 6947895 w 8086288"/>
              <a:gd name="connsiteY1217" fmla="*/ 2609502 h 6336071"/>
              <a:gd name="connsiteX1218" fmla="*/ 6954725 w 8086288"/>
              <a:gd name="connsiteY1218" fmla="*/ 2651595 h 6336071"/>
              <a:gd name="connsiteX1219" fmla="*/ 6961270 w 8086288"/>
              <a:gd name="connsiteY1219" fmla="*/ 2694541 h 6336071"/>
              <a:gd name="connsiteX1220" fmla="*/ 6968384 w 8086288"/>
              <a:gd name="connsiteY1220" fmla="*/ 2736918 h 6336071"/>
              <a:gd name="connsiteX1221" fmla="*/ 6976067 w 8086288"/>
              <a:gd name="connsiteY1221" fmla="*/ 2779295 h 6336071"/>
              <a:gd name="connsiteX1222" fmla="*/ 6983466 w 8086288"/>
              <a:gd name="connsiteY1222" fmla="*/ 2821388 h 6336071"/>
              <a:gd name="connsiteX1223" fmla="*/ 6991149 w 8086288"/>
              <a:gd name="connsiteY1223" fmla="*/ 2863765 h 6336071"/>
              <a:gd name="connsiteX1224" fmla="*/ 6999116 w 8086288"/>
              <a:gd name="connsiteY1224" fmla="*/ 2905858 h 6336071"/>
              <a:gd name="connsiteX1225" fmla="*/ 7007368 w 8086288"/>
              <a:gd name="connsiteY1225" fmla="*/ 2948236 h 6336071"/>
              <a:gd name="connsiteX1226" fmla="*/ 7016473 w 8086288"/>
              <a:gd name="connsiteY1226" fmla="*/ 2990328 h 6336071"/>
              <a:gd name="connsiteX1227" fmla="*/ 7025294 w 8086288"/>
              <a:gd name="connsiteY1227" fmla="*/ 3032137 h 6336071"/>
              <a:gd name="connsiteX1228" fmla="*/ 7034683 w 8086288"/>
              <a:gd name="connsiteY1228" fmla="*/ 3073946 h 6336071"/>
              <a:gd name="connsiteX1229" fmla="*/ 7044073 w 8086288"/>
              <a:gd name="connsiteY1229" fmla="*/ 3115754 h 6336071"/>
              <a:gd name="connsiteX1230" fmla="*/ 6992594 w 8086288"/>
              <a:gd name="connsiteY1230" fmla="*/ 3104657 h 6336071"/>
              <a:gd name="connsiteX1231" fmla="*/ 6941400 w 8086288"/>
              <a:gd name="connsiteY1231" fmla="*/ 3093276 h 6336071"/>
              <a:gd name="connsiteX1232" fmla="*/ 6890206 w 8086288"/>
              <a:gd name="connsiteY1232" fmla="*/ 3083033 h 6336071"/>
              <a:gd name="connsiteX1233" fmla="*/ 6839012 w 8086288"/>
              <a:gd name="connsiteY1233" fmla="*/ 3072221 h 6336071"/>
              <a:gd name="connsiteX1234" fmla="*/ 6787533 w 8086288"/>
              <a:gd name="connsiteY1234" fmla="*/ 3062830 h 6336071"/>
              <a:gd name="connsiteX1235" fmla="*/ 6736055 w 8086288"/>
              <a:gd name="connsiteY1235" fmla="*/ 3052871 h 6336071"/>
              <a:gd name="connsiteX1236" fmla="*/ 6684576 w 8086288"/>
              <a:gd name="connsiteY1236" fmla="*/ 3044049 h 6336071"/>
              <a:gd name="connsiteX1237" fmla="*/ 6633098 w 8086288"/>
              <a:gd name="connsiteY1237" fmla="*/ 3035228 h 6336071"/>
              <a:gd name="connsiteX1238" fmla="*/ 6581335 w 8086288"/>
              <a:gd name="connsiteY1238" fmla="*/ 3027260 h 6336071"/>
              <a:gd name="connsiteX1239" fmla="*/ 6530426 w 8086288"/>
              <a:gd name="connsiteY1239" fmla="*/ 3019576 h 6336071"/>
              <a:gd name="connsiteX1240" fmla="*/ 6478948 w 8086288"/>
              <a:gd name="connsiteY1240" fmla="*/ 3012461 h 6336071"/>
              <a:gd name="connsiteX1241" fmla="*/ 6427185 w 8086288"/>
              <a:gd name="connsiteY1241" fmla="*/ 3005061 h 6336071"/>
              <a:gd name="connsiteX1242" fmla="*/ 6375707 w 8086288"/>
              <a:gd name="connsiteY1242" fmla="*/ 2998515 h 6336071"/>
              <a:gd name="connsiteX1243" fmla="*/ 6324513 w 8086288"/>
              <a:gd name="connsiteY1243" fmla="*/ 2992253 h 6336071"/>
              <a:gd name="connsiteX1244" fmla="*/ 6273320 w 8086288"/>
              <a:gd name="connsiteY1244" fmla="*/ 2987129 h 6336071"/>
              <a:gd name="connsiteX1245" fmla="*/ 6222126 w 8086288"/>
              <a:gd name="connsiteY1245" fmla="*/ 2982005 h 6336071"/>
              <a:gd name="connsiteX1246" fmla="*/ 6208759 w 8086288"/>
              <a:gd name="connsiteY1246" fmla="*/ 2980581 h 6336071"/>
              <a:gd name="connsiteX1247" fmla="*/ 6196245 w 8086288"/>
              <a:gd name="connsiteY1247" fmla="*/ 2980011 h 6336071"/>
              <a:gd name="connsiteX1248" fmla="*/ 6183162 w 8086288"/>
              <a:gd name="connsiteY1248" fmla="*/ 2979441 h 6336071"/>
              <a:gd name="connsiteX1249" fmla="*/ 6170648 w 8086288"/>
              <a:gd name="connsiteY1249" fmla="*/ 2978871 h 6336071"/>
              <a:gd name="connsiteX1250" fmla="*/ 6158134 w 8086288"/>
              <a:gd name="connsiteY1250" fmla="*/ 2978870 h 6336071"/>
              <a:gd name="connsiteX1251" fmla="*/ 6145336 w 8086288"/>
              <a:gd name="connsiteY1251" fmla="*/ 2979153 h 6336071"/>
              <a:gd name="connsiteX1252" fmla="*/ 6133960 w 8086288"/>
              <a:gd name="connsiteY1252" fmla="*/ 2979721 h 6336071"/>
              <a:gd name="connsiteX1253" fmla="*/ 6121730 w 8086288"/>
              <a:gd name="connsiteY1253" fmla="*/ 2980573 h 6336071"/>
              <a:gd name="connsiteX1254" fmla="*/ 6110070 w 8086288"/>
              <a:gd name="connsiteY1254" fmla="*/ 2981425 h 6336071"/>
              <a:gd name="connsiteX1255" fmla="*/ 6098694 w 8086288"/>
              <a:gd name="connsiteY1255" fmla="*/ 2983130 h 6336071"/>
              <a:gd name="connsiteX1256" fmla="*/ 6087602 w 8086288"/>
              <a:gd name="connsiteY1256" fmla="*/ 2984551 h 6336071"/>
              <a:gd name="connsiteX1257" fmla="*/ 6076511 w 8086288"/>
              <a:gd name="connsiteY1257" fmla="*/ 2986541 h 6336071"/>
              <a:gd name="connsiteX1258" fmla="*/ 6065419 w 8086288"/>
              <a:gd name="connsiteY1258" fmla="*/ 2989100 h 6336071"/>
              <a:gd name="connsiteX1259" fmla="*/ 6055181 w 8086288"/>
              <a:gd name="connsiteY1259" fmla="*/ 2991374 h 6336071"/>
              <a:gd name="connsiteX1260" fmla="*/ 6044658 w 8086288"/>
              <a:gd name="connsiteY1260" fmla="*/ 2993933 h 6336071"/>
              <a:gd name="connsiteX1261" fmla="*/ 6034420 w 8086288"/>
              <a:gd name="connsiteY1261" fmla="*/ 2997345 h 6336071"/>
              <a:gd name="connsiteX1262" fmla="*/ 6024750 w 8086288"/>
              <a:gd name="connsiteY1262" fmla="*/ 3000188 h 6336071"/>
              <a:gd name="connsiteX1263" fmla="*/ 6015365 w 8086288"/>
              <a:gd name="connsiteY1263" fmla="*/ 3003884 h 6336071"/>
              <a:gd name="connsiteX1264" fmla="*/ 6005411 w 8086288"/>
              <a:gd name="connsiteY1264" fmla="*/ 3007581 h 6336071"/>
              <a:gd name="connsiteX1265" fmla="*/ 5996879 w 8086288"/>
              <a:gd name="connsiteY1265" fmla="*/ 3011561 h 6336071"/>
              <a:gd name="connsiteX1266" fmla="*/ 5987779 w 8086288"/>
              <a:gd name="connsiteY1266" fmla="*/ 3016111 h 6336071"/>
              <a:gd name="connsiteX1267" fmla="*/ 5979531 w 8086288"/>
              <a:gd name="connsiteY1267" fmla="*/ 3020945 h 6336071"/>
              <a:gd name="connsiteX1268" fmla="*/ 5971284 w 8086288"/>
              <a:gd name="connsiteY1268" fmla="*/ 3025210 h 6336071"/>
              <a:gd name="connsiteX1269" fmla="*/ 5963037 w 8086288"/>
              <a:gd name="connsiteY1269" fmla="*/ 3030613 h 6336071"/>
              <a:gd name="connsiteX1270" fmla="*/ 5955358 w 8086288"/>
              <a:gd name="connsiteY1270" fmla="*/ 3036016 h 6336071"/>
              <a:gd name="connsiteX1271" fmla="*/ 5948249 w 8086288"/>
              <a:gd name="connsiteY1271" fmla="*/ 3041419 h 6336071"/>
              <a:gd name="connsiteX1272" fmla="*/ 5941139 w 8086288"/>
              <a:gd name="connsiteY1272" fmla="*/ 3047391 h 6336071"/>
              <a:gd name="connsiteX1273" fmla="*/ 5934314 w 8086288"/>
              <a:gd name="connsiteY1273" fmla="*/ 3054216 h 6336071"/>
              <a:gd name="connsiteX1274" fmla="*/ 5927773 w 8086288"/>
              <a:gd name="connsiteY1274" fmla="*/ 3059619 h 6336071"/>
              <a:gd name="connsiteX1275" fmla="*/ 5922086 w 8086288"/>
              <a:gd name="connsiteY1275" fmla="*/ 3066445 h 6336071"/>
              <a:gd name="connsiteX1276" fmla="*/ 5915829 w 8086288"/>
              <a:gd name="connsiteY1276" fmla="*/ 3073270 h 6336071"/>
              <a:gd name="connsiteX1277" fmla="*/ 5910142 w 8086288"/>
              <a:gd name="connsiteY1277" fmla="*/ 3080664 h 6336071"/>
              <a:gd name="connsiteX1278" fmla="*/ 5902464 w 8086288"/>
              <a:gd name="connsiteY1278" fmla="*/ 3091755 h 6336071"/>
              <a:gd name="connsiteX1279" fmla="*/ 5895355 w 8086288"/>
              <a:gd name="connsiteY1279" fmla="*/ 3103415 h 6336071"/>
              <a:gd name="connsiteX1280" fmla="*/ 5889668 w 8086288"/>
              <a:gd name="connsiteY1280" fmla="*/ 3115928 h 6336071"/>
              <a:gd name="connsiteX1281" fmla="*/ 5884550 w 8086288"/>
              <a:gd name="connsiteY1281" fmla="*/ 3127873 h 6336071"/>
              <a:gd name="connsiteX1282" fmla="*/ 5880854 w 8086288"/>
              <a:gd name="connsiteY1282" fmla="*/ 3140671 h 6336071"/>
              <a:gd name="connsiteX1283" fmla="*/ 5877158 w 8086288"/>
              <a:gd name="connsiteY1283" fmla="*/ 3154037 h 6336071"/>
              <a:gd name="connsiteX1284" fmla="*/ 5874884 w 8086288"/>
              <a:gd name="connsiteY1284" fmla="*/ 3167120 h 6336071"/>
              <a:gd name="connsiteX1285" fmla="*/ 5873463 w 8086288"/>
              <a:gd name="connsiteY1285" fmla="*/ 3181056 h 6336071"/>
              <a:gd name="connsiteX1286" fmla="*/ 5872896 w 8086288"/>
              <a:gd name="connsiteY1286" fmla="*/ 3194707 h 6336071"/>
              <a:gd name="connsiteX1287" fmla="*/ 5873181 w 8086288"/>
              <a:gd name="connsiteY1287" fmla="*/ 3208643 h 6336071"/>
              <a:gd name="connsiteX1288" fmla="*/ 5874320 w 8086288"/>
              <a:gd name="connsiteY1288" fmla="*/ 3223432 h 6336071"/>
              <a:gd name="connsiteX1289" fmla="*/ 5876597 w 8086288"/>
              <a:gd name="connsiteY1289" fmla="*/ 3237653 h 6336071"/>
              <a:gd name="connsiteX1290" fmla="*/ 5880011 w 8086288"/>
              <a:gd name="connsiteY1290" fmla="*/ 3252442 h 6336071"/>
              <a:gd name="connsiteX1291" fmla="*/ 5883710 w 8086288"/>
              <a:gd name="connsiteY1291" fmla="*/ 3267516 h 6336071"/>
              <a:gd name="connsiteX1292" fmla="*/ 5888546 w 8086288"/>
              <a:gd name="connsiteY1292" fmla="*/ 3282021 h 6336071"/>
              <a:gd name="connsiteX1293" fmla="*/ 5894520 w 8086288"/>
              <a:gd name="connsiteY1293" fmla="*/ 3297095 h 6336071"/>
              <a:gd name="connsiteX1294" fmla="*/ 5906468 w 8086288"/>
              <a:gd name="connsiteY1294" fmla="*/ 3325537 h 6336071"/>
              <a:gd name="connsiteX1295" fmla="*/ 5917563 w 8086288"/>
              <a:gd name="connsiteY1295" fmla="*/ 3352557 h 6336071"/>
              <a:gd name="connsiteX1296" fmla="*/ 5928657 w 8086288"/>
              <a:gd name="connsiteY1296" fmla="*/ 3379576 h 6336071"/>
              <a:gd name="connsiteX1297" fmla="*/ 5938898 w 8086288"/>
              <a:gd name="connsiteY1297" fmla="*/ 3405743 h 6336071"/>
              <a:gd name="connsiteX1298" fmla="*/ 5949424 w 8086288"/>
              <a:gd name="connsiteY1298" fmla="*/ 3431056 h 6336071"/>
              <a:gd name="connsiteX1299" fmla="*/ 5958242 w 8086288"/>
              <a:gd name="connsiteY1299" fmla="*/ 3455231 h 6336071"/>
              <a:gd name="connsiteX1300" fmla="*/ 5967630 w 8086288"/>
              <a:gd name="connsiteY1300" fmla="*/ 3478269 h 6336071"/>
              <a:gd name="connsiteX1301" fmla="*/ 5976164 w 8086288"/>
              <a:gd name="connsiteY1301" fmla="*/ 3500453 h 6336071"/>
              <a:gd name="connsiteX1302" fmla="*/ 5981854 w 8086288"/>
              <a:gd name="connsiteY1302" fmla="*/ 3514106 h 6336071"/>
              <a:gd name="connsiteX1303" fmla="*/ 5986974 w 8086288"/>
              <a:gd name="connsiteY1303" fmla="*/ 3527757 h 6336071"/>
              <a:gd name="connsiteX1304" fmla="*/ 5991810 w 8086288"/>
              <a:gd name="connsiteY1304" fmla="*/ 3539987 h 6336071"/>
              <a:gd name="connsiteX1305" fmla="*/ 5996931 w 8086288"/>
              <a:gd name="connsiteY1305" fmla="*/ 3552502 h 6336071"/>
              <a:gd name="connsiteX1306" fmla="*/ 6001483 w 8086288"/>
              <a:gd name="connsiteY1306" fmla="*/ 3563878 h 6336071"/>
              <a:gd name="connsiteX1307" fmla="*/ 6005465 w 8086288"/>
              <a:gd name="connsiteY1307" fmla="*/ 3574686 h 6336071"/>
              <a:gd name="connsiteX1308" fmla="*/ 6009448 w 8086288"/>
              <a:gd name="connsiteY1308" fmla="*/ 3584925 h 6336071"/>
              <a:gd name="connsiteX1309" fmla="*/ 6013715 w 8086288"/>
              <a:gd name="connsiteY1309" fmla="*/ 3594311 h 6336071"/>
              <a:gd name="connsiteX1310" fmla="*/ 6019974 w 8086288"/>
              <a:gd name="connsiteY1310" fmla="*/ 3611376 h 6336071"/>
              <a:gd name="connsiteX1311" fmla="*/ 6025663 w 8086288"/>
              <a:gd name="connsiteY1311" fmla="*/ 3629010 h 6336071"/>
              <a:gd name="connsiteX1312" fmla="*/ 6029078 w 8086288"/>
              <a:gd name="connsiteY1312" fmla="*/ 3646643 h 6336071"/>
              <a:gd name="connsiteX1313" fmla="*/ 6031924 w 8086288"/>
              <a:gd name="connsiteY1313" fmla="*/ 3664845 h 6336071"/>
              <a:gd name="connsiteX1314" fmla="*/ 6033916 w 8086288"/>
              <a:gd name="connsiteY1314" fmla="*/ 3682763 h 6336071"/>
              <a:gd name="connsiteX1315" fmla="*/ 6034487 w 8086288"/>
              <a:gd name="connsiteY1315" fmla="*/ 3700965 h 6336071"/>
              <a:gd name="connsiteX1316" fmla="*/ 6033635 w 8086288"/>
              <a:gd name="connsiteY1316" fmla="*/ 3719452 h 6336071"/>
              <a:gd name="connsiteX1317" fmla="*/ 6032500 w 8086288"/>
              <a:gd name="connsiteY1317" fmla="*/ 3737653 h 6336071"/>
              <a:gd name="connsiteX1318" fmla="*/ 6029657 w 8086288"/>
              <a:gd name="connsiteY1318" fmla="*/ 3755855 h 6336071"/>
              <a:gd name="connsiteX1319" fmla="*/ 6025393 w 8086288"/>
              <a:gd name="connsiteY1319" fmla="*/ 3774341 h 6336071"/>
              <a:gd name="connsiteX1320" fmla="*/ 6020560 w 8086288"/>
              <a:gd name="connsiteY1320" fmla="*/ 3792827 h 6336071"/>
              <a:gd name="connsiteX1321" fmla="*/ 6014589 w 8086288"/>
              <a:gd name="connsiteY1321" fmla="*/ 3811313 h 6336071"/>
              <a:gd name="connsiteX1322" fmla="*/ 6007765 w 8086288"/>
              <a:gd name="connsiteY1322" fmla="*/ 3828946 h 6336071"/>
              <a:gd name="connsiteX1323" fmla="*/ 6000088 w 8086288"/>
              <a:gd name="connsiteY1323" fmla="*/ 3846862 h 6336071"/>
              <a:gd name="connsiteX1324" fmla="*/ 5990704 w 8086288"/>
              <a:gd name="connsiteY1324" fmla="*/ 3864779 h 6336071"/>
              <a:gd name="connsiteX1325" fmla="*/ 5981036 w 8086288"/>
              <a:gd name="connsiteY1325" fmla="*/ 3882411 h 6336071"/>
              <a:gd name="connsiteX1326" fmla="*/ 5969946 w 8086288"/>
              <a:gd name="connsiteY1326" fmla="*/ 3899759 h 6336071"/>
              <a:gd name="connsiteX1327" fmla="*/ 5958571 w 8086288"/>
              <a:gd name="connsiteY1327" fmla="*/ 3917391 h 6336071"/>
              <a:gd name="connsiteX1328" fmla="*/ 5945774 w 8086288"/>
              <a:gd name="connsiteY1328" fmla="*/ 3933601 h 6336071"/>
              <a:gd name="connsiteX1329" fmla="*/ 5932409 w 8086288"/>
              <a:gd name="connsiteY1329" fmla="*/ 3950380 h 6336071"/>
              <a:gd name="connsiteX1330" fmla="*/ 5917337 w 8086288"/>
              <a:gd name="connsiteY1330" fmla="*/ 3966590 h 6336071"/>
              <a:gd name="connsiteX1331" fmla="*/ 5902549 w 8086288"/>
              <a:gd name="connsiteY1331" fmla="*/ 3982515 h 6336071"/>
              <a:gd name="connsiteX1332" fmla="*/ 5886340 w 8086288"/>
              <a:gd name="connsiteY1332" fmla="*/ 3997587 h 6336071"/>
              <a:gd name="connsiteX1333" fmla="*/ 5869561 w 8086288"/>
              <a:gd name="connsiteY1333" fmla="*/ 4012090 h 6336071"/>
              <a:gd name="connsiteX1334" fmla="*/ 5851929 w 8086288"/>
              <a:gd name="connsiteY1334" fmla="*/ 4026877 h 6336071"/>
              <a:gd name="connsiteX1335" fmla="*/ 5833444 w 8086288"/>
              <a:gd name="connsiteY1335" fmla="*/ 4040811 h 6336071"/>
              <a:gd name="connsiteX1336" fmla="*/ 5814106 w 8086288"/>
              <a:gd name="connsiteY1336" fmla="*/ 4053892 h 6336071"/>
              <a:gd name="connsiteX1337" fmla="*/ 5794199 w 8086288"/>
              <a:gd name="connsiteY1337" fmla="*/ 4066404 h 6336071"/>
              <a:gd name="connsiteX1338" fmla="*/ 5773723 w 8086288"/>
              <a:gd name="connsiteY1338" fmla="*/ 4078916 h 6336071"/>
              <a:gd name="connsiteX1339" fmla="*/ 5752393 w 8086288"/>
              <a:gd name="connsiteY1339" fmla="*/ 4090006 h 6336071"/>
              <a:gd name="connsiteX1340" fmla="*/ 5730211 w 8086288"/>
              <a:gd name="connsiteY1340" fmla="*/ 4100811 h 6336071"/>
              <a:gd name="connsiteX1341" fmla="*/ 5707743 w 8086288"/>
              <a:gd name="connsiteY1341" fmla="*/ 4110763 h 6336071"/>
              <a:gd name="connsiteX1342" fmla="*/ 5689542 w 8086288"/>
              <a:gd name="connsiteY1342" fmla="*/ 4118156 h 6336071"/>
              <a:gd name="connsiteX1343" fmla="*/ 5671056 w 8086288"/>
              <a:gd name="connsiteY1343" fmla="*/ 4124695 h 6336071"/>
              <a:gd name="connsiteX1344" fmla="*/ 5653139 w 8086288"/>
              <a:gd name="connsiteY1344" fmla="*/ 4130666 h 6336071"/>
              <a:gd name="connsiteX1345" fmla="*/ 5634938 w 8086288"/>
              <a:gd name="connsiteY1345" fmla="*/ 4135784 h 6336071"/>
              <a:gd name="connsiteX1346" fmla="*/ 5616736 w 8086288"/>
              <a:gd name="connsiteY1346" fmla="*/ 4140901 h 6336071"/>
              <a:gd name="connsiteX1347" fmla="*/ 5597966 w 8086288"/>
              <a:gd name="connsiteY1347" fmla="*/ 4144881 h 6336071"/>
              <a:gd name="connsiteX1348" fmla="*/ 5579195 w 8086288"/>
              <a:gd name="connsiteY1348" fmla="*/ 4148861 h 6336071"/>
              <a:gd name="connsiteX1349" fmla="*/ 5560994 w 8086288"/>
              <a:gd name="connsiteY1349" fmla="*/ 4151703 h 6336071"/>
              <a:gd name="connsiteX1350" fmla="*/ 5542508 w 8086288"/>
              <a:gd name="connsiteY1350" fmla="*/ 4154261 h 6336071"/>
              <a:gd name="connsiteX1351" fmla="*/ 5524306 w 8086288"/>
              <a:gd name="connsiteY1351" fmla="*/ 4155966 h 6336071"/>
              <a:gd name="connsiteX1352" fmla="*/ 5506104 w 8086288"/>
              <a:gd name="connsiteY1352" fmla="*/ 4157102 h 6336071"/>
              <a:gd name="connsiteX1353" fmla="*/ 5487902 w 8086288"/>
              <a:gd name="connsiteY1353" fmla="*/ 4157669 h 6336071"/>
              <a:gd name="connsiteX1354" fmla="*/ 5470269 w 8086288"/>
              <a:gd name="connsiteY1354" fmla="*/ 4158236 h 6336071"/>
              <a:gd name="connsiteX1355" fmla="*/ 5452067 w 8086288"/>
              <a:gd name="connsiteY1355" fmla="*/ 4157666 h 6336071"/>
              <a:gd name="connsiteX1356" fmla="*/ 5434718 w 8086288"/>
              <a:gd name="connsiteY1356" fmla="*/ 4156811 h 6336071"/>
              <a:gd name="connsiteX1357" fmla="*/ 5416800 w 8086288"/>
              <a:gd name="connsiteY1357" fmla="*/ 4154818 h 6336071"/>
              <a:gd name="connsiteX1358" fmla="*/ 5400020 w 8086288"/>
              <a:gd name="connsiteY1358" fmla="*/ 4152826 h 6336071"/>
              <a:gd name="connsiteX1359" fmla="*/ 5383524 w 8086288"/>
              <a:gd name="connsiteY1359" fmla="*/ 4149980 h 6336071"/>
              <a:gd name="connsiteX1360" fmla="*/ 5366459 w 8086288"/>
              <a:gd name="connsiteY1360" fmla="*/ 4146566 h 6336071"/>
              <a:gd name="connsiteX1361" fmla="*/ 5349679 w 8086288"/>
              <a:gd name="connsiteY1361" fmla="*/ 4142867 h 6336071"/>
              <a:gd name="connsiteX1362" fmla="*/ 5334036 w 8086288"/>
              <a:gd name="connsiteY1362" fmla="*/ 4138599 h 6336071"/>
              <a:gd name="connsiteX1363" fmla="*/ 5318678 w 8086288"/>
              <a:gd name="connsiteY1363" fmla="*/ 4133478 h 6336071"/>
              <a:gd name="connsiteX1364" fmla="*/ 5303320 w 8086288"/>
              <a:gd name="connsiteY1364" fmla="*/ 4127789 h 6336071"/>
              <a:gd name="connsiteX1365" fmla="*/ 5287961 w 8086288"/>
              <a:gd name="connsiteY1365" fmla="*/ 4121530 h 6336071"/>
              <a:gd name="connsiteX1366" fmla="*/ 5273456 w 8086288"/>
              <a:gd name="connsiteY1366" fmla="*/ 4114987 h 6336071"/>
              <a:gd name="connsiteX1367" fmla="*/ 5259519 w 8086288"/>
              <a:gd name="connsiteY1367" fmla="*/ 4107876 h 6336071"/>
              <a:gd name="connsiteX1368" fmla="*/ 5246151 w 8086288"/>
              <a:gd name="connsiteY1368" fmla="*/ 4100196 h 6336071"/>
              <a:gd name="connsiteX1369" fmla="*/ 5233068 w 8086288"/>
              <a:gd name="connsiteY1369" fmla="*/ 4091663 h 6336071"/>
              <a:gd name="connsiteX1370" fmla="*/ 5220553 w 8086288"/>
              <a:gd name="connsiteY1370" fmla="*/ 4083129 h 6336071"/>
              <a:gd name="connsiteX1371" fmla="*/ 5208038 w 8086288"/>
              <a:gd name="connsiteY1371" fmla="*/ 4073458 h 6336071"/>
              <a:gd name="connsiteX1372" fmla="*/ 5196377 w 8086288"/>
              <a:gd name="connsiteY1372" fmla="*/ 4063503 h 6336071"/>
              <a:gd name="connsiteX1373" fmla="*/ 5185568 w 8086288"/>
              <a:gd name="connsiteY1373" fmla="*/ 4053263 h 6336071"/>
              <a:gd name="connsiteX1374" fmla="*/ 5175897 w 8086288"/>
              <a:gd name="connsiteY1374" fmla="*/ 4043023 h 6336071"/>
              <a:gd name="connsiteX1375" fmla="*/ 5167364 w 8086288"/>
              <a:gd name="connsiteY1375" fmla="*/ 4032784 h 6336071"/>
              <a:gd name="connsiteX1376" fmla="*/ 5159116 w 8086288"/>
              <a:gd name="connsiteY1376" fmla="*/ 4022260 h 6336071"/>
              <a:gd name="connsiteX1377" fmla="*/ 5151151 w 8086288"/>
              <a:gd name="connsiteY1377" fmla="*/ 4011452 h 6336071"/>
              <a:gd name="connsiteX1378" fmla="*/ 5144040 w 8086288"/>
              <a:gd name="connsiteY1378" fmla="*/ 4000360 h 6336071"/>
              <a:gd name="connsiteX1379" fmla="*/ 5137497 w 8086288"/>
              <a:gd name="connsiteY1379" fmla="*/ 3988698 h 6336071"/>
              <a:gd name="connsiteX1380" fmla="*/ 5130955 w 8086288"/>
              <a:gd name="connsiteY1380" fmla="*/ 3977037 h 6336071"/>
              <a:gd name="connsiteX1381" fmla="*/ 5125834 w 8086288"/>
              <a:gd name="connsiteY1381" fmla="*/ 3965092 h 6336071"/>
              <a:gd name="connsiteX1382" fmla="*/ 5122990 w 8086288"/>
              <a:gd name="connsiteY1382" fmla="*/ 3956559 h 6336071"/>
              <a:gd name="connsiteX1383" fmla="*/ 5120145 w 8086288"/>
              <a:gd name="connsiteY1383" fmla="*/ 3948595 h 6336071"/>
              <a:gd name="connsiteX1384" fmla="*/ 5117869 w 8086288"/>
              <a:gd name="connsiteY1384" fmla="*/ 3938926 h 6336071"/>
              <a:gd name="connsiteX1385" fmla="*/ 5115308 w 8086288"/>
              <a:gd name="connsiteY1385" fmla="*/ 3928971 h 6336071"/>
              <a:gd name="connsiteX1386" fmla="*/ 5113316 w 8086288"/>
              <a:gd name="connsiteY1386" fmla="*/ 3917879 h 6336071"/>
              <a:gd name="connsiteX1387" fmla="*/ 5111609 w 8086288"/>
              <a:gd name="connsiteY1387" fmla="*/ 3905934 h 6336071"/>
              <a:gd name="connsiteX1388" fmla="*/ 5109901 w 8086288"/>
              <a:gd name="connsiteY1388" fmla="*/ 3893989 h 6336071"/>
              <a:gd name="connsiteX1389" fmla="*/ 5108478 w 8086288"/>
              <a:gd name="connsiteY1389" fmla="*/ 3880621 h 6336071"/>
              <a:gd name="connsiteX1390" fmla="*/ 5106484 w 8086288"/>
              <a:gd name="connsiteY1390" fmla="*/ 3852465 h 6336071"/>
              <a:gd name="connsiteX1391" fmla="*/ 5105628 w 8086288"/>
              <a:gd name="connsiteY1391" fmla="*/ 3821465 h 6336071"/>
              <a:gd name="connsiteX1392" fmla="*/ 5105056 w 8086288"/>
              <a:gd name="connsiteY1392" fmla="*/ 3788473 h 6336071"/>
              <a:gd name="connsiteX1393" fmla="*/ 5105337 w 8086288"/>
              <a:gd name="connsiteY1393" fmla="*/ 3753491 h 6336071"/>
              <a:gd name="connsiteX1394" fmla="*/ 5106471 w 8086288"/>
              <a:gd name="connsiteY1394" fmla="*/ 3715950 h 6336071"/>
              <a:gd name="connsiteX1395" fmla="*/ 5108742 w 8086288"/>
              <a:gd name="connsiteY1395" fmla="*/ 3676702 h 6336071"/>
              <a:gd name="connsiteX1396" fmla="*/ 5111299 w 8086288"/>
              <a:gd name="connsiteY1396" fmla="*/ 3636601 h 6336071"/>
              <a:gd name="connsiteX1397" fmla="*/ 5114992 w 8086288"/>
              <a:gd name="connsiteY1397" fmla="*/ 3594225 h 6336071"/>
              <a:gd name="connsiteX1398" fmla="*/ 5119538 w 8086288"/>
              <a:gd name="connsiteY1398" fmla="*/ 3550996 h 6336071"/>
              <a:gd name="connsiteX1399" fmla="*/ 5125222 w 8086288"/>
              <a:gd name="connsiteY1399" fmla="*/ 3507198 h 6336071"/>
              <a:gd name="connsiteX1400" fmla="*/ 5131190 w 8086288"/>
              <a:gd name="connsiteY1400" fmla="*/ 3461978 h 6336071"/>
              <a:gd name="connsiteX1401" fmla="*/ 5138296 w 8086288"/>
              <a:gd name="connsiteY1401" fmla="*/ 3416189 h 6336071"/>
              <a:gd name="connsiteX1402" fmla="*/ 5139717 w 8086288"/>
              <a:gd name="connsiteY1402" fmla="*/ 3403391 h 6336071"/>
              <a:gd name="connsiteX1403" fmla="*/ 5141991 w 8086288"/>
              <a:gd name="connsiteY1403" fmla="*/ 3390877 h 6336071"/>
              <a:gd name="connsiteX1404" fmla="*/ 5143127 w 8086288"/>
              <a:gd name="connsiteY1404" fmla="*/ 3378363 h 6336071"/>
              <a:gd name="connsiteX1405" fmla="*/ 5143979 w 8086288"/>
              <a:gd name="connsiteY1405" fmla="*/ 3366134 h 6336071"/>
              <a:gd name="connsiteX1406" fmla="*/ 5144547 w 8086288"/>
              <a:gd name="connsiteY1406" fmla="*/ 3353620 h 6336071"/>
              <a:gd name="connsiteX1407" fmla="*/ 5144546 w 8086288"/>
              <a:gd name="connsiteY1407" fmla="*/ 3341675 h 6336071"/>
              <a:gd name="connsiteX1408" fmla="*/ 5144544 w 8086288"/>
              <a:gd name="connsiteY1408" fmla="*/ 3329730 h 6336071"/>
              <a:gd name="connsiteX1409" fmla="*/ 5144543 w 8086288"/>
              <a:gd name="connsiteY1409" fmla="*/ 3317216 h 6336071"/>
              <a:gd name="connsiteX1410" fmla="*/ 5144258 w 8086288"/>
              <a:gd name="connsiteY1410" fmla="*/ 3305556 h 6336071"/>
              <a:gd name="connsiteX1411" fmla="*/ 5143119 w 8086288"/>
              <a:gd name="connsiteY1411" fmla="*/ 3294179 h 6336071"/>
              <a:gd name="connsiteX1412" fmla="*/ 5141980 w 8086288"/>
              <a:gd name="connsiteY1412" fmla="*/ 3282234 h 6336071"/>
              <a:gd name="connsiteX1413" fmla="*/ 5140557 w 8086288"/>
              <a:gd name="connsiteY1413" fmla="*/ 3271142 h 6336071"/>
              <a:gd name="connsiteX1414" fmla="*/ 5138850 w 8086288"/>
              <a:gd name="connsiteY1414" fmla="*/ 3259766 h 6336071"/>
              <a:gd name="connsiteX1415" fmla="*/ 5136573 w 8086288"/>
              <a:gd name="connsiteY1415" fmla="*/ 3248389 h 6336071"/>
              <a:gd name="connsiteX1416" fmla="*/ 5134582 w 8086288"/>
              <a:gd name="connsiteY1416" fmla="*/ 3237866 h 6336071"/>
              <a:gd name="connsiteX1417" fmla="*/ 5131736 w 8086288"/>
              <a:gd name="connsiteY1417" fmla="*/ 3227058 h 6336071"/>
              <a:gd name="connsiteX1418" fmla="*/ 5128607 w 8086288"/>
              <a:gd name="connsiteY1418" fmla="*/ 3216535 h 6336071"/>
              <a:gd name="connsiteX1419" fmla="*/ 5125762 w 8086288"/>
              <a:gd name="connsiteY1419" fmla="*/ 3205727 h 6336071"/>
              <a:gd name="connsiteX1420" fmla="*/ 5122063 w 8086288"/>
              <a:gd name="connsiteY1420" fmla="*/ 3195204 h 6336071"/>
              <a:gd name="connsiteX1421" fmla="*/ 5118081 w 8086288"/>
              <a:gd name="connsiteY1421" fmla="*/ 3185534 h 6336071"/>
              <a:gd name="connsiteX1422" fmla="*/ 5114098 w 8086288"/>
              <a:gd name="connsiteY1422" fmla="*/ 3175863 h 6336071"/>
              <a:gd name="connsiteX1423" fmla="*/ 5109831 w 8086288"/>
              <a:gd name="connsiteY1423" fmla="*/ 3165909 h 6336071"/>
              <a:gd name="connsiteX1424" fmla="*/ 5104995 w 8086288"/>
              <a:gd name="connsiteY1424" fmla="*/ 3156523 h 6336071"/>
              <a:gd name="connsiteX1425" fmla="*/ 5100160 w 8086288"/>
              <a:gd name="connsiteY1425" fmla="*/ 3147137 h 6336071"/>
              <a:gd name="connsiteX1426" fmla="*/ 5095324 w 8086288"/>
              <a:gd name="connsiteY1426" fmla="*/ 3138320 h 6336071"/>
              <a:gd name="connsiteX1427" fmla="*/ 5089635 w 8086288"/>
              <a:gd name="connsiteY1427" fmla="*/ 3129787 h 6336071"/>
              <a:gd name="connsiteX1428" fmla="*/ 5083662 w 8086288"/>
              <a:gd name="connsiteY1428" fmla="*/ 3120970 h 6336071"/>
              <a:gd name="connsiteX1429" fmla="*/ 5077404 w 8086288"/>
              <a:gd name="connsiteY1429" fmla="*/ 3112437 h 6336071"/>
              <a:gd name="connsiteX1430" fmla="*/ 5071146 w 8086288"/>
              <a:gd name="connsiteY1430" fmla="*/ 3104473 h 6336071"/>
              <a:gd name="connsiteX1431" fmla="*/ 5064604 w 8086288"/>
              <a:gd name="connsiteY1431" fmla="*/ 3096225 h 6336071"/>
              <a:gd name="connsiteX1432" fmla="*/ 5057777 w 8086288"/>
              <a:gd name="connsiteY1432" fmla="*/ 3088830 h 6336071"/>
              <a:gd name="connsiteX1433" fmla="*/ 5050951 w 8086288"/>
              <a:gd name="connsiteY1433" fmla="*/ 3081434 h 6336071"/>
              <a:gd name="connsiteX1434" fmla="*/ 5044409 w 8086288"/>
              <a:gd name="connsiteY1434" fmla="*/ 3075462 h 6336071"/>
              <a:gd name="connsiteX1435" fmla="*/ 5037867 w 8086288"/>
              <a:gd name="connsiteY1435" fmla="*/ 3068920 h 6336071"/>
              <a:gd name="connsiteX1436" fmla="*/ 5030472 w 8086288"/>
              <a:gd name="connsiteY1436" fmla="*/ 3063231 h 6336071"/>
              <a:gd name="connsiteX1437" fmla="*/ 5023646 w 8086288"/>
              <a:gd name="connsiteY1437" fmla="*/ 3057542 h 6336071"/>
              <a:gd name="connsiteX1438" fmla="*/ 5016820 w 8086288"/>
              <a:gd name="connsiteY1438" fmla="*/ 3052422 h 6336071"/>
              <a:gd name="connsiteX1439" fmla="*/ 5009140 w 8086288"/>
              <a:gd name="connsiteY1439" fmla="*/ 3047017 h 6336071"/>
              <a:gd name="connsiteX1440" fmla="*/ 5002029 w 8086288"/>
              <a:gd name="connsiteY1440" fmla="*/ 3042182 h 6336071"/>
              <a:gd name="connsiteX1441" fmla="*/ 4994635 w 8086288"/>
              <a:gd name="connsiteY1441" fmla="*/ 3037631 h 6336071"/>
              <a:gd name="connsiteX1442" fmla="*/ 4986386 w 8086288"/>
              <a:gd name="connsiteY1442" fmla="*/ 3032795 h 6336071"/>
              <a:gd name="connsiteX1443" fmla="*/ 4978707 w 8086288"/>
              <a:gd name="connsiteY1443" fmla="*/ 3028528 h 6336071"/>
              <a:gd name="connsiteX1444" fmla="*/ 4970459 w 8086288"/>
              <a:gd name="connsiteY1444" fmla="*/ 3024830 h 6336071"/>
              <a:gd name="connsiteX1445" fmla="*/ 4962495 w 8086288"/>
              <a:gd name="connsiteY1445" fmla="*/ 3021417 h 6336071"/>
              <a:gd name="connsiteX1446" fmla="*/ 4954247 w 8086288"/>
              <a:gd name="connsiteY1446" fmla="*/ 3017718 h 6336071"/>
              <a:gd name="connsiteX1447" fmla="*/ 4945714 w 8086288"/>
              <a:gd name="connsiteY1447" fmla="*/ 3014305 h 6336071"/>
              <a:gd name="connsiteX1448" fmla="*/ 4936898 w 8086288"/>
              <a:gd name="connsiteY1448" fmla="*/ 3011744 h 6336071"/>
              <a:gd name="connsiteX1449" fmla="*/ 4928649 w 8086288"/>
              <a:gd name="connsiteY1449" fmla="*/ 3008615 h 6336071"/>
              <a:gd name="connsiteX1450" fmla="*/ 4910447 w 8086288"/>
              <a:gd name="connsiteY1450" fmla="*/ 3004063 h 6336071"/>
              <a:gd name="connsiteX1451" fmla="*/ 4891960 w 8086288"/>
              <a:gd name="connsiteY1451" fmla="*/ 2999795 h 6336071"/>
              <a:gd name="connsiteX1452" fmla="*/ 4873189 w 8086288"/>
              <a:gd name="connsiteY1452" fmla="*/ 2996949 h 6336071"/>
              <a:gd name="connsiteX1453" fmla="*/ 4853565 w 8086288"/>
              <a:gd name="connsiteY1453" fmla="*/ 2995525 h 6336071"/>
              <a:gd name="connsiteX1454" fmla="*/ 4833941 w 8086288"/>
              <a:gd name="connsiteY1454" fmla="*/ 2994670 h 6336071"/>
              <a:gd name="connsiteX1455" fmla="*/ 4813464 w 8086288"/>
              <a:gd name="connsiteY1455" fmla="*/ 2994668 h 6336071"/>
              <a:gd name="connsiteX1456" fmla="*/ 4792987 w 8086288"/>
              <a:gd name="connsiteY1456" fmla="*/ 2995804 h 6336071"/>
              <a:gd name="connsiteX1457" fmla="*/ 4771656 w 8086288"/>
              <a:gd name="connsiteY1457" fmla="*/ 2998361 h 6336071"/>
              <a:gd name="connsiteX1458" fmla="*/ 4727574 w 8086288"/>
              <a:gd name="connsiteY1458" fmla="*/ 3003761 h 6336071"/>
              <a:gd name="connsiteX1459" fmla="*/ 4683207 w 8086288"/>
              <a:gd name="connsiteY1459" fmla="*/ 3009445 h 6336071"/>
              <a:gd name="connsiteX1460" fmla="*/ 4639693 w 8086288"/>
              <a:gd name="connsiteY1460" fmla="*/ 3015413 h 6336071"/>
              <a:gd name="connsiteX1461" fmla="*/ 4595611 w 8086288"/>
              <a:gd name="connsiteY1461" fmla="*/ 3021950 h 6336071"/>
              <a:gd name="connsiteX1462" fmla="*/ 4551813 w 8086288"/>
              <a:gd name="connsiteY1462" fmla="*/ 3028772 h 6336071"/>
              <a:gd name="connsiteX1463" fmla="*/ 4507731 w 8086288"/>
              <a:gd name="connsiteY1463" fmla="*/ 3035878 h 6336071"/>
              <a:gd name="connsiteX1464" fmla="*/ 4463649 w 8086288"/>
              <a:gd name="connsiteY1464" fmla="*/ 3042983 h 6336071"/>
              <a:gd name="connsiteX1465" fmla="*/ 4419567 w 8086288"/>
              <a:gd name="connsiteY1465" fmla="*/ 3050658 h 6336071"/>
              <a:gd name="connsiteX1466" fmla="*/ 4376053 w 8086288"/>
              <a:gd name="connsiteY1466" fmla="*/ 3058902 h 6336071"/>
              <a:gd name="connsiteX1467" fmla="*/ 4332255 w 8086288"/>
              <a:gd name="connsiteY1467" fmla="*/ 3067430 h 6336071"/>
              <a:gd name="connsiteX1468" fmla="*/ 4288458 w 8086288"/>
              <a:gd name="connsiteY1468" fmla="*/ 3075389 h 6336071"/>
              <a:gd name="connsiteX1469" fmla="*/ 4244944 w 8086288"/>
              <a:gd name="connsiteY1469" fmla="*/ 3084201 h 6336071"/>
              <a:gd name="connsiteX1470" fmla="*/ 4201431 w 8086288"/>
              <a:gd name="connsiteY1470" fmla="*/ 3093014 h 6336071"/>
              <a:gd name="connsiteX1471" fmla="*/ 4158202 w 8086288"/>
              <a:gd name="connsiteY1471" fmla="*/ 3102680 h 6336071"/>
              <a:gd name="connsiteX1472" fmla="*/ 4114973 w 8086288"/>
              <a:gd name="connsiteY1472" fmla="*/ 3112345 h 6336071"/>
              <a:gd name="connsiteX1473" fmla="*/ 4071745 w 8086288"/>
              <a:gd name="connsiteY1473" fmla="*/ 3122580 h 6336071"/>
              <a:gd name="connsiteX1474" fmla="*/ 4061786 w 8086288"/>
              <a:gd name="connsiteY1474" fmla="*/ 3079633 h 6336071"/>
              <a:gd name="connsiteX1475" fmla="*/ 4052112 w 8086288"/>
              <a:gd name="connsiteY1475" fmla="*/ 3036972 h 6336071"/>
              <a:gd name="connsiteX1476" fmla="*/ 4043007 w 8086288"/>
              <a:gd name="connsiteY1476" fmla="*/ 2993741 h 6336071"/>
              <a:gd name="connsiteX1477" fmla="*/ 4034187 w 8086288"/>
              <a:gd name="connsiteY1477" fmla="*/ 2950795 h 6336071"/>
              <a:gd name="connsiteX1478" fmla="*/ 4025366 w 8086288"/>
              <a:gd name="connsiteY1478" fmla="*/ 2907280 h 6336071"/>
              <a:gd name="connsiteX1479" fmla="*/ 4017114 w 8086288"/>
              <a:gd name="connsiteY1479" fmla="*/ 2864334 h 6336071"/>
              <a:gd name="connsiteX1480" fmla="*/ 4008862 w 8086288"/>
              <a:gd name="connsiteY1480" fmla="*/ 2820819 h 6336071"/>
              <a:gd name="connsiteX1481" fmla="*/ 4001179 w 8086288"/>
              <a:gd name="connsiteY1481" fmla="*/ 2777873 h 6336071"/>
              <a:gd name="connsiteX1482" fmla="*/ 3993496 w 8086288"/>
              <a:gd name="connsiteY1482" fmla="*/ 2734358 h 6336071"/>
              <a:gd name="connsiteX1483" fmla="*/ 3986097 w 8086288"/>
              <a:gd name="connsiteY1483" fmla="*/ 2691127 h 6336071"/>
              <a:gd name="connsiteX1484" fmla="*/ 3978983 w 8086288"/>
              <a:gd name="connsiteY1484" fmla="*/ 2647613 h 6336071"/>
              <a:gd name="connsiteX1485" fmla="*/ 3972722 w 8086288"/>
              <a:gd name="connsiteY1485" fmla="*/ 2604382 h 6336071"/>
              <a:gd name="connsiteX1486" fmla="*/ 3966176 w 8086288"/>
              <a:gd name="connsiteY1486" fmla="*/ 2560868 h 6336071"/>
              <a:gd name="connsiteX1487" fmla="*/ 3960200 w 8086288"/>
              <a:gd name="connsiteY1487" fmla="*/ 2517922 h 6336071"/>
              <a:gd name="connsiteX1488" fmla="*/ 3954507 w 8086288"/>
              <a:gd name="connsiteY1488" fmla="*/ 2474691 h 6336071"/>
              <a:gd name="connsiteX1489" fmla="*/ 3949099 w 8086288"/>
              <a:gd name="connsiteY1489" fmla="*/ 2431177 h 6336071"/>
              <a:gd name="connsiteX1490" fmla="*/ 3946823 w 8086288"/>
              <a:gd name="connsiteY1490" fmla="*/ 2414112 h 6336071"/>
              <a:gd name="connsiteX1491" fmla="*/ 3946252 w 8086288"/>
              <a:gd name="connsiteY1491" fmla="*/ 2397616 h 6336071"/>
              <a:gd name="connsiteX1492" fmla="*/ 3946251 w 8086288"/>
              <a:gd name="connsiteY1492" fmla="*/ 2381690 h 6336071"/>
              <a:gd name="connsiteX1493" fmla="*/ 3946534 w 8086288"/>
              <a:gd name="connsiteY1493" fmla="*/ 2365479 h 6336071"/>
              <a:gd name="connsiteX1494" fmla="*/ 3947954 w 8086288"/>
              <a:gd name="connsiteY1494" fmla="*/ 2350405 h 6336071"/>
              <a:gd name="connsiteX1495" fmla="*/ 3950512 w 8086288"/>
              <a:gd name="connsiteY1495" fmla="*/ 2335332 h 6336071"/>
              <a:gd name="connsiteX1496" fmla="*/ 3953355 w 8086288"/>
              <a:gd name="connsiteY1496" fmla="*/ 2321112 h 6336071"/>
              <a:gd name="connsiteX1497" fmla="*/ 3956766 w 8086288"/>
              <a:gd name="connsiteY1497" fmla="*/ 2306892 h 6336071"/>
              <a:gd name="connsiteX1498" fmla="*/ 3961600 w 8086288"/>
              <a:gd name="connsiteY1498" fmla="*/ 2293525 h 6336071"/>
              <a:gd name="connsiteX1499" fmla="*/ 3966718 w 8086288"/>
              <a:gd name="connsiteY1499" fmla="*/ 2280443 h 6336071"/>
              <a:gd name="connsiteX1500" fmla="*/ 3972689 w 8086288"/>
              <a:gd name="connsiteY1500" fmla="*/ 2267645 h 6336071"/>
              <a:gd name="connsiteX1501" fmla="*/ 3979230 w 8086288"/>
              <a:gd name="connsiteY1501" fmla="*/ 2255985 h 6336071"/>
              <a:gd name="connsiteX1502" fmla="*/ 3986339 w 8086288"/>
              <a:gd name="connsiteY1502" fmla="*/ 2244325 h 6336071"/>
              <a:gd name="connsiteX1503" fmla="*/ 3994870 w 8086288"/>
              <a:gd name="connsiteY1503" fmla="*/ 2233519 h 6336071"/>
              <a:gd name="connsiteX1504" fmla="*/ 4003685 w 8086288"/>
              <a:gd name="connsiteY1504" fmla="*/ 2223565 h 6336071"/>
              <a:gd name="connsiteX1505" fmla="*/ 4013070 w 8086288"/>
              <a:gd name="connsiteY1505" fmla="*/ 2213043 h 6336071"/>
              <a:gd name="connsiteX1506" fmla="*/ 4019326 w 8086288"/>
              <a:gd name="connsiteY1506" fmla="*/ 2207925 h 6336071"/>
              <a:gd name="connsiteX1507" fmla="*/ 4025298 w 8086288"/>
              <a:gd name="connsiteY1507" fmla="*/ 2202521 h 6336071"/>
              <a:gd name="connsiteX1508" fmla="*/ 4030702 w 8086288"/>
              <a:gd name="connsiteY1508" fmla="*/ 2197687 h 6336071"/>
              <a:gd name="connsiteX1509" fmla="*/ 4037527 w 8086288"/>
              <a:gd name="connsiteY1509" fmla="*/ 2193137 h 6336071"/>
              <a:gd name="connsiteX1510" fmla="*/ 4043783 w 8086288"/>
              <a:gd name="connsiteY1510" fmla="*/ 2188587 h 6336071"/>
              <a:gd name="connsiteX1511" fmla="*/ 4050893 w 8086288"/>
              <a:gd name="connsiteY1511" fmla="*/ 2184322 h 6336071"/>
              <a:gd name="connsiteX1512" fmla="*/ 4057150 w 8086288"/>
              <a:gd name="connsiteY1512" fmla="*/ 2180341 h 6336071"/>
              <a:gd name="connsiteX1513" fmla="*/ 4064828 w 8086288"/>
              <a:gd name="connsiteY1513" fmla="*/ 2176644 h 6336071"/>
              <a:gd name="connsiteX1514" fmla="*/ 4079617 w 8086288"/>
              <a:gd name="connsiteY1514" fmla="*/ 2169251 h 6336071"/>
              <a:gd name="connsiteX1515" fmla="*/ 4094974 w 8086288"/>
              <a:gd name="connsiteY1515" fmla="*/ 2162996 h 6336071"/>
              <a:gd name="connsiteX1516" fmla="*/ 4110616 w 8086288"/>
              <a:gd name="connsiteY1516" fmla="*/ 2157593 h 6336071"/>
              <a:gd name="connsiteX1517" fmla="*/ 4127680 w 8086288"/>
              <a:gd name="connsiteY1517" fmla="*/ 2153613 h 6336071"/>
              <a:gd name="connsiteX1518" fmla="*/ 4145028 w 8086288"/>
              <a:gd name="connsiteY1518" fmla="*/ 2149918 h 6336071"/>
              <a:gd name="connsiteX1519" fmla="*/ 4162661 w 8086288"/>
              <a:gd name="connsiteY1519" fmla="*/ 2147075 h 6336071"/>
              <a:gd name="connsiteX1520" fmla="*/ 4181432 w 8086288"/>
              <a:gd name="connsiteY1520" fmla="*/ 2145371 h 6336071"/>
              <a:gd name="connsiteX1521" fmla="*/ 4199918 w 8086288"/>
              <a:gd name="connsiteY1521" fmla="*/ 2143950 h 6336071"/>
              <a:gd name="connsiteX1522" fmla="*/ 4218973 w 8086288"/>
              <a:gd name="connsiteY1522" fmla="*/ 2144237 h 6336071"/>
              <a:gd name="connsiteX1523" fmla="*/ 4238597 w 8086288"/>
              <a:gd name="connsiteY1523" fmla="*/ 2145092 h 6336071"/>
              <a:gd name="connsiteX1524" fmla="*/ 4258790 w 8086288"/>
              <a:gd name="connsiteY1524" fmla="*/ 2147085 h 6336071"/>
              <a:gd name="connsiteX1525" fmla="*/ 4278984 w 8086288"/>
              <a:gd name="connsiteY1525" fmla="*/ 2150215 h 6336071"/>
              <a:gd name="connsiteX1526" fmla="*/ 4317948 w 8086288"/>
              <a:gd name="connsiteY1526" fmla="*/ 2155622 h 6336071"/>
              <a:gd name="connsiteX1527" fmla="*/ 4357481 w 8086288"/>
              <a:gd name="connsiteY1527" fmla="*/ 2161599 h 6336071"/>
              <a:gd name="connsiteX1528" fmla="*/ 4399005 w 8086288"/>
              <a:gd name="connsiteY1528" fmla="*/ 2166722 h 6336071"/>
              <a:gd name="connsiteX1529" fmla="*/ 4440528 w 8086288"/>
              <a:gd name="connsiteY1529" fmla="*/ 2171276 h 6336071"/>
              <a:gd name="connsiteX1530" fmla="*/ 4482621 w 8086288"/>
              <a:gd name="connsiteY1530" fmla="*/ 2174693 h 6336071"/>
              <a:gd name="connsiteX1531" fmla="*/ 4524713 w 8086288"/>
              <a:gd name="connsiteY1531" fmla="*/ 2178679 h 6336071"/>
              <a:gd name="connsiteX1532" fmla="*/ 4566521 w 8086288"/>
              <a:gd name="connsiteY1532" fmla="*/ 2181243 h 6336071"/>
              <a:gd name="connsiteX1533" fmla="*/ 4607476 w 8086288"/>
              <a:gd name="connsiteY1533" fmla="*/ 2182953 h 6336071"/>
              <a:gd name="connsiteX1534" fmla="*/ 4647862 w 8086288"/>
              <a:gd name="connsiteY1534" fmla="*/ 2184095 h 6336071"/>
              <a:gd name="connsiteX1535" fmla="*/ 4686256 w 8086288"/>
              <a:gd name="connsiteY1535" fmla="*/ 2183814 h 6336071"/>
              <a:gd name="connsiteX1536" fmla="*/ 4704743 w 8086288"/>
              <a:gd name="connsiteY1536" fmla="*/ 2183531 h 6336071"/>
              <a:gd name="connsiteX1537" fmla="*/ 4722945 w 8086288"/>
              <a:gd name="connsiteY1537" fmla="*/ 2182395 h 6336071"/>
              <a:gd name="connsiteX1538" fmla="*/ 4740578 w 8086288"/>
              <a:gd name="connsiteY1538" fmla="*/ 2181828 h 6336071"/>
              <a:gd name="connsiteX1539" fmla="*/ 4757642 w 8086288"/>
              <a:gd name="connsiteY1539" fmla="*/ 2180123 h 6336071"/>
              <a:gd name="connsiteX1540" fmla="*/ 4774138 w 8086288"/>
              <a:gd name="connsiteY1540" fmla="*/ 2178419 h 6336071"/>
              <a:gd name="connsiteX1541" fmla="*/ 4790348 w 8086288"/>
              <a:gd name="connsiteY1541" fmla="*/ 2176429 h 6336071"/>
              <a:gd name="connsiteX1542" fmla="*/ 4805422 w 8086288"/>
              <a:gd name="connsiteY1542" fmla="*/ 2173871 h 6336071"/>
              <a:gd name="connsiteX1543" fmla="*/ 4819357 w 8086288"/>
              <a:gd name="connsiteY1543" fmla="*/ 2171313 h 6336071"/>
              <a:gd name="connsiteX1544" fmla="*/ 4833293 w 8086288"/>
              <a:gd name="connsiteY1544" fmla="*/ 2168186 h 6336071"/>
              <a:gd name="connsiteX1545" fmla="*/ 4846091 w 8086288"/>
              <a:gd name="connsiteY1545" fmla="*/ 2165058 h 6336071"/>
              <a:gd name="connsiteX1546" fmla="*/ 4857751 w 8086288"/>
              <a:gd name="connsiteY1546" fmla="*/ 2160793 h 6336071"/>
              <a:gd name="connsiteX1547" fmla="*/ 4869127 w 8086288"/>
              <a:gd name="connsiteY1547" fmla="*/ 2157382 h 6336071"/>
              <a:gd name="connsiteX1548" fmla="*/ 4889035 w 8086288"/>
              <a:gd name="connsiteY1548" fmla="*/ 2147714 h 6336071"/>
              <a:gd name="connsiteX1549" fmla="*/ 4908658 w 8086288"/>
              <a:gd name="connsiteY1549" fmla="*/ 2137193 h 6336071"/>
              <a:gd name="connsiteX1550" fmla="*/ 4927996 w 8086288"/>
              <a:gd name="connsiteY1550" fmla="*/ 2125249 h 6336071"/>
              <a:gd name="connsiteX1551" fmla="*/ 4945344 w 8086288"/>
              <a:gd name="connsiteY1551" fmla="*/ 2112453 h 6336071"/>
              <a:gd name="connsiteX1552" fmla="*/ 4962407 w 8086288"/>
              <a:gd name="connsiteY1552" fmla="*/ 2098803 h 6336071"/>
              <a:gd name="connsiteX1553" fmla="*/ 4978901 w 8086288"/>
              <a:gd name="connsiteY1553" fmla="*/ 2083447 h 6336071"/>
              <a:gd name="connsiteX1554" fmla="*/ 4993973 w 8086288"/>
              <a:gd name="connsiteY1554" fmla="*/ 2067806 h 6336071"/>
              <a:gd name="connsiteX1555" fmla="*/ 5008476 w 8086288"/>
              <a:gd name="connsiteY1555" fmla="*/ 2051027 h 6336071"/>
              <a:gd name="connsiteX1556" fmla="*/ 5021841 w 8086288"/>
              <a:gd name="connsiteY1556" fmla="*/ 2033111 h 6336071"/>
              <a:gd name="connsiteX1557" fmla="*/ 5034353 w 8086288"/>
              <a:gd name="connsiteY1557" fmla="*/ 2014341 h 6336071"/>
              <a:gd name="connsiteX1558" fmla="*/ 5046296 w 8086288"/>
              <a:gd name="connsiteY1558" fmla="*/ 1995003 h 6336071"/>
              <a:gd name="connsiteX1559" fmla="*/ 5057386 w 8086288"/>
              <a:gd name="connsiteY1559" fmla="*/ 1974811 h 6336071"/>
              <a:gd name="connsiteX1560" fmla="*/ 5066770 w 8086288"/>
              <a:gd name="connsiteY1560" fmla="*/ 1954050 h 6336071"/>
              <a:gd name="connsiteX1561" fmla="*/ 5075869 w 8086288"/>
              <a:gd name="connsiteY1561" fmla="*/ 1932436 h 6336071"/>
              <a:gd name="connsiteX1562" fmla="*/ 5083830 w 8086288"/>
              <a:gd name="connsiteY1562" fmla="*/ 1910253 h 6336071"/>
              <a:gd name="connsiteX1563" fmla="*/ 5090085 w 8086288"/>
              <a:gd name="connsiteY1563" fmla="*/ 1886932 h 6336071"/>
              <a:gd name="connsiteX1564" fmla="*/ 5096339 w 8086288"/>
              <a:gd name="connsiteY1564" fmla="*/ 1863612 h 6336071"/>
              <a:gd name="connsiteX1565" fmla="*/ 5101172 w 8086288"/>
              <a:gd name="connsiteY1565" fmla="*/ 1840007 h 6336071"/>
              <a:gd name="connsiteX1566" fmla="*/ 5105151 w 8086288"/>
              <a:gd name="connsiteY1566" fmla="*/ 1814979 h 6336071"/>
              <a:gd name="connsiteX1567" fmla="*/ 5107993 w 8086288"/>
              <a:gd name="connsiteY1567" fmla="*/ 1789952 h 6336071"/>
              <a:gd name="connsiteX1568" fmla="*/ 5109697 w 8086288"/>
              <a:gd name="connsiteY1568" fmla="*/ 1764924 h 6336071"/>
              <a:gd name="connsiteX1569" fmla="*/ 5109979 w 8086288"/>
              <a:gd name="connsiteY1569" fmla="*/ 1739612 h 6336071"/>
              <a:gd name="connsiteX1570" fmla="*/ 5109976 w 8086288"/>
              <a:gd name="connsiteY1570" fmla="*/ 1713447 h 6336071"/>
              <a:gd name="connsiteX1571" fmla="*/ 5108268 w 8086288"/>
              <a:gd name="connsiteY1571" fmla="*/ 1687281 h 6336071"/>
              <a:gd name="connsiteX1572" fmla="*/ 5106274 w 8086288"/>
              <a:gd name="connsiteY1572" fmla="*/ 1660831 h 6336071"/>
              <a:gd name="connsiteX1573" fmla="*/ 5102574 w 8086288"/>
              <a:gd name="connsiteY1573" fmla="*/ 1634381 h 6336071"/>
              <a:gd name="connsiteX1574" fmla="*/ 5097452 w 8086288"/>
              <a:gd name="connsiteY1574" fmla="*/ 1607646 h 6336071"/>
              <a:gd name="connsiteX1575" fmla="*/ 5091762 w 8086288"/>
              <a:gd name="connsiteY1575" fmla="*/ 1580912 h 6336071"/>
              <a:gd name="connsiteX1576" fmla="*/ 5084649 w 8086288"/>
              <a:gd name="connsiteY1576" fmla="*/ 1553892 h 6336071"/>
              <a:gd name="connsiteX1577" fmla="*/ 5076683 w 8086288"/>
              <a:gd name="connsiteY1577" fmla="*/ 1527157 h 6336071"/>
              <a:gd name="connsiteX1578" fmla="*/ 5067295 w 8086288"/>
              <a:gd name="connsiteY1578" fmla="*/ 1500707 h 6336071"/>
              <a:gd name="connsiteX1579" fmla="*/ 5057338 w 8086288"/>
              <a:gd name="connsiteY1579" fmla="*/ 1473687 h 6336071"/>
              <a:gd name="connsiteX1580" fmla="*/ 5049942 w 8086288"/>
              <a:gd name="connsiteY1580" fmla="*/ 1458329 h 6336071"/>
              <a:gd name="connsiteX1581" fmla="*/ 5042831 w 8086288"/>
              <a:gd name="connsiteY1581" fmla="*/ 1442686 h 6336071"/>
              <a:gd name="connsiteX1582" fmla="*/ 5035435 w 8086288"/>
              <a:gd name="connsiteY1582" fmla="*/ 1427327 h 6336071"/>
              <a:gd name="connsiteX1583" fmla="*/ 5027754 w 8086288"/>
              <a:gd name="connsiteY1583" fmla="*/ 1412822 h 6336071"/>
              <a:gd name="connsiteX1584" fmla="*/ 5019790 w 8086288"/>
              <a:gd name="connsiteY1584" fmla="*/ 1398032 h 6336071"/>
              <a:gd name="connsiteX1585" fmla="*/ 5011256 w 8086288"/>
              <a:gd name="connsiteY1585" fmla="*/ 1383242 h 6336071"/>
              <a:gd name="connsiteX1586" fmla="*/ 5002438 w 8086288"/>
              <a:gd name="connsiteY1586" fmla="*/ 1369305 h 6336071"/>
              <a:gd name="connsiteX1587" fmla="*/ 4993336 w 8086288"/>
              <a:gd name="connsiteY1587" fmla="*/ 1355084 h 6336071"/>
              <a:gd name="connsiteX1588" fmla="*/ 4983949 w 8086288"/>
              <a:gd name="connsiteY1588" fmla="*/ 1341147 h 6336071"/>
              <a:gd name="connsiteX1589" fmla="*/ 4974562 w 8086288"/>
              <a:gd name="connsiteY1589" fmla="*/ 1327779 h 6336071"/>
              <a:gd name="connsiteX1590" fmla="*/ 4964322 w 8086288"/>
              <a:gd name="connsiteY1590" fmla="*/ 1314695 h 6336071"/>
              <a:gd name="connsiteX1591" fmla="*/ 4954367 w 8086288"/>
              <a:gd name="connsiteY1591" fmla="*/ 1301327 h 6336071"/>
              <a:gd name="connsiteX1592" fmla="*/ 4943274 w 8086288"/>
              <a:gd name="connsiteY1592" fmla="*/ 1289097 h 6336071"/>
              <a:gd name="connsiteX1593" fmla="*/ 4932750 w 8086288"/>
              <a:gd name="connsiteY1593" fmla="*/ 1276866 h 6336071"/>
              <a:gd name="connsiteX1594" fmla="*/ 4921657 w 8086288"/>
              <a:gd name="connsiteY1594" fmla="*/ 1264636 h 6336071"/>
              <a:gd name="connsiteX1595" fmla="*/ 4910279 w 8086288"/>
              <a:gd name="connsiteY1595" fmla="*/ 1253259 h 6336071"/>
              <a:gd name="connsiteX1596" fmla="*/ 4897195 w 8086288"/>
              <a:gd name="connsiteY1596" fmla="*/ 1240175 h 6336071"/>
              <a:gd name="connsiteX1597" fmla="*/ 4883827 w 8086288"/>
              <a:gd name="connsiteY1597" fmla="*/ 1227944 h 6336071"/>
              <a:gd name="connsiteX1598" fmla="*/ 4869890 w 8086288"/>
              <a:gd name="connsiteY1598" fmla="*/ 1216282 h 6336071"/>
              <a:gd name="connsiteX1599" fmla="*/ 4856237 w 8086288"/>
              <a:gd name="connsiteY1599" fmla="*/ 1204904 h 6336071"/>
              <a:gd name="connsiteX1600" fmla="*/ 4841732 w 8086288"/>
              <a:gd name="connsiteY1600" fmla="*/ 1194380 h 6336071"/>
              <a:gd name="connsiteX1601" fmla="*/ 4828079 w 8086288"/>
              <a:gd name="connsiteY1601" fmla="*/ 1184140 h 6336071"/>
              <a:gd name="connsiteX1602" fmla="*/ 4813574 w 8086288"/>
              <a:gd name="connsiteY1602" fmla="*/ 1174184 h 6336071"/>
              <a:gd name="connsiteX1603" fmla="*/ 4798784 w 8086288"/>
              <a:gd name="connsiteY1603" fmla="*/ 1165651 h 6336071"/>
              <a:gd name="connsiteX1604" fmla="*/ 4783994 w 8086288"/>
              <a:gd name="connsiteY1604" fmla="*/ 1157117 h 6336071"/>
              <a:gd name="connsiteX1605" fmla="*/ 4769488 w 8086288"/>
              <a:gd name="connsiteY1605" fmla="*/ 1148868 h 6336071"/>
              <a:gd name="connsiteX1606" fmla="*/ 4754414 w 8086288"/>
              <a:gd name="connsiteY1606" fmla="*/ 1141756 h 6336071"/>
              <a:gd name="connsiteX1607" fmla="*/ 4739340 w 8086288"/>
              <a:gd name="connsiteY1607" fmla="*/ 1134645 h 6336071"/>
              <a:gd name="connsiteX1608" fmla="*/ 4724266 w 8086288"/>
              <a:gd name="connsiteY1608" fmla="*/ 1128671 h 6336071"/>
              <a:gd name="connsiteX1609" fmla="*/ 4708907 w 8086288"/>
              <a:gd name="connsiteY1609" fmla="*/ 1123550 h 6336071"/>
              <a:gd name="connsiteX1610" fmla="*/ 4694118 w 8086288"/>
              <a:gd name="connsiteY1610" fmla="*/ 1118429 h 6336071"/>
              <a:gd name="connsiteX1611" fmla="*/ 4678475 w 8086288"/>
              <a:gd name="connsiteY1611" fmla="*/ 1114162 h 6336071"/>
              <a:gd name="connsiteX1612" fmla="*/ 4663401 w 8086288"/>
              <a:gd name="connsiteY1612" fmla="*/ 1110463 h 6336071"/>
              <a:gd name="connsiteX1613" fmla="*/ 4648043 w 8086288"/>
              <a:gd name="connsiteY1613" fmla="*/ 1107049 h 6336071"/>
              <a:gd name="connsiteX1614" fmla="*/ 4632685 w 8086288"/>
              <a:gd name="connsiteY1614" fmla="*/ 1104203 h 6336071"/>
              <a:gd name="connsiteX1615" fmla="*/ 4617895 w 8086288"/>
              <a:gd name="connsiteY1615" fmla="*/ 1102495 h 6336071"/>
              <a:gd name="connsiteX1616" fmla="*/ 4601968 w 8086288"/>
              <a:gd name="connsiteY1616" fmla="*/ 1100787 h 6336071"/>
              <a:gd name="connsiteX1617" fmla="*/ 4586895 w 8086288"/>
              <a:gd name="connsiteY1617" fmla="*/ 1099933 h 6336071"/>
              <a:gd name="connsiteX1618" fmla="*/ 4571821 w 8086288"/>
              <a:gd name="connsiteY1618" fmla="*/ 1100216 h 6336071"/>
              <a:gd name="connsiteX1619" fmla="*/ 4556748 w 8086288"/>
              <a:gd name="connsiteY1619" fmla="*/ 1099930 h 6336071"/>
              <a:gd name="connsiteX1620" fmla="*/ 4541675 w 8086288"/>
              <a:gd name="connsiteY1620" fmla="*/ 1101919 h 6336071"/>
              <a:gd name="connsiteX1621" fmla="*/ 4526601 w 8086288"/>
              <a:gd name="connsiteY1621" fmla="*/ 1103340 h 6336071"/>
              <a:gd name="connsiteX1622" fmla="*/ 4512097 w 8086288"/>
              <a:gd name="connsiteY1622" fmla="*/ 1105898 h 6336071"/>
              <a:gd name="connsiteX1623" fmla="*/ 4497023 w 8086288"/>
              <a:gd name="connsiteY1623" fmla="*/ 1108456 h 6336071"/>
              <a:gd name="connsiteX1624" fmla="*/ 4482803 w 8086288"/>
              <a:gd name="connsiteY1624" fmla="*/ 1112437 h 6336071"/>
              <a:gd name="connsiteX1625" fmla="*/ 4468015 w 8086288"/>
              <a:gd name="connsiteY1625" fmla="*/ 1116417 h 6336071"/>
              <a:gd name="connsiteX1626" fmla="*/ 4453795 w 8086288"/>
              <a:gd name="connsiteY1626" fmla="*/ 1121535 h 6336071"/>
              <a:gd name="connsiteX1627" fmla="*/ 4439291 w 8086288"/>
              <a:gd name="connsiteY1627" fmla="*/ 1126937 h 6336071"/>
              <a:gd name="connsiteX1628" fmla="*/ 4430474 w 8086288"/>
              <a:gd name="connsiteY1628" fmla="*/ 1130633 h 6336071"/>
              <a:gd name="connsiteX1629" fmla="*/ 4420805 w 8086288"/>
              <a:gd name="connsiteY1629" fmla="*/ 1134614 h 6336071"/>
              <a:gd name="connsiteX1630" fmla="*/ 4409998 w 8086288"/>
              <a:gd name="connsiteY1630" fmla="*/ 1139164 h 6336071"/>
              <a:gd name="connsiteX1631" fmla="*/ 4398907 w 8086288"/>
              <a:gd name="connsiteY1631" fmla="*/ 1143429 h 6336071"/>
              <a:gd name="connsiteX1632" fmla="*/ 4386678 w 8086288"/>
              <a:gd name="connsiteY1632" fmla="*/ 1148262 h 6336071"/>
              <a:gd name="connsiteX1633" fmla="*/ 4374164 w 8086288"/>
              <a:gd name="connsiteY1633" fmla="*/ 1152812 h 6336071"/>
              <a:gd name="connsiteX1634" fmla="*/ 4360798 w 8086288"/>
              <a:gd name="connsiteY1634" fmla="*/ 1158214 h 6336071"/>
              <a:gd name="connsiteX1635" fmla="*/ 4347147 w 8086288"/>
              <a:gd name="connsiteY1635" fmla="*/ 1163332 h 6336071"/>
              <a:gd name="connsiteX1636" fmla="*/ 4325248 w 8086288"/>
              <a:gd name="connsiteY1636" fmla="*/ 1172716 h 6336071"/>
              <a:gd name="connsiteX1637" fmla="*/ 4301928 w 8086288"/>
              <a:gd name="connsiteY1637" fmla="*/ 1181814 h 6336071"/>
              <a:gd name="connsiteX1638" fmla="*/ 4277185 w 8086288"/>
              <a:gd name="connsiteY1638" fmla="*/ 1191197 h 6336071"/>
              <a:gd name="connsiteX1639" fmla="*/ 4252159 w 8086288"/>
              <a:gd name="connsiteY1639" fmla="*/ 1201433 h 6336071"/>
              <a:gd name="connsiteX1640" fmla="*/ 4225710 w 8086288"/>
              <a:gd name="connsiteY1640" fmla="*/ 1211954 h 6336071"/>
              <a:gd name="connsiteX1641" fmla="*/ 4198977 w 8086288"/>
              <a:gd name="connsiteY1641" fmla="*/ 1222759 h 6336071"/>
              <a:gd name="connsiteX1642" fmla="*/ 4171106 w 8086288"/>
              <a:gd name="connsiteY1642" fmla="*/ 1234132 h 6336071"/>
              <a:gd name="connsiteX1643" fmla="*/ 4142382 w 8086288"/>
              <a:gd name="connsiteY1643" fmla="*/ 1246359 h 6336071"/>
              <a:gd name="connsiteX1644" fmla="*/ 4133850 w 8086288"/>
              <a:gd name="connsiteY1644" fmla="*/ 1249202 h 6336071"/>
              <a:gd name="connsiteX1645" fmla="*/ 4125318 w 8086288"/>
              <a:gd name="connsiteY1645" fmla="*/ 1252614 h 6336071"/>
              <a:gd name="connsiteX1646" fmla="*/ 4115933 w 8086288"/>
              <a:gd name="connsiteY1646" fmla="*/ 1255173 h 6336071"/>
              <a:gd name="connsiteX1647" fmla="*/ 4106548 w 8086288"/>
              <a:gd name="connsiteY1647" fmla="*/ 1257732 h 6336071"/>
              <a:gd name="connsiteX1648" fmla="*/ 4097163 w 8086288"/>
              <a:gd name="connsiteY1648" fmla="*/ 1259722 h 6336071"/>
              <a:gd name="connsiteX1649" fmla="*/ 4087209 w 8086288"/>
              <a:gd name="connsiteY1649" fmla="*/ 1261143 h 6336071"/>
              <a:gd name="connsiteX1650" fmla="*/ 4076686 w 8086288"/>
              <a:gd name="connsiteY1650" fmla="*/ 1261995 h 6336071"/>
              <a:gd name="connsiteX1651" fmla="*/ 4067016 w 8086288"/>
              <a:gd name="connsiteY1651" fmla="*/ 1261994 h 6336071"/>
              <a:gd name="connsiteX1652" fmla="*/ 4056493 w 8086288"/>
              <a:gd name="connsiteY1652" fmla="*/ 1261709 h 6336071"/>
              <a:gd name="connsiteX1653" fmla="*/ 4046538 w 8086288"/>
              <a:gd name="connsiteY1653" fmla="*/ 1259717 h 6336071"/>
              <a:gd name="connsiteX1654" fmla="*/ 4036584 w 8086288"/>
              <a:gd name="connsiteY1654" fmla="*/ 1257157 h 6336071"/>
              <a:gd name="connsiteX1655" fmla="*/ 4026345 w 8086288"/>
              <a:gd name="connsiteY1655" fmla="*/ 1253743 h 6336071"/>
              <a:gd name="connsiteX1656" fmla="*/ 4021226 w 8086288"/>
              <a:gd name="connsiteY1656" fmla="*/ 1252036 h 6336071"/>
              <a:gd name="connsiteX1657" fmla="*/ 4016390 w 8086288"/>
              <a:gd name="connsiteY1657" fmla="*/ 1249476 h 6336071"/>
              <a:gd name="connsiteX1658" fmla="*/ 4011271 w 8086288"/>
              <a:gd name="connsiteY1658" fmla="*/ 1246631 h 6336071"/>
              <a:gd name="connsiteX1659" fmla="*/ 4006720 w 8086288"/>
              <a:gd name="connsiteY1659" fmla="*/ 1243218 h 6336071"/>
              <a:gd name="connsiteX1660" fmla="*/ 4001600 w 8086288"/>
              <a:gd name="connsiteY1660" fmla="*/ 1239804 h 6336071"/>
              <a:gd name="connsiteX1661" fmla="*/ 3996765 w 8086288"/>
              <a:gd name="connsiteY1661" fmla="*/ 1236675 h 6336071"/>
              <a:gd name="connsiteX1662" fmla="*/ 3992499 w 8086288"/>
              <a:gd name="connsiteY1662" fmla="*/ 1232409 h 6336071"/>
              <a:gd name="connsiteX1663" fmla="*/ 3987663 w 8086288"/>
              <a:gd name="connsiteY1663" fmla="*/ 1228142 h 6336071"/>
              <a:gd name="connsiteX1664" fmla="*/ 3979415 w 8086288"/>
              <a:gd name="connsiteY1664" fmla="*/ 1219325 h 6336071"/>
              <a:gd name="connsiteX1665" fmla="*/ 3972019 w 8086288"/>
              <a:gd name="connsiteY1665" fmla="*/ 1209654 h 6336071"/>
              <a:gd name="connsiteX1666" fmla="*/ 3965477 w 8086288"/>
              <a:gd name="connsiteY1666" fmla="*/ 1199131 h 6336071"/>
              <a:gd name="connsiteX1667" fmla="*/ 3958935 w 8086288"/>
              <a:gd name="connsiteY1667" fmla="*/ 1187469 h 6336071"/>
              <a:gd name="connsiteX1668" fmla="*/ 3953814 w 8086288"/>
              <a:gd name="connsiteY1668" fmla="*/ 1175524 h 6336071"/>
              <a:gd name="connsiteX1669" fmla="*/ 3948409 w 8086288"/>
              <a:gd name="connsiteY1669" fmla="*/ 1162725 h 6336071"/>
              <a:gd name="connsiteX1670" fmla="*/ 3943857 w 8086288"/>
              <a:gd name="connsiteY1670" fmla="*/ 1149073 h 6336071"/>
              <a:gd name="connsiteX1671" fmla="*/ 3940159 w 8086288"/>
              <a:gd name="connsiteY1671" fmla="*/ 1134568 h 6336071"/>
              <a:gd name="connsiteX1672" fmla="*/ 3937029 w 8086288"/>
              <a:gd name="connsiteY1672" fmla="*/ 1119494 h 6336071"/>
              <a:gd name="connsiteX1673" fmla="*/ 3934467 w 8086288"/>
              <a:gd name="connsiteY1673" fmla="*/ 1103283 h 6336071"/>
              <a:gd name="connsiteX1674" fmla="*/ 3932475 w 8086288"/>
              <a:gd name="connsiteY1674" fmla="*/ 1087072 h 6336071"/>
              <a:gd name="connsiteX1675" fmla="*/ 3931620 w 8086288"/>
              <a:gd name="connsiteY1675" fmla="*/ 1070292 h 6336071"/>
              <a:gd name="connsiteX1676" fmla="*/ 3931050 w 8086288"/>
              <a:gd name="connsiteY1676" fmla="*/ 1053227 h 6336071"/>
              <a:gd name="connsiteX1677" fmla="*/ 3931048 w 8086288"/>
              <a:gd name="connsiteY1677" fmla="*/ 1035025 h 6336071"/>
              <a:gd name="connsiteX1678" fmla="*/ 3932468 w 8086288"/>
              <a:gd name="connsiteY1678" fmla="*/ 1016539 h 6336071"/>
              <a:gd name="connsiteX1679" fmla="*/ 3933604 w 8086288"/>
              <a:gd name="connsiteY1679" fmla="*/ 997768 h 6336071"/>
              <a:gd name="connsiteX1680" fmla="*/ 3939572 w 8086288"/>
              <a:gd name="connsiteY1680" fmla="*/ 944016 h 6336071"/>
              <a:gd name="connsiteX1681" fmla="*/ 3945539 w 8086288"/>
              <a:gd name="connsiteY1681" fmla="*/ 890264 h 6336071"/>
              <a:gd name="connsiteX1682" fmla="*/ 3951791 w 8086288"/>
              <a:gd name="connsiteY1682" fmla="*/ 836227 h 6336071"/>
              <a:gd name="connsiteX1683" fmla="*/ 3958611 w 8086288"/>
              <a:gd name="connsiteY1683" fmla="*/ 782760 h 6336071"/>
              <a:gd name="connsiteX1684" fmla="*/ 3966285 w 8086288"/>
              <a:gd name="connsiteY1684" fmla="*/ 729008 h 6336071"/>
              <a:gd name="connsiteX1685" fmla="*/ 3973959 w 8086288"/>
              <a:gd name="connsiteY1685" fmla="*/ 675824 h 6336071"/>
              <a:gd name="connsiteX1686" fmla="*/ 3982202 w 8086288"/>
              <a:gd name="connsiteY1686" fmla="*/ 622072 h 6336071"/>
              <a:gd name="connsiteX1687" fmla="*/ 3991013 w 8086288"/>
              <a:gd name="connsiteY1687" fmla="*/ 568889 h 6336071"/>
              <a:gd name="connsiteX1688" fmla="*/ 4000109 w 8086288"/>
              <a:gd name="connsiteY1688" fmla="*/ 515422 h 6336071"/>
              <a:gd name="connsiteX1689" fmla="*/ 4009774 w 8086288"/>
              <a:gd name="connsiteY1689" fmla="*/ 461954 h 6336071"/>
              <a:gd name="connsiteX1690" fmla="*/ 4019439 w 8086288"/>
              <a:gd name="connsiteY1690" fmla="*/ 409056 h 6336071"/>
              <a:gd name="connsiteX1691" fmla="*/ 4030241 w 8086288"/>
              <a:gd name="connsiteY1691" fmla="*/ 355588 h 6336071"/>
              <a:gd name="connsiteX1692" fmla="*/ 4041043 w 8086288"/>
              <a:gd name="connsiteY1692" fmla="*/ 303259 h 6336071"/>
              <a:gd name="connsiteX1693" fmla="*/ 4052414 w 8086288"/>
              <a:gd name="connsiteY1693" fmla="*/ 250360 h 6336071"/>
              <a:gd name="connsiteX1694" fmla="*/ 4064070 w 8086288"/>
              <a:gd name="connsiteY1694" fmla="*/ 197177 h 6336071"/>
              <a:gd name="connsiteX1695" fmla="*/ 4076294 w 8086288"/>
              <a:gd name="connsiteY1695" fmla="*/ 145132 h 6336071"/>
              <a:gd name="connsiteX1696" fmla="*/ 4120092 w 8086288"/>
              <a:gd name="connsiteY1696" fmla="*/ 134898 h 6336071"/>
              <a:gd name="connsiteX1697" fmla="*/ 4164458 w 8086288"/>
              <a:gd name="connsiteY1697" fmla="*/ 124663 h 6336071"/>
              <a:gd name="connsiteX1698" fmla="*/ 4208540 w 8086288"/>
              <a:gd name="connsiteY1698" fmla="*/ 115282 h 6336071"/>
              <a:gd name="connsiteX1699" fmla="*/ 4252622 w 8086288"/>
              <a:gd name="connsiteY1699" fmla="*/ 105901 h 6336071"/>
              <a:gd name="connsiteX1700" fmla="*/ 4297273 w 8086288"/>
              <a:gd name="connsiteY1700" fmla="*/ 96520 h 6336071"/>
              <a:gd name="connsiteX1701" fmla="*/ 4341356 w 8086288"/>
              <a:gd name="connsiteY1701" fmla="*/ 88276 h 6336071"/>
              <a:gd name="connsiteX1702" fmla="*/ 4385153 w 8086288"/>
              <a:gd name="connsiteY1702" fmla="*/ 79748 h 6336071"/>
              <a:gd name="connsiteX1703" fmla="*/ 4429520 w 8086288"/>
              <a:gd name="connsiteY1703" fmla="*/ 71220 h 6336071"/>
              <a:gd name="connsiteX1704" fmla="*/ 4473886 w 8086288"/>
              <a:gd name="connsiteY1704" fmla="*/ 63830 h 6336071"/>
              <a:gd name="connsiteX1705" fmla="*/ 4517969 w 8086288"/>
              <a:gd name="connsiteY1705" fmla="*/ 56724 h 6336071"/>
              <a:gd name="connsiteX1706" fmla="*/ 4562335 w 8086288"/>
              <a:gd name="connsiteY1706" fmla="*/ 49334 h 6336071"/>
              <a:gd name="connsiteX1707" fmla="*/ 4606986 w 8086288"/>
              <a:gd name="connsiteY1707" fmla="*/ 42797 h 6336071"/>
              <a:gd name="connsiteX1708" fmla="*/ 4651069 w 8086288"/>
              <a:gd name="connsiteY1708" fmla="*/ 36260 h 6336071"/>
              <a:gd name="connsiteX1709" fmla="*/ 4695151 w 8086288"/>
              <a:gd name="connsiteY1709" fmla="*/ 29723 h 6336071"/>
              <a:gd name="connsiteX1710" fmla="*/ 4739234 w 8086288"/>
              <a:gd name="connsiteY1710" fmla="*/ 24323 h 6336071"/>
              <a:gd name="connsiteX1711" fmla="*/ 4782747 w 8086288"/>
              <a:gd name="connsiteY1711" fmla="*/ 18924 h 6336071"/>
              <a:gd name="connsiteX1712" fmla="*/ 4800096 w 8086288"/>
              <a:gd name="connsiteY1712" fmla="*/ 16934 h 6336071"/>
              <a:gd name="connsiteX1713" fmla="*/ 4815738 w 8086288"/>
              <a:gd name="connsiteY1713" fmla="*/ 16083 h 6336071"/>
              <a:gd name="connsiteX1714" fmla="*/ 4831949 w 8086288"/>
              <a:gd name="connsiteY1714" fmla="*/ 15800 h 6336071"/>
              <a:gd name="connsiteX1715" fmla="*/ 4847307 w 8086288"/>
              <a:gd name="connsiteY1715" fmla="*/ 16370 h 6336071"/>
              <a:gd name="connsiteX1716" fmla="*/ 4862381 w 8086288"/>
              <a:gd name="connsiteY1716" fmla="*/ 17794 h 6336071"/>
              <a:gd name="connsiteX1717" fmla="*/ 4877170 w 8086288"/>
              <a:gd name="connsiteY1717" fmla="*/ 19501 h 6336071"/>
              <a:gd name="connsiteX1718" fmla="*/ 4891391 w 8086288"/>
              <a:gd name="connsiteY1718" fmla="*/ 22347 h 6336071"/>
              <a:gd name="connsiteX1719" fmla="*/ 4905042 w 8086288"/>
              <a:gd name="connsiteY1719" fmla="*/ 25761 h 6336071"/>
              <a:gd name="connsiteX1720" fmla="*/ 4918694 w 8086288"/>
              <a:gd name="connsiteY1720" fmla="*/ 30313 h 6336071"/>
              <a:gd name="connsiteX1721" fmla="*/ 4930924 w 8086288"/>
              <a:gd name="connsiteY1721" fmla="*/ 35149 h 6336071"/>
              <a:gd name="connsiteX1722" fmla="*/ 4943439 w 8086288"/>
              <a:gd name="connsiteY1722" fmla="*/ 40838 h 6336071"/>
              <a:gd name="connsiteX1723" fmla="*/ 4955669 w 8086288"/>
              <a:gd name="connsiteY1723" fmla="*/ 47381 h 6336071"/>
              <a:gd name="connsiteX1724" fmla="*/ 4967046 w 8086288"/>
              <a:gd name="connsiteY1724" fmla="*/ 54208 h 6336071"/>
              <a:gd name="connsiteX1725" fmla="*/ 4977854 w 8086288"/>
              <a:gd name="connsiteY1725" fmla="*/ 62172 h 6336071"/>
              <a:gd name="connsiteX1726" fmla="*/ 4988378 w 8086288"/>
              <a:gd name="connsiteY1726" fmla="*/ 70421 h 6336071"/>
              <a:gd name="connsiteX1727" fmla="*/ 4998617 w 8086288"/>
              <a:gd name="connsiteY1727" fmla="*/ 80092 h 6336071"/>
              <a:gd name="connsiteX1728" fmla="*/ 5003453 w 8086288"/>
              <a:gd name="connsiteY1728" fmla="*/ 85496 h 6336071"/>
              <a:gd name="connsiteX1729" fmla="*/ 5008857 w 8086288"/>
              <a:gd name="connsiteY1729" fmla="*/ 91469 h 6336071"/>
              <a:gd name="connsiteX1730" fmla="*/ 5013977 w 8086288"/>
              <a:gd name="connsiteY1730" fmla="*/ 97726 h 6336071"/>
              <a:gd name="connsiteX1731" fmla="*/ 5019097 w 8086288"/>
              <a:gd name="connsiteY1731" fmla="*/ 103984 h 6336071"/>
              <a:gd name="connsiteX1732" fmla="*/ 5023648 w 8086288"/>
              <a:gd name="connsiteY1732" fmla="*/ 110810 h 6336071"/>
              <a:gd name="connsiteX1733" fmla="*/ 5027630 w 8086288"/>
              <a:gd name="connsiteY1733" fmla="*/ 117067 h 6336071"/>
              <a:gd name="connsiteX1734" fmla="*/ 5032181 w 8086288"/>
              <a:gd name="connsiteY1734" fmla="*/ 123893 h 6336071"/>
              <a:gd name="connsiteX1735" fmla="*/ 5036164 w 8086288"/>
              <a:gd name="connsiteY1735" fmla="*/ 131288 h 6336071"/>
              <a:gd name="connsiteX1736" fmla="*/ 5040146 w 8086288"/>
              <a:gd name="connsiteY1736" fmla="*/ 138683 h 6336071"/>
              <a:gd name="connsiteX1737" fmla="*/ 5043560 w 8086288"/>
              <a:gd name="connsiteY1737" fmla="*/ 146078 h 6336071"/>
              <a:gd name="connsiteX1738" fmla="*/ 5046973 w 8086288"/>
              <a:gd name="connsiteY1738" fmla="*/ 154042 h 6336071"/>
              <a:gd name="connsiteX1739" fmla="*/ 5049818 w 8086288"/>
              <a:gd name="connsiteY1739" fmla="*/ 161437 h 6336071"/>
              <a:gd name="connsiteX1740" fmla="*/ 5055223 w 8086288"/>
              <a:gd name="connsiteY1740" fmla="*/ 178217 h 6336071"/>
              <a:gd name="connsiteX1741" fmla="*/ 5060060 w 8086288"/>
              <a:gd name="connsiteY1741" fmla="*/ 194998 h 6336071"/>
              <a:gd name="connsiteX1742" fmla="*/ 5063759 w 8086288"/>
              <a:gd name="connsiteY1742" fmla="*/ 212347 h 6336071"/>
              <a:gd name="connsiteX1743" fmla="*/ 5066889 w 8086288"/>
              <a:gd name="connsiteY1743" fmla="*/ 230265 h 6336071"/>
              <a:gd name="connsiteX1744" fmla="*/ 5068882 w 8086288"/>
              <a:gd name="connsiteY1744" fmla="*/ 248751 h 6336071"/>
              <a:gd name="connsiteX1745" fmla="*/ 5069452 w 8086288"/>
              <a:gd name="connsiteY1745" fmla="*/ 267522 h 6336071"/>
              <a:gd name="connsiteX1746" fmla="*/ 5069454 w 8086288"/>
              <a:gd name="connsiteY1746" fmla="*/ 287430 h 6336071"/>
              <a:gd name="connsiteX1747" fmla="*/ 5068603 w 8086288"/>
              <a:gd name="connsiteY1747" fmla="*/ 307054 h 6336071"/>
              <a:gd name="connsiteX1748" fmla="*/ 5066898 w 8086288"/>
              <a:gd name="connsiteY1748" fmla="*/ 327532 h 6336071"/>
              <a:gd name="connsiteX1749" fmla="*/ 5063772 w 8086288"/>
              <a:gd name="connsiteY1749" fmla="*/ 348293 h 6336071"/>
              <a:gd name="connsiteX1750" fmla="*/ 5058088 w 8086288"/>
              <a:gd name="connsiteY1750" fmla="*/ 386971 h 6336071"/>
              <a:gd name="connsiteX1751" fmla="*/ 5052403 w 8086288"/>
              <a:gd name="connsiteY1751" fmla="*/ 427357 h 6336071"/>
              <a:gd name="connsiteX1752" fmla="*/ 5047288 w 8086288"/>
              <a:gd name="connsiteY1752" fmla="*/ 468879 h 6336071"/>
              <a:gd name="connsiteX1753" fmla="*/ 5042741 w 8086288"/>
              <a:gd name="connsiteY1753" fmla="*/ 510402 h 6336071"/>
              <a:gd name="connsiteX1754" fmla="*/ 5038195 w 8086288"/>
              <a:gd name="connsiteY1754" fmla="*/ 552494 h 6336071"/>
              <a:gd name="connsiteX1755" fmla="*/ 5035071 w 8086288"/>
              <a:gd name="connsiteY1755" fmla="*/ 594870 h 6336071"/>
              <a:gd name="connsiteX1756" fmla="*/ 5032515 w 8086288"/>
              <a:gd name="connsiteY1756" fmla="*/ 636678 h 6336071"/>
              <a:gd name="connsiteX1757" fmla="*/ 5030528 w 8086288"/>
              <a:gd name="connsiteY1757" fmla="*/ 677916 h 6336071"/>
              <a:gd name="connsiteX1758" fmla="*/ 5029963 w 8086288"/>
              <a:gd name="connsiteY1758" fmla="*/ 717733 h 6336071"/>
              <a:gd name="connsiteX1759" fmla="*/ 5029682 w 8086288"/>
              <a:gd name="connsiteY1759" fmla="*/ 756128 h 6336071"/>
              <a:gd name="connsiteX1760" fmla="*/ 5029968 w 8086288"/>
              <a:gd name="connsiteY1760" fmla="*/ 774614 h 6336071"/>
              <a:gd name="connsiteX1761" fmla="*/ 5031392 w 8086288"/>
              <a:gd name="connsiteY1761" fmla="*/ 793101 h 6336071"/>
              <a:gd name="connsiteX1762" fmla="*/ 5032247 w 8086288"/>
              <a:gd name="connsiteY1762" fmla="*/ 810450 h 6336071"/>
              <a:gd name="connsiteX1763" fmla="*/ 5033671 w 8086288"/>
              <a:gd name="connsiteY1763" fmla="*/ 827799 h 6336071"/>
              <a:gd name="connsiteX1764" fmla="*/ 5034810 w 8086288"/>
              <a:gd name="connsiteY1764" fmla="*/ 844294 h 6336071"/>
              <a:gd name="connsiteX1765" fmla="*/ 5036802 w 8086288"/>
              <a:gd name="connsiteY1765" fmla="*/ 859937 h 6336071"/>
              <a:gd name="connsiteX1766" fmla="*/ 5039079 w 8086288"/>
              <a:gd name="connsiteY1766" fmla="*/ 874726 h 6336071"/>
              <a:gd name="connsiteX1767" fmla="*/ 5042209 w 8086288"/>
              <a:gd name="connsiteY1767" fmla="*/ 889231 h 6336071"/>
              <a:gd name="connsiteX1768" fmla="*/ 5045054 w 8086288"/>
              <a:gd name="connsiteY1768" fmla="*/ 902883 h 6336071"/>
              <a:gd name="connsiteX1769" fmla="*/ 5048468 w 8086288"/>
              <a:gd name="connsiteY1769" fmla="*/ 915397 h 6336071"/>
              <a:gd name="connsiteX1770" fmla="*/ 5052451 w 8086288"/>
              <a:gd name="connsiteY1770" fmla="*/ 927343 h 6336071"/>
              <a:gd name="connsiteX1771" fmla="*/ 5056434 w 8086288"/>
              <a:gd name="connsiteY1771" fmla="*/ 938151 h 6336071"/>
              <a:gd name="connsiteX1772" fmla="*/ 5063546 w 8086288"/>
              <a:gd name="connsiteY1772" fmla="*/ 953794 h 6336071"/>
              <a:gd name="connsiteX1773" fmla="*/ 5071226 w 8086288"/>
              <a:gd name="connsiteY1773" fmla="*/ 968868 h 6336071"/>
              <a:gd name="connsiteX1774" fmla="*/ 5079475 w 8086288"/>
              <a:gd name="connsiteY1774" fmla="*/ 983942 h 6336071"/>
              <a:gd name="connsiteX1775" fmla="*/ 5089146 w 8086288"/>
              <a:gd name="connsiteY1775" fmla="*/ 998163 h 6336071"/>
              <a:gd name="connsiteX1776" fmla="*/ 5098533 w 8086288"/>
              <a:gd name="connsiteY1776" fmla="*/ 1012100 h 6336071"/>
              <a:gd name="connsiteX1777" fmla="*/ 5109342 w 8086288"/>
              <a:gd name="connsiteY1777" fmla="*/ 1025753 h 6336071"/>
              <a:gd name="connsiteX1778" fmla="*/ 5121004 w 8086288"/>
              <a:gd name="connsiteY1778" fmla="*/ 1039121 h 6336071"/>
              <a:gd name="connsiteX1779" fmla="*/ 5132666 w 8086288"/>
              <a:gd name="connsiteY1779" fmla="*/ 1051351 h 6336071"/>
              <a:gd name="connsiteX1780" fmla="*/ 5132950 w 8086288"/>
              <a:gd name="connsiteY1780" fmla="*/ 1051636 h 6336071"/>
              <a:gd name="connsiteX1781" fmla="*/ 5146034 w 8086288"/>
              <a:gd name="connsiteY1781" fmla="*/ 1064151 h 6336071"/>
              <a:gd name="connsiteX1782" fmla="*/ 5159687 w 8086288"/>
              <a:gd name="connsiteY1782" fmla="*/ 1076097 h 6336071"/>
              <a:gd name="connsiteX1783" fmla="*/ 5174761 w 8086288"/>
              <a:gd name="connsiteY1783" fmla="*/ 1087191 h 6336071"/>
              <a:gd name="connsiteX1784" fmla="*/ 5189267 w 8086288"/>
              <a:gd name="connsiteY1784" fmla="*/ 1098284 h 6336071"/>
              <a:gd name="connsiteX1785" fmla="*/ 5204626 w 8086288"/>
              <a:gd name="connsiteY1785" fmla="*/ 1108524 h 6336071"/>
              <a:gd name="connsiteX1786" fmla="*/ 5220838 w 8086288"/>
              <a:gd name="connsiteY1786" fmla="*/ 1117911 h 6336071"/>
              <a:gd name="connsiteX1787" fmla="*/ 5237050 w 8086288"/>
              <a:gd name="connsiteY1787" fmla="*/ 1126160 h 6336071"/>
              <a:gd name="connsiteX1788" fmla="*/ 5254684 w 8086288"/>
              <a:gd name="connsiteY1788" fmla="*/ 1134694 h 6336071"/>
              <a:gd name="connsiteX1789" fmla="*/ 5271749 w 8086288"/>
              <a:gd name="connsiteY1789" fmla="*/ 1142090 h 6336071"/>
              <a:gd name="connsiteX1790" fmla="*/ 5289667 w 8086288"/>
              <a:gd name="connsiteY1790" fmla="*/ 1148633 h 6336071"/>
              <a:gd name="connsiteX1791" fmla="*/ 5307870 w 8086288"/>
              <a:gd name="connsiteY1791" fmla="*/ 1154892 h 6336071"/>
              <a:gd name="connsiteX1792" fmla="*/ 5326072 w 8086288"/>
              <a:gd name="connsiteY1792" fmla="*/ 1160582 h 6336071"/>
              <a:gd name="connsiteX1793" fmla="*/ 5345412 w 8086288"/>
              <a:gd name="connsiteY1793" fmla="*/ 1165134 h 6336071"/>
              <a:gd name="connsiteX1794" fmla="*/ 5364468 w 8086288"/>
              <a:gd name="connsiteY1794" fmla="*/ 1169402 h 6336071"/>
              <a:gd name="connsiteX1795" fmla="*/ 5383808 w 8086288"/>
              <a:gd name="connsiteY1795" fmla="*/ 1172817 h 6336071"/>
              <a:gd name="connsiteX1796" fmla="*/ 5404001 w 8086288"/>
              <a:gd name="connsiteY1796" fmla="*/ 1175378 h 6336071"/>
              <a:gd name="connsiteX1797" fmla="*/ 5423910 w 8086288"/>
              <a:gd name="connsiteY1797" fmla="*/ 1177656 h 6336071"/>
              <a:gd name="connsiteX1798" fmla="*/ 5444103 w 8086288"/>
              <a:gd name="connsiteY1798" fmla="*/ 1178511 h 6336071"/>
              <a:gd name="connsiteX1799" fmla="*/ 5464864 w 8086288"/>
              <a:gd name="connsiteY1799" fmla="*/ 1179935 h 6336071"/>
              <a:gd name="connsiteX1800" fmla="*/ 5485342 w 8086288"/>
              <a:gd name="connsiteY1800" fmla="*/ 1179937 h 6336071"/>
              <a:gd name="connsiteX1801" fmla="*/ 5506103 w 8086288"/>
              <a:gd name="connsiteY1801" fmla="*/ 1179086 h 6336071"/>
              <a:gd name="connsiteX1802" fmla="*/ 5527149 w 8086288"/>
              <a:gd name="connsiteY1802" fmla="*/ 1177950 h 6336071"/>
              <a:gd name="connsiteX1803" fmla="*/ 5548195 w 8086288"/>
              <a:gd name="connsiteY1803" fmla="*/ 1175677 h 6336071"/>
              <a:gd name="connsiteX1804" fmla="*/ 5569525 w 8086288"/>
              <a:gd name="connsiteY1804" fmla="*/ 1173119 h 6336071"/>
              <a:gd name="connsiteX1805" fmla="*/ 5590571 w 8086288"/>
              <a:gd name="connsiteY1805" fmla="*/ 1169708 h 6336071"/>
              <a:gd name="connsiteX1806" fmla="*/ 5611901 w 8086288"/>
              <a:gd name="connsiteY1806" fmla="*/ 1165444 h 6336071"/>
              <a:gd name="connsiteX1807" fmla="*/ 5633231 w 8086288"/>
              <a:gd name="connsiteY1807" fmla="*/ 1160611 h 6336071"/>
              <a:gd name="connsiteX1808" fmla="*/ 5654561 w 8086288"/>
              <a:gd name="connsiteY1808" fmla="*/ 1155210 h 6336071"/>
              <a:gd name="connsiteX1809" fmla="*/ 5676175 w 8086288"/>
              <a:gd name="connsiteY1809" fmla="*/ 1148955 h 6336071"/>
              <a:gd name="connsiteX1810" fmla="*/ 5697220 w 8086288"/>
              <a:gd name="connsiteY1810" fmla="*/ 1142131 h 6336071"/>
              <a:gd name="connsiteX1811" fmla="*/ 5718835 w 8086288"/>
              <a:gd name="connsiteY1811" fmla="*/ 1134170 h 6336071"/>
              <a:gd name="connsiteX1812" fmla="*/ 5739595 w 8086288"/>
              <a:gd name="connsiteY1812" fmla="*/ 1125924 h 6336071"/>
              <a:gd name="connsiteX1813" fmla="*/ 5765760 w 8086288"/>
              <a:gd name="connsiteY1813" fmla="*/ 1113981 h 6336071"/>
              <a:gd name="connsiteX1814" fmla="*/ 5791071 w 8086288"/>
              <a:gd name="connsiteY1814" fmla="*/ 1101754 h 6336071"/>
              <a:gd name="connsiteX1815" fmla="*/ 5816097 w 8086288"/>
              <a:gd name="connsiteY1815" fmla="*/ 1088105 h 6336071"/>
              <a:gd name="connsiteX1816" fmla="*/ 5839701 w 8086288"/>
              <a:gd name="connsiteY1816" fmla="*/ 1074172 h 6336071"/>
              <a:gd name="connsiteX1817" fmla="*/ 5862737 w 8086288"/>
              <a:gd name="connsiteY1817" fmla="*/ 1059669 h 6336071"/>
              <a:gd name="connsiteX1818" fmla="*/ 5884635 w 8086288"/>
              <a:gd name="connsiteY1818" fmla="*/ 1043460 h 6336071"/>
              <a:gd name="connsiteX1819" fmla="*/ 5906248 w 8086288"/>
              <a:gd name="connsiteY1819" fmla="*/ 1027535 h 6336071"/>
              <a:gd name="connsiteX1820" fmla="*/ 5926439 w 8086288"/>
              <a:gd name="connsiteY1820" fmla="*/ 1010189 h 6336071"/>
              <a:gd name="connsiteX1821" fmla="*/ 5946062 w 8086288"/>
              <a:gd name="connsiteY1821" fmla="*/ 992842 h 6336071"/>
              <a:gd name="connsiteX1822" fmla="*/ 5964262 w 8086288"/>
              <a:gd name="connsiteY1822" fmla="*/ 974641 h 6336071"/>
              <a:gd name="connsiteX1823" fmla="*/ 5981893 w 8086288"/>
              <a:gd name="connsiteY1823" fmla="*/ 955872 h 6336071"/>
              <a:gd name="connsiteX1824" fmla="*/ 5998387 w 8086288"/>
              <a:gd name="connsiteY1824" fmla="*/ 936534 h 6336071"/>
              <a:gd name="connsiteX1825" fmla="*/ 6014027 w 8086288"/>
              <a:gd name="connsiteY1825" fmla="*/ 917481 h 6336071"/>
              <a:gd name="connsiteX1826" fmla="*/ 6028246 w 8086288"/>
              <a:gd name="connsiteY1826" fmla="*/ 897005 h 6336071"/>
              <a:gd name="connsiteX1827" fmla="*/ 6041895 w 8086288"/>
              <a:gd name="connsiteY1827" fmla="*/ 876529 h 6336071"/>
              <a:gd name="connsiteX1828" fmla="*/ 6054123 w 8086288"/>
              <a:gd name="connsiteY1828" fmla="*/ 855768 h 6336071"/>
              <a:gd name="connsiteX1829" fmla="*/ 6065497 w 8086288"/>
              <a:gd name="connsiteY1829" fmla="*/ 834723 h 6336071"/>
              <a:gd name="connsiteX1830" fmla="*/ 6075734 w 8086288"/>
              <a:gd name="connsiteY1830" fmla="*/ 813109 h 6336071"/>
              <a:gd name="connsiteX1831" fmla="*/ 6084548 w 8086288"/>
              <a:gd name="connsiteY1831" fmla="*/ 791780 h 6336071"/>
              <a:gd name="connsiteX1832" fmla="*/ 6092225 w 8086288"/>
              <a:gd name="connsiteY1832" fmla="*/ 769881 h 6336071"/>
              <a:gd name="connsiteX1833" fmla="*/ 6098764 w 8086288"/>
              <a:gd name="connsiteY1833" fmla="*/ 747983 h 6336071"/>
              <a:gd name="connsiteX1834" fmla="*/ 6104450 w 8086288"/>
              <a:gd name="connsiteY1834" fmla="*/ 725799 h 6336071"/>
              <a:gd name="connsiteX1835" fmla="*/ 6108145 w 8086288"/>
              <a:gd name="connsiteY1835" fmla="*/ 703900 h 6336071"/>
              <a:gd name="connsiteX1836" fmla="*/ 6111841 w 8086288"/>
              <a:gd name="connsiteY1836" fmla="*/ 681433 h 6336071"/>
              <a:gd name="connsiteX1837" fmla="*/ 6113261 w 8086288"/>
              <a:gd name="connsiteY1837" fmla="*/ 659534 h 6336071"/>
              <a:gd name="connsiteX1838" fmla="*/ 6113543 w 8086288"/>
              <a:gd name="connsiteY1838" fmla="*/ 637634 h 6336071"/>
              <a:gd name="connsiteX1839" fmla="*/ 6112119 w 8086288"/>
              <a:gd name="connsiteY1839" fmla="*/ 615735 h 6336071"/>
              <a:gd name="connsiteX1840" fmla="*/ 6109841 w 8086288"/>
              <a:gd name="connsiteY1840" fmla="*/ 593551 h 6336071"/>
              <a:gd name="connsiteX1841" fmla="*/ 6106711 w 8086288"/>
              <a:gd name="connsiteY1841" fmla="*/ 572220 h 6336071"/>
              <a:gd name="connsiteX1842" fmla="*/ 6101305 w 8086288"/>
              <a:gd name="connsiteY1842" fmla="*/ 550321 h 6336071"/>
              <a:gd name="connsiteX1843" fmla="*/ 6094762 w 8086288"/>
              <a:gd name="connsiteY1843" fmla="*/ 529558 h 6336071"/>
              <a:gd name="connsiteX1844" fmla="*/ 6086796 w 8086288"/>
              <a:gd name="connsiteY1844" fmla="*/ 507943 h 6336071"/>
              <a:gd name="connsiteX1845" fmla="*/ 6083098 w 8086288"/>
              <a:gd name="connsiteY1845" fmla="*/ 499126 h 6336071"/>
              <a:gd name="connsiteX1846" fmla="*/ 6079115 w 8086288"/>
              <a:gd name="connsiteY1846" fmla="*/ 488887 h 6336071"/>
              <a:gd name="connsiteX1847" fmla="*/ 6074564 w 8086288"/>
              <a:gd name="connsiteY1847" fmla="*/ 477510 h 6336071"/>
              <a:gd name="connsiteX1848" fmla="*/ 6069728 w 8086288"/>
              <a:gd name="connsiteY1848" fmla="*/ 465849 h 6336071"/>
              <a:gd name="connsiteX1849" fmla="*/ 6064607 w 8086288"/>
              <a:gd name="connsiteY1849" fmla="*/ 453335 h 6336071"/>
              <a:gd name="connsiteX1850" fmla="*/ 6059487 w 8086288"/>
              <a:gd name="connsiteY1850" fmla="*/ 439683 h 6336071"/>
              <a:gd name="connsiteX1851" fmla="*/ 6054082 w 8086288"/>
              <a:gd name="connsiteY1851" fmla="*/ 426315 h 6336071"/>
              <a:gd name="connsiteX1852" fmla="*/ 6048392 w 8086288"/>
              <a:gd name="connsiteY1852" fmla="*/ 411525 h 6336071"/>
              <a:gd name="connsiteX1853" fmla="*/ 6039858 w 8086288"/>
              <a:gd name="connsiteY1853" fmla="*/ 389910 h 6336071"/>
              <a:gd name="connsiteX1854" fmla="*/ 6030470 w 8086288"/>
              <a:gd name="connsiteY1854" fmla="*/ 367441 h 6336071"/>
              <a:gd name="connsiteX1855" fmla="*/ 6021651 w 8086288"/>
              <a:gd name="connsiteY1855" fmla="*/ 343265 h 6336071"/>
              <a:gd name="connsiteX1856" fmla="*/ 6011126 w 8086288"/>
              <a:gd name="connsiteY1856" fmla="*/ 318521 h 6336071"/>
              <a:gd name="connsiteX1857" fmla="*/ 6001454 w 8086288"/>
              <a:gd name="connsiteY1857" fmla="*/ 292923 h 6336071"/>
              <a:gd name="connsiteX1858" fmla="*/ 5990359 w 8086288"/>
              <a:gd name="connsiteY1858" fmla="*/ 265904 h 6336071"/>
              <a:gd name="connsiteX1859" fmla="*/ 5979265 w 8086288"/>
              <a:gd name="connsiteY1859" fmla="*/ 238884 h 6336071"/>
              <a:gd name="connsiteX1860" fmla="*/ 5967886 w 8086288"/>
              <a:gd name="connsiteY1860" fmla="*/ 211011 h 6336071"/>
              <a:gd name="connsiteX1861" fmla="*/ 5964757 w 8086288"/>
              <a:gd name="connsiteY1861" fmla="*/ 203332 h 6336071"/>
              <a:gd name="connsiteX1862" fmla="*/ 5961912 w 8086288"/>
              <a:gd name="connsiteY1862" fmla="*/ 195937 h 6336071"/>
              <a:gd name="connsiteX1863" fmla="*/ 5959067 w 8086288"/>
              <a:gd name="connsiteY1863" fmla="*/ 187974 h 6336071"/>
              <a:gd name="connsiteX1864" fmla="*/ 5957076 w 8086288"/>
              <a:gd name="connsiteY1864" fmla="*/ 179157 h 6336071"/>
              <a:gd name="connsiteX1865" fmla="*/ 5955084 w 8086288"/>
              <a:gd name="connsiteY1865" fmla="*/ 170909 h 6336071"/>
              <a:gd name="connsiteX1866" fmla="*/ 5953377 w 8086288"/>
              <a:gd name="connsiteY1866" fmla="*/ 161808 h 6336071"/>
              <a:gd name="connsiteX1867" fmla="*/ 5952807 w 8086288"/>
              <a:gd name="connsiteY1867" fmla="*/ 152707 h 6336071"/>
              <a:gd name="connsiteX1868" fmla="*/ 5951953 w 8086288"/>
              <a:gd name="connsiteY1868" fmla="*/ 143890 h 6336071"/>
              <a:gd name="connsiteX1869" fmla="*/ 5951952 w 8086288"/>
              <a:gd name="connsiteY1869" fmla="*/ 134789 h 6336071"/>
              <a:gd name="connsiteX1870" fmla="*/ 5952804 w 8086288"/>
              <a:gd name="connsiteY1870" fmla="*/ 124835 h 6336071"/>
              <a:gd name="connsiteX1871" fmla="*/ 5954225 w 8086288"/>
              <a:gd name="connsiteY1871" fmla="*/ 116018 h 6336071"/>
              <a:gd name="connsiteX1872" fmla="*/ 5956215 w 8086288"/>
              <a:gd name="connsiteY1872" fmla="*/ 106633 h 6336071"/>
              <a:gd name="connsiteX1873" fmla="*/ 5959058 w 8086288"/>
              <a:gd name="connsiteY1873" fmla="*/ 97532 h 6336071"/>
              <a:gd name="connsiteX1874" fmla="*/ 5963324 w 8086288"/>
              <a:gd name="connsiteY1874" fmla="*/ 88147 h 6336071"/>
              <a:gd name="connsiteX1875" fmla="*/ 5968158 w 8086288"/>
              <a:gd name="connsiteY1875" fmla="*/ 79331 h 6336071"/>
              <a:gd name="connsiteX1876" fmla="*/ 5974414 w 8086288"/>
              <a:gd name="connsiteY1876" fmla="*/ 70231 h 6336071"/>
              <a:gd name="connsiteX1877" fmla="*/ 5977542 w 8086288"/>
              <a:gd name="connsiteY1877" fmla="*/ 65396 h 6336071"/>
              <a:gd name="connsiteX1878" fmla="*/ 5982092 w 8086288"/>
              <a:gd name="connsiteY1878" fmla="*/ 60846 h 6336071"/>
              <a:gd name="connsiteX1879" fmla="*/ 5986357 w 8086288"/>
              <a:gd name="connsiteY1879" fmla="*/ 56012 h 6336071"/>
              <a:gd name="connsiteX1880" fmla="*/ 5991192 w 8086288"/>
              <a:gd name="connsiteY1880" fmla="*/ 51746 h 6336071"/>
              <a:gd name="connsiteX1881" fmla="*/ 5996311 w 8086288"/>
              <a:gd name="connsiteY1881" fmla="*/ 47196 h 6336071"/>
              <a:gd name="connsiteX1882" fmla="*/ 6001430 w 8086288"/>
              <a:gd name="connsiteY1882" fmla="*/ 43215 h 6336071"/>
              <a:gd name="connsiteX1883" fmla="*/ 6006833 w 8086288"/>
              <a:gd name="connsiteY1883" fmla="*/ 38949 h 6336071"/>
              <a:gd name="connsiteX1884" fmla="*/ 6012521 w 8086288"/>
              <a:gd name="connsiteY1884" fmla="*/ 35537 h 6336071"/>
              <a:gd name="connsiteX1885" fmla="*/ 6019062 w 8086288"/>
              <a:gd name="connsiteY1885" fmla="*/ 32409 h 6336071"/>
              <a:gd name="connsiteX1886" fmla="*/ 6025318 w 8086288"/>
              <a:gd name="connsiteY1886" fmla="*/ 28428 h 6336071"/>
              <a:gd name="connsiteX1887" fmla="*/ 6031860 w 8086288"/>
              <a:gd name="connsiteY1887" fmla="*/ 25300 h 6336071"/>
              <a:gd name="connsiteX1888" fmla="*/ 6038685 w 8086288"/>
              <a:gd name="connsiteY1888" fmla="*/ 22457 h 6336071"/>
              <a:gd name="connsiteX1889" fmla="*/ 6052905 w 8086288"/>
              <a:gd name="connsiteY1889" fmla="*/ 16770 h 6336071"/>
              <a:gd name="connsiteX1890" fmla="*/ 6067978 w 8086288"/>
              <a:gd name="connsiteY1890" fmla="*/ 11937 h 6336071"/>
              <a:gd name="connsiteX1891" fmla="*/ 6083904 w 8086288"/>
              <a:gd name="connsiteY1891" fmla="*/ 7956 h 6336071"/>
              <a:gd name="connsiteX1892" fmla="*/ 6100968 w 8086288"/>
              <a:gd name="connsiteY1892" fmla="*/ 4545 h 6336071"/>
              <a:gd name="connsiteX1893" fmla="*/ 6118317 w 8086288"/>
              <a:gd name="connsiteY1893" fmla="*/ 2556 h 6336071"/>
              <a:gd name="connsiteX1894" fmla="*/ 6136803 w 8086288"/>
              <a:gd name="connsiteY1894" fmla="*/ 567 h 63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</a:cxnLst>
            <a:rect l="l" t="t" r="r" b="b"/>
            <a:pathLst>
              <a:path w="8086288" h="6336071">
                <a:moveTo>
                  <a:pt x="2598370" y="2178167"/>
                </a:moveTo>
                <a:lnTo>
                  <a:pt x="2616570" y="2178167"/>
                </a:lnTo>
                <a:lnTo>
                  <a:pt x="2634486" y="2178451"/>
                </a:lnTo>
                <a:lnTo>
                  <a:pt x="2652117" y="2179589"/>
                </a:lnTo>
                <a:lnTo>
                  <a:pt x="2669464" y="2181011"/>
                </a:lnTo>
                <a:lnTo>
                  <a:pt x="2686527" y="2183286"/>
                </a:lnTo>
                <a:lnTo>
                  <a:pt x="2703306" y="2186414"/>
                </a:lnTo>
                <a:lnTo>
                  <a:pt x="2719800" y="2189258"/>
                </a:lnTo>
                <a:lnTo>
                  <a:pt x="2736578" y="2192955"/>
                </a:lnTo>
                <a:lnTo>
                  <a:pt x="2752503" y="2197505"/>
                </a:lnTo>
                <a:lnTo>
                  <a:pt x="2768144" y="2202908"/>
                </a:lnTo>
                <a:lnTo>
                  <a:pt x="2783216" y="2208311"/>
                </a:lnTo>
                <a:lnTo>
                  <a:pt x="2798288" y="2214283"/>
                </a:lnTo>
                <a:lnTo>
                  <a:pt x="2812791" y="2220824"/>
                </a:lnTo>
                <a:lnTo>
                  <a:pt x="2827010" y="2228218"/>
                </a:lnTo>
                <a:lnTo>
                  <a:pt x="2840661" y="2236180"/>
                </a:lnTo>
                <a:lnTo>
                  <a:pt x="2853742" y="2244712"/>
                </a:lnTo>
                <a:lnTo>
                  <a:pt x="2866255" y="2253243"/>
                </a:lnTo>
                <a:lnTo>
                  <a:pt x="2878767" y="2262912"/>
                </a:lnTo>
                <a:lnTo>
                  <a:pt x="2890143" y="2272581"/>
                </a:lnTo>
                <a:lnTo>
                  <a:pt x="2901233" y="2283103"/>
                </a:lnTo>
                <a:lnTo>
                  <a:pt x="2910333" y="2292772"/>
                </a:lnTo>
                <a:lnTo>
                  <a:pt x="2919434" y="2303578"/>
                </a:lnTo>
                <a:lnTo>
                  <a:pt x="2927681" y="2314100"/>
                </a:lnTo>
                <a:lnTo>
                  <a:pt x="2935359" y="2324622"/>
                </a:lnTo>
                <a:lnTo>
                  <a:pt x="2942753" y="2335997"/>
                </a:lnTo>
                <a:lnTo>
                  <a:pt x="2949293" y="2347657"/>
                </a:lnTo>
                <a:lnTo>
                  <a:pt x="2955550" y="2359032"/>
                </a:lnTo>
                <a:lnTo>
                  <a:pt x="2960953" y="2371260"/>
                </a:lnTo>
                <a:lnTo>
                  <a:pt x="2963228" y="2379223"/>
                </a:lnTo>
                <a:lnTo>
                  <a:pt x="2966356" y="2387470"/>
                </a:lnTo>
                <a:lnTo>
                  <a:pt x="2968915" y="2397423"/>
                </a:lnTo>
                <a:lnTo>
                  <a:pt x="2971191" y="2407092"/>
                </a:lnTo>
                <a:lnTo>
                  <a:pt x="2972897" y="2417898"/>
                </a:lnTo>
                <a:lnTo>
                  <a:pt x="2974603" y="2429842"/>
                </a:lnTo>
                <a:lnTo>
                  <a:pt x="2976594" y="2442071"/>
                </a:lnTo>
                <a:lnTo>
                  <a:pt x="2977731" y="2455152"/>
                </a:lnTo>
                <a:lnTo>
                  <a:pt x="2979722" y="2483306"/>
                </a:lnTo>
                <a:lnTo>
                  <a:pt x="2980859" y="2514587"/>
                </a:lnTo>
                <a:lnTo>
                  <a:pt x="2981713" y="2547860"/>
                </a:lnTo>
                <a:lnTo>
                  <a:pt x="2981428" y="2582838"/>
                </a:lnTo>
                <a:lnTo>
                  <a:pt x="2980291" y="2620376"/>
                </a:lnTo>
                <a:lnTo>
                  <a:pt x="2978016" y="2659620"/>
                </a:lnTo>
                <a:lnTo>
                  <a:pt x="2975456" y="2699718"/>
                </a:lnTo>
                <a:lnTo>
                  <a:pt x="2971191" y="2741522"/>
                </a:lnTo>
                <a:lnTo>
                  <a:pt x="2966925" y="2785032"/>
                </a:lnTo>
                <a:lnTo>
                  <a:pt x="2961522" y="2829110"/>
                </a:lnTo>
                <a:lnTo>
                  <a:pt x="2955550" y="2874326"/>
                </a:lnTo>
                <a:lnTo>
                  <a:pt x="2948156" y="2919827"/>
                </a:lnTo>
                <a:lnTo>
                  <a:pt x="2946450" y="2932340"/>
                </a:lnTo>
                <a:lnTo>
                  <a:pt x="2944743" y="2945421"/>
                </a:lnTo>
                <a:lnTo>
                  <a:pt x="2943606" y="2957934"/>
                </a:lnTo>
                <a:lnTo>
                  <a:pt x="2942468" y="2969878"/>
                </a:lnTo>
                <a:lnTo>
                  <a:pt x="2942184" y="2982675"/>
                </a:lnTo>
                <a:lnTo>
                  <a:pt x="2941899" y="2994334"/>
                </a:lnTo>
                <a:lnTo>
                  <a:pt x="2941331" y="3006847"/>
                </a:lnTo>
                <a:lnTo>
                  <a:pt x="2941899" y="3018791"/>
                </a:lnTo>
                <a:lnTo>
                  <a:pt x="2942468" y="3030735"/>
                </a:lnTo>
                <a:lnTo>
                  <a:pt x="2943606" y="3042110"/>
                </a:lnTo>
                <a:lnTo>
                  <a:pt x="2944743" y="3054054"/>
                </a:lnTo>
                <a:lnTo>
                  <a:pt x="2946165" y="3065145"/>
                </a:lnTo>
                <a:lnTo>
                  <a:pt x="2947871" y="3076520"/>
                </a:lnTo>
                <a:lnTo>
                  <a:pt x="2949578" y="3087326"/>
                </a:lnTo>
                <a:lnTo>
                  <a:pt x="2952137" y="3098417"/>
                </a:lnTo>
                <a:lnTo>
                  <a:pt x="2954981" y="3109224"/>
                </a:lnTo>
                <a:lnTo>
                  <a:pt x="2958109" y="3119746"/>
                </a:lnTo>
                <a:lnTo>
                  <a:pt x="2960953" y="3130552"/>
                </a:lnTo>
                <a:lnTo>
                  <a:pt x="2964081" y="3140505"/>
                </a:lnTo>
                <a:lnTo>
                  <a:pt x="2968631" y="3150743"/>
                </a:lnTo>
                <a:lnTo>
                  <a:pt x="2972328" y="3160696"/>
                </a:lnTo>
                <a:lnTo>
                  <a:pt x="2976878" y="3170365"/>
                </a:lnTo>
                <a:lnTo>
                  <a:pt x="2981428" y="3179465"/>
                </a:lnTo>
                <a:lnTo>
                  <a:pt x="2986263" y="3188850"/>
                </a:lnTo>
                <a:lnTo>
                  <a:pt x="2991381" y="3197950"/>
                </a:lnTo>
                <a:lnTo>
                  <a:pt x="2997069" y="3206481"/>
                </a:lnTo>
                <a:lnTo>
                  <a:pt x="3002757" y="3215012"/>
                </a:lnTo>
                <a:lnTo>
                  <a:pt x="3009013" y="3223544"/>
                </a:lnTo>
                <a:lnTo>
                  <a:pt x="3014985" y="3231791"/>
                </a:lnTo>
                <a:lnTo>
                  <a:pt x="3021526" y="3239469"/>
                </a:lnTo>
                <a:lnTo>
                  <a:pt x="3028635" y="3247147"/>
                </a:lnTo>
                <a:lnTo>
                  <a:pt x="3035744" y="3254826"/>
                </a:lnTo>
                <a:lnTo>
                  <a:pt x="3042285" y="3260797"/>
                </a:lnTo>
                <a:lnTo>
                  <a:pt x="3048826" y="3267338"/>
                </a:lnTo>
                <a:lnTo>
                  <a:pt x="3055935" y="3272741"/>
                </a:lnTo>
                <a:lnTo>
                  <a:pt x="3062476" y="3278145"/>
                </a:lnTo>
                <a:lnTo>
                  <a:pt x="3069870" y="3283832"/>
                </a:lnTo>
                <a:lnTo>
                  <a:pt x="3076979" y="3288667"/>
                </a:lnTo>
                <a:lnTo>
                  <a:pt x="3084658" y="3294070"/>
                </a:lnTo>
                <a:lnTo>
                  <a:pt x="3092052" y="3298620"/>
                </a:lnTo>
                <a:lnTo>
                  <a:pt x="3099730" y="3302886"/>
                </a:lnTo>
                <a:lnTo>
                  <a:pt x="3107408" y="3307151"/>
                </a:lnTo>
                <a:lnTo>
                  <a:pt x="3115655" y="3310848"/>
                </a:lnTo>
                <a:lnTo>
                  <a:pt x="3124186" y="3314829"/>
                </a:lnTo>
                <a:lnTo>
                  <a:pt x="3132433" y="3318526"/>
                </a:lnTo>
                <a:lnTo>
                  <a:pt x="3140680" y="3321655"/>
                </a:lnTo>
                <a:lnTo>
                  <a:pt x="3149496" y="3324783"/>
                </a:lnTo>
                <a:lnTo>
                  <a:pt x="3158027" y="3327626"/>
                </a:lnTo>
                <a:lnTo>
                  <a:pt x="3167128" y="3329902"/>
                </a:lnTo>
                <a:lnTo>
                  <a:pt x="3176228" y="3332176"/>
                </a:lnTo>
                <a:lnTo>
                  <a:pt x="3185328" y="3334452"/>
                </a:lnTo>
                <a:lnTo>
                  <a:pt x="3194144" y="3335873"/>
                </a:lnTo>
                <a:lnTo>
                  <a:pt x="3213197" y="3339002"/>
                </a:lnTo>
                <a:lnTo>
                  <a:pt x="3232819" y="3340424"/>
                </a:lnTo>
                <a:lnTo>
                  <a:pt x="3252726" y="3341561"/>
                </a:lnTo>
                <a:lnTo>
                  <a:pt x="3273201" y="3341561"/>
                </a:lnTo>
                <a:lnTo>
                  <a:pt x="3293676" y="3340423"/>
                </a:lnTo>
                <a:lnTo>
                  <a:pt x="3315005" y="3337864"/>
                </a:lnTo>
                <a:lnTo>
                  <a:pt x="3358799" y="3332745"/>
                </a:lnTo>
                <a:lnTo>
                  <a:pt x="3402878" y="3326205"/>
                </a:lnTo>
                <a:lnTo>
                  <a:pt x="3446956" y="3320801"/>
                </a:lnTo>
                <a:lnTo>
                  <a:pt x="3490751" y="3313976"/>
                </a:lnTo>
                <a:lnTo>
                  <a:pt x="3534829" y="3307436"/>
                </a:lnTo>
                <a:lnTo>
                  <a:pt x="3578908" y="3300326"/>
                </a:lnTo>
                <a:lnTo>
                  <a:pt x="3622418" y="3292648"/>
                </a:lnTo>
                <a:lnTo>
                  <a:pt x="3666497" y="3284970"/>
                </a:lnTo>
                <a:lnTo>
                  <a:pt x="3710576" y="3277291"/>
                </a:lnTo>
                <a:lnTo>
                  <a:pt x="3753801" y="3269329"/>
                </a:lnTo>
                <a:lnTo>
                  <a:pt x="3797596" y="3260229"/>
                </a:lnTo>
                <a:lnTo>
                  <a:pt x="3841390" y="3251697"/>
                </a:lnTo>
                <a:lnTo>
                  <a:pt x="3884616" y="3242597"/>
                </a:lnTo>
                <a:lnTo>
                  <a:pt x="3928126" y="3233213"/>
                </a:lnTo>
                <a:lnTo>
                  <a:pt x="3971351" y="3223544"/>
                </a:lnTo>
                <a:lnTo>
                  <a:pt x="4014577" y="3213306"/>
                </a:lnTo>
                <a:lnTo>
                  <a:pt x="4024530" y="3256247"/>
                </a:lnTo>
                <a:lnTo>
                  <a:pt x="4034483" y="3299189"/>
                </a:lnTo>
                <a:lnTo>
                  <a:pt x="4043583" y="3342414"/>
                </a:lnTo>
                <a:lnTo>
                  <a:pt x="4052399" y="3385355"/>
                </a:lnTo>
                <a:lnTo>
                  <a:pt x="4060930" y="3428581"/>
                </a:lnTo>
                <a:lnTo>
                  <a:pt x="4069462" y="3471807"/>
                </a:lnTo>
                <a:lnTo>
                  <a:pt x="4077424" y="3515032"/>
                </a:lnTo>
                <a:lnTo>
                  <a:pt x="4085387" y="3558258"/>
                </a:lnTo>
                <a:lnTo>
                  <a:pt x="4093065" y="3601768"/>
                </a:lnTo>
                <a:lnTo>
                  <a:pt x="4100459" y="3644993"/>
                </a:lnTo>
                <a:lnTo>
                  <a:pt x="4107000" y="3687934"/>
                </a:lnTo>
                <a:lnTo>
                  <a:pt x="4113825" y="3731729"/>
                </a:lnTo>
                <a:lnTo>
                  <a:pt x="4120366" y="3775239"/>
                </a:lnTo>
                <a:lnTo>
                  <a:pt x="4126338" y="3818180"/>
                </a:lnTo>
                <a:lnTo>
                  <a:pt x="4132025" y="3861406"/>
                </a:lnTo>
                <a:lnTo>
                  <a:pt x="4137428" y="3904916"/>
                </a:lnTo>
                <a:lnTo>
                  <a:pt x="4139135" y="3921410"/>
                </a:lnTo>
                <a:lnTo>
                  <a:pt x="4139703" y="3937904"/>
                </a:lnTo>
                <a:lnTo>
                  <a:pt x="4139988" y="3954113"/>
                </a:lnTo>
                <a:lnTo>
                  <a:pt x="4139419" y="3970038"/>
                </a:lnTo>
                <a:lnTo>
                  <a:pt x="4138281" y="3985395"/>
                </a:lnTo>
                <a:lnTo>
                  <a:pt x="4135438" y="4000183"/>
                </a:lnTo>
                <a:lnTo>
                  <a:pt x="4133163" y="4014970"/>
                </a:lnTo>
                <a:lnTo>
                  <a:pt x="4129181" y="4028621"/>
                </a:lnTo>
                <a:lnTo>
                  <a:pt x="4124631" y="4042270"/>
                </a:lnTo>
                <a:lnTo>
                  <a:pt x="4119512" y="4055352"/>
                </a:lnTo>
                <a:lnTo>
                  <a:pt x="4113541" y="4068149"/>
                </a:lnTo>
                <a:lnTo>
                  <a:pt x="4107000" y="4080377"/>
                </a:lnTo>
                <a:lnTo>
                  <a:pt x="4099322" y="4091468"/>
                </a:lnTo>
                <a:lnTo>
                  <a:pt x="4091359" y="4102274"/>
                </a:lnTo>
                <a:lnTo>
                  <a:pt x="4082259" y="4113081"/>
                </a:lnTo>
                <a:lnTo>
                  <a:pt x="4072874" y="4122465"/>
                </a:lnTo>
                <a:lnTo>
                  <a:pt x="4067187" y="4128153"/>
                </a:lnTo>
                <a:lnTo>
                  <a:pt x="4061215" y="4133556"/>
                </a:lnTo>
                <a:lnTo>
                  <a:pt x="4055243" y="4137822"/>
                </a:lnTo>
                <a:lnTo>
                  <a:pt x="4048702" y="4142656"/>
                </a:lnTo>
                <a:lnTo>
                  <a:pt x="4042161" y="4146922"/>
                </a:lnTo>
                <a:lnTo>
                  <a:pt x="4035621" y="4151756"/>
                </a:lnTo>
                <a:lnTo>
                  <a:pt x="4028511" y="4155453"/>
                </a:lnTo>
                <a:lnTo>
                  <a:pt x="4021686" y="4159435"/>
                </a:lnTo>
                <a:lnTo>
                  <a:pt x="4006898" y="4166828"/>
                </a:lnTo>
                <a:lnTo>
                  <a:pt x="3990973" y="4172516"/>
                </a:lnTo>
                <a:lnTo>
                  <a:pt x="3975332" y="4177919"/>
                </a:lnTo>
                <a:lnTo>
                  <a:pt x="3958838" y="4182469"/>
                </a:lnTo>
                <a:lnTo>
                  <a:pt x="3941491" y="4186166"/>
                </a:lnTo>
                <a:lnTo>
                  <a:pt x="3923575" y="4188725"/>
                </a:lnTo>
                <a:lnTo>
                  <a:pt x="3905091" y="4190716"/>
                </a:lnTo>
                <a:lnTo>
                  <a:pt x="3886037" y="4191569"/>
                </a:lnTo>
                <a:lnTo>
                  <a:pt x="3867268" y="4191569"/>
                </a:lnTo>
                <a:lnTo>
                  <a:pt x="3847362" y="4190432"/>
                </a:lnTo>
                <a:lnTo>
                  <a:pt x="3827740" y="4189010"/>
                </a:lnTo>
                <a:lnTo>
                  <a:pt x="3807549" y="4185882"/>
                </a:lnTo>
                <a:lnTo>
                  <a:pt x="3768589" y="4180478"/>
                </a:lnTo>
                <a:lnTo>
                  <a:pt x="3728776" y="4174222"/>
                </a:lnTo>
                <a:lnTo>
                  <a:pt x="3687541" y="4169388"/>
                </a:lnTo>
                <a:lnTo>
                  <a:pt x="3645737" y="4164553"/>
                </a:lnTo>
                <a:lnTo>
                  <a:pt x="3603365" y="4160856"/>
                </a:lnTo>
                <a:lnTo>
                  <a:pt x="3561561" y="4157159"/>
                </a:lnTo>
                <a:lnTo>
                  <a:pt x="3519757" y="4154600"/>
                </a:lnTo>
                <a:lnTo>
                  <a:pt x="3478807" y="4152894"/>
                </a:lnTo>
                <a:lnTo>
                  <a:pt x="3438709" y="4152041"/>
                </a:lnTo>
                <a:lnTo>
                  <a:pt x="3400034" y="4152041"/>
                </a:lnTo>
                <a:lnTo>
                  <a:pt x="3381549" y="4152894"/>
                </a:lnTo>
                <a:lnTo>
                  <a:pt x="3363349" y="4153463"/>
                </a:lnTo>
                <a:lnTo>
                  <a:pt x="3346002" y="4154316"/>
                </a:lnTo>
                <a:lnTo>
                  <a:pt x="3328655" y="4155738"/>
                </a:lnTo>
                <a:lnTo>
                  <a:pt x="3312161" y="4157444"/>
                </a:lnTo>
                <a:lnTo>
                  <a:pt x="3296236" y="4159719"/>
                </a:lnTo>
                <a:lnTo>
                  <a:pt x="3280879" y="4161994"/>
                </a:lnTo>
                <a:lnTo>
                  <a:pt x="3266376" y="4164553"/>
                </a:lnTo>
                <a:lnTo>
                  <a:pt x="3252726" y="4167397"/>
                </a:lnTo>
                <a:lnTo>
                  <a:pt x="3240497" y="4171094"/>
                </a:lnTo>
                <a:lnTo>
                  <a:pt x="3228269" y="4174791"/>
                </a:lnTo>
                <a:lnTo>
                  <a:pt x="3217463" y="4178772"/>
                </a:lnTo>
                <a:lnTo>
                  <a:pt x="3196987" y="4187872"/>
                </a:lnTo>
                <a:lnTo>
                  <a:pt x="3177365" y="4198394"/>
                </a:lnTo>
                <a:lnTo>
                  <a:pt x="3158312" y="4210623"/>
                </a:lnTo>
                <a:lnTo>
                  <a:pt x="3140680" y="4223135"/>
                </a:lnTo>
                <a:lnTo>
                  <a:pt x="3123902" y="4237070"/>
                </a:lnTo>
                <a:lnTo>
                  <a:pt x="3107124" y="4252142"/>
                </a:lnTo>
                <a:lnTo>
                  <a:pt x="3092052" y="4267783"/>
                </a:lnTo>
                <a:lnTo>
                  <a:pt x="3077833" y="4285414"/>
                </a:lnTo>
                <a:lnTo>
                  <a:pt x="3064182" y="4302477"/>
                </a:lnTo>
                <a:lnTo>
                  <a:pt x="3051670" y="4321246"/>
                </a:lnTo>
                <a:lnTo>
                  <a:pt x="3040295" y="4341153"/>
                </a:lnTo>
                <a:lnTo>
                  <a:pt x="3028919" y="4361059"/>
                </a:lnTo>
                <a:lnTo>
                  <a:pt x="3019251" y="4382103"/>
                </a:lnTo>
                <a:lnTo>
                  <a:pt x="3010719" y="4403716"/>
                </a:lnTo>
                <a:lnTo>
                  <a:pt x="3002757" y="4425897"/>
                </a:lnTo>
                <a:lnTo>
                  <a:pt x="2995931" y="4448648"/>
                </a:lnTo>
                <a:lnTo>
                  <a:pt x="2990244" y="4472536"/>
                </a:lnTo>
                <a:lnTo>
                  <a:pt x="2985409" y="4496139"/>
                </a:lnTo>
                <a:lnTo>
                  <a:pt x="2981144" y="4520880"/>
                </a:lnTo>
                <a:lnTo>
                  <a:pt x="2978300" y="4545905"/>
                </a:lnTo>
                <a:lnTo>
                  <a:pt x="2976594" y="4570931"/>
                </a:lnTo>
                <a:lnTo>
                  <a:pt x="2976309" y="4596241"/>
                </a:lnTo>
                <a:lnTo>
                  <a:pt x="2976594" y="4622688"/>
                </a:lnTo>
                <a:lnTo>
                  <a:pt x="2977731" y="4648282"/>
                </a:lnTo>
                <a:lnTo>
                  <a:pt x="2980006" y="4675014"/>
                </a:lnTo>
                <a:lnTo>
                  <a:pt x="2983703" y="4701461"/>
                </a:lnTo>
                <a:lnTo>
                  <a:pt x="2988538" y="4727908"/>
                </a:lnTo>
                <a:lnTo>
                  <a:pt x="2994225" y="4754640"/>
                </a:lnTo>
                <a:lnTo>
                  <a:pt x="3001335" y="4781656"/>
                </a:lnTo>
                <a:lnTo>
                  <a:pt x="3009582" y="4808672"/>
                </a:lnTo>
                <a:lnTo>
                  <a:pt x="3018966" y="4835119"/>
                </a:lnTo>
                <a:lnTo>
                  <a:pt x="3029204" y="4862419"/>
                </a:lnTo>
                <a:lnTo>
                  <a:pt x="3036029" y="4877207"/>
                </a:lnTo>
                <a:lnTo>
                  <a:pt x="3043138" y="4892848"/>
                </a:lnTo>
                <a:lnTo>
                  <a:pt x="3050532" y="4908204"/>
                </a:lnTo>
                <a:lnTo>
                  <a:pt x="3058495" y="4922992"/>
                </a:lnTo>
                <a:lnTo>
                  <a:pt x="3066742" y="4938064"/>
                </a:lnTo>
                <a:lnTo>
                  <a:pt x="3074989" y="4952567"/>
                </a:lnTo>
                <a:lnTo>
                  <a:pt x="3084089" y="4966786"/>
                </a:lnTo>
                <a:lnTo>
                  <a:pt x="3093189" y="4981005"/>
                </a:lnTo>
                <a:lnTo>
                  <a:pt x="3102005" y="4994371"/>
                </a:lnTo>
                <a:lnTo>
                  <a:pt x="3111958" y="5008305"/>
                </a:lnTo>
                <a:lnTo>
                  <a:pt x="3122196" y="5021387"/>
                </a:lnTo>
                <a:lnTo>
                  <a:pt x="3132149" y="5034753"/>
                </a:lnTo>
                <a:lnTo>
                  <a:pt x="3142102" y="5046981"/>
                </a:lnTo>
                <a:lnTo>
                  <a:pt x="3153477" y="5059494"/>
                </a:lnTo>
                <a:lnTo>
                  <a:pt x="3164284" y="5070869"/>
                </a:lnTo>
                <a:lnTo>
                  <a:pt x="3175943" y="5082528"/>
                </a:lnTo>
                <a:lnTo>
                  <a:pt x="3189025" y="5095610"/>
                </a:lnTo>
                <a:lnTo>
                  <a:pt x="3202675" y="5108123"/>
                </a:lnTo>
                <a:lnTo>
                  <a:pt x="3216041" y="5119782"/>
                </a:lnTo>
                <a:lnTo>
                  <a:pt x="3230260" y="5131157"/>
                </a:lnTo>
                <a:lnTo>
                  <a:pt x="3243910" y="5141964"/>
                </a:lnTo>
                <a:lnTo>
                  <a:pt x="3258413" y="5151917"/>
                </a:lnTo>
                <a:lnTo>
                  <a:pt x="3272632" y="5161586"/>
                </a:lnTo>
                <a:lnTo>
                  <a:pt x="3287420" y="5170117"/>
                </a:lnTo>
                <a:lnTo>
                  <a:pt x="3302208" y="5178649"/>
                </a:lnTo>
                <a:lnTo>
                  <a:pt x="3316711" y="5186895"/>
                </a:lnTo>
                <a:lnTo>
                  <a:pt x="3331783" y="5194005"/>
                </a:lnTo>
                <a:lnTo>
                  <a:pt x="3346571" y="5200830"/>
                </a:lnTo>
                <a:lnTo>
                  <a:pt x="3361643" y="5206802"/>
                </a:lnTo>
                <a:lnTo>
                  <a:pt x="3377284" y="5212205"/>
                </a:lnTo>
                <a:lnTo>
                  <a:pt x="3392356" y="5217608"/>
                </a:lnTo>
                <a:lnTo>
                  <a:pt x="3407996" y="5221874"/>
                </a:lnTo>
                <a:lnTo>
                  <a:pt x="3423069" y="5225571"/>
                </a:lnTo>
                <a:lnTo>
                  <a:pt x="3438141" y="5228699"/>
                </a:lnTo>
                <a:lnTo>
                  <a:pt x="3453213" y="5231259"/>
                </a:lnTo>
                <a:lnTo>
                  <a:pt x="3468569" y="5233534"/>
                </a:lnTo>
                <a:lnTo>
                  <a:pt x="3483926" y="5234671"/>
                </a:lnTo>
                <a:lnTo>
                  <a:pt x="3498998" y="5235524"/>
                </a:lnTo>
                <a:lnTo>
                  <a:pt x="3514639" y="5235809"/>
                </a:lnTo>
                <a:lnTo>
                  <a:pt x="3529142" y="5235524"/>
                </a:lnTo>
                <a:lnTo>
                  <a:pt x="3544783" y="5234102"/>
                </a:lnTo>
                <a:lnTo>
                  <a:pt x="3559570" y="5232396"/>
                </a:lnTo>
                <a:lnTo>
                  <a:pt x="3574358" y="5230121"/>
                </a:lnTo>
                <a:lnTo>
                  <a:pt x="3588861" y="5226993"/>
                </a:lnTo>
                <a:lnTo>
                  <a:pt x="3603649" y="5223580"/>
                </a:lnTo>
                <a:lnTo>
                  <a:pt x="3617868" y="5219030"/>
                </a:lnTo>
                <a:lnTo>
                  <a:pt x="3632087" y="5214480"/>
                </a:lnTo>
                <a:lnTo>
                  <a:pt x="3646590" y="5208508"/>
                </a:lnTo>
                <a:lnTo>
                  <a:pt x="3655122" y="5205096"/>
                </a:lnTo>
                <a:lnTo>
                  <a:pt x="3665075" y="5201399"/>
                </a:lnTo>
                <a:lnTo>
                  <a:pt x="3675028" y="5197133"/>
                </a:lnTo>
                <a:lnTo>
                  <a:pt x="3686403" y="5192583"/>
                </a:lnTo>
                <a:lnTo>
                  <a:pt x="3697779" y="5188033"/>
                </a:lnTo>
                <a:lnTo>
                  <a:pt x="3710291" y="5183483"/>
                </a:lnTo>
                <a:lnTo>
                  <a:pt x="3722804" y="5178364"/>
                </a:lnTo>
                <a:lnTo>
                  <a:pt x="3736170" y="5172961"/>
                </a:lnTo>
                <a:lnTo>
                  <a:pt x="3758351" y="5164430"/>
                </a:lnTo>
                <a:lnTo>
                  <a:pt x="3782239" y="5154761"/>
                </a:lnTo>
                <a:lnTo>
                  <a:pt x="3806696" y="5145661"/>
                </a:lnTo>
                <a:lnTo>
                  <a:pt x="3832290" y="5134854"/>
                </a:lnTo>
                <a:lnTo>
                  <a:pt x="3859590" y="5124616"/>
                </a:lnTo>
                <a:lnTo>
                  <a:pt x="3886606" y="5112957"/>
                </a:lnTo>
                <a:lnTo>
                  <a:pt x="3915044" y="5101582"/>
                </a:lnTo>
                <a:lnTo>
                  <a:pt x="3944051" y="5089638"/>
                </a:lnTo>
                <a:lnTo>
                  <a:pt x="3952013" y="5086225"/>
                </a:lnTo>
                <a:lnTo>
                  <a:pt x="3961113" y="5083381"/>
                </a:lnTo>
                <a:lnTo>
                  <a:pt x="3969929" y="5080253"/>
                </a:lnTo>
                <a:lnTo>
                  <a:pt x="3979598" y="5077978"/>
                </a:lnTo>
                <a:lnTo>
                  <a:pt x="3989267" y="5076272"/>
                </a:lnTo>
                <a:lnTo>
                  <a:pt x="3998936" y="5074566"/>
                </a:lnTo>
                <a:lnTo>
                  <a:pt x="4009174" y="5073428"/>
                </a:lnTo>
                <a:lnTo>
                  <a:pt x="4019411" y="5073997"/>
                </a:lnTo>
                <a:lnTo>
                  <a:pt x="4029649" y="5073997"/>
                </a:lnTo>
                <a:lnTo>
                  <a:pt x="4039886" y="5076272"/>
                </a:lnTo>
                <a:lnTo>
                  <a:pt x="4049840" y="5078831"/>
                </a:lnTo>
                <a:lnTo>
                  <a:pt x="4060077" y="5082244"/>
                </a:lnTo>
                <a:lnTo>
                  <a:pt x="4065196" y="5083950"/>
                </a:lnTo>
                <a:lnTo>
                  <a:pt x="4070030" y="5086510"/>
                </a:lnTo>
                <a:lnTo>
                  <a:pt x="4074865" y="5089069"/>
                </a:lnTo>
                <a:lnTo>
                  <a:pt x="4079700" y="5092766"/>
                </a:lnTo>
                <a:lnTo>
                  <a:pt x="4084249" y="5095610"/>
                </a:lnTo>
                <a:lnTo>
                  <a:pt x="4089653" y="5099307"/>
                </a:lnTo>
                <a:lnTo>
                  <a:pt x="4093918" y="5103572"/>
                </a:lnTo>
                <a:lnTo>
                  <a:pt x="4098753" y="5107838"/>
                </a:lnTo>
                <a:lnTo>
                  <a:pt x="4106715" y="5116370"/>
                </a:lnTo>
                <a:lnTo>
                  <a:pt x="4114109" y="5126038"/>
                </a:lnTo>
                <a:lnTo>
                  <a:pt x="4120934" y="5136845"/>
                </a:lnTo>
                <a:lnTo>
                  <a:pt x="4126906" y="5147936"/>
                </a:lnTo>
                <a:lnTo>
                  <a:pt x="4132594" y="5160448"/>
                </a:lnTo>
                <a:lnTo>
                  <a:pt x="4137997" y="5173245"/>
                </a:lnTo>
                <a:lnTo>
                  <a:pt x="4142547" y="5186895"/>
                </a:lnTo>
                <a:lnTo>
                  <a:pt x="4145960" y="5201114"/>
                </a:lnTo>
                <a:lnTo>
                  <a:pt x="4149088" y="5216186"/>
                </a:lnTo>
                <a:lnTo>
                  <a:pt x="4151363" y="5232112"/>
                </a:lnTo>
                <a:lnTo>
                  <a:pt x="4153354" y="5248321"/>
                </a:lnTo>
                <a:lnTo>
                  <a:pt x="4154491" y="5265384"/>
                </a:lnTo>
                <a:lnTo>
                  <a:pt x="4155344" y="5282731"/>
                </a:lnTo>
                <a:lnTo>
                  <a:pt x="4155060" y="5300647"/>
                </a:lnTo>
                <a:lnTo>
                  <a:pt x="4153922" y="5319416"/>
                </a:lnTo>
                <a:lnTo>
                  <a:pt x="4152500" y="5337901"/>
                </a:lnTo>
                <a:lnTo>
                  <a:pt x="4146813" y="5391933"/>
                </a:lnTo>
                <a:lnTo>
                  <a:pt x="4140841" y="5445680"/>
                </a:lnTo>
                <a:lnTo>
                  <a:pt x="4134016" y="5499143"/>
                </a:lnTo>
                <a:lnTo>
                  <a:pt x="4127191" y="5552607"/>
                </a:lnTo>
                <a:lnTo>
                  <a:pt x="4119797" y="5606639"/>
                </a:lnTo>
                <a:lnTo>
                  <a:pt x="4112403" y="5660102"/>
                </a:lnTo>
                <a:lnTo>
                  <a:pt x="4104156" y="5713850"/>
                </a:lnTo>
                <a:lnTo>
                  <a:pt x="4095340" y="5767028"/>
                </a:lnTo>
                <a:lnTo>
                  <a:pt x="4086240" y="5820492"/>
                </a:lnTo>
                <a:lnTo>
                  <a:pt x="4076287" y="5873671"/>
                </a:lnTo>
                <a:lnTo>
                  <a:pt x="4066049" y="5927134"/>
                </a:lnTo>
                <a:lnTo>
                  <a:pt x="4055812" y="5980028"/>
                </a:lnTo>
                <a:lnTo>
                  <a:pt x="4045290" y="6032638"/>
                </a:lnTo>
                <a:lnTo>
                  <a:pt x="4033914" y="6085533"/>
                </a:lnTo>
                <a:lnTo>
                  <a:pt x="4021686" y="6138143"/>
                </a:lnTo>
                <a:lnTo>
                  <a:pt x="4010027" y="6190753"/>
                </a:lnTo>
                <a:lnTo>
                  <a:pt x="3965948" y="6200706"/>
                </a:lnTo>
                <a:lnTo>
                  <a:pt x="3921869" y="6211228"/>
                </a:lnTo>
                <a:lnTo>
                  <a:pt x="3877790" y="6220613"/>
                </a:lnTo>
                <a:lnTo>
                  <a:pt x="3833712" y="6229997"/>
                </a:lnTo>
                <a:lnTo>
                  <a:pt x="3789349" y="6238529"/>
                </a:lnTo>
                <a:lnTo>
                  <a:pt x="3745270" y="6247344"/>
                </a:lnTo>
                <a:lnTo>
                  <a:pt x="3701191" y="6256160"/>
                </a:lnTo>
                <a:lnTo>
                  <a:pt x="3657112" y="6263839"/>
                </a:lnTo>
                <a:lnTo>
                  <a:pt x="3612465" y="6271517"/>
                </a:lnTo>
                <a:lnTo>
                  <a:pt x="3568102" y="6278911"/>
                </a:lnTo>
                <a:lnTo>
                  <a:pt x="3523739" y="6286304"/>
                </a:lnTo>
                <a:lnTo>
                  <a:pt x="3479660" y="6292845"/>
                </a:lnTo>
                <a:lnTo>
                  <a:pt x="3435297" y="6299670"/>
                </a:lnTo>
                <a:lnTo>
                  <a:pt x="3391503" y="6305358"/>
                </a:lnTo>
                <a:lnTo>
                  <a:pt x="3347139" y="6311614"/>
                </a:lnTo>
                <a:lnTo>
                  <a:pt x="3303345" y="6316733"/>
                </a:lnTo>
                <a:lnTo>
                  <a:pt x="3286282" y="6319008"/>
                </a:lnTo>
                <a:lnTo>
                  <a:pt x="3270357" y="6319577"/>
                </a:lnTo>
                <a:lnTo>
                  <a:pt x="3254148" y="6319861"/>
                </a:lnTo>
                <a:lnTo>
                  <a:pt x="3239075" y="6319577"/>
                </a:lnTo>
                <a:lnTo>
                  <a:pt x="3223719" y="6317870"/>
                </a:lnTo>
                <a:lnTo>
                  <a:pt x="3208931" y="6316164"/>
                </a:lnTo>
                <a:lnTo>
                  <a:pt x="3194712" y="6313320"/>
                </a:lnTo>
                <a:lnTo>
                  <a:pt x="3180778" y="6309623"/>
                </a:lnTo>
                <a:lnTo>
                  <a:pt x="3167696" y="6305642"/>
                </a:lnTo>
                <a:lnTo>
                  <a:pt x="3154899" y="6300239"/>
                </a:lnTo>
                <a:lnTo>
                  <a:pt x="3142387" y="6294551"/>
                </a:lnTo>
                <a:lnTo>
                  <a:pt x="3130443" y="6288295"/>
                </a:lnTo>
                <a:lnTo>
                  <a:pt x="3118783" y="6281186"/>
                </a:lnTo>
                <a:lnTo>
                  <a:pt x="3107977" y="6273223"/>
                </a:lnTo>
                <a:lnTo>
                  <a:pt x="3097455" y="6264976"/>
                </a:lnTo>
                <a:lnTo>
                  <a:pt x="3087786" y="6255876"/>
                </a:lnTo>
                <a:lnTo>
                  <a:pt x="3082383" y="6249904"/>
                </a:lnTo>
                <a:lnTo>
                  <a:pt x="3076980" y="6243932"/>
                </a:lnTo>
                <a:lnTo>
                  <a:pt x="3072429" y="6238244"/>
                </a:lnTo>
                <a:lnTo>
                  <a:pt x="3067311" y="6231988"/>
                </a:lnTo>
                <a:lnTo>
                  <a:pt x="3062760" y="6225163"/>
                </a:lnTo>
                <a:lnTo>
                  <a:pt x="3058210" y="6218338"/>
                </a:lnTo>
                <a:lnTo>
                  <a:pt x="3053660" y="6211513"/>
                </a:lnTo>
                <a:lnTo>
                  <a:pt x="3049963" y="6204403"/>
                </a:lnTo>
                <a:lnTo>
                  <a:pt x="3046267" y="6197294"/>
                </a:lnTo>
                <a:lnTo>
                  <a:pt x="3042570" y="6189615"/>
                </a:lnTo>
                <a:lnTo>
                  <a:pt x="3039441" y="6181937"/>
                </a:lnTo>
                <a:lnTo>
                  <a:pt x="3036029" y="6173975"/>
                </a:lnTo>
                <a:lnTo>
                  <a:pt x="3030910" y="6157481"/>
                </a:lnTo>
                <a:lnTo>
                  <a:pt x="3026360" y="6140987"/>
                </a:lnTo>
                <a:lnTo>
                  <a:pt x="3022663" y="6123640"/>
                </a:lnTo>
                <a:lnTo>
                  <a:pt x="3019251" y="6105439"/>
                </a:lnTo>
                <a:lnTo>
                  <a:pt x="3017544" y="6087239"/>
                </a:lnTo>
                <a:lnTo>
                  <a:pt x="3016407" y="6067901"/>
                </a:lnTo>
                <a:lnTo>
                  <a:pt x="3016975" y="6048564"/>
                </a:lnTo>
                <a:lnTo>
                  <a:pt x="3017260" y="6028373"/>
                </a:lnTo>
                <a:lnTo>
                  <a:pt x="3019251" y="6008182"/>
                </a:lnTo>
                <a:lnTo>
                  <a:pt x="3022379" y="5987422"/>
                </a:lnTo>
                <a:lnTo>
                  <a:pt x="3028351" y="5949031"/>
                </a:lnTo>
                <a:lnTo>
                  <a:pt x="3034038" y="5908649"/>
                </a:lnTo>
                <a:lnTo>
                  <a:pt x="3039157" y="5867130"/>
                </a:lnTo>
                <a:lnTo>
                  <a:pt x="3043707" y="5825611"/>
                </a:lnTo>
                <a:lnTo>
                  <a:pt x="3047689" y="5782954"/>
                </a:lnTo>
                <a:lnTo>
                  <a:pt x="3051385" y="5741150"/>
                </a:lnTo>
                <a:lnTo>
                  <a:pt x="3053945" y="5699346"/>
                </a:lnTo>
                <a:lnTo>
                  <a:pt x="3055935" y="5658111"/>
                </a:lnTo>
                <a:lnTo>
                  <a:pt x="3056504" y="5618298"/>
                </a:lnTo>
                <a:lnTo>
                  <a:pt x="3056220" y="5579338"/>
                </a:lnTo>
                <a:lnTo>
                  <a:pt x="3055935" y="5560854"/>
                </a:lnTo>
                <a:lnTo>
                  <a:pt x="3055082" y="5542938"/>
                </a:lnTo>
                <a:lnTo>
                  <a:pt x="3053945" y="5525306"/>
                </a:lnTo>
                <a:lnTo>
                  <a:pt x="3052807" y="5508244"/>
                </a:lnTo>
                <a:lnTo>
                  <a:pt x="3051385" y="5491465"/>
                </a:lnTo>
                <a:lnTo>
                  <a:pt x="3049110" y="5475540"/>
                </a:lnTo>
                <a:lnTo>
                  <a:pt x="3046835" y="5460752"/>
                </a:lnTo>
                <a:lnTo>
                  <a:pt x="3044276" y="5446818"/>
                </a:lnTo>
                <a:lnTo>
                  <a:pt x="3041432" y="5433168"/>
                </a:lnTo>
                <a:lnTo>
                  <a:pt x="3037451" y="5420086"/>
                </a:lnTo>
                <a:lnTo>
                  <a:pt x="3034038" y="5408711"/>
                </a:lnTo>
                <a:lnTo>
                  <a:pt x="3029773" y="5397620"/>
                </a:lnTo>
                <a:lnTo>
                  <a:pt x="3022948" y="5382264"/>
                </a:lnTo>
                <a:lnTo>
                  <a:pt x="3014985" y="5366907"/>
                </a:lnTo>
                <a:lnTo>
                  <a:pt x="3006453" y="5351551"/>
                </a:lnTo>
                <a:lnTo>
                  <a:pt x="2997069" y="5337616"/>
                </a:lnTo>
                <a:lnTo>
                  <a:pt x="2987400" y="5323397"/>
                </a:lnTo>
                <a:lnTo>
                  <a:pt x="2976594" y="5309747"/>
                </a:lnTo>
                <a:lnTo>
                  <a:pt x="2965503" y="5296950"/>
                </a:lnTo>
                <a:lnTo>
                  <a:pt x="2953275" y="5284153"/>
                </a:lnTo>
                <a:lnTo>
                  <a:pt x="2940193" y="5271640"/>
                </a:lnTo>
                <a:lnTo>
                  <a:pt x="2926259" y="5259981"/>
                </a:lnTo>
                <a:lnTo>
                  <a:pt x="2911471" y="5248606"/>
                </a:lnTo>
                <a:lnTo>
                  <a:pt x="2896967" y="5237515"/>
                </a:lnTo>
                <a:lnTo>
                  <a:pt x="2881611" y="5227277"/>
                </a:lnTo>
                <a:lnTo>
                  <a:pt x="2865686" y="5218177"/>
                </a:lnTo>
                <a:lnTo>
                  <a:pt x="2848908" y="5209361"/>
                </a:lnTo>
                <a:lnTo>
                  <a:pt x="2831845" y="5201399"/>
                </a:lnTo>
                <a:lnTo>
                  <a:pt x="2814498" y="5193721"/>
                </a:lnTo>
                <a:lnTo>
                  <a:pt x="2796582" y="5187180"/>
                </a:lnTo>
                <a:lnTo>
                  <a:pt x="2778382" y="5180924"/>
                </a:lnTo>
                <a:lnTo>
                  <a:pt x="2760181" y="5175236"/>
                </a:lnTo>
                <a:lnTo>
                  <a:pt x="2741128" y="5170970"/>
                </a:lnTo>
                <a:lnTo>
                  <a:pt x="2722074" y="5166705"/>
                </a:lnTo>
                <a:lnTo>
                  <a:pt x="2702452" y="5163008"/>
                </a:lnTo>
                <a:lnTo>
                  <a:pt x="2682261" y="5160448"/>
                </a:lnTo>
                <a:lnTo>
                  <a:pt x="2662355" y="5158173"/>
                </a:lnTo>
                <a:lnTo>
                  <a:pt x="2641880" y="5157036"/>
                </a:lnTo>
                <a:lnTo>
                  <a:pt x="2621689" y="5156183"/>
                </a:lnTo>
                <a:lnTo>
                  <a:pt x="2601214" y="5156183"/>
                </a:lnTo>
                <a:lnTo>
                  <a:pt x="2580169" y="5156751"/>
                </a:lnTo>
                <a:lnTo>
                  <a:pt x="2559410" y="5158173"/>
                </a:lnTo>
                <a:lnTo>
                  <a:pt x="2537797" y="5159879"/>
                </a:lnTo>
                <a:lnTo>
                  <a:pt x="2516753" y="5162723"/>
                </a:lnTo>
                <a:lnTo>
                  <a:pt x="2495709" y="5166136"/>
                </a:lnTo>
                <a:lnTo>
                  <a:pt x="2474380" y="5170401"/>
                </a:lnTo>
                <a:lnTo>
                  <a:pt x="2453052" y="5175236"/>
                </a:lnTo>
                <a:lnTo>
                  <a:pt x="2431724" y="5180639"/>
                </a:lnTo>
                <a:lnTo>
                  <a:pt x="2410395" y="5187180"/>
                </a:lnTo>
                <a:lnTo>
                  <a:pt x="2389351" y="5194005"/>
                </a:lnTo>
                <a:lnTo>
                  <a:pt x="2367738" y="5201968"/>
                </a:lnTo>
                <a:lnTo>
                  <a:pt x="2346694" y="5209930"/>
                </a:lnTo>
                <a:lnTo>
                  <a:pt x="2320532" y="5221874"/>
                </a:lnTo>
                <a:lnTo>
                  <a:pt x="2294937" y="5233818"/>
                </a:lnTo>
                <a:lnTo>
                  <a:pt x="2269912" y="5247468"/>
                </a:lnTo>
                <a:lnTo>
                  <a:pt x="2246877" y="5261971"/>
                </a:lnTo>
                <a:lnTo>
                  <a:pt x="2223843" y="5276475"/>
                </a:lnTo>
                <a:lnTo>
                  <a:pt x="2201377" y="5292116"/>
                </a:lnTo>
                <a:lnTo>
                  <a:pt x="2180333" y="5308610"/>
                </a:lnTo>
                <a:lnTo>
                  <a:pt x="2159573" y="5325388"/>
                </a:lnTo>
                <a:lnTo>
                  <a:pt x="2140520" y="5343304"/>
                </a:lnTo>
                <a:lnTo>
                  <a:pt x="2122035" y="5361220"/>
                </a:lnTo>
                <a:lnTo>
                  <a:pt x="2104404" y="5379989"/>
                </a:lnTo>
                <a:lnTo>
                  <a:pt x="2087625" y="5399042"/>
                </a:lnTo>
                <a:lnTo>
                  <a:pt x="2072553" y="5418664"/>
                </a:lnTo>
                <a:lnTo>
                  <a:pt x="2057765" y="5438571"/>
                </a:lnTo>
                <a:lnTo>
                  <a:pt x="2044684" y="5459615"/>
                </a:lnTo>
                <a:lnTo>
                  <a:pt x="2032171" y="5480090"/>
                </a:lnTo>
                <a:lnTo>
                  <a:pt x="2020796" y="5501134"/>
                </a:lnTo>
                <a:lnTo>
                  <a:pt x="2010559" y="5522747"/>
                </a:lnTo>
                <a:lnTo>
                  <a:pt x="2002027" y="5544360"/>
                </a:lnTo>
                <a:lnTo>
                  <a:pt x="1994065" y="5565972"/>
                </a:lnTo>
                <a:lnTo>
                  <a:pt x="1987808" y="5588154"/>
                </a:lnTo>
                <a:lnTo>
                  <a:pt x="1982121" y="5610336"/>
                </a:lnTo>
                <a:lnTo>
                  <a:pt x="1977855" y="5631664"/>
                </a:lnTo>
                <a:lnTo>
                  <a:pt x="1974727" y="5654699"/>
                </a:lnTo>
                <a:lnTo>
                  <a:pt x="1973021" y="5676312"/>
                </a:lnTo>
                <a:lnTo>
                  <a:pt x="1973021" y="5698493"/>
                </a:lnTo>
                <a:lnTo>
                  <a:pt x="1973589" y="5720675"/>
                </a:lnTo>
                <a:lnTo>
                  <a:pt x="1976149" y="5742003"/>
                </a:lnTo>
                <a:lnTo>
                  <a:pt x="1979846" y="5763900"/>
                </a:lnTo>
                <a:lnTo>
                  <a:pt x="1984964" y="5785513"/>
                </a:lnTo>
                <a:lnTo>
                  <a:pt x="1991790" y="5806557"/>
                </a:lnTo>
                <a:lnTo>
                  <a:pt x="1999183" y="5827601"/>
                </a:lnTo>
                <a:lnTo>
                  <a:pt x="2003449" y="5836986"/>
                </a:lnTo>
                <a:lnTo>
                  <a:pt x="2007146" y="5846939"/>
                </a:lnTo>
                <a:lnTo>
                  <a:pt x="2011981" y="5857461"/>
                </a:lnTo>
                <a:lnTo>
                  <a:pt x="2015962" y="5869405"/>
                </a:lnTo>
                <a:lnTo>
                  <a:pt x="2021081" y="5881918"/>
                </a:lnTo>
                <a:lnTo>
                  <a:pt x="2026484" y="5894715"/>
                </a:lnTo>
                <a:lnTo>
                  <a:pt x="2031603" y="5908365"/>
                </a:lnTo>
                <a:lnTo>
                  <a:pt x="2037290" y="5922015"/>
                </a:lnTo>
                <a:lnTo>
                  <a:pt x="2045537" y="5943912"/>
                </a:lnTo>
                <a:lnTo>
                  <a:pt x="2054922" y="5966947"/>
                </a:lnTo>
                <a:lnTo>
                  <a:pt x="2064306" y="5991688"/>
                </a:lnTo>
                <a:lnTo>
                  <a:pt x="2074259" y="6016429"/>
                </a:lnTo>
                <a:lnTo>
                  <a:pt x="2085066" y="6042592"/>
                </a:lnTo>
                <a:lnTo>
                  <a:pt x="2095872" y="6069323"/>
                </a:lnTo>
                <a:lnTo>
                  <a:pt x="2106963" y="6096908"/>
                </a:lnTo>
                <a:lnTo>
                  <a:pt x="2118338" y="6124777"/>
                </a:lnTo>
                <a:lnTo>
                  <a:pt x="2121182" y="6132171"/>
                </a:lnTo>
                <a:lnTo>
                  <a:pt x="2124310" y="6139849"/>
                </a:lnTo>
                <a:lnTo>
                  <a:pt x="2126585" y="6147812"/>
                </a:lnTo>
                <a:lnTo>
                  <a:pt x="2129145" y="6156628"/>
                </a:lnTo>
                <a:lnTo>
                  <a:pt x="2131420" y="6165159"/>
                </a:lnTo>
                <a:lnTo>
                  <a:pt x="2132557" y="6173690"/>
                </a:lnTo>
                <a:lnTo>
                  <a:pt x="2133695" y="6183359"/>
                </a:lnTo>
                <a:lnTo>
                  <a:pt x="2134548" y="6192175"/>
                </a:lnTo>
                <a:lnTo>
                  <a:pt x="2134548" y="6201275"/>
                </a:lnTo>
                <a:lnTo>
                  <a:pt x="2133126" y="6210659"/>
                </a:lnTo>
                <a:lnTo>
                  <a:pt x="2132273" y="6220044"/>
                </a:lnTo>
                <a:lnTo>
                  <a:pt x="2129998" y="6229144"/>
                </a:lnTo>
                <a:lnTo>
                  <a:pt x="2126869" y="6237960"/>
                </a:lnTo>
                <a:lnTo>
                  <a:pt x="2122888" y="6247629"/>
                </a:lnTo>
                <a:lnTo>
                  <a:pt x="2118338" y="6256729"/>
                </a:lnTo>
                <a:lnTo>
                  <a:pt x="2112082" y="6265829"/>
                </a:lnTo>
                <a:lnTo>
                  <a:pt x="2108385" y="6270095"/>
                </a:lnTo>
                <a:lnTo>
                  <a:pt x="2104404" y="6275214"/>
                </a:lnTo>
                <a:lnTo>
                  <a:pt x="2099854" y="6279764"/>
                </a:lnTo>
                <a:lnTo>
                  <a:pt x="2095019" y="6284598"/>
                </a:lnTo>
                <a:lnTo>
                  <a:pt x="2089900" y="6288579"/>
                </a:lnTo>
                <a:lnTo>
                  <a:pt x="2084781" y="6292561"/>
                </a:lnTo>
                <a:lnTo>
                  <a:pt x="2079094" y="6296542"/>
                </a:lnTo>
                <a:lnTo>
                  <a:pt x="2073406" y="6299955"/>
                </a:lnTo>
                <a:lnTo>
                  <a:pt x="2067434" y="6303651"/>
                </a:lnTo>
                <a:lnTo>
                  <a:pt x="2060894" y="6307348"/>
                </a:lnTo>
                <a:lnTo>
                  <a:pt x="2054353" y="6310477"/>
                </a:lnTo>
                <a:lnTo>
                  <a:pt x="2047812" y="6313605"/>
                </a:lnTo>
                <a:lnTo>
                  <a:pt x="2033309" y="6319008"/>
                </a:lnTo>
                <a:lnTo>
                  <a:pt x="2017952" y="6323558"/>
                </a:lnTo>
                <a:lnTo>
                  <a:pt x="2002027" y="6327539"/>
                </a:lnTo>
                <a:lnTo>
                  <a:pt x="1984964" y="6330952"/>
                </a:lnTo>
                <a:lnTo>
                  <a:pt x="1967902" y="6333227"/>
                </a:lnTo>
                <a:lnTo>
                  <a:pt x="1949417" y="6335217"/>
                </a:lnTo>
                <a:lnTo>
                  <a:pt x="1930364" y="6336071"/>
                </a:lnTo>
                <a:lnTo>
                  <a:pt x="1910741" y="6335786"/>
                </a:lnTo>
                <a:lnTo>
                  <a:pt x="1890266" y="6335218"/>
                </a:lnTo>
                <a:lnTo>
                  <a:pt x="1870076" y="6333796"/>
                </a:lnTo>
                <a:lnTo>
                  <a:pt x="1816896" y="6327824"/>
                </a:lnTo>
                <a:lnTo>
                  <a:pt x="1764286" y="6322420"/>
                </a:lnTo>
                <a:lnTo>
                  <a:pt x="1712245" y="6315880"/>
                </a:lnTo>
                <a:lnTo>
                  <a:pt x="1659351" y="6309055"/>
                </a:lnTo>
                <a:lnTo>
                  <a:pt x="1606740" y="6301945"/>
                </a:lnTo>
                <a:lnTo>
                  <a:pt x="1554415" y="6293982"/>
                </a:lnTo>
                <a:lnTo>
                  <a:pt x="1502089" y="6286020"/>
                </a:lnTo>
                <a:lnTo>
                  <a:pt x="1449763" y="6277489"/>
                </a:lnTo>
                <a:lnTo>
                  <a:pt x="1397438" y="6268957"/>
                </a:lnTo>
                <a:lnTo>
                  <a:pt x="1345112" y="6259857"/>
                </a:lnTo>
                <a:lnTo>
                  <a:pt x="1293355" y="6250188"/>
                </a:lnTo>
                <a:lnTo>
                  <a:pt x="1241598" y="6239951"/>
                </a:lnTo>
                <a:lnTo>
                  <a:pt x="1189557" y="6229428"/>
                </a:lnTo>
                <a:lnTo>
                  <a:pt x="1138084" y="6218906"/>
                </a:lnTo>
                <a:lnTo>
                  <a:pt x="1086612" y="6207247"/>
                </a:lnTo>
                <a:lnTo>
                  <a:pt x="1035708" y="6195588"/>
                </a:lnTo>
                <a:lnTo>
                  <a:pt x="1047652" y="6142693"/>
                </a:lnTo>
                <a:lnTo>
                  <a:pt x="1059596" y="6090367"/>
                </a:lnTo>
                <a:lnTo>
                  <a:pt x="1070971" y="6037473"/>
                </a:lnTo>
                <a:lnTo>
                  <a:pt x="1081493" y="5984863"/>
                </a:lnTo>
                <a:lnTo>
                  <a:pt x="1091730" y="5931968"/>
                </a:lnTo>
                <a:lnTo>
                  <a:pt x="1101684" y="5878221"/>
                </a:lnTo>
                <a:lnTo>
                  <a:pt x="1111637" y="5825611"/>
                </a:lnTo>
                <a:lnTo>
                  <a:pt x="1120453" y="5772432"/>
                </a:lnTo>
                <a:lnTo>
                  <a:pt x="1128700" y="5719253"/>
                </a:lnTo>
                <a:lnTo>
                  <a:pt x="1136947" y="5666074"/>
                </a:lnTo>
                <a:lnTo>
                  <a:pt x="1144625" y="5612895"/>
                </a:lnTo>
                <a:lnTo>
                  <a:pt x="1152587" y="5559432"/>
                </a:lnTo>
                <a:lnTo>
                  <a:pt x="1159413" y="5506537"/>
                </a:lnTo>
                <a:lnTo>
                  <a:pt x="1165100" y="5453074"/>
                </a:lnTo>
                <a:lnTo>
                  <a:pt x="1171641" y="5399895"/>
                </a:lnTo>
                <a:lnTo>
                  <a:pt x="1177328" y="5346432"/>
                </a:lnTo>
                <a:lnTo>
                  <a:pt x="1178750" y="5323397"/>
                </a:lnTo>
                <a:lnTo>
                  <a:pt x="1180172" y="5300363"/>
                </a:lnTo>
                <a:lnTo>
                  <a:pt x="1180172" y="5277612"/>
                </a:lnTo>
                <a:lnTo>
                  <a:pt x="1178750" y="5256284"/>
                </a:lnTo>
                <a:lnTo>
                  <a:pt x="1177328" y="5234956"/>
                </a:lnTo>
                <a:lnTo>
                  <a:pt x="1174769" y="5215333"/>
                </a:lnTo>
                <a:lnTo>
                  <a:pt x="1171356" y="5194858"/>
                </a:lnTo>
                <a:lnTo>
                  <a:pt x="1166806" y="5176089"/>
                </a:lnTo>
                <a:lnTo>
                  <a:pt x="1161403" y="5158173"/>
                </a:lnTo>
                <a:lnTo>
                  <a:pt x="1155147" y="5140542"/>
                </a:lnTo>
                <a:lnTo>
                  <a:pt x="1151734" y="5132579"/>
                </a:lnTo>
                <a:lnTo>
                  <a:pt x="1148037" y="5124332"/>
                </a:lnTo>
                <a:lnTo>
                  <a:pt x="1144625" y="5116370"/>
                </a:lnTo>
                <a:lnTo>
                  <a:pt x="1140643" y="5108407"/>
                </a:lnTo>
                <a:lnTo>
                  <a:pt x="1135809" y="5100729"/>
                </a:lnTo>
                <a:lnTo>
                  <a:pt x="1131828" y="5093904"/>
                </a:lnTo>
                <a:lnTo>
                  <a:pt x="1126709" y="5086510"/>
                </a:lnTo>
                <a:lnTo>
                  <a:pt x="1122159" y="5079685"/>
                </a:lnTo>
                <a:lnTo>
                  <a:pt x="1117040" y="5072860"/>
                </a:lnTo>
                <a:lnTo>
                  <a:pt x="1111637" y="5066888"/>
                </a:lnTo>
                <a:lnTo>
                  <a:pt x="1106234" y="5060347"/>
                </a:lnTo>
                <a:lnTo>
                  <a:pt x="1100830" y="5054375"/>
                </a:lnTo>
                <a:lnTo>
                  <a:pt x="1094859" y="5048972"/>
                </a:lnTo>
                <a:lnTo>
                  <a:pt x="1088886" y="5044137"/>
                </a:lnTo>
                <a:lnTo>
                  <a:pt x="1082915" y="5038734"/>
                </a:lnTo>
                <a:lnTo>
                  <a:pt x="1076658" y="5034184"/>
                </a:lnTo>
                <a:lnTo>
                  <a:pt x="1070402" y="5030203"/>
                </a:lnTo>
                <a:lnTo>
                  <a:pt x="1063861" y="5025937"/>
                </a:lnTo>
                <a:lnTo>
                  <a:pt x="1057320" y="5021671"/>
                </a:lnTo>
                <a:lnTo>
                  <a:pt x="1050780" y="5017974"/>
                </a:lnTo>
                <a:lnTo>
                  <a:pt x="1043955" y="5015131"/>
                </a:lnTo>
                <a:lnTo>
                  <a:pt x="1036277" y="5012002"/>
                </a:lnTo>
                <a:lnTo>
                  <a:pt x="1029736" y="5008874"/>
                </a:lnTo>
                <a:lnTo>
                  <a:pt x="1022626" y="5006884"/>
                </a:lnTo>
                <a:lnTo>
                  <a:pt x="1014948" y="5004893"/>
                </a:lnTo>
                <a:lnTo>
                  <a:pt x="1007839" y="5002902"/>
                </a:lnTo>
                <a:lnTo>
                  <a:pt x="1000160" y="5001480"/>
                </a:lnTo>
                <a:lnTo>
                  <a:pt x="992767" y="4999774"/>
                </a:lnTo>
                <a:lnTo>
                  <a:pt x="985088" y="4998921"/>
                </a:lnTo>
                <a:lnTo>
                  <a:pt x="977126" y="4998352"/>
                </a:lnTo>
                <a:lnTo>
                  <a:pt x="969447" y="4997499"/>
                </a:lnTo>
                <a:lnTo>
                  <a:pt x="961485" y="4998068"/>
                </a:lnTo>
                <a:lnTo>
                  <a:pt x="952953" y="4998068"/>
                </a:lnTo>
                <a:lnTo>
                  <a:pt x="945275" y="4998352"/>
                </a:lnTo>
                <a:lnTo>
                  <a:pt x="937028" y="4999205"/>
                </a:lnTo>
                <a:lnTo>
                  <a:pt x="929066" y="5000343"/>
                </a:lnTo>
                <a:lnTo>
                  <a:pt x="920819" y="5001765"/>
                </a:lnTo>
                <a:lnTo>
                  <a:pt x="912572" y="5003187"/>
                </a:lnTo>
                <a:lnTo>
                  <a:pt x="903756" y="5005177"/>
                </a:lnTo>
                <a:lnTo>
                  <a:pt x="895225" y="5007452"/>
                </a:lnTo>
                <a:lnTo>
                  <a:pt x="886693" y="5010296"/>
                </a:lnTo>
                <a:lnTo>
                  <a:pt x="878446" y="5012856"/>
                </a:lnTo>
                <a:lnTo>
                  <a:pt x="870199" y="5015984"/>
                </a:lnTo>
                <a:lnTo>
                  <a:pt x="861383" y="5019681"/>
                </a:lnTo>
                <a:lnTo>
                  <a:pt x="833230" y="5031340"/>
                </a:lnTo>
                <a:lnTo>
                  <a:pt x="806214" y="5042431"/>
                </a:lnTo>
                <a:lnTo>
                  <a:pt x="778629" y="5053522"/>
                </a:lnTo>
                <a:lnTo>
                  <a:pt x="752751" y="5064044"/>
                </a:lnTo>
                <a:lnTo>
                  <a:pt x="727725" y="5074281"/>
                </a:lnTo>
                <a:lnTo>
                  <a:pt x="702984" y="5083666"/>
                </a:lnTo>
                <a:lnTo>
                  <a:pt x="679950" y="5092482"/>
                </a:lnTo>
                <a:lnTo>
                  <a:pt x="658052" y="5101298"/>
                </a:lnTo>
                <a:lnTo>
                  <a:pt x="644687" y="5106701"/>
                </a:lnTo>
                <a:lnTo>
                  <a:pt x="631037" y="5111819"/>
                </a:lnTo>
                <a:lnTo>
                  <a:pt x="618239" y="5117223"/>
                </a:lnTo>
                <a:lnTo>
                  <a:pt x="606296" y="5121773"/>
                </a:lnTo>
                <a:lnTo>
                  <a:pt x="594920" y="5126323"/>
                </a:lnTo>
                <a:lnTo>
                  <a:pt x="583830" y="5130588"/>
                </a:lnTo>
                <a:lnTo>
                  <a:pt x="573592" y="5134570"/>
                </a:lnTo>
                <a:lnTo>
                  <a:pt x="564207" y="5138835"/>
                </a:lnTo>
                <a:lnTo>
                  <a:pt x="552832" y="5143385"/>
                </a:lnTo>
                <a:lnTo>
                  <a:pt x="541742" y="5147082"/>
                </a:lnTo>
                <a:lnTo>
                  <a:pt x="529798" y="5150495"/>
                </a:lnTo>
                <a:lnTo>
                  <a:pt x="517854" y="5153339"/>
                </a:lnTo>
                <a:lnTo>
                  <a:pt x="506194" y="5155329"/>
                </a:lnTo>
                <a:lnTo>
                  <a:pt x="493966" y="5157320"/>
                </a:lnTo>
                <a:lnTo>
                  <a:pt x="482022" y="5158458"/>
                </a:lnTo>
                <a:lnTo>
                  <a:pt x="469509" y="5159595"/>
                </a:lnTo>
                <a:lnTo>
                  <a:pt x="457565" y="5159595"/>
                </a:lnTo>
                <a:lnTo>
                  <a:pt x="445053" y="5159026"/>
                </a:lnTo>
                <a:lnTo>
                  <a:pt x="432540" y="5158458"/>
                </a:lnTo>
                <a:lnTo>
                  <a:pt x="420312" y="5157036"/>
                </a:lnTo>
                <a:lnTo>
                  <a:pt x="407230" y="5155329"/>
                </a:lnTo>
                <a:lnTo>
                  <a:pt x="395002" y="5152770"/>
                </a:lnTo>
                <a:lnTo>
                  <a:pt x="382489" y="5149926"/>
                </a:lnTo>
                <a:lnTo>
                  <a:pt x="370261" y="5146798"/>
                </a:lnTo>
                <a:lnTo>
                  <a:pt x="357180" y="5142817"/>
                </a:lnTo>
                <a:lnTo>
                  <a:pt x="344667" y="5138835"/>
                </a:lnTo>
                <a:lnTo>
                  <a:pt x="332439" y="5134001"/>
                </a:lnTo>
                <a:lnTo>
                  <a:pt x="320210" y="5128598"/>
                </a:lnTo>
                <a:lnTo>
                  <a:pt x="307698" y="5122910"/>
                </a:lnTo>
                <a:lnTo>
                  <a:pt x="295469" y="5116370"/>
                </a:lnTo>
                <a:lnTo>
                  <a:pt x="282957" y="5110113"/>
                </a:lnTo>
                <a:lnTo>
                  <a:pt x="271013" y="5102719"/>
                </a:lnTo>
                <a:lnTo>
                  <a:pt x="258785" y="5095041"/>
                </a:lnTo>
                <a:lnTo>
                  <a:pt x="247125" y="5087363"/>
                </a:lnTo>
                <a:lnTo>
                  <a:pt x="235181" y="5078831"/>
                </a:lnTo>
                <a:lnTo>
                  <a:pt x="223522" y="5069447"/>
                </a:lnTo>
                <a:lnTo>
                  <a:pt x="211862" y="5060063"/>
                </a:lnTo>
                <a:lnTo>
                  <a:pt x="200487" y="5050394"/>
                </a:lnTo>
                <a:lnTo>
                  <a:pt x="188828" y="5039872"/>
                </a:lnTo>
                <a:lnTo>
                  <a:pt x="178021" y="5029065"/>
                </a:lnTo>
                <a:lnTo>
                  <a:pt x="167784" y="5018828"/>
                </a:lnTo>
                <a:lnTo>
                  <a:pt x="157830" y="5008306"/>
                </a:lnTo>
                <a:lnTo>
                  <a:pt x="148161" y="4997499"/>
                </a:lnTo>
                <a:lnTo>
                  <a:pt x="139346" y="4986408"/>
                </a:lnTo>
                <a:lnTo>
                  <a:pt x="130245" y="4975033"/>
                </a:lnTo>
                <a:lnTo>
                  <a:pt x="121430" y="4962805"/>
                </a:lnTo>
                <a:lnTo>
                  <a:pt x="112614" y="4951145"/>
                </a:lnTo>
                <a:lnTo>
                  <a:pt x="104367" y="4938917"/>
                </a:lnTo>
                <a:lnTo>
                  <a:pt x="96404" y="4926404"/>
                </a:lnTo>
                <a:lnTo>
                  <a:pt x="89011" y="4913892"/>
                </a:lnTo>
                <a:lnTo>
                  <a:pt x="80764" y="4900526"/>
                </a:lnTo>
                <a:lnTo>
                  <a:pt x="73938" y="4887445"/>
                </a:lnTo>
                <a:lnTo>
                  <a:pt x="66829" y="4874648"/>
                </a:lnTo>
                <a:lnTo>
                  <a:pt x="60573" y="4860428"/>
                </a:lnTo>
                <a:lnTo>
                  <a:pt x="54032" y="4847063"/>
                </a:lnTo>
                <a:lnTo>
                  <a:pt x="48060" y="4833128"/>
                </a:lnTo>
                <a:lnTo>
                  <a:pt x="39244" y="4810662"/>
                </a:lnTo>
                <a:lnTo>
                  <a:pt x="30997" y="4787059"/>
                </a:lnTo>
                <a:lnTo>
                  <a:pt x="23604" y="4764308"/>
                </a:lnTo>
                <a:lnTo>
                  <a:pt x="17631" y="4741274"/>
                </a:lnTo>
                <a:lnTo>
                  <a:pt x="12513" y="4717955"/>
                </a:lnTo>
                <a:lnTo>
                  <a:pt x="8247" y="4694920"/>
                </a:lnTo>
                <a:lnTo>
                  <a:pt x="4550" y="4672454"/>
                </a:lnTo>
                <a:lnTo>
                  <a:pt x="2275" y="4649704"/>
                </a:lnTo>
                <a:lnTo>
                  <a:pt x="853" y="4627238"/>
                </a:lnTo>
                <a:lnTo>
                  <a:pt x="0" y="4605341"/>
                </a:lnTo>
                <a:lnTo>
                  <a:pt x="569" y="4583159"/>
                </a:lnTo>
                <a:lnTo>
                  <a:pt x="1706" y="4561546"/>
                </a:lnTo>
                <a:lnTo>
                  <a:pt x="3981" y="4540502"/>
                </a:lnTo>
                <a:lnTo>
                  <a:pt x="6541" y="4519743"/>
                </a:lnTo>
                <a:lnTo>
                  <a:pt x="10238" y="4499552"/>
                </a:lnTo>
                <a:lnTo>
                  <a:pt x="14788" y="4479076"/>
                </a:lnTo>
                <a:lnTo>
                  <a:pt x="20191" y="4459454"/>
                </a:lnTo>
                <a:lnTo>
                  <a:pt x="25878" y="4440685"/>
                </a:lnTo>
                <a:lnTo>
                  <a:pt x="33272" y="4421916"/>
                </a:lnTo>
                <a:lnTo>
                  <a:pt x="41235" y="4404285"/>
                </a:lnTo>
                <a:lnTo>
                  <a:pt x="49766" y="4387222"/>
                </a:lnTo>
                <a:lnTo>
                  <a:pt x="58866" y="4370728"/>
                </a:lnTo>
                <a:lnTo>
                  <a:pt x="69389" y="4355087"/>
                </a:lnTo>
                <a:lnTo>
                  <a:pt x="80195" y="4340299"/>
                </a:lnTo>
                <a:lnTo>
                  <a:pt x="92139" y="4325512"/>
                </a:lnTo>
                <a:lnTo>
                  <a:pt x="104651" y="4312430"/>
                </a:lnTo>
                <a:lnTo>
                  <a:pt x="117733" y="4299918"/>
                </a:lnTo>
                <a:lnTo>
                  <a:pt x="131667" y="4288258"/>
                </a:lnTo>
                <a:lnTo>
                  <a:pt x="146455" y="4277452"/>
                </a:lnTo>
                <a:lnTo>
                  <a:pt x="161527" y="4267498"/>
                </a:lnTo>
                <a:lnTo>
                  <a:pt x="177737" y="4258683"/>
                </a:lnTo>
                <a:lnTo>
                  <a:pt x="194231" y="4251289"/>
                </a:lnTo>
                <a:lnTo>
                  <a:pt x="202193" y="4248445"/>
                </a:lnTo>
                <a:lnTo>
                  <a:pt x="210725" y="4245601"/>
                </a:lnTo>
                <a:lnTo>
                  <a:pt x="220109" y="4243042"/>
                </a:lnTo>
                <a:lnTo>
                  <a:pt x="230063" y="4241051"/>
                </a:lnTo>
                <a:lnTo>
                  <a:pt x="241437" y="4238776"/>
                </a:lnTo>
                <a:lnTo>
                  <a:pt x="253097" y="4236786"/>
                </a:lnTo>
                <a:lnTo>
                  <a:pt x="265325" y="4235364"/>
                </a:lnTo>
                <a:lnTo>
                  <a:pt x="278407" y="4234226"/>
                </a:lnTo>
                <a:lnTo>
                  <a:pt x="306560" y="4231667"/>
                </a:lnTo>
                <a:lnTo>
                  <a:pt x="337273" y="4230529"/>
                </a:lnTo>
                <a:lnTo>
                  <a:pt x="370830" y="4229961"/>
                </a:lnTo>
                <a:lnTo>
                  <a:pt x="405808" y="4230245"/>
                </a:lnTo>
                <a:lnTo>
                  <a:pt x="443062" y="4231667"/>
                </a:lnTo>
                <a:lnTo>
                  <a:pt x="482022" y="4233658"/>
                </a:lnTo>
                <a:lnTo>
                  <a:pt x="522688" y="4236217"/>
                </a:lnTo>
                <a:lnTo>
                  <a:pt x="564492" y="4240483"/>
                </a:lnTo>
                <a:lnTo>
                  <a:pt x="608002" y="4244748"/>
                </a:lnTo>
                <a:lnTo>
                  <a:pt x="652081" y="4250151"/>
                </a:lnTo>
                <a:lnTo>
                  <a:pt x="697297" y="4256123"/>
                </a:lnTo>
                <a:lnTo>
                  <a:pt x="742797" y="4263517"/>
                </a:lnTo>
                <a:lnTo>
                  <a:pt x="755594" y="4264939"/>
                </a:lnTo>
                <a:lnTo>
                  <a:pt x="767823" y="4266361"/>
                </a:lnTo>
                <a:lnTo>
                  <a:pt x="780620" y="4267783"/>
                </a:lnTo>
                <a:lnTo>
                  <a:pt x="792848" y="4268636"/>
                </a:lnTo>
                <a:lnTo>
                  <a:pt x="804792" y="4269774"/>
                </a:lnTo>
                <a:lnTo>
                  <a:pt x="816736" y="4270342"/>
                </a:lnTo>
                <a:lnTo>
                  <a:pt x="828964" y="4270058"/>
                </a:lnTo>
                <a:lnTo>
                  <a:pt x="840624" y="4269773"/>
                </a:lnTo>
                <a:lnTo>
                  <a:pt x="852283" y="4269489"/>
                </a:lnTo>
                <a:lnTo>
                  <a:pt x="863659" y="4268920"/>
                </a:lnTo>
                <a:lnTo>
                  <a:pt x="875318" y="4267498"/>
                </a:lnTo>
                <a:lnTo>
                  <a:pt x="886409" y="4266077"/>
                </a:lnTo>
                <a:lnTo>
                  <a:pt x="897215" y="4264370"/>
                </a:lnTo>
                <a:lnTo>
                  <a:pt x="908306" y="4262380"/>
                </a:lnTo>
                <a:lnTo>
                  <a:pt x="919112" y="4260105"/>
                </a:lnTo>
                <a:lnTo>
                  <a:pt x="929634" y="4257545"/>
                </a:lnTo>
                <a:lnTo>
                  <a:pt x="940156" y="4254986"/>
                </a:lnTo>
                <a:lnTo>
                  <a:pt x="950394" y="4252142"/>
                </a:lnTo>
                <a:lnTo>
                  <a:pt x="960632" y="4248729"/>
                </a:lnTo>
                <a:lnTo>
                  <a:pt x="970300" y="4244748"/>
                </a:lnTo>
                <a:lnTo>
                  <a:pt x="980254" y="4241051"/>
                </a:lnTo>
                <a:lnTo>
                  <a:pt x="989354" y="4237070"/>
                </a:lnTo>
                <a:lnTo>
                  <a:pt x="999023" y="4231951"/>
                </a:lnTo>
                <a:lnTo>
                  <a:pt x="1008123" y="4227401"/>
                </a:lnTo>
                <a:lnTo>
                  <a:pt x="1017223" y="4222282"/>
                </a:lnTo>
                <a:lnTo>
                  <a:pt x="1026039" y="4216879"/>
                </a:lnTo>
                <a:lnTo>
                  <a:pt x="1034570" y="4211760"/>
                </a:lnTo>
                <a:lnTo>
                  <a:pt x="1042817" y="4205788"/>
                </a:lnTo>
                <a:lnTo>
                  <a:pt x="1050495" y="4199248"/>
                </a:lnTo>
                <a:lnTo>
                  <a:pt x="1058458" y="4192991"/>
                </a:lnTo>
                <a:lnTo>
                  <a:pt x="1066705" y="4186451"/>
                </a:lnTo>
                <a:lnTo>
                  <a:pt x="1073814" y="4179341"/>
                </a:lnTo>
                <a:lnTo>
                  <a:pt x="1080355" y="4173369"/>
                </a:lnTo>
                <a:lnTo>
                  <a:pt x="1086611" y="4166544"/>
                </a:lnTo>
                <a:lnTo>
                  <a:pt x="1092299" y="4159719"/>
                </a:lnTo>
                <a:lnTo>
                  <a:pt x="1098271" y="4152610"/>
                </a:lnTo>
                <a:lnTo>
                  <a:pt x="1103959" y="4145216"/>
                </a:lnTo>
                <a:lnTo>
                  <a:pt x="1109077" y="4137822"/>
                </a:lnTo>
                <a:lnTo>
                  <a:pt x="1114481" y="4130144"/>
                </a:lnTo>
                <a:lnTo>
                  <a:pt x="1119031" y="4122750"/>
                </a:lnTo>
                <a:lnTo>
                  <a:pt x="1123581" y="4114787"/>
                </a:lnTo>
                <a:lnTo>
                  <a:pt x="1128131" y="4106824"/>
                </a:lnTo>
                <a:lnTo>
                  <a:pt x="1132396" y="4098578"/>
                </a:lnTo>
                <a:lnTo>
                  <a:pt x="1136093" y="4090330"/>
                </a:lnTo>
                <a:lnTo>
                  <a:pt x="1139790" y="4081515"/>
                </a:lnTo>
                <a:lnTo>
                  <a:pt x="1143203" y="4072983"/>
                </a:lnTo>
                <a:lnTo>
                  <a:pt x="1146331" y="4064168"/>
                </a:lnTo>
                <a:lnTo>
                  <a:pt x="1149175" y="4055636"/>
                </a:lnTo>
                <a:lnTo>
                  <a:pt x="1152019" y="4046536"/>
                </a:lnTo>
                <a:lnTo>
                  <a:pt x="1154294" y="4037436"/>
                </a:lnTo>
                <a:lnTo>
                  <a:pt x="1156284" y="4028052"/>
                </a:lnTo>
                <a:lnTo>
                  <a:pt x="1158275" y="4018667"/>
                </a:lnTo>
                <a:lnTo>
                  <a:pt x="1161688" y="3999330"/>
                </a:lnTo>
                <a:lnTo>
                  <a:pt x="1163394" y="3979423"/>
                </a:lnTo>
                <a:lnTo>
                  <a:pt x="1164531" y="3959516"/>
                </a:lnTo>
                <a:lnTo>
                  <a:pt x="1164247" y="3938757"/>
                </a:lnTo>
                <a:lnTo>
                  <a:pt x="1163394" y="3917428"/>
                </a:lnTo>
                <a:lnTo>
                  <a:pt x="1161119" y="3896384"/>
                </a:lnTo>
                <a:lnTo>
                  <a:pt x="1156000" y="3854296"/>
                </a:lnTo>
                <a:lnTo>
                  <a:pt x="1150312" y="3811639"/>
                </a:lnTo>
                <a:lnTo>
                  <a:pt x="1144340" y="3768698"/>
                </a:lnTo>
                <a:lnTo>
                  <a:pt x="1138368" y="3726326"/>
                </a:lnTo>
                <a:lnTo>
                  <a:pt x="1131828" y="3683953"/>
                </a:lnTo>
                <a:lnTo>
                  <a:pt x="1125287" y="3641581"/>
                </a:lnTo>
                <a:lnTo>
                  <a:pt x="1117893" y="3598924"/>
                </a:lnTo>
                <a:lnTo>
                  <a:pt x="1110784" y="3556551"/>
                </a:lnTo>
                <a:lnTo>
                  <a:pt x="1103106" y="3514179"/>
                </a:lnTo>
                <a:lnTo>
                  <a:pt x="1094858" y="3471807"/>
                </a:lnTo>
                <a:lnTo>
                  <a:pt x="1087180" y="3430003"/>
                </a:lnTo>
                <a:lnTo>
                  <a:pt x="1078933" y="3387630"/>
                </a:lnTo>
                <a:lnTo>
                  <a:pt x="1069833" y="3345542"/>
                </a:lnTo>
                <a:lnTo>
                  <a:pt x="1061017" y="3303739"/>
                </a:lnTo>
                <a:lnTo>
                  <a:pt x="1052202" y="3261366"/>
                </a:lnTo>
                <a:lnTo>
                  <a:pt x="1042248" y="3220131"/>
                </a:lnTo>
                <a:lnTo>
                  <a:pt x="1093721" y="3231222"/>
                </a:lnTo>
                <a:lnTo>
                  <a:pt x="1144909" y="3242597"/>
                </a:lnTo>
                <a:lnTo>
                  <a:pt x="1196382" y="3253119"/>
                </a:lnTo>
                <a:lnTo>
                  <a:pt x="1247286" y="3263641"/>
                </a:lnTo>
                <a:lnTo>
                  <a:pt x="1298758" y="3273595"/>
                </a:lnTo>
                <a:lnTo>
                  <a:pt x="1350231" y="3282979"/>
                </a:lnTo>
                <a:lnTo>
                  <a:pt x="1401703" y="3291795"/>
                </a:lnTo>
                <a:lnTo>
                  <a:pt x="1453176" y="3300611"/>
                </a:lnTo>
                <a:lnTo>
                  <a:pt x="1504649" y="3308858"/>
                </a:lnTo>
                <a:lnTo>
                  <a:pt x="1555837" y="3316251"/>
                </a:lnTo>
                <a:lnTo>
                  <a:pt x="1607309" y="3323930"/>
                </a:lnTo>
                <a:lnTo>
                  <a:pt x="1659066" y="3330755"/>
                </a:lnTo>
                <a:lnTo>
                  <a:pt x="1710539" y="3337295"/>
                </a:lnTo>
                <a:lnTo>
                  <a:pt x="1761727" y="3343552"/>
                </a:lnTo>
                <a:lnTo>
                  <a:pt x="1813484" y="3349239"/>
                </a:lnTo>
                <a:lnTo>
                  <a:pt x="1864672" y="3354358"/>
                </a:lnTo>
                <a:lnTo>
                  <a:pt x="1877754" y="3355496"/>
                </a:lnTo>
                <a:lnTo>
                  <a:pt x="1890551" y="3356349"/>
                </a:lnTo>
                <a:lnTo>
                  <a:pt x="1903632" y="3356917"/>
                </a:lnTo>
                <a:lnTo>
                  <a:pt x="1915860" y="3357202"/>
                </a:lnTo>
                <a:lnTo>
                  <a:pt x="1928657" y="3357486"/>
                </a:lnTo>
                <a:lnTo>
                  <a:pt x="1941170" y="3356917"/>
                </a:lnTo>
                <a:lnTo>
                  <a:pt x="1952830" y="3356633"/>
                </a:lnTo>
                <a:lnTo>
                  <a:pt x="1965058" y="3355780"/>
                </a:lnTo>
                <a:lnTo>
                  <a:pt x="1976718" y="3354927"/>
                </a:lnTo>
                <a:lnTo>
                  <a:pt x="1988093" y="3353221"/>
                </a:lnTo>
                <a:lnTo>
                  <a:pt x="1999183" y="3351799"/>
                </a:lnTo>
                <a:lnTo>
                  <a:pt x="2010274" y="3349808"/>
                </a:lnTo>
                <a:lnTo>
                  <a:pt x="2021081" y="3346964"/>
                </a:lnTo>
                <a:lnTo>
                  <a:pt x="2031603" y="3344974"/>
                </a:lnTo>
                <a:lnTo>
                  <a:pt x="2041840" y="3342130"/>
                </a:lnTo>
                <a:lnTo>
                  <a:pt x="2052078" y="3338717"/>
                </a:lnTo>
                <a:lnTo>
                  <a:pt x="2061747" y="3335874"/>
                </a:lnTo>
                <a:lnTo>
                  <a:pt x="2071416" y="3332461"/>
                </a:lnTo>
                <a:lnTo>
                  <a:pt x="2080800" y="3328195"/>
                </a:lnTo>
                <a:lnTo>
                  <a:pt x="2089616" y="3324498"/>
                </a:lnTo>
                <a:lnTo>
                  <a:pt x="2098716" y="3319948"/>
                </a:lnTo>
                <a:lnTo>
                  <a:pt x="2107247" y="3315398"/>
                </a:lnTo>
                <a:lnTo>
                  <a:pt x="2114926" y="3310564"/>
                </a:lnTo>
                <a:lnTo>
                  <a:pt x="2123457" y="3305445"/>
                </a:lnTo>
                <a:lnTo>
                  <a:pt x="2130851" y="3299757"/>
                </a:lnTo>
                <a:lnTo>
                  <a:pt x="2138245" y="3294639"/>
                </a:lnTo>
                <a:lnTo>
                  <a:pt x="2145354" y="3288667"/>
                </a:lnTo>
                <a:lnTo>
                  <a:pt x="2151895" y="3282695"/>
                </a:lnTo>
                <a:lnTo>
                  <a:pt x="2158436" y="3276154"/>
                </a:lnTo>
                <a:lnTo>
                  <a:pt x="2164692" y="3269898"/>
                </a:lnTo>
                <a:lnTo>
                  <a:pt x="2170380" y="3262504"/>
                </a:lnTo>
                <a:lnTo>
                  <a:pt x="2176351" y="3255394"/>
                </a:lnTo>
                <a:lnTo>
                  <a:pt x="2184314" y="3244588"/>
                </a:lnTo>
                <a:lnTo>
                  <a:pt x="2190855" y="3232360"/>
                </a:lnTo>
                <a:lnTo>
                  <a:pt x="2197111" y="3220416"/>
                </a:lnTo>
                <a:lnTo>
                  <a:pt x="2201661" y="3207903"/>
                </a:lnTo>
                <a:lnTo>
                  <a:pt x="2205927" y="3195675"/>
                </a:lnTo>
                <a:lnTo>
                  <a:pt x="2209624" y="3182309"/>
                </a:lnTo>
                <a:lnTo>
                  <a:pt x="2211614" y="3168943"/>
                </a:lnTo>
                <a:lnTo>
                  <a:pt x="2213036" y="3155008"/>
                </a:lnTo>
                <a:lnTo>
                  <a:pt x="2213605" y="3141358"/>
                </a:lnTo>
                <a:lnTo>
                  <a:pt x="2213036" y="3127139"/>
                </a:lnTo>
                <a:lnTo>
                  <a:pt x="2212183" y="3113205"/>
                </a:lnTo>
                <a:lnTo>
                  <a:pt x="2209624" y="3098133"/>
                </a:lnTo>
                <a:lnTo>
                  <a:pt x="2206780" y="3083914"/>
                </a:lnTo>
                <a:lnTo>
                  <a:pt x="2203083" y="3068842"/>
                </a:lnTo>
                <a:lnTo>
                  <a:pt x="2197680" y="3053770"/>
                </a:lnTo>
                <a:lnTo>
                  <a:pt x="2191992" y="3038982"/>
                </a:lnTo>
                <a:lnTo>
                  <a:pt x="2180048" y="3010544"/>
                </a:lnTo>
                <a:lnTo>
                  <a:pt x="2168673" y="2982675"/>
                </a:lnTo>
                <a:lnTo>
                  <a:pt x="2157298" y="2955375"/>
                </a:lnTo>
                <a:lnTo>
                  <a:pt x="2146776" y="2928927"/>
                </a:lnTo>
                <a:lnTo>
                  <a:pt x="2137107" y="2903333"/>
                </a:lnTo>
                <a:lnTo>
                  <a:pt x="2126870" y="2878877"/>
                </a:lnTo>
                <a:lnTo>
                  <a:pt x="2117769" y="2855557"/>
                </a:lnTo>
                <a:lnTo>
                  <a:pt x="2109238" y="2833376"/>
                </a:lnTo>
                <a:lnTo>
                  <a:pt x="2103835" y="2819441"/>
                </a:lnTo>
                <a:lnTo>
                  <a:pt x="2099285" y="2806360"/>
                </a:lnTo>
                <a:lnTo>
                  <a:pt x="2094166" y="2793847"/>
                </a:lnTo>
                <a:lnTo>
                  <a:pt x="2089332" y="2782188"/>
                </a:lnTo>
                <a:lnTo>
                  <a:pt x="2085066" y="2771097"/>
                </a:lnTo>
                <a:lnTo>
                  <a:pt x="2080516" y="2760859"/>
                </a:lnTo>
                <a:lnTo>
                  <a:pt x="2076819" y="2750906"/>
                </a:lnTo>
                <a:lnTo>
                  <a:pt x="2073122" y="2742090"/>
                </a:lnTo>
                <a:lnTo>
                  <a:pt x="2066297" y="2724459"/>
                </a:lnTo>
                <a:lnTo>
                  <a:pt x="2060894" y="2707112"/>
                </a:lnTo>
                <a:lnTo>
                  <a:pt x="2057197" y="2689196"/>
                </a:lnTo>
                <a:lnTo>
                  <a:pt x="2054069" y="2671849"/>
                </a:lnTo>
                <a:lnTo>
                  <a:pt x="2052931" y="2653649"/>
                </a:lnTo>
                <a:lnTo>
                  <a:pt x="2052362" y="2635448"/>
                </a:lnTo>
                <a:lnTo>
                  <a:pt x="2052931" y="2616679"/>
                </a:lnTo>
                <a:lnTo>
                  <a:pt x="2054353" y="2598763"/>
                </a:lnTo>
                <a:lnTo>
                  <a:pt x="2057197" y="2580563"/>
                </a:lnTo>
                <a:lnTo>
                  <a:pt x="2061178" y="2561794"/>
                </a:lnTo>
                <a:lnTo>
                  <a:pt x="2066012" y="2543878"/>
                </a:lnTo>
                <a:lnTo>
                  <a:pt x="2071984" y="2524825"/>
                </a:lnTo>
                <a:lnTo>
                  <a:pt x="2078810" y="2507193"/>
                </a:lnTo>
                <a:lnTo>
                  <a:pt x="2086488" y="2489277"/>
                </a:lnTo>
                <a:lnTo>
                  <a:pt x="2095588" y="2471077"/>
                </a:lnTo>
                <a:lnTo>
                  <a:pt x="2105541" y="2453730"/>
                </a:lnTo>
                <a:lnTo>
                  <a:pt x="2116348" y="2436099"/>
                </a:lnTo>
                <a:lnTo>
                  <a:pt x="2128291" y="2419036"/>
                </a:lnTo>
                <a:lnTo>
                  <a:pt x="2140804" y="2402542"/>
                </a:lnTo>
                <a:lnTo>
                  <a:pt x="2154454" y="2386048"/>
                </a:lnTo>
                <a:lnTo>
                  <a:pt x="2168958" y="2369270"/>
                </a:lnTo>
                <a:lnTo>
                  <a:pt x="2184314" y="2353913"/>
                </a:lnTo>
                <a:lnTo>
                  <a:pt x="2200239" y="2338557"/>
                </a:lnTo>
                <a:lnTo>
                  <a:pt x="2216733" y="2323769"/>
                </a:lnTo>
                <a:lnTo>
                  <a:pt x="2234934" y="2309550"/>
                </a:lnTo>
                <a:lnTo>
                  <a:pt x="2253418" y="2295615"/>
                </a:lnTo>
                <a:lnTo>
                  <a:pt x="2272472" y="2282250"/>
                </a:lnTo>
                <a:lnTo>
                  <a:pt x="2292094" y="2269453"/>
                </a:lnTo>
                <a:lnTo>
                  <a:pt x="2313138" y="2257509"/>
                </a:lnTo>
                <a:lnTo>
                  <a:pt x="2334182" y="2246134"/>
                </a:lnTo>
                <a:lnTo>
                  <a:pt x="2356363" y="2235327"/>
                </a:lnTo>
                <a:lnTo>
                  <a:pt x="2379114" y="2225658"/>
                </a:lnTo>
                <a:lnTo>
                  <a:pt x="2396745" y="2218264"/>
                </a:lnTo>
                <a:lnTo>
                  <a:pt x="2414661" y="2211724"/>
                </a:lnTo>
                <a:lnTo>
                  <a:pt x="2433714" y="2205752"/>
                </a:lnTo>
                <a:lnTo>
                  <a:pt x="2451630" y="2200349"/>
                </a:lnTo>
                <a:lnTo>
                  <a:pt x="2470115" y="2195514"/>
                </a:lnTo>
                <a:lnTo>
                  <a:pt x="2488600" y="2191248"/>
                </a:lnTo>
                <a:lnTo>
                  <a:pt x="2507653" y="2187551"/>
                </a:lnTo>
                <a:lnTo>
                  <a:pt x="2525569" y="2184423"/>
                </a:lnTo>
                <a:lnTo>
                  <a:pt x="2544053" y="2181864"/>
                </a:lnTo>
                <a:lnTo>
                  <a:pt x="2562254" y="2180158"/>
                </a:lnTo>
                <a:lnTo>
                  <a:pt x="2580170" y="2178736"/>
                </a:lnTo>
                <a:close/>
                <a:moveTo>
                  <a:pt x="6156143" y="0"/>
                </a:moveTo>
                <a:lnTo>
                  <a:pt x="6175482" y="2"/>
                </a:lnTo>
                <a:lnTo>
                  <a:pt x="6195675" y="288"/>
                </a:lnTo>
                <a:lnTo>
                  <a:pt x="6216437" y="2281"/>
                </a:lnTo>
                <a:lnTo>
                  <a:pt x="6268768" y="7974"/>
                </a:lnTo>
                <a:lnTo>
                  <a:pt x="6321953" y="13383"/>
                </a:lnTo>
                <a:lnTo>
                  <a:pt x="6374284" y="20214"/>
                </a:lnTo>
                <a:lnTo>
                  <a:pt x="6427184" y="27045"/>
                </a:lnTo>
                <a:lnTo>
                  <a:pt x="6479516" y="33875"/>
                </a:lnTo>
                <a:lnTo>
                  <a:pt x="6531847" y="41844"/>
                </a:lnTo>
                <a:lnTo>
                  <a:pt x="6584179" y="49812"/>
                </a:lnTo>
                <a:lnTo>
                  <a:pt x="6636226" y="58065"/>
                </a:lnTo>
                <a:lnTo>
                  <a:pt x="6688842" y="66886"/>
                </a:lnTo>
                <a:lnTo>
                  <a:pt x="6741173" y="75992"/>
                </a:lnTo>
                <a:lnTo>
                  <a:pt x="6792936" y="85667"/>
                </a:lnTo>
                <a:lnTo>
                  <a:pt x="6844984" y="96195"/>
                </a:lnTo>
                <a:lnTo>
                  <a:pt x="6896462" y="106154"/>
                </a:lnTo>
                <a:lnTo>
                  <a:pt x="6947941" y="117820"/>
                </a:lnTo>
                <a:lnTo>
                  <a:pt x="6999704" y="128632"/>
                </a:lnTo>
                <a:lnTo>
                  <a:pt x="7050898" y="140582"/>
                </a:lnTo>
                <a:lnTo>
                  <a:pt x="7038389" y="192912"/>
                </a:lnTo>
                <a:lnTo>
                  <a:pt x="7027018" y="245810"/>
                </a:lnTo>
                <a:lnTo>
                  <a:pt x="7015647" y="298709"/>
                </a:lnTo>
                <a:lnTo>
                  <a:pt x="7004844" y="351038"/>
                </a:lnTo>
                <a:lnTo>
                  <a:pt x="6994611" y="403937"/>
                </a:lnTo>
                <a:lnTo>
                  <a:pt x="6984377" y="457404"/>
                </a:lnTo>
                <a:lnTo>
                  <a:pt x="6974997" y="510587"/>
                </a:lnTo>
                <a:lnTo>
                  <a:pt x="6965901" y="563486"/>
                </a:lnTo>
                <a:lnTo>
                  <a:pt x="6957374" y="616385"/>
                </a:lnTo>
                <a:lnTo>
                  <a:pt x="6949131" y="669568"/>
                </a:lnTo>
                <a:lnTo>
                  <a:pt x="6941742" y="723036"/>
                </a:lnTo>
                <a:lnTo>
                  <a:pt x="6934068" y="776788"/>
                </a:lnTo>
                <a:lnTo>
                  <a:pt x="6927247" y="829687"/>
                </a:lnTo>
                <a:lnTo>
                  <a:pt x="6920995" y="882586"/>
                </a:lnTo>
                <a:lnTo>
                  <a:pt x="6915028" y="936338"/>
                </a:lnTo>
                <a:lnTo>
                  <a:pt x="6909060" y="989521"/>
                </a:lnTo>
                <a:lnTo>
                  <a:pt x="6907925" y="1012842"/>
                </a:lnTo>
                <a:lnTo>
                  <a:pt x="6906505" y="1035879"/>
                </a:lnTo>
                <a:lnTo>
                  <a:pt x="6906223" y="1058347"/>
                </a:lnTo>
                <a:lnTo>
                  <a:pt x="6907363" y="1079393"/>
                </a:lnTo>
                <a:lnTo>
                  <a:pt x="6909071" y="1101008"/>
                </a:lnTo>
                <a:lnTo>
                  <a:pt x="6911917" y="1120917"/>
                </a:lnTo>
                <a:lnTo>
                  <a:pt x="6915048" y="1141110"/>
                </a:lnTo>
                <a:lnTo>
                  <a:pt x="6919600" y="1159881"/>
                </a:lnTo>
                <a:lnTo>
                  <a:pt x="6921876" y="1168983"/>
                </a:lnTo>
                <a:lnTo>
                  <a:pt x="6925005" y="1177799"/>
                </a:lnTo>
                <a:lnTo>
                  <a:pt x="6928135" y="1187185"/>
                </a:lnTo>
                <a:lnTo>
                  <a:pt x="6930980" y="1195149"/>
                </a:lnTo>
                <a:lnTo>
                  <a:pt x="6934962" y="1203681"/>
                </a:lnTo>
                <a:lnTo>
                  <a:pt x="6938375" y="1211645"/>
                </a:lnTo>
                <a:lnTo>
                  <a:pt x="6942074" y="1219893"/>
                </a:lnTo>
                <a:lnTo>
                  <a:pt x="6946056" y="1227857"/>
                </a:lnTo>
                <a:lnTo>
                  <a:pt x="6950323" y="1234967"/>
                </a:lnTo>
                <a:lnTo>
                  <a:pt x="6954874" y="1242362"/>
                </a:lnTo>
                <a:lnTo>
                  <a:pt x="6959425" y="1249189"/>
                </a:lnTo>
                <a:lnTo>
                  <a:pt x="6964261" y="1256299"/>
                </a:lnTo>
                <a:lnTo>
                  <a:pt x="6969381" y="1263125"/>
                </a:lnTo>
                <a:lnTo>
                  <a:pt x="6974785" y="1269099"/>
                </a:lnTo>
                <a:lnTo>
                  <a:pt x="6979905" y="1275356"/>
                </a:lnTo>
                <a:lnTo>
                  <a:pt x="6985594" y="1281613"/>
                </a:lnTo>
                <a:lnTo>
                  <a:pt x="6991567" y="1287018"/>
                </a:lnTo>
                <a:lnTo>
                  <a:pt x="6997255" y="1292706"/>
                </a:lnTo>
                <a:lnTo>
                  <a:pt x="7003513" y="1297257"/>
                </a:lnTo>
                <a:lnTo>
                  <a:pt x="7010055" y="1302093"/>
                </a:lnTo>
                <a:lnTo>
                  <a:pt x="7015743" y="1306644"/>
                </a:lnTo>
                <a:lnTo>
                  <a:pt x="7022854" y="1310342"/>
                </a:lnTo>
                <a:lnTo>
                  <a:pt x="7029111" y="1314324"/>
                </a:lnTo>
                <a:lnTo>
                  <a:pt x="7035937" y="1318307"/>
                </a:lnTo>
                <a:lnTo>
                  <a:pt x="7042763" y="1321151"/>
                </a:lnTo>
                <a:lnTo>
                  <a:pt x="7049305" y="1324281"/>
                </a:lnTo>
                <a:lnTo>
                  <a:pt x="7056415" y="1326841"/>
                </a:lnTo>
                <a:lnTo>
                  <a:pt x="7064094" y="1329401"/>
                </a:lnTo>
                <a:lnTo>
                  <a:pt x="7070920" y="1331677"/>
                </a:lnTo>
                <a:lnTo>
                  <a:pt x="7078884" y="1333384"/>
                </a:lnTo>
                <a:lnTo>
                  <a:pt x="7086563" y="1334807"/>
                </a:lnTo>
                <a:lnTo>
                  <a:pt x="7093958" y="1336514"/>
                </a:lnTo>
                <a:lnTo>
                  <a:pt x="7101352" y="1337084"/>
                </a:lnTo>
                <a:lnTo>
                  <a:pt x="7109031" y="1337938"/>
                </a:lnTo>
                <a:lnTo>
                  <a:pt x="7116710" y="1338223"/>
                </a:lnTo>
                <a:lnTo>
                  <a:pt x="7125242" y="1338224"/>
                </a:lnTo>
                <a:lnTo>
                  <a:pt x="7133206" y="1337656"/>
                </a:lnTo>
                <a:lnTo>
                  <a:pt x="7140885" y="1337372"/>
                </a:lnTo>
                <a:lnTo>
                  <a:pt x="7149417" y="1336804"/>
                </a:lnTo>
                <a:lnTo>
                  <a:pt x="7157665" y="1335951"/>
                </a:lnTo>
                <a:lnTo>
                  <a:pt x="7165912" y="1334530"/>
                </a:lnTo>
                <a:lnTo>
                  <a:pt x="7174160" y="1333109"/>
                </a:lnTo>
                <a:lnTo>
                  <a:pt x="7182407" y="1330550"/>
                </a:lnTo>
                <a:lnTo>
                  <a:pt x="7190939" y="1328276"/>
                </a:lnTo>
                <a:lnTo>
                  <a:pt x="7199756" y="1325717"/>
                </a:lnTo>
                <a:lnTo>
                  <a:pt x="7208003" y="1323158"/>
                </a:lnTo>
                <a:lnTo>
                  <a:pt x="7216535" y="1320315"/>
                </a:lnTo>
                <a:lnTo>
                  <a:pt x="7225351" y="1316618"/>
                </a:lnTo>
                <a:lnTo>
                  <a:pt x="7253506" y="1304960"/>
                </a:lnTo>
                <a:lnTo>
                  <a:pt x="7281093" y="1293302"/>
                </a:lnTo>
                <a:lnTo>
                  <a:pt x="7307826" y="1282498"/>
                </a:lnTo>
                <a:lnTo>
                  <a:pt x="7334275" y="1271977"/>
                </a:lnTo>
                <a:lnTo>
                  <a:pt x="7359586" y="1262025"/>
                </a:lnTo>
                <a:lnTo>
                  <a:pt x="7384044" y="1252358"/>
                </a:lnTo>
                <a:lnTo>
                  <a:pt x="7407364" y="1243259"/>
                </a:lnTo>
                <a:lnTo>
                  <a:pt x="7428694" y="1234444"/>
                </a:lnTo>
                <a:lnTo>
                  <a:pt x="7443198" y="1229042"/>
                </a:lnTo>
                <a:lnTo>
                  <a:pt x="7455996" y="1223640"/>
                </a:lnTo>
                <a:lnTo>
                  <a:pt x="7468509" y="1219090"/>
                </a:lnTo>
                <a:lnTo>
                  <a:pt x="7481023" y="1213972"/>
                </a:lnTo>
                <a:lnTo>
                  <a:pt x="7492114" y="1209707"/>
                </a:lnTo>
                <a:lnTo>
                  <a:pt x="7503206" y="1205442"/>
                </a:lnTo>
                <a:lnTo>
                  <a:pt x="7512591" y="1201177"/>
                </a:lnTo>
                <a:lnTo>
                  <a:pt x="7522544" y="1197481"/>
                </a:lnTo>
                <a:lnTo>
                  <a:pt x="7533920" y="1192931"/>
                </a:lnTo>
                <a:lnTo>
                  <a:pt x="7545012" y="1189235"/>
                </a:lnTo>
                <a:lnTo>
                  <a:pt x="7556672" y="1185539"/>
                </a:lnTo>
                <a:lnTo>
                  <a:pt x="7568617" y="1182696"/>
                </a:lnTo>
                <a:lnTo>
                  <a:pt x="7580562" y="1180991"/>
                </a:lnTo>
                <a:lnTo>
                  <a:pt x="7592506" y="1178716"/>
                </a:lnTo>
                <a:lnTo>
                  <a:pt x="7604736" y="1177864"/>
                </a:lnTo>
                <a:lnTo>
                  <a:pt x="7617250" y="1176728"/>
                </a:lnTo>
                <a:lnTo>
                  <a:pt x="7629195" y="1176729"/>
                </a:lnTo>
                <a:lnTo>
                  <a:pt x="7641424" y="1177015"/>
                </a:lnTo>
                <a:lnTo>
                  <a:pt x="7653938" y="1177585"/>
                </a:lnTo>
                <a:lnTo>
                  <a:pt x="7666168" y="1179008"/>
                </a:lnTo>
                <a:lnTo>
                  <a:pt x="7678966" y="1180431"/>
                </a:lnTo>
                <a:lnTo>
                  <a:pt x="7691196" y="1182992"/>
                </a:lnTo>
                <a:lnTo>
                  <a:pt x="7703710" y="1185837"/>
                </a:lnTo>
                <a:lnTo>
                  <a:pt x="7716509" y="1189536"/>
                </a:lnTo>
                <a:lnTo>
                  <a:pt x="7729023" y="1192950"/>
                </a:lnTo>
                <a:lnTo>
                  <a:pt x="7741537" y="1196933"/>
                </a:lnTo>
                <a:lnTo>
                  <a:pt x="7754051" y="1202053"/>
                </a:lnTo>
                <a:lnTo>
                  <a:pt x="7766281" y="1207458"/>
                </a:lnTo>
                <a:lnTo>
                  <a:pt x="7778796" y="1213148"/>
                </a:lnTo>
                <a:lnTo>
                  <a:pt x="7790742" y="1219406"/>
                </a:lnTo>
                <a:lnTo>
                  <a:pt x="7803540" y="1225948"/>
                </a:lnTo>
                <a:lnTo>
                  <a:pt x="7815486" y="1233344"/>
                </a:lnTo>
                <a:lnTo>
                  <a:pt x="7827432" y="1240739"/>
                </a:lnTo>
                <a:lnTo>
                  <a:pt x="7839662" y="1248988"/>
                </a:lnTo>
                <a:lnTo>
                  <a:pt x="7851608" y="1257522"/>
                </a:lnTo>
                <a:lnTo>
                  <a:pt x="7863270" y="1266908"/>
                </a:lnTo>
                <a:lnTo>
                  <a:pt x="7874647" y="1276010"/>
                </a:lnTo>
                <a:lnTo>
                  <a:pt x="7886308" y="1285966"/>
                </a:lnTo>
                <a:lnTo>
                  <a:pt x="7897401" y="1296490"/>
                </a:lnTo>
                <a:lnTo>
                  <a:pt x="7908778" y="1307298"/>
                </a:lnTo>
                <a:lnTo>
                  <a:pt x="7918449" y="1316969"/>
                </a:lnTo>
                <a:lnTo>
                  <a:pt x="7928120" y="1327778"/>
                </a:lnTo>
                <a:lnTo>
                  <a:pt x="7938075" y="1338302"/>
                </a:lnTo>
                <a:lnTo>
                  <a:pt x="7947462" y="1349963"/>
                </a:lnTo>
                <a:lnTo>
                  <a:pt x="7956564" y="1361340"/>
                </a:lnTo>
                <a:lnTo>
                  <a:pt x="7965097" y="1373286"/>
                </a:lnTo>
                <a:lnTo>
                  <a:pt x="7973631" y="1384663"/>
                </a:lnTo>
                <a:lnTo>
                  <a:pt x="7982164" y="1397178"/>
                </a:lnTo>
                <a:lnTo>
                  <a:pt x="7990128" y="1409692"/>
                </a:lnTo>
                <a:lnTo>
                  <a:pt x="7997809" y="1422491"/>
                </a:lnTo>
                <a:lnTo>
                  <a:pt x="8005489" y="1435290"/>
                </a:lnTo>
                <a:lnTo>
                  <a:pt x="8012600" y="1448658"/>
                </a:lnTo>
                <a:lnTo>
                  <a:pt x="8019712" y="1461457"/>
                </a:lnTo>
                <a:lnTo>
                  <a:pt x="8025970" y="1475678"/>
                </a:lnTo>
                <a:lnTo>
                  <a:pt x="8032513" y="1489046"/>
                </a:lnTo>
                <a:lnTo>
                  <a:pt x="8038202" y="1502698"/>
                </a:lnTo>
                <a:lnTo>
                  <a:pt x="8047590" y="1525736"/>
                </a:lnTo>
                <a:lnTo>
                  <a:pt x="8055271" y="1548773"/>
                </a:lnTo>
                <a:lnTo>
                  <a:pt x="8062668" y="1571526"/>
                </a:lnTo>
                <a:lnTo>
                  <a:pt x="8068642" y="1595133"/>
                </a:lnTo>
                <a:lnTo>
                  <a:pt x="8073764" y="1617886"/>
                </a:lnTo>
                <a:lnTo>
                  <a:pt x="8078032" y="1640923"/>
                </a:lnTo>
                <a:lnTo>
                  <a:pt x="8081731" y="1663391"/>
                </a:lnTo>
                <a:lnTo>
                  <a:pt x="8084009" y="1686144"/>
                </a:lnTo>
                <a:lnTo>
                  <a:pt x="8085433" y="1708612"/>
                </a:lnTo>
                <a:lnTo>
                  <a:pt x="8086288" y="1730512"/>
                </a:lnTo>
                <a:lnTo>
                  <a:pt x="8086006" y="1752980"/>
                </a:lnTo>
                <a:lnTo>
                  <a:pt x="8084586" y="1774310"/>
                </a:lnTo>
                <a:lnTo>
                  <a:pt x="8082882" y="1795925"/>
                </a:lnTo>
                <a:lnTo>
                  <a:pt x="8080324" y="1816686"/>
                </a:lnTo>
                <a:lnTo>
                  <a:pt x="8076629" y="1836879"/>
                </a:lnTo>
                <a:lnTo>
                  <a:pt x="8071511" y="1856787"/>
                </a:lnTo>
                <a:lnTo>
                  <a:pt x="8066394" y="1876695"/>
                </a:lnTo>
                <a:lnTo>
                  <a:pt x="8060423" y="1895180"/>
                </a:lnTo>
                <a:lnTo>
                  <a:pt x="8053031" y="1913951"/>
                </a:lnTo>
                <a:lnTo>
                  <a:pt x="8045069" y="1931583"/>
                </a:lnTo>
                <a:lnTo>
                  <a:pt x="8036823" y="1948931"/>
                </a:lnTo>
                <a:lnTo>
                  <a:pt x="8027439" y="1965141"/>
                </a:lnTo>
                <a:lnTo>
                  <a:pt x="8017486" y="1981351"/>
                </a:lnTo>
                <a:lnTo>
                  <a:pt x="8006396" y="1995855"/>
                </a:lnTo>
                <a:lnTo>
                  <a:pt x="7994168" y="2010358"/>
                </a:lnTo>
                <a:lnTo>
                  <a:pt x="7982224" y="2024009"/>
                </a:lnTo>
                <a:lnTo>
                  <a:pt x="7969142" y="2036521"/>
                </a:lnTo>
                <a:lnTo>
                  <a:pt x="7955208" y="2048181"/>
                </a:lnTo>
                <a:lnTo>
                  <a:pt x="7940420" y="2058987"/>
                </a:lnTo>
                <a:lnTo>
                  <a:pt x="7924778" y="2068371"/>
                </a:lnTo>
                <a:lnTo>
                  <a:pt x="7908568" y="2077186"/>
                </a:lnTo>
                <a:lnTo>
                  <a:pt x="7892073" y="2084579"/>
                </a:lnTo>
                <a:lnTo>
                  <a:pt x="7884394" y="2087707"/>
                </a:lnTo>
                <a:lnTo>
                  <a:pt x="7875862" y="2090550"/>
                </a:lnTo>
                <a:lnTo>
                  <a:pt x="7866477" y="2093109"/>
                </a:lnTo>
                <a:lnTo>
                  <a:pt x="7856808" y="2095383"/>
                </a:lnTo>
                <a:lnTo>
                  <a:pt x="7845432" y="2097657"/>
                </a:lnTo>
                <a:lnTo>
                  <a:pt x="7833487" y="2099362"/>
                </a:lnTo>
                <a:lnTo>
                  <a:pt x="7821542" y="2101068"/>
                </a:lnTo>
                <a:lnTo>
                  <a:pt x="7808459" y="2102204"/>
                </a:lnTo>
                <a:lnTo>
                  <a:pt x="7779734" y="2104192"/>
                </a:lnTo>
                <a:lnTo>
                  <a:pt x="7749303" y="2105611"/>
                </a:lnTo>
                <a:lnTo>
                  <a:pt x="7716028" y="2106461"/>
                </a:lnTo>
                <a:lnTo>
                  <a:pt x="7680761" y="2105889"/>
                </a:lnTo>
                <a:lnTo>
                  <a:pt x="7643788" y="2104748"/>
                </a:lnTo>
                <a:lnTo>
                  <a:pt x="7604540" y="2102469"/>
                </a:lnTo>
                <a:lnTo>
                  <a:pt x="7563870" y="2099905"/>
                </a:lnTo>
                <a:lnTo>
                  <a:pt x="7522062" y="2095635"/>
                </a:lnTo>
                <a:lnTo>
                  <a:pt x="7478831" y="2091649"/>
                </a:lnTo>
                <a:lnTo>
                  <a:pt x="7434464" y="2085957"/>
                </a:lnTo>
                <a:lnTo>
                  <a:pt x="7389242" y="2079980"/>
                </a:lnTo>
                <a:lnTo>
                  <a:pt x="7343737" y="2072581"/>
                </a:lnTo>
                <a:lnTo>
                  <a:pt x="7330938" y="2071158"/>
                </a:lnTo>
                <a:lnTo>
                  <a:pt x="7318424" y="2069450"/>
                </a:lnTo>
                <a:lnTo>
                  <a:pt x="7305910" y="2068312"/>
                </a:lnTo>
                <a:lnTo>
                  <a:pt x="7293396" y="2067173"/>
                </a:lnTo>
                <a:lnTo>
                  <a:pt x="7281736" y="2066318"/>
                </a:lnTo>
                <a:lnTo>
                  <a:pt x="7269506" y="2066602"/>
                </a:lnTo>
                <a:lnTo>
                  <a:pt x="7257561" y="2066032"/>
                </a:lnTo>
                <a:lnTo>
                  <a:pt x="7245901" y="2066315"/>
                </a:lnTo>
                <a:lnTo>
                  <a:pt x="7234524" y="2066883"/>
                </a:lnTo>
                <a:lnTo>
                  <a:pt x="7223148" y="2067450"/>
                </a:lnTo>
                <a:lnTo>
                  <a:pt x="7211203" y="2068587"/>
                </a:lnTo>
                <a:lnTo>
                  <a:pt x="7200111" y="2070008"/>
                </a:lnTo>
                <a:lnTo>
                  <a:pt x="7188735" y="2071713"/>
                </a:lnTo>
                <a:lnTo>
                  <a:pt x="7178212" y="2073703"/>
                </a:lnTo>
                <a:lnTo>
                  <a:pt x="7167405" y="2075977"/>
                </a:lnTo>
                <a:lnTo>
                  <a:pt x="7156882" y="2078536"/>
                </a:lnTo>
                <a:lnTo>
                  <a:pt x="7146360" y="2081095"/>
                </a:lnTo>
                <a:lnTo>
                  <a:pt x="7136406" y="2084222"/>
                </a:lnTo>
                <a:lnTo>
                  <a:pt x="7126167" y="2087634"/>
                </a:lnTo>
                <a:lnTo>
                  <a:pt x="7116214" y="2091330"/>
                </a:lnTo>
                <a:lnTo>
                  <a:pt x="7106544" y="2095311"/>
                </a:lnTo>
                <a:lnTo>
                  <a:pt x="7096590" y="2099576"/>
                </a:lnTo>
                <a:lnTo>
                  <a:pt x="7087490" y="2104126"/>
                </a:lnTo>
                <a:lnTo>
                  <a:pt x="7078389" y="2108675"/>
                </a:lnTo>
                <a:lnTo>
                  <a:pt x="7069289" y="2113794"/>
                </a:lnTo>
                <a:lnTo>
                  <a:pt x="7060473" y="2119197"/>
                </a:lnTo>
                <a:lnTo>
                  <a:pt x="7052225" y="2124600"/>
                </a:lnTo>
                <a:lnTo>
                  <a:pt x="7043978" y="2130571"/>
                </a:lnTo>
                <a:lnTo>
                  <a:pt x="7035731" y="2136543"/>
                </a:lnTo>
                <a:lnTo>
                  <a:pt x="7027768" y="2142799"/>
                </a:lnTo>
                <a:lnTo>
                  <a:pt x="7020090" y="2149909"/>
                </a:lnTo>
                <a:lnTo>
                  <a:pt x="7012696" y="2156734"/>
                </a:lnTo>
                <a:lnTo>
                  <a:pt x="7006440" y="2162990"/>
                </a:lnTo>
                <a:lnTo>
                  <a:pt x="7000183" y="2169815"/>
                </a:lnTo>
                <a:lnTo>
                  <a:pt x="6994212" y="2176356"/>
                </a:lnTo>
                <a:lnTo>
                  <a:pt x="6988240" y="2183466"/>
                </a:lnTo>
                <a:lnTo>
                  <a:pt x="6982268" y="2190575"/>
                </a:lnTo>
                <a:lnTo>
                  <a:pt x="6977149" y="2197969"/>
                </a:lnTo>
                <a:lnTo>
                  <a:pt x="6971746" y="2205648"/>
                </a:lnTo>
                <a:lnTo>
                  <a:pt x="6967481" y="2213326"/>
                </a:lnTo>
                <a:lnTo>
                  <a:pt x="6962931" y="2221289"/>
                </a:lnTo>
                <a:lnTo>
                  <a:pt x="6958097" y="2228968"/>
                </a:lnTo>
                <a:lnTo>
                  <a:pt x="6954116" y="2237499"/>
                </a:lnTo>
                <a:lnTo>
                  <a:pt x="6950420" y="2245747"/>
                </a:lnTo>
                <a:lnTo>
                  <a:pt x="6946439" y="2254279"/>
                </a:lnTo>
                <a:lnTo>
                  <a:pt x="6943311" y="2263095"/>
                </a:lnTo>
                <a:lnTo>
                  <a:pt x="6940184" y="2271911"/>
                </a:lnTo>
                <a:lnTo>
                  <a:pt x="6937625" y="2280728"/>
                </a:lnTo>
                <a:lnTo>
                  <a:pt x="6934497" y="2289544"/>
                </a:lnTo>
                <a:lnTo>
                  <a:pt x="6932223" y="2298645"/>
                </a:lnTo>
                <a:lnTo>
                  <a:pt x="6930517" y="2308314"/>
                </a:lnTo>
                <a:lnTo>
                  <a:pt x="6928527" y="2317700"/>
                </a:lnTo>
                <a:lnTo>
                  <a:pt x="6926537" y="2327085"/>
                </a:lnTo>
                <a:lnTo>
                  <a:pt x="6925116" y="2337039"/>
                </a:lnTo>
                <a:lnTo>
                  <a:pt x="6923980" y="2347277"/>
                </a:lnTo>
                <a:lnTo>
                  <a:pt x="6923127" y="2356663"/>
                </a:lnTo>
                <a:lnTo>
                  <a:pt x="6922276" y="2376855"/>
                </a:lnTo>
                <a:lnTo>
                  <a:pt x="6921994" y="2397048"/>
                </a:lnTo>
                <a:lnTo>
                  <a:pt x="6923133" y="2418663"/>
                </a:lnTo>
                <a:lnTo>
                  <a:pt x="6925411" y="2439710"/>
                </a:lnTo>
                <a:lnTo>
                  <a:pt x="6930818" y="2482086"/>
                </a:lnTo>
                <a:lnTo>
                  <a:pt x="6936510" y="2524748"/>
                </a:lnTo>
                <a:lnTo>
                  <a:pt x="6941918" y="2567125"/>
                </a:lnTo>
                <a:lnTo>
                  <a:pt x="6947895" y="2609502"/>
                </a:lnTo>
                <a:lnTo>
                  <a:pt x="6954725" y="2651595"/>
                </a:lnTo>
                <a:lnTo>
                  <a:pt x="6961270" y="2694541"/>
                </a:lnTo>
                <a:lnTo>
                  <a:pt x="6968384" y="2736918"/>
                </a:lnTo>
                <a:lnTo>
                  <a:pt x="6976067" y="2779295"/>
                </a:lnTo>
                <a:lnTo>
                  <a:pt x="6983466" y="2821388"/>
                </a:lnTo>
                <a:lnTo>
                  <a:pt x="6991149" y="2863765"/>
                </a:lnTo>
                <a:lnTo>
                  <a:pt x="6999116" y="2905858"/>
                </a:lnTo>
                <a:lnTo>
                  <a:pt x="7007368" y="2948236"/>
                </a:lnTo>
                <a:lnTo>
                  <a:pt x="7016473" y="2990328"/>
                </a:lnTo>
                <a:lnTo>
                  <a:pt x="7025294" y="3032137"/>
                </a:lnTo>
                <a:lnTo>
                  <a:pt x="7034683" y="3073946"/>
                </a:lnTo>
                <a:lnTo>
                  <a:pt x="7044073" y="3115754"/>
                </a:lnTo>
                <a:lnTo>
                  <a:pt x="6992594" y="3104657"/>
                </a:lnTo>
                <a:lnTo>
                  <a:pt x="6941400" y="3093276"/>
                </a:lnTo>
                <a:lnTo>
                  <a:pt x="6890206" y="3083033"/>
                </a:lnTo>
                <a:lnTo>
                  <a:pt x="6839012" y="3072221"/>
                </a:lnTo>
                <a:lnTo>
                  <a:pt x="6787533" y="3062830"/>
                </a:lnTo>
                <a:lnTo>
                  <a:pt x="6736055" y="3052871"/>
                </a:lnTo>
                <a:lnTo>
                  <a:pt x="6684576" y="3044049"/>
                </a:lnTo>
                <a:lnTo>
                  <a:pt x="6633098" y="3035228"/>
                </a:lnTo>
                <a:lnTo>
                  <a:pt x="6581335" y="3027260"/>
                </a:lnTo>
                <a:lnTo>
                  <a:pt x="6530426" y="3019576"/>
                </a:lnTo>
                <a:lnTo>
                  <a:pt x="6478948" y="3012461"/>
                </a:lnTo>
                <a:lnTo>
                  <a:pt x="6427185" y="3005061"/>
                </a:lnTo>
                <a:lnTo>
                  <a:pt x="6375707" y="2998515"/>
                </a:lnTo>
                <a:lnTo>
                  <a:pt x="6324513" y="2992253"/>
                </a:lnTo>
                <a:lnTo>
                  <a:pt x="6273320" y="2987129"/>
                </a:lnTo>
                <a:lnTo>
                  <a:pt x="6222126" y="2982005"/>
                </a:lnTo>
                <a:lnTo>
                  <a:pt x="6208759" y="2980581"/>
                </a:lnTo>
                <a:lnTo>
                  <a:pt x="6196245" y="2980011"/>
                </a:lnTo>
                <a:lnTo>
                  <a:pt x="6183162" y="2979441"/>
                </a:lnTo>
                <a:lnTo>
                  <a:pt x="6170648" y="2978871"/>
                </a:lnTo>
                <a:lnTo>
                  <a:pt x="6158134" y="2978870"/>
                </a:lnTo>
                <a:lnTo>
                  <a:pt x="6145336" y="2979153"/>
                </a:lnTo>
                <a:lnTo>
                  <a:pt x="6133960" y="2979721"/>
                </a:lnTo>
                <a:lnTo>
                  <a:pt x="6121730" y="2980573"/>
                </a:lnTo>
                <a:lnTo>
                  <a:pt x="6110070" y="2981425"/>
                </a:lnTo>
                <a:lnTo>
                  <a:pt x="6098694" y="2983130"/>
                </a:lnTo>
                <a:lnTo>
                  <a:pt x="6087602" y="2984551"/>
                </a:lnTo>
                <a:lnTo>
                  <a:pt x="6076511" y="2986541"/>
                </a:lnTo>
                <a:lnTo>
                  <a:pt x="6065419" y="2989100"/>
                </a:lnTo>
                <a:lnTo>
                  <a:pt x="6055181" y="2991374"/>
                </a:lnTo>
                <a:lnTo>
                  <a:pt x="6044658" y="2993933"/>
                </a:lnTo>
                <a:lnTo>
                  <a:pt x="6034420" y="2997345"/>
                </a:lnTo>
                <a:lnTo>
                  <a:pt x="6024750" y="3000188"/>
                </a:lnTo>
                <a:lnTo>
                  <a:pt x="6015365" y="3003884"/>
                </a:lnTo>
                <a:lnTo>
                  <a:pt x="6005411" y="3007581"/>
                </a:lnTo>
                <a:lnTo>
                  <a:pt x="5996879" y="3011561"/>
                </a:lnTo>
                <a:lnTo>
                  <a:pt x="5987779" y="3016111"/>
                </a:lnTo>
                <a:lnTo>
                  <a:pt x="5979531" y="3020945"/>
                </a:lnTo>
                <a:lnTo>
                  <a:pt x="5971284" y="3025210"/>
                </a:lnTo>
                <a:lnTo>
                  <a:pt x="5963037" y="3030613"/>
                </a:lnTo>
                <a:lnTo>
                  <a:pt x="5955358" y="3036016"/>
                </a:lnTo>
                <a:lnTo>
                  <a:pt x="5948249" y="3041419"/>
                </a:lnTo>
                <a:lnTo>
                  <a:pt x="5941139" y="3047391"/>
                </a:lnTo>
                <a:lnTo>
                  <a:pt x="5934314" y="3054216"/>
                </a:lnTo>
                <a:lnTo>
                  <a:pt x="5927773" y="3059619"/>
                </a:lnTo>
                <a:lnTo>
                  <a:pt x="5922086" y="3066445"/>
                </a:lnTo>
                <a:lnTo>
                  <a:pt x="5915829" y="3073270"/>
                </a:lnTo>
                <a:lnTo>
                  <a:pt x="5910142" y="3080664"/>
                </a:lnTo>
                <a:lnTo>
                  <a:pt x="5902464" y="3091755"/>
                </a:lnTo>
                <a:lnTo>
                  <a:pt x="5895355" y="3103415"/>
                </a:lnTo>
                <a:lnTo>
                  <a:pt x="5889668" y="3115928"/>
                </a:lnTo>
                <a:lnTo>
                  <a:pt x="5884550" y="3127873"/>
                </a:lnTo>
                <a:lnTo>
                  <a:pt x="5880854" y="3140671"/>
                </a:lnTo>
                <a:lnTo>
                  <a:pt x="5877158" y="3154037"/>
                </a:lnTo>
                <a:lnTo>
                  <a:pt x="5874884" y="3167120"/>
                </a:lnTo>
                <a:lnTo>
                  <a:pt x="5873463" y="3181056"/>
                </a:lnTo>
                <a:lnTo>
                  <a:pt x="5872896" y="3194707"/>
                </a:lnTo>
                <a:lnTo>
                  <a:pt x="5873181" y="3208643"/>
                </a:lnTo>
                <a:lnTo>
                  <a:pt x="5874320" y="3223432"/>
                </a:lnTo>
                <a:lnTo>
                  <a:pt x="5876597" y="3237653"/>
                </a:lnTo>
                <a:lnTo>
                  <a:pt x="5880011" y="3252442"/>
                </a:lnTo>
                <a:lnTo>
                  <a:pt x="5883710" y="3267516"/>
                </a:lnTo>
                <a:lnTo>
                  <a:pt x="5888546" y="3282021"/>
                </a:lnTo>
                <a:lnTo>
                  <a:pt x="5894520" y="3297095"/>
                </a:lnTo>
                <a:lnTo>
                  <a:pt x="5906468" y="3325537"/>
                </a:lnTo>
                <a:lnTo>
                  <a:pt x="5917563" y="3352557"/>
                </a:lnTo>
                <a:lnTo>
                  <a:pt x="5928657" y="3379576"/>
                </a:lnTo>
                <a:lnTo>
                  <a:pt x="5938898" y="3405743"/>
                </a:lnTo>
                <a:lnTo>
                  <a:pt x="5949424" y="3431056"/>
                </a:lnTo>
                <a:lnTo>
                  <a:pt x="5958242" y="3455231"/>
                </a:lnTo>
                <a:lnTo>
                  <a:pt x="5967630" y="3478269"/>
                </a:lnTo>
                <a:lnTo>
                  <a:pt x="5976164" y="3500453"/>
                </a:lnTo>
                <a:lnTo>
                  <a:pt x="5981854" y="3514106"/>
                </a:lnTo>
                <a:lnTo>
                  <a:pt x="5986974" y="3527757"/>
                </a:lnTo>
                <a:lnTo>
                  <a:pt x="5991810" y="3539987"/>
                </a:lnTo>
                <a:lnTo>
                  <a:pt x="5996931" y="3552502"/>
                </a:lnTo>
                <a:lnTo>
                  <a:pt x="6001483" y="3563878"/>
                </a:lnTo>
                <a:lnTo>
                  <a:pt x="6005465" y="3574686"/>
                </a:lnTo>
                <a:lnTo>
                  <a:pt x="6009448" y="3584925"/>
                </a:lnTo>
                <a:lnTo>
                  <a:pt x="6013715" y="3594311"/>
                </a:lnTo>
                <a:lnTo>
                  <a:pt x="6019974" y="3611376"/>
                </a:lnTo>
                <a:lnTo>
                  <a:pt x="6025663" y="3629010"/>
                </a:lnTo>
                <a:lnTo>
                  <a:pt x="6029078" y="3646643"/>
                </a:lnTo>
                <a:lnTo>
                  <a:pt x="6031924" y="3664845"/>
                </a:lnTo>
                <a:lnTo>
                  <a:pt x="6033916" y="3682763"/>
                </a:lnTo>
                <a:lnTo>
                  <a:pt x="6034487" y="3700965"/>
                </a:lnTo>
                <a:lnTo>
                  <a:pt x="6033635" y="3719452"/>
                </a:lnTo>
                <a:lnTo>
                  <a:pt x="6032500" y="3737653"/>
                </a:lnTo>
                <a:lnTo>
                  <a:pt x="6029657" y="3755855"/>
                </a:lnTo>
                <a:lnTo>
                  <a:pt x="6025393" y="3774341"/>
                </a:lnTo>
                <a:lnTo>
                  <a:pt x="6020560" y="3792827"/>
                </a:lnTo>
                <a:lnTo>
                  <a:pt x="6014589" y="3811313"/>
                </a:lnTo>
                <a:lnTo>
                  <a:pt x="6007765" y="3828946"/>
                </a:lnTo>
                <a:lnTo>
                  <a:pt x="6000088" y="3846862"/>
                </a:lnTo>
                <a:lnTo>
                  <a:pt x="5990704" y="3864779"/>
                </a:lnTo>
                <a:lnTo>
                  <a:pt x="5981036" y="3882411"/>
                </a:lnTo>
                <a:lnTo>
                  <a:pt x="5969946" y="3899759"/>
                </a:lnTo>
                <a:lnTo>
                  <a:pt x="5958571" y="3917391"/>
                </a:lnTo>
                <a:lnTo>
                  <a:pt x="5945774" y="3933601"/>
                </a:lnTo>
                <a:lnTo>
                  <a:pt x="5932409" y="3950380"/>
                </a:lnTo>
                <a:lnTo>
                  <a:pt x="5917337" y="3966590"/>
                </a:lnTo>
                <a:lnTo>
                  <a:pt x="5902549" y="3982515"/>
                </a:lnTo>
                <a:lnTo>
                  <a:pt x="5886340" y="3997587"/>
                </a:lnTo>
                <a:lnTo>
                  <a:pt x="5869561" y="4012090"/>
                </a:lnTo>
                <a:lnTo>
                  <a:pt x="5851929" y="4026877"/>
                </a:lnTo>
                <a:lnTo>
                  <a:pt x="5833444" y="4040811"/>
                </a:lnTo>
                <a:lnTo>
                  <a:pt x="5814106" y="4053892"/>
                </a:lnTo>
                <a:lnTo>
                  <a:pt x="5794199" y="4066404"/>
                </a:lnTo>
                <a:lnTo>
                  <a:pt x="5773723" y="4078916"/>
                </a:lnTo>
                <a:lnTo>
                  <a:pt x="5752393" y="4090006"/>
                </a:lnTo>
                <a:lnTo>
                  <a:pt x="5730211" y="4100811"/>
                </a:lnTo>
                <a:lnTo>
                  <a:pt x="5707743" y="4110763"/>
                </a:lnTo>
                <a:lnTo>
                  <a:pt x="5689542" y="4118156"/>
                </a:lnTo>
                <a:lnTo>
                  <a:pt x="5671056" y="4124695"/>
                </a:lnTo>
                <a:lnTo>
                  <a:pt x="5653139" y="4130666"/>
                </a:lnTo>
                <a:lnTo>
                  <a:pt x="5634938" y="4135784"/>
                </a:lnTo>
                <a:lnTo>
                  <a:pt x="5616736" y="4140901"/>
                </a:lnTo>
                <a:lnTo>
                  <a:pt x="5597966" y="4144881"/>
                </a:lnTo>
                <a:lnTo>
                  <a:pt x="5579195" y="4148861"/>
                </a:lnTo>
                <a:lnTo>
                  <a:pt x="5560994" y="4151703"/>
                </a:lnTo>
                <a:lnTo>
                  <a:pt x="5542508" y="4154261"/>
                </a:lnTo>
                <a:lnTo>
                  <a:pt x="5524306" y="4155966"/>
                </a:lnTo>
                <a:lnTo>
                  <a:pt x="5506104" y="4157102"/>
                </a:lnTo>
                <a:lnTo>
                  <a:pt x="5487902" y="4157669"/>
                </a:lnTo>
                <a:lnTo>
                  <a:pt x="5470269" y="4158236"/>
                </a:lnTo>
                <a:lnTo>
                  <a:pt x="5452067" y="4157666"/>
                </a:lnTo>
                <a:lnTo>
                  <a:pt x="5434718" y="4156811"/>
                </a:lnTo>
                <a:lnTo>
                  <a:pt x="5416800" y="4154818"/>
                </a:lnTo>
                <a:lnTo>
                  <a:pt x="5400020" y="4152826"/>
                </a:lnTo>
                <a:lnTo>
                  <a:pt x="5383524" y="4149980"/>
                </a:lnTo>
                <a:lnTo>
                  <a:pt x="5366459" y="4146566"/>
                </a:lnTo>
                <a:lnTo>
                  <a:pt x="5349679" y="4142867"/>
                </a:lnTo>
                <a:lnTo>
                  <a:pt x="5334036" y="4138599"/>
                </a:lnTo>
                <a:lnTo>
                  <a:pt x="5318678" y="4133478"/>
                </a:lnTo>
                <a:lnTo>
                  <a:pt x="5303320" y="4127789"/>
                </a:lnTo>
                <a:lnTo>
                  <a:pt x="5287961" y="4121530"/>
                </a:lnTo>
                <a:lnTo>
                  <a:pt x="5273456" y="4114987"/>
                </a:lnTo>
                <a:lnTo>
                  <a:pt x="5259519" y="4107876"/>
                </a:lnTo>
                <a:lnTo>
                  <a:pt x="5246151" y="4100196"/>
                </a:lnTo>
                <a:lnTo>
                  <a:pt x="5233068" y="4091663"/>
                </a:lnTo>
                <a:lnTo>
                  <a:pt x="5220553" y="4083129"/>
                </a:lnTo>
                <a:lnTo>
                  <a:pt x="5208038" y="4073458"/>
                </a:lnTo>
                <a:lnTo>
                  <a:pt x="5196377" y="4063503"/>
                </a:lnTo>
                <a:lnTo>
                  <a:pt x="5185568" y="4053263"/>
                </a:lnTo>
                <a:lnTo>
                  <a:pt x="5175897" y="4043023"/>
                </a:lnTo>
                <a:lnTo>
                  <a:pt x="5167364" y="4032784"/>
                </a:lnTo>
                <a:lnTo>
                  <a:pt x="5159116" y="4022260"/>
                </a:lnTo>
                <a:lnTo>
                  <a:pt x="5151151" y="4011452"/>
                </a:lnTo>
                <a:lnTo>
                  <a:pt x="5144040" y="4000360"/>
                </a:lnTo>
                <a:lnTo>
                  <a:pt x="5137497" y="3988698"/>
                </a:lnTo>
                <a:lnTo>
                  <a:pt x="5130955" y="3977037"/>
                </a:lnTo>
                <a:lnTo>
                  <a:pt x="5125834" y="3965092"/>
                </a:lnTo>
                <a:lnTo>
                  <a:pt x="5122990" y="3956559"/>
                </a:lnTo>
                <a:lnTo>
                  <a:pt x="5120145" y="3948595"/>
                </a:lnTo>
                <a:lnTo>
                  <a:pt x="5117869" y="3938926"/>
                </a:lnTo>
                <a:lnTo>
                  <a:pt x="5115308" y="3928971"/>
                </a:lnTo>
                <a:lnTo>
                  <a:pt x="5113316" y="3917879"/>
                </a:lnTo>
                <a:lnTo>
                  <a:pt x="5111609" y="3905934"/>
                </a:lnTo>
                <a:lnTo>
                  <a:pt x="5109901" y="3893989"/>
                </a:lnTo>
                <a:lnTo>
                  <a:pt x="5108478" y="3880621"/>
                </a:lnTo>
                <a:lnTo>
                  <a:pt x="5106484" y="3852465"/>
                </a:lnTo>
                <a:lnTo>
                  <a:pt x="5105628" y="3821465"/>
                </a:lnTo>
                <a:lnTo>
                  <a:pt x="5105056" y="3788473"/>
                </a:lnTo>
                <a:lnTo>
                  <a:pt x="5105337" y="3753491"/>
                </a:lnTo>
                <a:lnTo>
                  <a:pt x="5106471" y="3715950"/>
                </a:lnTo>
                <a:lnTo>
                  <a:pt x="5108742" y="3676702"/>
                </a:lnTo>
                <a:lnTo>
                  <a:pt x="5111299" y="3636601"/>
                </a:lnTo>
                <a:lnTo>
                  <a:pt x="5114992" y="3594225"/>
                </a:lnTo>
                <a:lnTo>
                  <a:pt x="5119538" y="3550996"/>
                </a:lnTo>
                <a:lnTo>
                  <a:pt x="5125222" y="3507198"/>
                </a:lnTo>
                <a:lnTo>
                  <a:pt x="5131190" y="3461978"/>
                </a:lnTo>
                <a:lnTo>
                  <a:pt x="5138296" y="3416189"/>
                </a:lnTo>
                <a:lnTo>
                  <a:pt x="5139717" y="3403391"/>
                </a:lnTo>
                <a:lnTo>
                  <a:pt x="5141991" y="3390877"/>
                </a:lnTo>
                <a:lnTo>
                  <a:pt x="5143127" y="3378363"/>
                </a:lnTo>
                <a:lnTo>
                  <a:pt x="5143979" y="3366134"/>
                </a:lnTo>
                <a:lnTo>
                  <a:pt x="5144547" y="3353620"/>
                </a:lnTo>
                <a:lnTo>
                  <a:pt x="5144546" y="3341675"/>
                </a:lnTo>
                <a:lnTo>
                  <a:pt x="5144544" y="3329730"/>
                </a:lnTo>
                <a:lnTo>
                  <a:pt x="5144543" y="3317216"/>
                </a:lnTo>
                <a:lnTo>
                  <a:pt x="5144258" y="3305556"/>
                </a:lnTo>
                <a:lnTo>
                  <a:pt x="5143119" y="3294179"/>
                </a:lnTo>
                <a:lnTo>
                  <a:pt x="5141980" y="3282234"/>
                </a:lnTo>
                <a:lnTo>
                  <a:pt x="5140557" y="3271142"/>
                </a:lnTo>
                <a:lnTo>
                  <a:pt x="5138850" y="3259766"/>
                </a:lnTo>
                <a:lnTo>
                  <a:pt x="5136573" y="3248389"/>
                </a:lnTo>
                <a:lnTo>
                  <a:pt x="5134582" y="3237866"/>
                </a:lnTo>
                <a:lnTo>
                  <a:pt x="5131736" y="3227058"/>
                </a:lnTo>
                <a:lnTo>
                  <a:pt x="5128607" y="3216535"/>
                </a:lnTo>
                <a:lnTo>
                  <a:pt x="5125762" y="3205727"/>
                </a:lnTo>
                <a:lnTo>
                  <a:pt x="5122063" y="3195204"/>
                </a:lnTo>
                <a:lnTo>
                  <a:pt x="5118081" y="3185534"/>
                </a:lnTo>
                <a:lnTo>
                  <a:pt x="5114098" y="3175863"/>
                </a:lnTo>
                <a:lnTo>
                  <a:pt x="5109831" y="3165909"/>
                </a:lnTo>
                <a:lnTo>
                  <a:pt x="5104995" y="3156523"/>
                </a:lnTo>
                <a:lnTo>
                  <a:pt x="5100160" y="3147137"/>
                </a:lnTo>
                <a:lnTo>
                  <a:pt x="5095324" y="3138320"/>
                </a:lnTo>
                <a:lnTo>
                  <a:pt x="5089635" y="3129787"/>
                </a:lnTo>
                <a:lnTo>
                  <a:pt x="5083662" y="3120970"/>
                </a:lnTo>
                <a:lnTo>
                  <a:pt x="5077404" y="3112437"/>
                </a:lnTo>
                <a:lnTo>
                  <a:pt x="5071146" y="3104473"/>
                </a:lnTo>
                <a:lnTo>
                  <a:pt x="5064604" y="3096225"/>
                </a:lnTo>
                <a:lnTo>
                  <a:pt x="5057777" y="3088830"/>
                </a:lnTo>
                <a:lnTo>
                  <a:pt x="5050951" y="3081434"/>
                </a:lnTo>
                <a:lnTo>
                  <a:pt x="5044409" y="3075462"/>
                </a:lnTo>
                <a:lnTo>
                  <a:pt x="5037867" y="3068920"/>
                </a:lnTo>
                <a:lnTo>
                  <a:pt x="5030472" y="3063231"/>
                </a:lnTo>
                <a:lnTo>
                  <a:pt x="5023646" y="3057542"/>
                </a:lnTo>
                <a:lnTo>
                  <a:pt x="5016820" y="3052422"/>
                </a:lnTo>
                <a:lnTo>
                  <a:pt x="5009140" y="3047017"/>
                </a:lnTo>
                <a:lnTo>
                  <a:pt x="5002029" y="3042182"/>
                </a:lnTo>
                <a:lnTo>
                  <a:pt x="4994635" y="3037631"/>
                </a:lnTo>
                <a:lnTo>
                  <a:pt x="4986386" y="3032795"/>
                </a:lnTo>
                <a:lnTo>
                  <a:pt x="4978707" y="3028528"/>
                </a:lnTo>
                <a:lnTo>
                  <a:pt x="4970459" y="3024830"/>
                </a:lnTo>
                <a:lnTo>
                  <a:pt x="4962495" y="3021417"/>
                </a:lnTo>
                <a:lnTo>
                  <a:pt x="4954247" y="3017718"/>
                </a:lnTo>
                <a:lnTo>
                  <a:pt x="4945714" y="3014305"/>
                </a:lnTo>
                <a:lnTo>
                  <a:pt x="4936898" y="3011744"/>
                </a:lnTo>
                <a:lnTo>
                  <a:pt x="4928649" y="3008615"/>
                </a:lnTo>
                <a:lnTo>
                  <a:pt x="4910447" y="3004063"/>
                </a:lnTo>
                <a:lnTo>
                  <a:pt x="4891960" y="2999795"/>
                </a:lnTo>
                <a:lnTo>
                  <a:pt x="4873189" y="2996949"/>
                </a:lnTo>
                <a:lnTo>
                  <a:pt x="4853565" y="2995525"/>
                </a:lnTo>
                <a:lnTo>
                  <a:pt x="4833941" y="2994670"/>
                </a:lnTo>
                <a:lnTo>
                  <a:pt x="4813464" y="2994668"/>
                </a:lnTo>
                <a:lnTo>
                  <a:pt x="4792987" y="2995804"/>
                </a:lnTo>
                <a:lnTo>
                  <a:pt x="4771656" y="2998361"/>
                </a:lnTo>
                <a:lnTo>
                  <a:pt x="4727574" y="3003761"/>
                </a:lnTo>
                <a:lnTo>
                  <a:pt x="4683207" y="3009445"/>
                </a:lnTo>
                <a:lnTo>
                  <a:pt x="4639693" y="3015413"/>
                </a:lnTo>
                <a:lnTo>
                  <a:pt x="4595611" y="3021950"/>
                </a:lnTo>
                <a:lnTo>
                  <a:pt x="4551813" y="3028772"/>
                </a:lnTo>
                <a:lnTo>
                  <a:pt x="4507731" y="3035878"/>
                </a:lnTo>
                <a:lnTo>
                  <a:pt x="4463649" y="3042983"/>
                </a:lnTo>
                <a:lnTo>
                  <a:pt x="4419567" y="3050658"/>
                </a:lnTo>
                <a:lnTo>
                  <a:pt x="4376053" y="3058902"/>
                </a:lnTo>
                <a:lnTo>
                  <a:pt x="4332255" y="3067430"/>
                </a:lnTo>
                <a:lnTo>
                  <a:pt x="4288458" y="3075389"/>
                </a:lnTo>
                <a:lnTo>
                  <a:pt x="4244944" y="3084201"/>
                </a:lnTo>
                <a:lnTo>
                  <a:pt x="4201431" y="3093014"/>
                </a:lnTo>
                <a:lnTo>
                  <a:pt x="4158202" y="3102680"/>
                </a:lnTo>
                <a:lnTo>
                  <a:pt x="4114973" y="3112345"/>
                </a:lnTo>
                <a:lnTo>
                  <a:pt x="4071745" y="3122580"/>
                </a:lnTo>
                <a:lnTo>
                  <a:pt x="4061786" y="3079633"/>
                </a:lnTo>
                <a:lnTo>
                  <a:pt x="4052112" y="3036972"/>
                </a:lnTo>
                <a:lnTo>
                  <a:pt x="4043007" y="2993741"/>
                </a:lnTo>
                <a:lnTo>
                  <a:pt x="4034187" y="2950795"/>
                </a:lnTo>
                <a:lnTo>
                  <a:pt x="4025366" y="2907280"/>
                </a:lnTo>
                <a:lnTo>
                  <a:pt x="4017114" y="2864334"/>
                </a:lnTo>
                <a:lnTo>
                  <a:pt x="4008862" y="2820819"/>
                </a:lnTo>
                <a:lnTo>
                  <a:pt x="4001179" y="2777873"/>
                </a:lnTo>
                <a:lnTo>
                  <a:pt x="3993496" y="2734358"/>
                </a:lnTo>
                <a:lnTo>
                  <a:pt x="3986097" y="2691127"/>
                </a:lnTo>
                <a:lnTo>
                  <a:pt x="3978983" y="2647613"/>
                </a:lnTo>
                <a:lnTo>
                  <a:pt x="3972722" y="2604382"/>
                </a:lnTo>
                <a:lnTo>
                  <a:pt x="3966176" y="2560868"/>
                </a:lnTo>
                <a:lnTo>
                  <a:pt x="3960200" y="2517922"/>
                </a:lnTo>
                <a:lnTo>
                  <a:pt x="3954507" y="2474691"/>
                </a:lnTo>
                <a:lnTo>
                  <a:pt x="3949099" y="2431177"/>
                </a:lnTo>
                <a:lnTo>
                  <a:pt x="3946823" y="2414112"/>
                </a:lnTo>
                <a:lnTo>
                  <a:pt x="3946252" y="2397616"/>
                </a:lnTo>
                <a:lnTo>
                  <a:pt x="3946251" y="2381690"/>
                </a:lnTo>
                <a:lnTo>
                  <a:pt x="3946534" y="2365479"/>
                </a:lnTo>
                <a:lnTo>
                  <a:pt x="3947954" y="2350405"/>
                </a:lnTo>
                <a:lnTo>
                  <a:pt x="3950512" y="2335332"/>
                </a:lnTo>
                <a:lnTo>
                  <a:pt x="3953355" y="2321112"/>
                </a:lnTo>
                <a:lnTo>
                  <a:pt x="3956766" y="2306892"/>
                </a:lnTo>
                <a:lnTo>
                  <a:pt x="3961600" y="2293525"/>
                </a:lnTo>
                <a:lnTo>
                  <a:pt x="3966718" y="2280443"/>
                </a:lnTo>
                <a:lnTo>
                  <a:pt x="3972689" y="2267645"/>
                </a:lnTo>
                <a:lnTo>
                  <a:pt x="3979230" y="2255985"/>
                </a:lnTo>
                <a:lnTo>
                  <a:pt x="3986339" y="2244325"/>
                </a:lnTo>
                <a:lnTo>
                  <a:pt x="3994870" y="2233519"/>
                </a:lnTo>
                <a:lnTo>
                  <a:pt x="4003685" y="2223565"/>
                </a:lnTo>
                <a:lnTo>
                  <a:pt x="4013070" y="2213043"/>
                </a:lnTo>
                <a:lnTo>
                  <a:pt x="4019326" y="2207925"/>
                </a:lnTo>
                <a:lnTo>
                  <a:pt x="4025298" y="2202521"/>
                </a:lnTo>
                <a:lnTo>
                  <a:pt x="4030702" y="2197687"/>
                </a:lnTo>
                <a:lnTo>
                  <a:pt x="4037527" y="2193137"/>
                </a:lnTo>
                <a:lnTo>
                  <a:pt x="4043783" y="2188587"/>
                </a:lnTo>
                <a:lnTo>
                  <a:pt x="4050893" y="2184322"/>
                </a:lnTo>
                <a:lnTo>
                  <a:pt x="4057150" y="2180341"/>
                </a:lnTo>
                <a:lnTo>
                  <a:pt x="4064828" y="2176644"/>
                </a:lnTo>
                <a:lnTo>
                  <a:pt x="4079617" y="2169251"/>
                </a:lnTo>
                <a:lnTo>
                  <a:pt x="4094974" y="2162996"/>
                </a:lnTo>
                <a:lnTo>
                  <a:pt x="4110616" y="2157593"/>
                </a:lnTo>
                <a:lnTo>
                  <a:pt x="4127680" y="2153613"/>
                </a:lnTo>
                <a:lnTo>
                  <a:pt x="4145028" y="2149918"/>
                </a:lnTo>
                <a:lnTo>
                  <a:pt x="4162661" y="2147075"/>
                </a:lnTo>
                <a:lnTo>
                  <a:pt x="4181432" y="2145371"/>
                </a:lnTo>
                <a:lnTo>
                  <a:pt x="4199918" y="2143950"/>
                </a:lnTo>
                <a:lnTo>
                  <a:pt x="4218973" y="2144237"/>
                </a:lnTo>
                <a:lnTo>
                  <a:pt x="4238597" y="2145092"/>
                </a:lnTo>
                <a:lnTo>
                  <a:pt x="4258790" y="2147085"/>
                </a:lnTo>
                <a:lnTo>
                  <a:pt x="4278984" y="2150215"/>
                </a:lnTo>
                <a:lnTo>
                  <a:pt x="4317948" y="2155622"/>
                </a:lnTo>
                <a:lnTo>
                  <a:pt x="4357481" y="2161599"/>
                </a:lnTo>
                <a:lnTo>
                  <a:pt x="4399005" y="2166722"/>
                </a:lnTo>
                <a:lnTo>
                  <a:pt x="4440528" y="2171276"/>
                </a:lnTo>
                <a:lnTo>
                  <a:pt x="4482621" y="2174693"/>
                </a:lnTo>
                <a:lnTo>
                  <a:pt x="4524713" y="2178679"/>
                </a:lnTo>
                <a:lnTo>
                  <a:pt x="4566521" y="2181243"/>
                </a:lnTo>
                <a:lnTo>
                  <a:pt x="4607476" y="2182953"/>
                </a:lnTo>
                <a:lnTo>
                  <a:pt x="4647862" y="2184095"/>
                </a:lnTo>
                <a:lnTo>
                  <a:pt x="4686256" y="2183814"/>
                </a:lnTo>
                <a:lnTo>
                  <a:pt x="4704743" y="2183531"/>
                </a:lnTo>
                <a:lnTo>
                  <a:pt x="4722945" y="2182395"/>
                </a:lnTo>
                <a:lnTo>
                  <a:pt x="4740578" y="2181828"/>
                </a:lnTo>
                <a:lnTo>
                  <a:pt x="4757642" y="2180123"/>
                </a:lnTo>
                <a:lnTo>
                  <a:pt x="4774138" y="2178419"/>
                </a:lnTo>
                <a:lnTo>
                  <a:pt x="4790348" y="2176429"/>
                </a:lnTo>
                <a:lnTo>
                  <a:pt x="4805422" y="2173871"/>
                </a:lnTo>
                <a:lnTo>
                  <a:pt x="4819357" y="2171313"/>
                </a:lnTo>
                <a:lnTo>
                  <a:pt x="4833293" y="2168186"/>
                </a:lnTo>
                <a:lnTo>
                  <a:pt x="4846091" y="2165058"/>
                </a:lnTo>
                <a:lnTo>
                  <a:pt x="4857751" y="2160793"/>
                </a:lnTo>
                <a:lnTo>
                  <a:pt x="4869127" y="2157382"/>
                </a:lnTo>
                <a:lnTo>
                  <a:pt x="4889035" y="2147714"/>
                </a:lnTo>
                <a:lnTo>
                  <a:pt x="4908658" y="2137193"/>
                </a:lnTo>
                <a:lnTo>
                  <a:pt x="4927996" y="2125249"/>
                </a:lnTo>
                <a:lnTo>
                  <a:pt x="4945344" y="2112453"/>
                </a:lnTo>
                <a:lnTo>
                  <a:pt x="4962407" y="2098803"/>
                </a:lnTo>
                <a:lnTo>
                  <a:pt x="4978901" y="2083447"/>
                </a:lnTo>
                <a:lnTo>
                  <a:pt x="4993973" y="2067806"/>
                </a:lnTo>
                <a:lnTo>
                  <a:pt x="5008476" y="2051027"/>
                </a:lnTo>
                <a:lnTo>
                  <a:pt x="5021841" y="2033111"/>
                </a:lnTo>
                <a:lnTo>
                  <a:pt x="5034353" y="2014341"/>
                </a:lnTo>
                <a:lnTo>
                  <a:pt x="5046296" y="1995003"/>
                </a:lnTo>
                <a:lnTo>
                  <a:pt x="5057386" y="1974811"/>
                </a:lnTo>
                <a:lnTo>
                  <a:pt x="5066770" y="1954050"/>
                </a:lnTo>
                <a:lnTo>
                  <a:pt x="5075869" y="1932436"/>
                </a:lnTo>
                <a:lnTo>
                  <a:pt x="5083830" y="1910253"/>
                </a:lnTo>
                <a:lnTo>
                  <a:pt x="5090085" y="1886932"/>
                </a:lnTo>
                <a:lnTo>
                  <a:pt x="5096339" y="1863612"/>
                </a:lnTo>
                <a:lnTo>
                  <a:pt x="5101172" y="1840007"/>
                </a:lnTo>
                <a:lnTo>
                  <a:pt x="5105151" y="1814979"/>
                </a:lnTo>
                <a:lnTo>
                  <a:pt x="5107993" y="1789952"/>
                </a:lnTo>
                <a:lnTo>
                  <a:pt x="5109697" y="1764924"/>
                </a:lnTo>
                <a:lnTo>
                  <a:pt x="5109979" y="1739612"/>
                </a:lnTo>
                <a:lnTo>
                  <a:pt x="5109976" y="1713447"/>
                </a:lnTo>
                <a:lnTo>
                  <a:pt x="5108268" y="1687281"/>
                </a:lnTo>
                <a:lnTo>
                  <a:pt x="5106274" y="1660831"/>
                </a:lnTo>
                <a:lnTo>
                  <a:pt x="5102574" y="1634381"/>
                </a:lnTo>
                <a:lnTo>
                  <a:pt x="5097452" y="1607646"/>
                </a:lnTo>
                <a:lnTo>
                  <a:pt x="5091762" y="1580912"/>
                </a:lnTo>
                <a:lnTo>
                  <a:pt x="5084649" y="1553892"/>
                </a:lnTo>
                <a:lnTo>
                  <a:pt x="5076683" y="1527157"/>
                </a:lnTo>
                <a:lnTo>
                  <a:pt x="5067295" y="1500707"/>
                </a:lnTo>
                <a:lnTo>
                  <a:pt x="5057338" y="1473687"/>
                </a:lnTo>
                <a:lnTo>
                  <a:pt x="5049942" y="1458329"/>
                </a:lnTo>
                <a:lnTo>
                  <a:pt x="5042831" y="1442686"/>
                </a:lnTo>
                <a:lnTo>
                  <a:pt x="5035435" y="1427327"/>
                </a:lnTo>
                <a:lnTo>
                  <a:pt x="5027754" y="1412822"/>
                </a:lnTo>
                <a:lnTo>
                  <a:pt x="5019790" y="1398032"/>
                </a:lnTo>
                <a:lnTo>
                  <a:pt x="5011256" y="1383242"/>
                </a:lnTo>
                <a:lnTo>
                  <a:pt x="5002438" y="1369305"/>
                </a:lnTo>
                <a:lnTo>
                  <a:pt x="4993336" y="1355084"/>
                </a:lnTo>
                <a:lnTo>
                  <a:pt x="4983949" y="1341147"/>
                </a:lnTo>
                <a:lnTo>
                  <a:pt x="4974562" y="1327779"/>
                </a:lnTo>
                <a:lnTo>
                  <a:pt x="4964322" y="1314695"/>
                </a:lnTo>
                <a:lnTo>
                  <a:pt x="4954367" y="1301327"/>
                </a:lnTo>
                <a:lnTo>
                  <a:pt x="4943274" y="1289097"/>
                </a:lnTo>
                <a:lnTo>
                  <a:pt x="4932750" y="1276866"/>
                </a:lnTo>
                <a:lnTo>
                  <a:pt x="4921657" y="1264636"/>
                </a:lnTo>
                <a:lnTo>
                  <a:pt x="4910279" y="1253259"/>
                </a:lnTo>
                <a:lnTo>
                  <a:pt x="4897195" y="1240175"/>
                </a:lnTo>
                <a:lnTo>
                  <a:pt x="4883827" y="1227944"/>
                </a:lnTo>
                <a:lnTo>
                  <a:pt x="4869890" y="1216282"/>
                </a:lnTo>
                <a:lnTo>
                  <a:pt x="4856237" y="1204904"/>
                </a:lnTo>
                <a:lnTo>
                  <a:pt x="4841732" y="1194380"/>
                </a:lnTo>
                <a:lnTo>
                  <a:pt x="4828079" y="1184140"/>
                </a:lnTo>
                <a:lnTo>
                  <a:pt x="4813574" y="1174184"/>
                </a:lnTo>
                <a:lnTo>
                  <a:pt x="4798784" y="1165651"/>
                </a:lnTo>
                <a:lnTo>
                  <a:pt x="4783994" y="1157117"/>
                </a:lnTo>
                <a:lnTo>
                  <a:pt x="4769488" y="1148868"/>
                </a:lnTo>
                <a:lnTo>
                  <a:pt x="4754414" y="1141756"/>
                </a:lnTo>
                <a:lnTo>
                  <a:pt x="4739340" y="1134645"/>
                </a:lnTo>
                <a:lnTo>
                  <a:pt x="4724266" y="1128671"/>
                </a:lnTo>
                <a:lnTo>
                  <a:pt x="4708907" y="1123550"/>
                </a:lnTo>
                <a:lnTo>
                  <a:pt x="4694118" y="1118429"/>
                </a:lnTo>
                <a:lnTo>
                  <a:pt x="4678475" y="1114162"/>
                </a:lnTo>
                <a:lnTo>
                  <a:pt x="4663401" y="1110463"/>
                </a:lnTo>
                <a:lnTo>
                  <a:pt x="4648043" y="1107049"/>
                </a:lnTo>
                <a:lnTo>
                  <a:pt x="4632685" y="1104203"/>
                </a:lnTo>
                <a:lnTo>
                  <a:pt x="4617895" y="1102495"/>
                </a:lnTo>
                <a:lnTo>
                  <a:pt x="4601968" y="1100787"/>
                </a:lnTo>
                <a:lnTo>
                  <a:pt x="4586895" y="1099933"/>
                </a:lnTo>
                <a:lnTo>
                  <a:pt x="4571821" y="1100216"/>
                </a:lnTo>
                <a:lnTo>
                  <a:pt x="4556748" y="1099930"/>
                </a:lnTo>
                <a:lnTo>
                  <a:pt x="4541675" y="1101919"/>
                </a:lnTo>
                <a:lnTo>
                  <a:pt x="4526601" y="1103340"/>
                </a:lnTo>
                <a:lnTo>
                  <a:pt x="4512097" y="1105898"/>
                </a:lnTo>
                <a:lnTo>
                  <a:pt x="4497023" y="1108456"/>
                </a:lnTo>
                <a:lnTo>
                  <a:pt x="4482803" y="1112437"/>
                </a:lnTo>
                <a:lnTo>
                  <a:pt x="4468015" y="1116417"/>
                </a:lnTo>
                <a:lnTo>
                  <a:pt x="4453795" y="1121535"/>
                </a:lnTo>
                <a:lnTo>
                  <a:pt x="4439291" y="1126937"/>
                </a:lnTo>
                <a:lnTo>
                  <a:pt x="4430474" y="1130633"/>
                </a:lnTo>
                <a:lnTo>
                  <a:pt x="4420805" y="1134614"/>
                </a:lnTo>
                <a:lnTo>
                  <a:pt x="4409998" y="1139164"/>
                </a:lnTo>
                <a:lnTo>
                  <a:pt x="4398907" y="1143429"/>
                </a:lnTo>
                <a:lnTo>
                  <a:pt x="4386678" y="1148262"/>
                </a:lnTo>
                <a:lnTo>
                  <a:pt x="4374164" y="1152812"/>
                </a:lnTo>
                <a:lnTo>
                  <a:pt x="4360798" y="1158214"/>
                </a:lnTo>
                <a:lnTo>
                  <a:pt x="4347147" y="1163332"/>
                </a:lnTo>
                <a:lnTo>
                  <a:pt x="4325248" y="1172716"/>
                </a:lnTo>
                <a:lnTo>
                  <a:pt x="4301928" y="1181814"/>
                </a:lnTo>
                <a:lnTo>
                  <a:pt x="4277185" y="1191197"/>
                </a:lnTo>
                <a:lnTo>
                  <a:pt x="4252159" y="1201433"/>
                </a:lnTo>
                <a:lnTo>
                  <a:pt x="4225710" y="1211954"/>
                </a:lnTo>
                <a:lnTo>
                  <a:pt x="4198977" y="1222759"/>
                </a:lnTo>
                <a:lnTo>
                  <a:pt x="4171106" y="1234132"/>
                </a:lnTo>
                <a:lnTo>
                  <a:pt x="4142382" y="1246359"/>
                </a:lnTo>
                <a:lnTo>
                  <a:pt x="4133850" y="1249202"/>
                </a:lnTo>
                <a:lnTo>
                  <a:pt x="4125318" y="1252614"/>
                </a:lnTo>
                <a:lnTo>
                  <a:pt x="4115933" y="1255173"/>
                </a:lnTo>
                <a:lnTo>
                  <a:pt x="4106548" y="1257732"/>
                </a:lnTo>
                <a:lnTo>
                  <a:pt x="4097163" y="1259722"/>
                </a:lnTo>
                <a:lnTo>
                  <a:pt x="4087209" y="1261143"/>
                </a:lnTo>
                <a:lnTo>
                  <a:pt x="4076686" y="1261995"/>
                </a:lnTo>
                <a:lnTo>
                  <a:pt x="4067016" y="1261994"/>
                </a:lnTo>
                <a:lnTo>
                  <a:pt x="4056493" y="1261709"/>
                </a:lnTo>
                <a:lnTo>
                  <a:pt x="4046538" y="1259717"/>
                </a:lnTo>
                <a:lnTo>
                  <a:pt x="4036584" y="1257157"/>
                </a:lnTo>
                <a:lnTo>
                  <a:pt x="4026345" y="1253743"/>
                </a:lnTo>
                <a:lnTo>
                  <a:pt x="4021226" y="1252036"/>
                </a:lnTo>
                <a:lnTo>
                  <a:pt x="4016390" y="1249476"/>
                </a:lnTo>
                <a:lnTo>
                  <a:pt x="4011271" y="1246631"/>
                </a:lnTo>
                <a:lnTo>
                  <a:pt x="4006720" y="1243218"/>
                </a:lnTo>
                <a:lnTo>
                  <a:pt x="4001600" y="1239804"/>
                </a:lnTo>
                <a:lnTo>
                  <a:pt x="3996765" y="1236675"/>
                </a:lnTo>
                <a:lnTo>
                  <a:pt x="3992499" y="1232409"/>
                </a:lnTo>
                <a:lnTo>
                  <a:pt x="3987663" y="1228142"/>
                </a:lnTo>
                <a:lnTo>
                  <a:pt x="3979415" y="1219325"/>
                </a:lnTo>
                <a:lnTo>
                  <a:pt x="3972019" y="1209654"/>
                </a:lnTo>
                <a:lnTo>
                  <a:pt x="3965477" y="1199131"/>
                </a:lnTo>
                <a:lnTo>
                  <a:pt x="3958935" y="1187469"/>
                </a:lnTo>
                <a:lnTo>
                  <a:pt x="3953814" y="1175524"/>
                </a:lnTo>
                <a:lnTo>
                  <a:pt x="3948409" y="1162725"/>
                </a:lnTo>
                <a:lnTo>
                  <a:pt x="3943857" y="1149073"/>
                </a:lnTo>
                <a:lnTo>
                  <a:pt x="3940159" y="1134568"/>
                </a:lnTo>
                <a:lnTo>
                  <a:pt x="3937029" y="1119494"/>
                </a:lnTo>
                <a:lnTo>
                  <a:pt x="3934467" y="1103283"/>
                </a:lnTo>
                <a:lnTo>
                  <a:pt x="3932475" y="1087072"/>
                </a:lnTo>
                <a:lnTo>
                  <a:pt x="3931620" y="1070292"/>
                </a:lnTo>
                <a:lnTo>
                  <a:pt x="3931050" y="1053227"/>
                </a:lnTo>
                <a:lnTo>
                  <a:pt x="3931048" y="1035025"/>
                </a:lnTo>
                <a:lnTo>
                  <a:pt x="3932468" y="1016539"/>
                </a:lnTo>
                <a:lnTo>
                  <a:pt x="3933604" y="997768"/>
                </a:lnTo>
                <a:lnTo>
                  <a:pt x="3939572" y="944016"/>
                </a:lnTo>
                <a:lnTo>
                  <a:pt x="3945539" y="890264"/>
                </a:lnTo>
                <a:lnTo>
                  <a:pt x="3951791" y="836227"/>
                </a:lnTo>
                <a:lnTo>
                  <a:pt x="3958611" y="782760"/>
                </a:lnTo>
                <a:lnTo>
                  <a:pt x="3966285" y="729008"/>
                </a:lnTo>
                <a:lnTo>
                  <a:pt x="3973959" y="675824"/>
                </a:lnTo>
                <a:lnTo>
                  <a:pt x="3982202" y="622072"/>
                </a:lnTo>
                <a:lnTo>
                  <a:pt x="3991013" y="568889"/>
                </a:lnTo>
                <a:lnTo>
                  <a:pt x="4000109" y="515422"/>
                </a:lnTo>
                <a:lnTo>
                  <a:pt x="4009774" y="461954"/>
                </a:lnTo>
                <a:lnTo>
                  <a:pt x="4019439" y="409056"/>
                </a:lnTo>
                <a:lnTo>
                  <a:pt x="4030241" y="355588"/>
                </a:lnTo>
                <a:lnTo>
                  <a:pt x="4041043" y="303259"/>
                </a:lnTo>
                <a:lnTo>
                  <a:pt x="4052414" y="250360"/>
                </a:lnTo>
                <a:lnTo>
                  <a:pt x="4064070" y="197177"/>
                </a:lnTo>
                <a:lnTo>
                  <a:pt x="4076294" y="145132"/>
                </a:lnTo>
                <a:lnTo>
                  <a:pt x="4120092" y="134898"/>
                </a:lnTo>
                <a:lnTo>
                  <a:pt x="4164458" y="124663"/>
                </a:lnTo>
                <a:lnTo>
                  <a:pt x="4208540" y="115282"/>
                </a:lnTo>
                <a:lnTo>
                  <a:pt x="4252622" y="105901"/>
                </a:lnTo>
                <a:lnTo>
                  <a:pt x="4297273" y="96520"/>
                </a:lnTo>
                <a:lnTo>
                  <a:pt x="4341356" y="88276"/>
                </a:lnTo>
                <a:lnTo>
                  <a:pt x="4385153" y="79748"/>
                </a:lnTo>
                <a:lnTo>
                  <a:pt x="4429520" y="71220"/>
                </a:lnTo>
                <a:lnTo>
                  <a:pt x="4473886" y="63830"/>
                </a:lnTo>
                <a:lnTo>
                  <a:pt x="4517969" y="56724"/>
                </a:lnTo>
                <a:lnTo>
                  <a:pt x="4562335" y="49334"/>
                </a:lnTo>
                <a:lnTo>
                  <a:pt x="4606986" y="42797"/>
                </a:lnTo>
                <a:lnTo>
                  <a:pt x="4651069" y="36260"/>
                </a:lnTo>
                <a:lnTo>
                  <a:pt x="4695151" y="29723"/>
                </a:lnTo>
                <a:lnTo>
                  <a:pt x="4739234" y="24323"/>
                </a:lnTo>
                <a:lnTo>
                  <a:pt x="4782747" y="18924"/>
                </a:lnTo>
                <a:lnTo>
                  <a:pt x="4800096" y="16934"/>
                </a:lnTo>
                <a:lnTo>
                  <a:pt x="4815738" y="16083"/>
                </a:lnTo>
                <a:lnTo>
                  <a:pt x="4831949" y="15800"/>
                </a:lnTo>
                <a:lnTo>
                  <a:pt x="4847307" y="16370"/>
                </a:lnTo>
                <a:lnTo>
                  <a:pt x="4862381" y="17794"/>
                </a:lnTo>
                <a:lnTo>
                  <a:pt x="4877170" y="19501"/>
                </a:lnTo>
                <a:lnTo>
                  <a:pt x="4891391" y="22347"/>
                </a:lnTo>
                <a:lnTo>
                  <a:pt x="4905042" y="25761"/>
                </a:lnTo>
                <a:lnTo>
                  <a:pt x="4918694" y="30313"/>
                </a:lnTo>
                <a:lnTo>
                  <a:pt x="4930924" y="35149"/>
                </a:lnTo>
                <a:lnTo>
                  <a:pt x="4943439" y="40838"/>
                </a:lnTo>
                <a:lnTo>
                  <a:pt x="4955669" y="47381"/>
                </a:lnTo>
                <a:lnTo>
                  <a:pt x="4967046" y="54208"/>
                </a:lnTo>
                <a:lnTo>
                  <a:pt x="4977854" y="62172"/>
                </a:lnTo>
                <a:lnTo>
                  <a:pt x="4988378" y="70421"/>
                </a:lnTo>
                <a:lnTo>
                  <a:pt x="4998617" y="80092"/>
                </a:lnTo>
                <a:lnTo>
                  <a:pt x="5003453" y="85496"/>
                </a:lnTo>
                <a:lnTo>
                  <a:pt x="5008857" y="91469"/>
                </a:lnTo>
                <a:lnTo>
                  <a:pt x="5013977" y="97726"/>
                </a:lnTo>
                <a:lnTo>
                  <a:pt x="5019097" y="103984"/>
                </a:lnTo>
                <a:lnTo>
                  <a:pt x="5023648" y="110810"/>
                </a:lnTo>
                <a:lnTo>
                  <a:pt x="5027630" y="117067"/>
                </a:lnTo>
                <a:lnTo>
                  <a:pt x="5032181" y="123893"/>
                </a:lnTo>
                <a:lnTo>
                  <a:pt x="5036164" y="131288"/>
                </a:lnTo>
                <a:lnTo>
                  <a:pt x="5040146" y="138683"/>
                </a:lnTo>
                <a:lnTo>
                  <a:pt x="5043560" y="146078"/>
                </a:lnTo>
                <a:lnTo>
                  <a:pt x="5046973" y="154042"/>
                </a:lnTo>
                <a:lnTo>
                  <a:pt x="5049818" y="161437"/>
                </a:lnTo>
                <a:lnTo>
                  <a:pt x="5055223" y="178217"/>
                </a:lnTo>
                <a:lnTo>
                  <a:pt x="5060060" y="194998"/>
                </a:lnTo>
                <a:lnTo>
                  <a:pt x="5063759" y="212347"/>
                </a:lnTo>
                <a:lnTo>
                  <a:pt x="5066889" y="230265"/>
                </a:lnTo>
                <a:lnTo>
                  <a:pt x="5068882" y="248751"/>
                </a:lnTo>
                <a:lnTo>
                  <a:pt x="5069452" y="267522"/>
                </a:lnTo>
                <a:lnTo>
                  <a:pt x="5069454" y="287430"/>
                </a:lnTo>
                <a:lnTo>
                  <a:pt x="5068603" y="307054"/>
                </a:lnTo>
                <a:lnTo>
                  <a:pt x="5066898" y="327532"/>
                </a:lnTo>
                <a:lnTo>
                  <a:pt x="5063772" y="348293"/>
                </a:lnTo>
                <a:lnTo>
                  <a:pt x="5058088" y="386971"/>
                </a:lnTo>
                <a:lnTo>
                  <a:pt x="5052403" y="427357"/>
                </a:lnTo>
                <a:lnTo>
                  <a:pt x="5047288" y="468879"/>
                </a:lnTo>
                <a:lnTo>
                  <a:pt x="5042741" y="510402"/>
                </a:lnTo>
                <a:lnTo>
                  <a:pt x="5038195" y="552494"/>
                </a:lnTo>
                <a:lnTo>
                  <a:pt x="5035071" y="594870"/>
                </a:lnTo>
                <a:lnTo>
                  <a:pt x="5032515" y="636678"/>
                </a:lnTo>
                <a:lnTo>
                  <a:pt x="5030528" y="677916"/>
                </a:lnTo>
                <a:lnTo>
                  <a:pt x="5029963" y="717733"/>
                </a:lnTo>
                <a:lnTo>
                  <a:pt x="5029682" y="756128"/>
                </a:lnTo>
                <a:lnTo>
                  <a:pt x="5029968" y="774614"/>
                </a:lnTo>
                <a:lnTo>
                  <a:pt x="5031392" y="793101"/>
                </a:lnTo>
                <a:lnTo>
                  <a:pt x="5032247" y="810450"/>
                </a:lnTo>
                <a:lnTo>
                  <a:pt x="5033671" y="827799"/>
                </a:lnTo>
                <a:lnTo>
                  <a:pt x="5034810" y="844294"/>
                </a:lnTo>
                <a:lnTo>
                  <a:pt x="5036802" y="859937"/>
                </a:lnTo>
                <a:lnTo>
                  <a:pt x="5039079" y="874726"/>
                </a:lnTo>
                <a:lnTo>
                  <a:pt x="5042209" y="889231"/>
                </a:lnTo>
                <a:lnTo>
                  <a:pt x="5045054" y="902883"/>
                </a:lnTo>
                <a:lnTo>
                  <a:pt x="5048468" y="915397"/>
                </a:lnTo>
                <a:lnTo>
                  <a:pt x="5052451" y="927343"/>
                </a:lnTo>
                <a:lnTo>
                  <a:pt x="5056434" y="938151"/>
                </a:lnTo>
                <a:lnTo>
                  <a:pt x="5063546" y="953794"/>
                </a:lnTo>
                <a:lnTo>
                  <a:pt x="5071226" y="968868"/>
                </a:lnTo>
                <a:lnTo>
                  <a:pt x="5079475" y="983942"/>
                </a:lnTo>
                <a:lnTo>
                  <a:pt x="5089146" y="998163"/>
                </a:lnTo>
                <a:lnTo>
                  <a:pt x="5098533" y="1012100"/>
                </a:lnTo>
                <a:lnTo>
                  <a:pt x="5109342" y="1025753"/>
                </a:lnTo>
                <a:lnTo>
                  <a:pt x="5121004" y="1039121"/>
                </a:lnTo>
                <a:lnTo>
                  <a:pt x="5132666" y="1051351"/>
                </a:lnTo>
                <a:lnTo>
                  <a:pt x="5132950" y="1051636"/>
                </a:lnTo>
                <a:lnTo>
                  <a:pt x="5146034" y="1064151"/>
                </a:lnTo>
                <a:lnTo>
                  <a:pt x="5159687" y="1076097"/>
                </a:lnTo>
                <a:lnTo>
                  <a:pt x="5174761" y="1087191"/>
                </a:lnTo>
                <a:lnTo>
                  <a:pt x="5189267" y="1098284"/>
                </a:lnTo>
                <a:lnTo>
                  <a:pt x="5204626" y="1108524"/>
                </a:lnTo>
                <a:lnTo>
                  <a:pt x="5220838" y="1117911"/>
                </a:lnTo>
                <a:lnTo>
                  <a:pt x="5237050" y="1126160"/>
                </a:lnTo>
                <a:lnTo>
                  <a:pt x="5254684" y="1134694"/>
                </a:lnTo>
                <a:lnTo>
                  <a:pt x="5271749" y="1142090"/>
                </a:lnTo>
                <a:lnTo>
                  <a:pt x="5289667" y="1148633"/>
                </a:lnTo>
                <a:lnTo>
                  <a:pt x="5307870" y="1154892"/>
                </a:lnTo>
                <a:lnTo>
                  <a:pt x="5326072" y="1160582"/>
                </a:lnTo>
                <a:lnTo>
                  <a:pt x="5345412" y="1165134"/>
                </a:lnTo>
                <a:lnTo>
                  <a:pt x="5364468" y="1169402"/>
                </a:lnTo>
                <a:lnTo>
                  <a:pt x="5383808" y="1172817"/>
                </a:lnTo>
                <a:lnTo>
                  <a:pt x="5404001" y="1175378"/>
                </a:lnTo>
                <a:lnTo>
                  <a:pt x="5423910" y="1177656"/>
                </a:lnTo>
                <a:lnTo>
                  <a:pt x="5444103" y="1178511"/>
                </a:lnTo>
                <a:lnTo>
                  <a:pt x="5464864" y="1179935"/>
                </a:lnTo>
                <a:lnTo>
                  <a:pt x="5485342" y="1179937"/>
                </a:lnTo>
                <a:lnTo>
                  <a:pt x="5506103" y="1179086"/>
                </a:lnTo>
                <a:lnTo>
                  <a:pt x="5527149" y="1177950"/>
                </a:lnTo>
                <a:lnTo>
                  <a:pt x="5548195" y="1175677"/>
                </a:lnTo>
                <a:lnTo>
                  <a:pt x="5569525" y="1173119"/>
                </a:lnTo>
                <a:lnTo>
                  <a:pt x="5590571" y="1169708"/>
                </a:lnTo>
                <a:lnTo>
                  <a:pt x="5611901" y="1165444"/>
                </a:lnTo>
                <a:lnTo>
                  <a:pt x="5633231" y="1160611"/>
                </a:lnTo>
                <a:lnTo>
                  <a:pt x="5654561" y="1155210"/>
                </a:lnTo>
                <a:lnTo>
                  <a:pt x="5676175" y="1148955"/>
                </a:lnTo>
                <a:lnTo>
                  <a:pt x="5697220" y="1142131"/>
                </a:lnTo>
                <a:lnTo>
                  <a:pt x="5718835" y="1134170"/>
                </a:lnTo>
                <a:lnTo>
                  <a:pt x="5739595" y="1125924"/>
                </a:lnTo>
                <a:lnTo>
                  <a:pt x="5765760" y="1113981"/>
                </a:lnTo>
                <a:lnTo>
                  <a:pt x="5791071" y="1101754"/>
                </a:lnTo>
                <a:lnTo>
                  <a:pt x="5816097" y="1088105"/>
                </a:lnTo>
                <a:lnTo>
                  <a:pt x="5839701" y="1074172"/>
                </a:lnTo>
                <a:lnTo>
                  <a:pt x="5862737" y="1059669"/>
                </a:lnTo>
                <a:lnTo>
                  <a:pt x="5884635" y="1043460"/>
                </a:lnTo>
                <a:lnTo>
                  <a:pt x="5906248" y="1027535"/>
                </a:lnTo>
                <a:lnTo>
                  <a:pt x="5926439" y="1010189"/>
                </a:lnTo>
                <a:lnTo>
                  <a:pt x="5946062" y="992842"/>
                </a:lnTo>
                <a:lnTo>
                  <a:pt x="5964262" y="974641"/>
                </a:lnTo>
                <a:lnTo>
                  <a:pt x="5981893" y="955872"/>
                </a:lnTo>
                <a:lnTo>
                  <a:pt x="5998387" y="936534"/>
                </a:lnTo>
                <a:lnTo>
                  <a:pt x="6014027" y="917481"/>
                </a:lnTo>
                <a:lnTo>
                  <a:pt x="6028246" y="897005"/>
                </a:lnTo>
                <a:lnTo>
                  <a:pt x="6041895" y="876529"/>
                </a:lnTo>
                <a:lnTo>
                  <a:pt x="6054123" y="855768"/>
                </a:lnTo>
                <a:lnTo>
                  <a:pt x="6065497" y="834723"/>
                </a:lnTo>
                <a:lnTo>
                  <a:pt x="6075734" y="813109"/>
                </a:lnTo>
                <a:lnTo>
                  <a:pt x="6084548" y="791780"/>
                </a:lnTo>
                <a:lnTo>
                  <a:pt x="6092225" y="769881"/>
                </a:lnTo>
                <a:lnTo>
                  <a:pt x="6098764" y="747983"/>
                </a:lnTo>
                <a:lnTo>
                  <a:pt x="6104450" y="725799"/>
                </a:lnTo>
                <a:lnTo>
                  <a:pt x="6108145" y="703900"/>
                </a:lnTo>
                <a:lnTo>
                  <a:pt x="6111841" y="681433"/>
                </a:lnTo>
                <a:lnTo>
                  <a:pt x="6113261" y="659534"/>
                </a:lnTo>
                <a:lnTo>
                  <a:pt x="6113543" y="637634"/>
                </a:lnTo>
                <a:lnTo>
                  <a:pt x="6112119" y="615735"/>
                </a:lnTo>
                <a:lnTo>
                  <a:pt x="6109841" y="593551"/>
                </a:lnTo>
                <a:lnTo>
                  <a:pt x="6106711" y="572220"/>
                </a:lnTo>
                <a:lnTo>
                  <a:pt x="6101305" y="550321"/>
                </a:lnTo>
                <a:lnTo>
                  <a:pt x="6094762" y="529558"/>
                </a:lnTo>
                <a:lnTo>
                  <a:pt x="6086796" y="507943"/>
                </a:lnTo>
                <a:lnTo>
                  <a:pt x="6083098" y="499126"/>
                </a:lnTo>
                <a:lnTo>
                  <a:pt x="6079115" y="488887"/>
                </a:lnTo>
                <a:lnTo>
                  <a:pt x="6074564" y="477510"/>
                </a:lnTo>
                <a:lnTo>
                  <a:pt x="6069728" y="465849"/>
                </a:lnTo>
                <a:lnTo>
                  <a:pt x="6064607" y="453335"/>
                </a:lnTo>
                <a:lnTo>
                  <a:pt x="6059487" y="439683"/>
                </a:lnTo>
                <a:lnTo>
                  <a:pt x="6054082" y="426315"/>
                </a:lnTo>
                <a:lnTo>
                  <a:pt x="6048392" y="411525"/>
                </a:lnTo>
                <a:lnTo>
                  <a:pt x="6039858" y="389910"/>
                </a:lnTo>
                <a:lnTo>
                  <a:pt x="6030470" y="367441"/>
                </a:lnTo>
                <a:lnTo>
                  <a:pt x="6021651" y="343265"/>
                </a:lnTo>
                <a:lnTo>
                  <a:pt x="6011126" y="318521"/>
                </a:lnTo>
                <a:lnTo>
                  <a:pt x="6001454" y="292923"/>
                </a:lnTo>
                <a:lnTo>
                  <a:pt x="5990359" y="265904"/>
                </a:lnTo>
                <a:lnTo>
                  <a:pt x="5979265" y="238884"/>
                </a:lnTo>
                <a:lnTo>
                  <a:pt x="5967886" y="211011"/>
                </a:lnTo>
                <a:lnTo>
                  <a:pt x="5964757" y="203332"/>
                </a:lnTo>
                <a:lnTo>
                  <a:pt x="5961912" y="195937"/>
                </a:lnTo>
                <a:lnTo>
                  <a:pt x="5959067" y="187974"/>
                </a:lnTo>
                <a:lnTo>
                  <a:pt x="5957076" y="179157"/>
                </a:lnTo>
                <a:lnTo>
                  <a:pt x="5955084" y="170909"/>
                </a:lnTo>
                <a:lnTo>
                  <a:pt x="5953377" y="161808"/>
                </a:lnTo>
                <a:lnTo>
                  <a:pt x="5952807" y="152707"/>
                </a:lnTo>
                <a:lnTo>
                  <a:pt x="5951953" y="143890"/>
                </a:lnTo>
                <a:lnTo>
                  <a:pt x="5951952" y="134789"/>
                </a:lnTo>
                <a:lnTo>
                  <a:pt x="5952804" y="124835"/>
                </a:lnTo>
                <a:lnTo>
                  <a:pt x="5954225" y="116018"/>
                </a:lnTo>
                <a:lnTo>
                  <a:pt x="5956215" y="106633"/>
                </a:lnTo>
                <a:lnTo>
                  <a:pt x="5959058" y="97532"/>
                </a:lnTo>
                <a:lnTo>
                  <a:pt x="5963324" y="88147"/>
                </a:lnTo>
                <a:lnTo>
                  <a:pt x="5968158" y="79331"/>
                </a:lnTo>
                <a:lnTo>
                  <a:pt x="5974414" y="70231"/>
                </a:lnTo>
                <a:lnTo>
                  <a:pt x="5977542" y="65396"/>
                </a:lnTo>
                <a:lnTo>
                  <a:pt x="5982092" y="60846"/>
                </a:lnTo>
                <a:lnTo>
                  <a:pt x="5986357" y="56012"/>
                </a:lnTo>
                <a:lnTo>
                  <a:pt x="5991192" y="51746"/>
                </a:lnTo>
                <a:lnTo>
                  <a:pt x="5996311" y="47196"/>
                </a:lnTo>
                <a:lnTo>
                  <a:pt x="6001430" y="43215"/>
                </a:lnTo>
                <a:lnTo>
                  <a:pt x="6006833" y="38949"/>
                </a:lnTo>
                <a:lnTo>
                  <a:pt x="6012521" y="35537"/>
                </a:lnTo>
                <a:lnTo>
                  <a:pt x="6019062" y="32409"/>
                </a:lnTo>
                <a:lnTo>
                  <a:pt x="6025318" y="28428"/>
                </a:lnTo>
                <a:lnTo>
                  <a:pt x="6031860" y="25300"/>
                </a:lnTo>
                <a:lnTo>
                  <a:pt x="6038685" y="22457"/>
                </a:lnTo>
                <a:lnTo>
                  <a:pt x="6052905" y="16770"/>
                </a:lnTo>
                <a:lnTo>
                  <a:pt x="6067978" y="11937"/>
                </a:lnTo>
                <a:lnTo>
                  <a:pt x="6083904" y="7956"/>
                </a:lnTo>
                <a:lnTo>
                  <a:pt x="6100968" y="4545"/>
                </a:lnTo>
                <a:lnTo>
                  <a:pt x="6118317" y="2556"/>
                </a:lnTo>
                <a:lnTo>
                  <a:pt x="6136803" y="5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50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319E25-DA68-4B9D-B1D5-71A5855247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55" y="1"/>
            <a:ext cx="12150690" cy="4267201"/>
          </a:xfrm>
          <a:custGeom>
            <a:avLst/>
            <a:gdLst>
              <a:gd name="connsiteX0" fmla="*/ 0 w 24304545"/>
              <a:gd name="connsiteY0" fmla="*/ 0 h 8534401"/>
              <a:gd name="connsiteX1" fmla="*/ 7409470 w 24304545"/>
              <a:gd name="connsiteY1" fmla="*/ 0 h 8534401"/>
              <a:gd name="connsiteX2" fmla="*/ 7585814 w 24304545"/>
              <a:gd name="connsiteY2" fmla="*/ 184961 h 8534401"/>
              <a:gd name="connsiteX3" fmla="*/ 12152274 w 24304545"/>
              <a:gd name="connsiteY3" fmla="*/ 2076451 h 8534401"/>
              <a:gd name="connsiteX4" fmla="*/ 16718735 w 24304545"/>
              <a:gd name="connsiteY4" fmla="*/ 184961 h 8534401"/>
              <a:gd name="connsiteX5" fmla="*/ 16895079 w 24304545"/>
              <a:gd name="connsiteY5" fmla="*/ 0 h 8534401"/>
              <a:gd name="connsiteX6" fmla="*/ 24304545 w 24304545"/>
              <a:gd name="connsiteY6" fmla="*/ 0 h 8534401"/>
              <a:gd name="connsiteX7" fmla="*/ 24284439 w 24304545"/>
              <a:gd name="connsiteY7" fmla="*/ 59420 h 8534401"/>
              <a:gd name="connsiteX8" fmla="*/ 12152273 w 24304545"/>
              <a:gd name="connsiteY8" fmla="*/ 8534401 h 8534401"/>
              <a:gd name="connsiteX9" fmla="*/ 20106 w 24304545"/>
              <a:gd name="connsiteY9" fmla="*/ 59420 h 8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04545" h="8534401">
                <a:moveTo>
                  <a:pt x="0" y="0"/>
                </a:moveTo>
                <a:lnTo>
                  <a:pt x="7409470" y="0"/>
                </a:lnTo>
                <a:lnTo>
                  <a:pt x="7585814" y="184961"/>
                </a:lnTo>
                <a:cubicBezTo>
                  <a:pt x="8754473" y="1353620"/>
                  <a:pt x="10368960" y="2076451"/>
                  <a:pt x="12152274" y="2076451"/>
                </a:cubicBezTo>
                <a:cubicBezTo>
                  <a:pt x="13935588" y="2076451"/>
                  <a:pt x="15550076" y="1353620"/>
                  <a:pt x="16718735" y="184961"/>
                </a:cubicBezTo>
                <a:lnTo>
                  <a:pt x="16895079" y="0"/>
                </a:lnTo>
                <a:lnTo>
                  <a:pt x="24304545" y="0"/>
                </a:lnTo>
                <a:lnTo>
                  <a:pt x="24284439" y="59420"/>
                </a:lnTo>
                <a:cubicBezTo>
                  <a:pt x="22473637" y="5004954"/>
                  <a:pt x="17725129" y="8534401"/>
                  <a:pt x="12152273" y="8534401"/>
                </a:cubicBezTo>
                <a:cubicBezTo>
                  <a:pt x="6579418" y="8534401"/>
                  <a:pt x="1830909" y="5004954"/>
                  <a:pt x="20106" y="5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03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5A3E0D-A6E3-44DF-AA39-DE454B0F0395}"/>
              </a:ext>
            </a:extLst>
          </p:cNvPr>
          <p:cNvSpPr/>
          <p:nvPr userDrawn="1"/>
        </p:nvSpPr>
        <p:spPr>
          <a:xfrm>
            <a:off x="6096000" y="0"/>
            <a:ext cx="6096000" cy="6872288"/>
          </a:xfrm>
          <a:custGeom>
            <a:avLst/>
            <a:gdLst>
              <a:gd name="connsiteX0" fmla="*/ 3171579 w 12193587"/>
              <a:gd name="connsiteY0" fmla="*/ 0 h 13744575"/>
              <a:gd name="connsiteX1" fmla="*/ 12193587 w 12193587"/>
              <a:gd name="connsiteY1" fmla="*/ 0 h 13744575"/>
              <a:gd name="connsiteX2" fmla="*/ 12193587 w 12193587"/>
              <a:gd name="connsiteY2" fmla="*/ 13716000 h 13744575"/>
              <a:gd name="connsiteX3" fmla="*/ 0 w 12193587"/>
              <a:gd name="connsiteY3" fmla="*/ 13744575 h 137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7" h="13744575">
                <a:moveTo>
                  <a:pt x="3171579" y="0"/>
                </a:moveTo>
                <a:lnTo>
                  <a:pt x="12193587" y="0"/>
                </a:lnTo>
                <a:lnTo>
                  <a:pt x="12193587" y="13716000"/>
                </a:lnTo>
                <a:lnTo>
                  <a:pt x="0" y="13744575"/>
                </a:lnTo>
                <a:close/>
              </a:path>
            </a:pathLst>
          </a:custGeom>
          <a:ln>
            <a:noFill/>
          </a:ln>
          <a:effectLst>
            <a:outerShdw blurRad="1270000" dist="609600" dir="99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78F85-D2FB-474A-B8F1-C33D6E8FD8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72288"/>
          </a:xfrm>
          <a:custGeom>
            <a:avLst/>
            <a:gdLst>
              <a:gd name="connsiteX0" fmla="*/ 0 w 9185275"/>
              <a:gd name="connsiteY0" fmla="*/ 0 h 13716000"/>
              <a:gd name="connsiteX1" fmla="*/ 9185275 w 9185275"/>
              <a:gd name="connsiteY1" fmla="*/ 0 h 13716000"/>
              <a:gd name="connsiteX2" fmla="*/ 9185275 w 9185275"/>
              <a:gd name="connsiteY2" fmla="*/ 13716000 h 13716000"/>
              <a:gd name="connsiteX3" fmla="*/ 0 w 9185275"/>
              <a:gd name="connsiteY3" fmla="*/ 13716000 h 13716000"/>
              <a:gd name="connsiteX4" fmla="*/ 0 w 9185275"/>
              <a:gd name="connsiteY4" fmla="*/ 0 h 13716000"/>
              <a:gd name="connsiteX0" fmla="*/ 3228975 w 12414250"/>
              <a:gd name="connsiteY0" fmla="*/ 0 h 13744575"/>
              <a:gd name="connsiteX1" fmla="*/ 12414250 w 12414250"/>
              <a:gd name="connsiteY1" fmla="*/ 0 h 13744575"/>
              <a:gd name="connsiteX2" fmla="*/ 12414250 w 12414250"/>
              <a:gd name="connsiteY2" fmla="*/ 13716000 h 13744575"/>
              <a:gd name="connsiteX3" fmla="*/ 0 w 12414250"/>
              <a:gd name="connsiteY3" fmla="*/ 13744575 h 13744575"/>
              <a:gd name="connsiteX4" fmla="*/ 3228975 w 12414250"/>
              <a:gd name="connsiteY4" fmla="*/ 0 h 137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4250" h="13744575">
                <a:moveTo>
                  <a:pt x="3228975" y="0"/>
                </a:moveTo>
                <a:lnTo>
                  <a:pt x="12414250" y="0"/>
                </a:lnTo>
                <a:lnTo>
                  <a:pt x="12414250" y="13716000"/>
                </a:lnTo>
                <a:lnTo>
                  <a:pt x="0" y="13744575"/>
                </a:lnTo>
                <a:lnTo>
                  <a:pt x="3228975" y="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59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300102-E53F-419C-9ACC-282239D7C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17024" cy="6858000"/>
          </a:xfrm>
          <a:custGeom>
            <a:avLst/>
            <a:gdLst>
              <a:gd name="connsiteX0" fmla="*/ 0 w 12193589"/>
              <a:gd name="connsiteY0" fmla="*/ 0 h 13716000"/>
              <a:gd name="connsiteX1" fmla="*/ 9517301 w 12193589"/>
              <a:gd name="connsiteY1" fmla="*/ 0 h 13716000"/>
              <a:gd name="connsiteX2" fmla="*/ 9562041 w 12193589"/>
              <a:gd name="connsiteY2" fmla="*/ 46926 h 13716000"/>
              <a:gd name="connsiteX3" fmla="*/ 12193589 w 12193589"/>
              <a:gd name="connsiteY3" fmla="*/ 6858000 h 13716000"/>
              <a:gd name="connsiteX4" fmla="*/ 9562041 w 12193589"/>
              <a:gd name="connsiteY4" fmla="*/ 13669074 h 13716000"/>
              <a:gd name="connsiteX5" fmla="*/ 9517301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1" y="0"/>
                </a:lnTo>
                <a:lnTo>
                  <a:pt x="9562041" y="46926"/>
                </a:lnTo>
                <a:cubicBezTo>
                  <a:pt x="11197067" y="1845855"/>
                  <a:pt x="12193589" y="4235553"/>
                  <a:pt x="12193589" y="6858000"/>
                </a:cubicBezTo>
                <a:cubicBezTo>
                  <a:pt x="12193589" y="9480448"/>
                  <a:pt x="11197067" y="11870145"/>
                  <a:pt x="9562041" y="13669074"/>
                </a:cubicBezTo>
                <a:lnTo>
                  <a:pt x="951730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027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422F8-A12F-4EFE-A928-533FB49F96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0757" y="811213"/>
            <a:ext cx="3627759" cy="52355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60351C-D73F-4B89-9073-6EC33FC2B3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99951" y="811213"/>
            <a:ext cx="3627759" cy="52355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FFB802-FC64-47D8-A5E2-48C318723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177" y="811213"/>
            <a:ext cx="4279900" cy="1571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B14068-4610-419E-B115-AB823B15D8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1118" y="1723897"/>
            <a:ext cx="3409763" cy="3410207"/>
          </a:xfrm>
          <a:custGeom>
            <a:avLst/>
            <a:gdLst>
              <a:gd name="connsiteX0" fmla="*/ 3406878 w 6813756"/>
              <a:gd name="connsiteY0" fmla="*/ 0 h 6813756"/>
              <a:gd name="connsiteX1" fmla="*/ 6813756 w 6813756"/>
              <a:gd name="connsiteY1" fmla="*/ 3406878 h 6813756"/>
              <a:gd name="connsiteX2" fmla="*/ 3406878 w 6813756"/>
              <a:gd name="connsiteY2" fmla="*/ 6813756 h 6813756"/>
              <a:gd name="connsiteX3" fmla="*/ 0 w 6813756"/>
              <a:gd name="connsiteY3" fmla="*/ 3406878 h 6813756"/>
              <a:gd name="connsiteX4" fmla="*/ 3406878 w 6813756"/>
              <a:gd name="connsiteY4" fmla="*/ 0 h 68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756" h="6813756">
                <a:moveTo>
                  <a:pt x="3406878" y="0"/>
                </a:moveTo>
                <a:cubicBezTo>
                  <a:pt x="5288445" y="0"/>
                  <a:pt x="6813756" y="1525311"/>
                  <a:pt x="6813756" y="3406878"/>
                </a:cubicBezTo>
                <a:cubicBezTo>
                  <a:pt x="6813756" y="5288445"/>
                  <a:pt x="5288445" y="6813756"/>
                  <a:pt x="3406878" y="6813756"/>
                </a:cubicBezTo>
                <a:cubicBezTo>
                  <a:pt x="1525311" y="6813756"/>
                  <a:pt x="0" y="5288445"/>
                  <a:pt x="0" y="3406878"/>
                </a:cubicBezTo>
                <a:cubicBezTo>
                  <a:pt x="0" y="1525311"/>
                  <a:pt x="1525311" y="0"/>
                  <a:pt x="3406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633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2692230-4BD2-4F99-8562-FD737BE830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4161" y="1666568"/>
            <a:ext cx="3763678" cy="5191433"/>
          </a:xfrm>
          <a:custGeom>
            <a:avLst/>
            <a:gdLst>
              <a:gd name="connsiteX0" fmla="*/ 3290147 w 6787588"/>
              <a:gd name="connsiteY0" fmla="*/ 0 h 9649284"/>
              <a:gd name="connsiteX1" fmla="*/ 6607370 w 6787588"/>
              <a:gd name="connsiteY1" fmla="*/ 261409 h 9649284"/>
              <a:gd name="connsiteX2" fmla="*/ 6787588 w 6787588"/>
              <a:gd name="connsiteY2" fmla="*/ 291923 h 9649284"/>
              <a:gd name="connsiteX3" fmla="*/ 6787588 w 6787588"/>
              <a:gd name="connsiteY3" fmla="*/ 9649284 h 9649284"/>
              <a:gd name="connsiteX4" fmla="*/ 0 w 6787588"/>
              <a:gd name="connsiteY4" fmla="*/ 9649284 h 9649284"/>
              <a:gd name="connsiteX5" fmla="*/ 0 w 6787588"/>
              <a:gd name="connsiteY5" fmla="*/ 258840 h 9649284"/>
              <a:gd name="connsiteX6" fmla="*/ 102705 w 6787588"/>
              <a:gd name="connsiteY6" fmla="*/ 241161 h 9649284"/>
              <a:gd name="connsiteX7" fmla="*/ 3290147 w 6787588"/>
              <a:gd name="connsiteY7" fmla="*/ 0 h 964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7588" h="9649284">
                <a:moveTo>
                  <a:pt x="3290147" y="0"/>
                </a:moveTo>
                <a:cubicBezTo>
                  <a:pt x="4418990" y="0"/>
                  <a:pt x="5526961" y="89366"/>
                  <a:pt x="6607370" y="261409"/>
                </a:cubicBezTo>
                <a:lnTo>
                  <a:pt x="6787588" y="291923"/>
                </a:lnTo>
                <a:lnTo>
                  <a:pt x="6787588" y="9649284"/>
                </a:lnTo>
                <a:lnTo>
                  <a:pt x="0" y="9649284"/>
                </a:lnTo>
                <a:lnTo>
                  <a:pt x="0" y="258840"/>
                </a:lnTo>
                <a:lnTo>
                  <a:pt x="102705" y="241161"/>
                </a:lnTo>
                <a:cubicBezTo>
                  <a:pt x="1142004" y="82360"/>
                  <a:pt x="2206457" y="0"/>
                  <a:pt x="32901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6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1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9" r:id="rId7"/>
    <p:sldLayoutId id="2147484276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  <p:sldLayoutId id="2147484287" r:id="rId17"/>
    <p:sldLayoutId id="2147484288" r:id="rId18"/>
    <p:sldLayoutId id="2147484290" r:id="rId19"/>
    <p:sldLayoutId id="2147484291" r:id="rId20"/>
    <p:sldLayoutId id="2147484292" r:id="rId21"/>
    <p:sldLayoutId id="2147484293" r:id="rId22"/>
    <p:sldLayoutId id="2147484294" r:id="rId23"/>
    <p:sldLayoutId id="2147484295" r:id="rId24"/>
    <p:sldLayoutId id="214748429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pos="268" userDrawn="1">
          <p15:clr>
            <a:srgbClr val="F26B43"/>
          </p15:clr>
        </p15:guide>
        <p15:guide id="5" orient="horz" pos="4031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g"/><Relationship Id="rId5" Type="http://schemas.openxmlformats.org/officeDocument/2006/relationships/image" Target="../media/image19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jpg"/><Relationship Id="rId5" Type="http://schemas.openxmlformats.org/officeDocument/2006/relationships/image" Target="../media/image38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g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9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jpg"/><Relationship Id="rId5" Type="http://schemas.openxmlformats.org/officeDocument/2006/relationships/image" Target="../media/image4.jp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A551B93-888A-44C8-88A9-DB149E64B8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3" b="12623"/>
          <a:stretch/>
        </p:blipFill>
        <p:spPr>
          <a:xfrm>
            <a:off x="566101" y="4306529"/>
            <a:ext cx="3498241" cy="2092684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EF61A01-51D1-4DCD-B65D-EB19924B66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" b="5095"/>
          <a:stretch/>
        </p:blipFill>
        <p:spPr>
          <a:xfrm>
            <a:off x="566101" y="1843549"/>
            <a:ext cx="3498241" cy="2092684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FDE850D-6225-4EA0-B7D6-5516E156BF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b="5150"/>
          <a:stretch/>
        </p:blipFill>
        <p:spPr>
          <a:xfrm>
            <a:off x="4346880" y="4306529"/>
            <a:ext cx="3498241" cy="2092684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2CE0EAE-6F54-4D8D-9E6D-3367468370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b="10041"/>
          <a:stretch/>
        </p:blipFill>
        <p:spPr>
          <a:xfrm>
            <a:off x="3727872" y="1694478"/>
            <a:ext cx="4736257" cy="2833278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5545EC9-09C3-40FF-8A68-541EC018A3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5" b="10155"/>
          <a:stretch/>
        </p:blipFill>
        <p:spPr>
          <a:xfrm>
            <a:off x="8127659" y="4306529"/>
            <a:ext cx="3498241" cy="2092684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841B0B9-F715-4102-AC83-6B16A0F551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" b="5095"/>
          <a:stretch/>
        </p:blipFill>
        <p:spPr>
          <a:xfrm>
            <a:off x="8127659" y="1843549"/>
            <a:ext cx="3498241" cy="2092684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8294A54-434C-4FD6-BABD-F2DB3A1C48A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15819"/>
          <a:stretch/>
        </p:blipFill>
        <p:spPr>
          <a:xfrm>
            <a:off x="566101" y="0"/>
            <a:ext cx="3498241" cy="1593273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658240C-B8BB-4C04-A16F-F7E71AE80F1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6" b="18416"/>
          <a:stretch/>
        </p:blipFill>
        <p:spPr>
          <a:xfrm>
            <a:off x="4211782" y="0"/>
            <a:ext cx="3810000" cy="1593273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E91AEC14-EDD2-45D7-9888-F717A3BD359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15819"/>
          <a:stretch/>
        </p:blipFill>
        <p:spPr>
          <a:xfrm>
            <a:off x="8127658" y="0"/>
            <a:ext cx="3498241" cy="1593273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68A04C7-A97A-4F0A-B0A8-7E33937F832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  <a:effectLst>
            <a:outerShdw blurRad="1270000" dist="444500" dir="39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8B500C-DB4E-44CE-9B39-253888AF0487}"/>
              </a:ext>
            </a:extLst>
          </p:cNvPr>
          <p:cNvSpPr txBox="1"/>
          <p:nvPr/>
        </p:nvSpPr>
        <p:spPr>
          <a:xfrm>
            <a:off x="2371197" y="2574814"/>
            <a:ext cx="7449603" cy="13234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STRENGTH TRAINING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FITNESS POWERPOINT TEMPL[ATE</a:t>
            </a:r>
            <a:endParaRPr lang="vi-V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9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9387BE4-2791-4B12-846C-29F79131195B}"/>
              </a:ext>
            </a:extLst>
          </p:cNvPr>
          <p:cNvSpPr/>
          <p:nvPr/>
        </p:nvSpPr>
        <p:spPr>
          <a:xfrm>
            <a:off x="4390196" y="1726080"/>
            <a:ext cx="3409764" cy="3409763"/>
          </a:xfrm>
          <a:custGeom>
            <a:avLst/>
            <a:gdLst>
              <a:gd name="connsiteX0" fmla="*/ 3410207 w 6820415"/>
              <a:gd name="connsiteY0" fmla="*/ 0 h 6820414"/>
              <a:gd name="connsiteX1" fmla="*/ 6820415 w 6820415"/>
              <a:gd name="connsiteY1" fmla="*/ 3410207 h 6820414"/>
              <a:gd name="connsiteX2" fmla="*/ 3410207 w 6820415"/>
              <a:gd name="connsiteY2" fmla="*/ 6820414 h 6820414"/>
              <a:gd name="connsiteX3" fmla="*/ 0 w 6820415"/>
              <a:gd name="connsiteY3" fmla="*/ 3410207 h 6820414"/>
              <a:gd name="connsiteX4" fmla="*/ 3410207 w 6820415"/>
              <a:gd name="connsiteY4" fmla="*/ 0 h 6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0415" h="6820414">
                <a:moveTo>
                  <a:pt x="3410207" y="0"/>
                </a:moveTo>
                <a:cubicBezTo>
                  <a:pt x="5293613" y="0"/>
                  <a:pt x="6820415" y="1526802"/>
                  <a:pt x="6820415" y="3410207"/>
                </a:cubicBezTo>
                <a:cubicBezTo>
                  <a:pt x="6820415" y="5293613"/>
                  <a:pt x="5293613" y="6820414"/>
                  <a:pt x="3410207" y="6820414"/>
                </a:cubicBezTo>
                <a:cubicBezTo>
                  <a:pt x="1526801" y="6820414"/>
                  <a:pt x="0" y="5293613"/>
                  <a:pt x="0" y="3410207"/>
                </a:cubicBezTo>
                <a:cubicBezTo>
                  <a:pt x="0" y="1526802"/>
                  <a:pt x="1526801" y="0"/>
                  <a:pt x="3410207" y="0"/>
                </a:cubicBezTo>
                <a:close/>
              </a:path>
            </a:pathLst>
          </a:custGeom>
          <a:ln>
            <a:noFill/>
          </a:ln>
          <a:effectLst>
            <a:outerShdw blurRad="1270000" dist="3429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D79E030-09FB-4D9C-A6D7-F1C0E76A9E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079932-257C-4846-A3DC-8CCD54FA8D72}"/>
              </a:ext>
            </a:extLst>
          </p:cNvPr>
          <p:cNvSpPr/>
          <p:nvPr/>
        </p:nvSpPr>
        <p:spPr>
          <a:xfrm rot="16200000">
            <a:off x="7495263" y="4138391"/>
            <a:ext cx="580821" cy="1285708"/>
          </a:xfrm>
          <a:custGeom>
            <a:avLst/>
            <a:gdLst>
              <a:gd name="connsiteX0" fmla="*/ 1161793 w 1161793"/>
              <a:gd name="connsiteY0" fmla="*/ 0 h 5454659"/>
              <a:gd name="connsiteX1" fmla="*/ 1161793 w 1161793"/>
              <a:gd name="connsiteY1" fmla="*/ 5454657 h 5454659"/>
              <a:gd name="connsiteX2" fmla="*/ 580898 w 1161793"/>
              <a:gd name="connsiteY2" fmla="*/ 5009485 h 5454659"/>
              <a:gd name="connsiteX3" fmla="*/ 0 w 1161793"/>
              <a:gd name="connsiteY3" fmla="*/ 5454659 h 5454659"/>
              <a:gd name="connsiteX4" fmla="*/ 0 w 1161793"/>
              <a:gd name="connsiteY4" fmla="*/ 0 h 5454659"/>
              <a:gd name="connsiteX5" fmla="*/ 1161793 w 1161793"/>
              <a:gd name="connsiteY5" fmla="*/ 0 h 54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93" h="5454659">
                <a:moveTo>
                  <a:pt x="1161793" y="0"/>
                </a:moveTo>
                <a:lnTo>
                  <a:pt x="1161793" y="5454657"/>
                </a:lnTo>
                <a:lnTo>
                  <a:pt x="580898" y="5009485"/>
                </a:lnTo>
                <a:lnTo>
                  <a:pt x="0" y="5454659"/>
                </a:lnTo>
                <a:lnTo>
                  <a:pt x="0" y="0"/>
                </a:lnTo>
                <a:lnTo>
                  <a:pt x="11617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1FB681E-F2E3-4DD0-B533-E74AA8A902CB}"/>
              </a:ext>
            </a:extLst>
          </p:cNvPr>
          <p:cNvSpPr/>
          <p:nvPr/>
        </p:nvSpPr>
        <p:spPr>
          <a:xfrm rot="5400000" flipH="1">
            <a:off x="7157106" y="4452868"/>
            <a:ext cx="385712" cy="41428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5FDFC7-1A38-4C00-875C-371A88CE5318}"/>
              </a:ext>
            </a:extLst>
          </p:cNvPr>
          <p:cNvSpPr/>
          <p:nvPr/>
        </p:nvSpPr>
        <p:spPr>
          <a:xfrm rot="5400000" flipH="1">
            <a:off x="4115917" y="4138391"/>
            <a:ext cx="580821" cy="1285708"/>
          </a:xfrm>
          <a:custGeom>
            <a:avLst/>
            <a:gdLst>
              <a:gd name="connsiteX0" fmla="*/ 1161793 w 1161793"/>
              <a:gd name="connsiteY0" fmla="*/ 0 h 5454659"/>
              <a:gd name="connsiteX1" fmla="*/ 1161793 w 1161793"/>
              <a:gd name="connsiteY1" fmla="*/ 5454657 h 5454659"/>
              <a:gd name="connsiteX2" fmla="*/ 580898 w 1161793"/>
              <a:gd name="connsiteY2" fmla="*/ 5009485 h 5454659"/>
              <a:gd name="connsiteX3" fmla="*/ 0 w 1161793"/>
              <a:gd name="connsiteY3" fmla="*/ 5454659 h 5454659"/>
              <a:gd name="connsiteX4" fmla="*/ 0 w 1161793"/>
              <a:gd name="connsiteY4" fmla="*/ 0 h 5454659"/>
              <a:gd name="connsiteX5" fmla="*/ 1161793 w 1161793"/>
              <a:gd name="connsiteY5" fmla="*/ 0 h 54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93" h="5454659">
                <a:moveTo>
                  <a:pt x="1161793" y="0"/>
                </a:moveTo>
                <a:lnTo>
                  <a:pt x="1161793" y="5454657"/>
                </a:lnTo>
                <a:lnTo>
                  <a:pt x="580898" y="5009485"/>
                </a:lnTo>
                <a:lnTo>
                  <a:pt x="0" y="5454659"/>
                </a:lnTo>
                <a:lnTo>
                  <a:pt x="0" y="0"/>
                </a:lnTo>
                <a:lnTo>
                  <a:pt x="11617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4C7F2C8-79E2-417D-8623-3B3A2674C7F1}"/>
              </a:ext>
            </a:extLst>
          </p:cNvPr>
          <p:cNvSpPr/>
          <p:nvPr/>
        </p:nvSpPr>
        <p:spPr>
          <a:xfrm rot="16200000">
            <a:off x="4649183" y="4452868"/>
            <a:ext cx="385712" cy="4142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99461-0954-4D45-92E3-69E272B48B62}"/>
              </a:ext>
            </a:extLst>
          </p:cNvPr>
          <p:cNvSpPr/>
          <p:nvPr/>
        </p:nvSpPr>
        <p:spPr>
          <a:xfrm>
            <a:off x="4634896" y="4843471"/>
            <a:ext cx="2922208" cy="58082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sx="114000" sy="11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46C08F-26D2-4E86-BA9E-0E3FDC7B7B95}"/>
              </a:ext>
            </a:extLst>
          </p:cNvPr>
          <p:cNvSpPr/>
          <p:nvPr/>
        </p:nvSpPr>
        <p:spPr>
          <a:xfrm>
            <a:off x="5067721" y="1437632"/>
            <a:ext cx="684123" cy="684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85D05F-E353-4DF1-BC4C-B1D39C729C52}"/>
              </a:ext>
            </a:extLst>
          </p:cNvPr>
          <p:cNvSpPr/>
          <p:nvPr/>
        </p:nvSpPr>
        <p:spPr>
          <a:xfrm>
            <a:off x="6440158" y="1437632"/>
            <a:ext cx="684123" cy="6841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2C45B6-9F5B-46CE-B431-54A3CD371484}"/>
              </a:ext>
            </a:extLst>
          </p:cNvPr>
          <p:cNvSpPr/>
          <p:nvPr/>
        </p:nvSpPr>
        <p:spPr>
          <a:xfrm>
            <a:off x="4157916" y="2378542"/>
            <a:ext cx="684123" cy="684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D5659FF-843E-4689-9D77-58872217FFE7}"/>
              </a:ext>
            </a:extLst>
          </p:cNvPr>
          <p:cNvSpPr/>
          <p:nvPr/>
        </p:nvSpPr>
        <p:spPr>
          <a:xfrm>
            <a:off x="7349962" y="2378542"/>
            <a:ext cx="684123" cy="6841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1" name="Группа 16">
            <a:extLst>
              <a:ext uri="{FF2B5EF4-FFF2-40B4-BE49-F238E27FC236}">
                <a16:creationId xmlns:a16="http://schemas.microsoft.com/office/drawing/2014/main" id="{6FCB2340-CC45-4BEC-8BE4-76D3F2669624}"/>
              </a:ext>
            </a:extLst>
          </p:cNvPr>
          <p:cNvGrpSpPr/>
          <p:nvPr/>
        </p:nvGrpSpPr>
        <p:grpSpPr>
          <a:xfrm>
            <a:off x="4315469" y="2533779"/>
            <a:ext cx="369016" cy="373648"/>
            <a:chOff x="5842001" y="3186113"/>
            <a:chExt cx="2655888" cy="2689225"/>
          </a:xfrm>
          <a:solidFill>
            <a:schemeClr val="bg1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C907C52-483D-4642-A803-144784362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E65CEC95-0230-4D0E-99EC-CE4F2B0D4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620E34BA-8FD6-474F-A593-940117429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7D3317DE-1FEC-4279-BDE6-13FE35CB7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6" name="Группа 145">
            <a:extLst>
              <a:ext uri="{FF2B5EF4-FFF2-40B4-BE49-F238E27FC236}">
                <a16:creationId xmlns:a16="http://schemas.microsoft.com/office/drawing/2014/main" id="{02955C02-6B70-4BC5-9D6E-C2FC3B8D54B4}"/>
              </a:ext>
            </a:extLst>
          </p:cNvPr>
          <p:cNvGrpSpPr/>
          <p:nvPr/>
        </p:nvGrpSpPr>
        <p:grpSpPr>
          <a:xfrm>
            <a:off x="5213327" y="1580922"/>
            <a:ext cx="392910" cy="397543"/>
            <a:chOff x="5843588" y="3176588"/>
            <a:chExt cx="1346200" cy="1362075"/>
          </a:xfrm>
          <a:solidFill>
            <a:schemeClr val="bg1"/>
          </a:solidFill>
        </p:grpSpPr>
        <p:sp>
          <p:nvSpPr>
            <p:cNvPr id="37" name="Freeform 128">
              <a:extLst>
                <a:ext uri="{FF2B5EF4-FFF2-40B4-BE49-F238E27FC236}">
                  <a16:creationId xmlns:a16="http://schemas.microsoft.com/office/drawing/2014/main" id="{C6A7C73C-AAE8-4EEF-8219-F0B7D470C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Freeform 129">
              <a:extLst>
                <a:ext uri="{FF2B5EF4-FFF2-40B4-BE49-F238E27FC236}">
                  <a16:creationId xmlns:a16="http://schemas.microsoft.com/office/drawing/2014/main" id="{C9D8C1C1-885A-42D8-8E35-694E94B5CC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9" name="Freeform 130">
              <a:extLst>
                <a:ext uri="{FF2B5EF4-FFF2-40B4-BE49-F238E27FC236}">
                  <a16:creationId xmlns:a16="http://schemas.microsoft.com/office/drawing/2014/main" id="{B5973572-BDBE-4A6D-AEC9-9E39308B9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0" name="Freeform 238">
            <a:extLst>
              <a:ext uri="{FF2B5EF4-FFF2-40B4-BE49-F238E27FC236}">
                <a16:creationId xmlns:a16="http://schemas.microsoft.com/office/drawing/2014/main" id="{C64559A9-1286-47FC-8694-D11A9ECC18EB}"/>
              </a:ext>
            </a:extLst>
          </p:cNvPr>
          <p:cNvSpPr>
            <a:spLocks noEditPoints="1"/>
          </p:cNvSpPr>
          <p:nvPr/>
        </p:nvSpPr>
        <p:spPr bwMode="auto">
          <a:xfrm>
            <a:off x="6588378" y="1583230"/>
            <a:ext cx="387682" cy="392926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Freeform 351">
            <a:extLst>
              <a:ext uri="{FF2B5EF4-FFF2-40B4-BE49-F238E27FC236}">
                <a16:creationId xmlns:a16="http://schemas.microsoft.com/office/drawing/2014/main" id="{80D5B6C3-83DD-4FAF-9C42-CF7A63FDE894}"/>
              </a:ext>
            </a:extLst>
          </p:cNvPr>
          <p:cNvSpPr>
            <a:spLocks noEditPoints="1"/>
          </p:cNvSpPr>
          <p:nvPr/>
        </p:nvSpPr>
        <p:spPr bwMode="auto">
          <a:xfrm>
            <a:off x="7499092" y="2525228"/>
            <a:ext cx="385863" cy="390751"/>
          </a:xfrm>
          <a:custGeom>
            <a:avLst/>
            <a:gdLst>
              <a:gd name="T0" fmla="*/ 1614 w 3316"/>
              <a:gd name="T1" fmla="*/ 771 h 3357"/>
              <a:gd name="T2" fmla="*/ 1574 w 3316"/>
              <a:gd name="T3" fmla="*/ 823 h 3357"/>
              <a:gd name="T4" fmla="*/ 771 w 3316"/>
              <a:gd name="T5" fmla="*/ 1396 h 3357"/>
              <a:gd name="T6" fmla="*/ 718 w 3316"/>
              <a:gd name="T7" fmla="*/ 1438 h 3357"/>
              <a:gd name="T8" fmla="*/ 708 w 3316"/>
              <a:gd name="T9" fmla="*/ 1505 h 3357"/>
              <a:gd name="T10" fmla="*/ 743 w 3316"/>
              <a:gd name="T11" fmla="*/ 1556 h 3357"/>
              <a:gd name="T12" fmla="*/ 1034 w 3316"/>
              <a:gd name="T13" fmla="*/ 2494 h 3357"/>
              <a:gd name="T14" fmla="*/ 1046 w 3316"/>
              <a:gd name="T15" fmla="*/ 2554 h 3357"/>
              <a:gd name="T16" fmla="*/ 1098 w 3316"/>
              <a:gd name="T17" fmla="*/ 2596 h 3357"/>
              <a:gd name="T18" fmla="*/ 1159 w 3316"/>
              <a:gd name="T19" fmla="*/ 2590 h 3357"/>
              <a:gd name="T20" fmla="*/ 2142 w 3316"/>
              <a:gd name="T21" fmla="*/ 2581 h 3357"/>
              <a:gd name="T22" fmla="*/ 2195 w 3316"/>
              <a:gd name="T23" fmla="*/ 2599 h 3357"/>
              <a:gd name="T24" fmla="*/ 2251 w 3316"/>
              <a:gd name="T25" fmla="*/ 2579 h 3357"/>
              <a:gd name="T26" fmla="*/ 2281 w 3316"/>
              <a:gd name="T27" fmla="*/ 2529 h 3357"/>
              <a:gd name="T28" fmla="*/ 2280 w 3316"/>
              <a:gd name="T29" fmla="*/ 2479 h 3357"/>
              <a:gd name="T30" fmla="*/ 2590 w 3316"/>
              <a:gd name="T31" fmla="*/ 1543 h 3357"/>
              <a:gd name="T32" fmla="*/ 2612 w 3316"/>
              <a:gd name="T33" fmla="*/ 1483 h 3357"/>
              <a:gd name="T34" fmla="*/ 2585 w 3316"/>
              <a:gd name="T35" fmla="*/ 1419 h 3357"/>
              <a:gd name="T36" fmla="*/ 2523 w 3316"/>
              <a:gd name="T37" fmla="*/ 1392 h 3357"/>
              <a:gd name="T38" fmla="*/ 1734 w 3316"/>
              <a:gd name="T39" fmla="*/ 802 h 3357"/>
              <a:gd name="T40" fmla="*/ 1681 w 3316"/>
              <a:gd name="T41" fmla="*/ 762 h 3357"/>
              <a:gd name="T42" fmla="*/ 1763 w 3316"/>
              <a:gd name="T43" fmla="*/ 3 h 3357"/>
              <a:gd name="T44" fmla="*/ 2066 w 3316"/>
              <a:gd name="T45" fmla="*/ 52 h 3357"/>
              <a:gd name="T46" fmla="*/ 2348 w 3316"/>
              <a:gd name="T47" fmla="*/ 152 h 3357"/>
              <a:gd name="T48" fmla="*/ 2605 w 3316"/>
              <a:gd name="T49" fmla="*/ 301 h 3357"/>
              <a:gd name="T50" fmla="*/ 2831 w 3316"/>
              <a:gd name="T51" fmla="*/ 493 h 3357"/>
              <a:gd name="T52" fmla="*/ 3019 w 3316"/>
              <a:gd name="T53" fmla="*/ 720 h 3357"/>
              <a:gd name="T54" fmla="*/ 3166 w 3316"/>
              <a:gd name="T55" fmla="*/ 980 h 3357"/>
              <a:gd name="T56" fmla="*/ 3266 w 3316"/>
              <a:gd name="T57" fmla="*/ 1266 h 3357"/>
              <a:gd name="T58" fmla="*/ 3313 w 3316"/>
              <a:gd name="T59" fmla="*/ 1573 h 3357"/>
              <a:gd name="T60" fmla="*/ 3304 w 3316"/>
              <a:gd name="T61" fmla="*/ 1889 h 3357"/>
              <a:gd name="T62" fmla="*/ 3238 w 3316"/>
              <a:gd name="T63" fmla="*/ 2189 h 3357"/>
              <a:gd name="T64" fmla="*/ 3122 w 3316"/>
              <a:gd name="T65" fmla="*/ 2468 h 3357"/>
              <a:gd name="T66" fmla="*/ 2960 w 3316"/>
              <a:gd name="T67" fmla="*/ 2716 h 3357"/>
              <a:gd name="T68" fmla="*/ 2759 w 3316"/>
              <a:gd name="T69" fmla="*/ 2933 h 3357"/>
              <a:gd name="T70" fmla="*/ 2523 w 3316"/>
              <a:gd name="T71" fmla="*/ 3111 h 3357"/>
              <a:gd name="T72" fmla="*/ 2257 w 3316"/>
              <a:gd name="T73" fmla="*/ 3245 h 3357"/>
              <a:gd name="T74" fmla="*/ 1967 w 3316"/>
              <a:gd name="T75" fmla="*/ 3329 h 3357"/>
              <a:gd name="T76" fmla="*/ 1659 w 3316"/>
              <a:gd name="T77" fmla="*/ 3357 h 3357"/>
              <a:gd name="T78" fmla="*/ 1349 w 3316"/>
              <a:gd name="T79" fmla="*/ 3329 h 3357"/>
              <a:gd name="T80" fmla="*/ 1060 w 3316"/>
              <a:gd name="T81" fmla="*/ 3245 h 3357"/>
              <a:gd name="T82" fmla="*/ 793 w 3316"/>
              <a:gd name="T83" fmla="*/ 3111 h 3357"/>
              <a:gd name="T84" fmla="*/ 558 w 3316"/>
              <a:gd name="T85" fmla="*/ 2933 h 3357"/>
              <a:gd name="T86" fmla="*/ 356 w 3316"/>
              <a:gd name="T87" fmla="*/ 2716 h 3357"/>
              <a:gd name="T88" fmla="*/ 195 w 3316"/>
              <a:gd name="T89" fmla="*/ 2468 h 3357"/>
              <a:gd name="T90" fmla="*/ 79 w 3316"/>
              <a:gd name="T91" fmla="*/ 2189 h 3357"/>
              <a:gd name="T92" fmla="*/ 13 w 3316"/>
              <a:gd name="T93" fmla="*/ 1889 h 3357"/>
              <a:gd name="T94" fmla="*/ 3 w 3316"/>
              <a:gd name="T95" fmla="*/ 1573 h 3357"/>
              <a:gd name="T96" fmla="*/ 51 w 3316"/>
              <a:gd name="T97" fmla="*/ 1266 h 3357"/>
              <a:gd name="T98" fmla="*/ 150 w 3316"/>
              <a:gd name="T99" fmla="*/ 980 h 3357"/>
              <a:gd name="T100" fmla="*/ 298 w 3316"/>
              <a:gd name="T101" fmla="*/ 720 h 3357"/>
              <a:gd name="T102" fmla="*/ 486 w 3316"/>
              <a:gd name="T103" fmla="*/ 493 h 3357"/>
              <a:gd name="T104" fmla="*/ 712 w 3316"/>
              <a:gd name="T105" fmla="*/ 301 h 3357"/>
              <a:gd name="T106" fmla="*/ 968 w 3316"/>
              <a:gd name="T107" fmla="*/ 152 h 3357"/>
              <a:gd name="T108" fmla="*/ 1251 w 3316"/>
              <a:gd name="T109" fmla="*/ 52 h 3357"/>
              <a:gd name="T110" fmla="*/ 1554 w 3316"/>
              <a:gd name="T11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6" h="3357">
                <a:moveTo>
                  <a:pt x="1659" y="759"/>
                </a:moveTo>
                <a:lnTo>
                  <a:pt x="1635" y="762"/>
                </a:lnTo>
                <a:lnTo>
                  <a:pt x="1614" y="771"/>
                </a:lnTo>
                <a:lnTo>
                  <a:pt x="1596" y="784"/>
                </a:lnTo>
                <a:lnTo>
                  <a:pt x="1583" y="802"/>
                </a:lnTo>
                <a:lnTo>
                  <a:pt x="1574" y="823"/>
                </a:lnTo>
                <a:lnTo>
                  <a:pt x="1389" y="1392"/>
                </a:lnTo>
                <a:lnTo>
                  <a:pt x="795" y="1392"/>
                </a:lnTo>
                <a:lnTo>
                  <a:pt x="771" y="1396"/>
                </a:lnTo>
                <a:lnTo>
                  <a:pt x="750" y="1405"/>
                </a:lnTo>
                <a:lnTo>
                  <a:pt x="731" y="1419"/>
                </a:lnTo>
                <a:lnTo>
                  <a:pt x="718" y="1438"/>
                </a:lnTo>
                <a:lnTo>
                  <a:pt x="708" y="1459"/>
                </a:lnTo>
                <a:lnTo>
                  <a:pt x="705" y="1483"/>
                </a:lnTo>
                <a:lnTo>
                  <a:pt x="708" y="1505"/>
                </a:lnTo>
                <a:lnTo>
                  <a:pt x="716" y="1525"/>
                </a:lnTo>
                <a:lnTo>
                  <a:pt x="727" y="1543"/>
                </a:lnTo>
                <a:lnTo>
                  <a:pt x="743" y="1556"/>
                </a:lnTo>
                <a:lnTo>
                  <a:pt x="1223" y="1908"/>
                </a:lnTo>
                <a:lnTo>
                  <a:pt x="1037" y="2479"/>
                </a:lnTo>
                <a:lnTo>
                  <a:pt x="1034" y="2494"/>
                </a:lnTo>
                <a:lnTo>
                  <a:pt x="1033" y="2509"/>
                </a:lnTo>
                <a:lnTo>
                  <a:pt x="1036" y="2532"/>
                </a:lnTo>
                <a:lnTo>
                  <a:pt x="1046" y="2554"/>
                </a:lnTo>
                <a:lnTo>
                  <a:pt x="1059" y="2572"/>
                </a:lnTo>
                <a:lnTo>
                  <a:pt x="1078" y="2586"/>
                </a:lnTo>
                <a:lnTo>
                  <a:pt x="1098" y="2596"/>
                </a:lnTo>
                <a:lnTo>
                  <a:pt x="1122" y="2599"/>
                </a:lnTo>
                <a:lnTo>
                  <a:pt x="1141" y="2597"/>
                </a:lnTo>
                <a:lnTo>
                  <a:pt x="1159" y="2590"/>
                </a:lnTo>
                <a:lnTo>
                  <a:pt x="1174" y="2581"/>
                </a:lnTo>
                <a:lnTo>
                  <a:pt x="1659" y="2227"/>
                </a:lnTo>
                <a:lnTo>
                  <a:pt x="2142" y="2581"/>
                </a:lnTo>
                <a:lnTo>
                  <a:pt x="2158" y="2590"/>
                </a:lnTo>
                <a:lnTo>
                  <a:pt x="2175" y="2597"/>
                </a:lnTo>
                <a:lnTo>
                  <a:pt x="2195" y="2599"/>
                </a:lnTo>
                <a:lnTo>
                  <a:pt x="2215" y="2596"/>
                </a:lnTo>
                <a:lnTo>
                  <a:pt x="2234" y="2589"/>
                </a:lnTo>
                <a:lnTo>
                  <a:pt x="2251" y="2579"/>
                </a:lnTo>
                <a:lnTo>
                  <a:pt x="2264" y="2564"/>
                </a:lnTo>
                <a:lnTo>
                  <a:pt x="2275" y="2547"/>
                </a:lnTo>
                <a:lnTo>
                  <a:pt x="2281" y="2529"/>
                </a:lnTo>
                <a:lnTo>
                  <a:pt x="2284" y="2509"/>
                </a:lnTo>
                <a:lnTo>
                  <a:pt x="2283" y="2494"/>
                </a:lnTo>
                <a:lnTo>
                  <a:pt x="2280" y="2479"/>
                </a:lnTo>
                <a:lnTo>
                  <a:pt x="2094" y="1908"/>
                </a:lnTo>
                <a:lnTo>
                  <a:pt x="2574" y="1556"/>
                </a:lnTo>
                <a:lnTo>
                  <a:pt x="2590" y="1543"/>
                </a:lnTo>
                <a:lnTo>
                  <a:pt x="2601" y="1525"/>
                </a:lnTo>
                <a:lnTo>
                  <a:pt x="2609" y="1505"/>
                </a:lnTo>
                <a:lnTo>
                  <a:pt x="2612" y="1483"/>
                </a:lnTo>
                <a:lnTo>
                  <a:pt x="2609" y="1459"/>
                </a:lnTo>
                <a:lnTo>
                  <a:pt x="2599" y="1438"/>
                </a:lnTo>
                <a:lnTo>
                  <a:pt x="2585" y="1419"/>
                </a:lnTo>
                <a:lnTo>
                  <a:pt x="2567" y="1405"/>
                </a:lnTo>
                <a:lnTo>
                  <a:pt x="2545" y="1396"/>
                </a:lnTo>
                <a:lnTo>
                  <a:pt x="2523" y="1392"/>
                </a:lnTo>
                <a:lnTo>
                  <a:pt x="1928" y="1392"/>
                </a:lnTo>
                <a:lnTo>
                  <a:pt x="1744" y="823"/>
                </a:lnTo>
                <a:lnTo>
                  <a:pt x="1734" y="802"/>
                </a:lnTo>
                <a:lnTo>
                  <a:pt x="1721" y="784"/>
                </a:lnTo>
                <a:lnTo>
                  <a:pt x="1703" y="771"/>
                </a:lnTo>
                <a:lnTo>
                  <a:pt x="1681" y="762"/>
                </a:lnTo>
                <a:lnTo>
                  <a:pt x="1659" y="759"/>
                </a:lnTo>
                <a:close/>
                <a:moveTo>
                  <a:pt x="1659" y="0"/>
                </a:moveTo>
                <a:lnTo>
                  <a:pt x="1763" y="3"/>
                </a:lnTo>
                <a:lnTo>
                  <a:pt x="1866" y="14"/>
                </a:lnTo>
                <a:lnTo>
                  <a:pt x="1967" y="30"/>
                </a:lnTo>
                <a:lnTo>
                  <a:pt x="2066" y="52"/>
                </a:lnTo>
                <a:lnTo>
                  <a:pt x="2163" y="80"/>
                </a:lnTo>
                <a:lnTo>
                  <a:pt x="2257" y="114"/>
                </a:lnTo>
                <a:lnTo>
                  <a:pt x="2348" y="152"/>
                </a:lnTo>
                <a:lnTo>
                  <a:pt x="2438" y="198"/>
                </a:lnTo>
                <a:lnTo>
                  <a:pt x="2523" y="247"/>
                </a:lnTo>
                <a:lnTo>
                  <a:pt x="2605" y="301"/>
                </a:lnTo>
                <a:lnTo>
                  <a:pt x="2683" y="361"/>
                </a:lnTo>
                <a:lnTo>
                  <a:pt x="2759" y="424"/>
                </a:lnTo>
                <a:lnTo>
                  <a:pt x="2831" y="493"/>
                </a:lnTo>
                <a:lnTo>
                  <a:pt x="2897" y="565"/>
                </a:lnTo>
                <a:lnTo>
                  <a:pt x="2960" y="641"/>
                </a:lnTo>
                <a:lnTo>
                  <a:pt x="3019" y="720"/>
                </a:lnTo>
                <a:lnTo>
                  <a:pt x="3073" y="803"/>
                </a:lnTo>
                <a:lnTo>
                  <a:pt x="3122" y="891"/>
                </a:lnTo>
                <a:lnTo>
                  <a:pt x="3166" y="980"/>
                </a:lnTo>
                <a:lnTo>
                  <a:pt x="3205" y="1073"/>
                </a:lnTo>
                <a:lnTo>
                  <a:pt x="3238" y="1168"/>
                </a:lnTo>
                <a:lnTo>
                  <a:pt x="3266" y="1266"/>
                </a:lnTo>
                <a:lnTo>
                  <a:pt x="3288" y="1366"/>
                </a:lnTo>
                <a:lnTo>
                  <a:pt x="3304" y="1468"/>
                </a:lnTo>
                <a:lnTo>
                  <a:pt x="3313" y="1573"/>
                </a:lnTo>
                <a:lnTo>
                  <a:pt x="3316" y="1679"/>
                </a:lnTo>
                <a:lnTo>
                  <a:pt x="3313" y="1785"/>
                </a:lnTo>
                <a:lnTo>
                  <a:pt x="3304" y="1889"/>
                </a:lnTo>
                <a:lnTo>
                  <a:pt x="3288" y="1991"/>
                </a:lnTo>
                <a:lnTo>
                  <a:pt x="3266" y="2092"/>
                </a:lnTo>
                <a:lnTo>
                  <a:pt x="3238" y="2189"/>
                </a:lnTo>
                <a:lnTo>
                  <a:pt x="3205" y="2285"/>
                </a:lnTo>
                <a:lnTo>
                  <a:pt x="3166" y="2377"/>
                </a:lnTo>
                <a:lnTo>
                  <a:pt x="3122" y="2468"/>
                </a:lnTo>
                <a:lnTo>
                  <a:pt x="3073" y="2554"/>
                </a:lnTo>
                <a:lnTo>
                  <a:pt x="3019" y="2637"/>
                </a:lnTo>
                <a:lnTo>
                  <a:pt x="2960" y="2716"/>
                </a:lnTo>
                <a:lnTo>
                  <a:pt x="2897" y="2793"/>
                </a:lnTo>
                <a:lnTo>
                  <a:pt x="2831" y="2866"/>
                </a:lnTo>
                <a:lnTo>
                  <a:pt x="2759" y="2933"/>
                </a:lnTo>
                <a:lnTo>
                  <a:pt x="2683" y="2997"/>
                </a:lnTo>
                <a:lnTo>
                  <a:pt x="2605" y="3057"/>
                </a:lnTo>
                <a:lnTo>
                  <a:pt x="2523" y="3111"/>
                </a:lnTo>
                <a:lnTo>
                  <a:pt x="2438" y="3161"/>
                </a:lnTo>
                <a:lnTo>
                  <a:pt x="2348" y="3205"/>
                </a:lnTo>
                <a:lnTo>
                  <a:pt x="2257" y="3245"/>
                </a:lnTo>
                <a:lnTo>
                  <a:pt x="2163" y="3278"/>
                </a:lnTo>
                <a:lnTo>
                  <a:pt x="2066" y="3307"/>
                </a:lnTo>
                <a:lnTo>
                  <a:pt x="1967" y="3329"/>
                </a:lnTo>
                <a:lnTo>
                  <a:pt x="1866" y="3344"/>
                </a:lnTo>
                <a:lnTo>
                  <a:pt x="1763" y="3354"/>
                </a:lnTo>
                <a:lnTo>
                  <a:pt x="1659" y="3357"/>
                </a:lnTo>
                <a:lnTo>
                  <a:pt x="1554" y="3354"/>
                </a:lnTo>
                <a:lnTo>
                  <a:pt x="1450" y="3344"/>
                </a:lnTo>
                <a:lnTo>
                  <a:pt x="1349" y="3329"/>
                </a:lnTo>
                <a:lnTo>
                  <a:pt x="1251" y="3307"/>
                </a:lnTo>
                <a:lnTo>
                  <a:pt x="1153" y="3278"/>
                </a:lnTo>
                <a:lnTo>
                  <a:pt x="1060" y="3245"/>
                </a:lnTo>
                <a:lnTo>
                  <a:pt x="968" y="3205"/>
                </a:lnTo>
                <a:lnTo>
                  <a:pt x="880" y="3161"/>
                </a:lnTo>
                <a:lnTo>
                  <a:pt x="793" y="3111"/>
                </a:lnTo>
                <a:lnTo>
                  <a:pt x="712" y="3057"/>
                </a:lnTo>
                <a:lnTo>
                  <a:pt x="633" y="2997"/>
                </a:lnTo>
                <a:lnTo>
                  <a:pt x="558" y="2933"/>
                </a:lnTo>
                <a:lnTo>
                  <a:pt x="486" y="2866"/>
                </a:lnTo>
                <a:lnTo>
                  <a:pt x="419" y="2793"/>
                </a:lnTo>
                <a:lnTo>
                  <a:pt x="356" y="2716"/>
                </a:lnTo>
                <a:lnTo>
                  <a:pt x="298" y="2637"/>
                </a:lnTo>
                <a:lnTo>
                  <a:pt x="244" y="2554"/>
                </a:lnTo>
                <a:lnTo>
                  <a:pt x="195" y="2468"/>
                </a:lnTo>
                <a:lnTo>
                  <a:pt x="150" y="2377"/>
                </a:lnTo>
                <a:lnTo>
                  <a:pt x="112" y="2285"/>
                </a:lnTo>
                <a:lnTo>
                  <a:pt x="79" y="2189"/>
                </a:lnTo>
                <a:lnTo>
                  <a:pt x="51" y="2092"/>
                </a:lnTo>
                <a:lnTo>
                  <a:pt x="29" y="1991"/>
                </a:lnTo>
                <a:lnTo>
                  <a:pt x="13" y="1889"/>
                </a:lnTo>
                <a:lnTo>
                  <a:pt x="3" y="1785"/>
                </a:lnTo>
                <a:lnTo>
                  <a:pt x="0" y="1679"/>
                </a:lnTo>
                <a:lnTo>
                  <a:pt x="3" y="1573"/>
                </a:lnTo>
                <a:lnTo>
                  <a:pt x="13" y="1468"/>
                </a:lnTo>
                <a:lnTo>
                  <a:pt x="29" y="1366"/>
                </a:lnTo>
                <a:lnTo>
                  <a:pt x="51" y="1266"/>
                </a:lnTo>
                <a:lnTo>
                  <a:pt x="79" y="1168"/>
                </a:lnTo>
                <a:lnTo>
                  <a:pt x="112" y="1073"/>
                </a:lnTo>
                <a:lnTo>
                  <a:pt x="150" y="980"/>
                </a:lnTo>
                <a:lnTo>
                  <a:pt x="195" y="891"/>
                </a:lnTo>
                <a:lnTo>
                  <a:pt x="244" y="803"/>
                </a:lnTo>
                <a:lnTo>
                  <a:pt x="298" y="720"/>
                </a:lnTo>
                <a:lnTo>
                  <a:pt x="356" y="641"/>
                </a:lnTo>
                <a:lnTo>
                  <a:pt x="419" y="565"/>
                </a:lnTo>
                <a:lnTo>
                  <a:pt x="486" y="493"/>
                </a:lnTo>
                <a:lnTo>
                  <a:pt x="558" y="424"/>
                </a:lnTo>
                <a:lnTo>
                  <a:pt x="633" y="361"/>
                </a:lnTo>
                <a:lnTo>
                  <a:pt x="712" y="301"/>
                </a:lnTo>
                <a:lnTo>
                  <a:pt x="793" y="247"/>
                </a:lnTo>
                <a:lnTo>
                  <a:pt x="880" y="198"/>
                </a:lnTo>
                <a:lnTo>
                  <a:pt x="968" y="152"/>
                </a:lnTo>
                <a:lnTo>
                  <a:pt x="1060" y="114"/>
                </a:lnTo>
                <a:lnTo>
                  <a:pt x="1153" y="80"/>
                </a:lnTo>
                <a:lnTo>
                  <a:pt x="1251" y="52"/>
                </a:lnTo>
                <a:lnTo>
                  <a:pt x="1349" y="30"/>
                </a:lnTo>
                <a:lnTo>
                  <a:pt x="1450" y="14"/>
                </a:lnTo>
                <a:lnTo>
                  <a:pt x="1554" y="3"/>
                </a:lnTo>
                <a:lnTo>
                  <a:pt x="16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82512B-E68A-4368-A903-73F252317485}"/>
              </a:ext>
            </a:extLst>
          </p:cNvPr>
          <p:cNvSpPr txBox="1"/>
          <p:nvPr/>
        </p:nvSpPr>
        <p:spPr>
          <a:xfrm>
            <a:off x="8220158" y="884652"/>
            <a:ext cx="729367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99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20%</a:t>
            </a:r>
            <a:endParaRPr lang="vi-VN" sz="3299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3717AD-6735-4AA8-8B49-74B1DEEDC669}"/>
              </a:ext>
            </a:extLst>
          </p:cNvPr>
          <p:cNvSpPr txBox="1"/>
          <p:nvPr/>
        </p:nvSpPr>
        <p:spPr>
          <a:xfrm>
            <a:off x="9066185" y="1126085"/>
            <a:ext cx="9006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>
                <a:latin typeface="Calibri Light" panose="020F0302020204030204" pitchFamily="34" charset="0"/>
                <a:cs typeface="Calibri Light" panose="020F0302020204030204" pitchFamily="34" charset="0"/>
              </a:rPr>
              <a:t>Samples text</a:t>
            </a:r>
            <a:endParaRPr lang="vi-VN" sz="1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1C57C1-333D-4872-8A0B-BD3EC569CE1C}"/>
              </a:ext>
            </a:extLst>
          </p:cNvPr>
          <p:cNvSpPr txBox="1"/>
          <p:nvPr/>
        </p:nvSpPr>
        <p:spPr>
          <a:xfrm flipH="1">
            <a:off x="8220158" y="1341501"/>
            <a:ext cx="2409511" cy="735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sed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do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eiusmod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incididunt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labore</a:t>
            </a:r>
            <a:r>
              <a:rPr lang="en-US" sz="110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et</a:t>
            </a:r>
            <a:endParaRPr lang="en-US" sz="1100" dirty="0">
              <a:latin typeface="Calibri Light" panose="020F0302020204030204" pitchFamily="34" charset="0"/>
              <a:ea typeface="Lato Medium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712159-7131-45A6-BAFD-8235B96134CE}"/>
              </a:ext>
            </a:extLst>
          </p:cNvPr>
          <p:cNvSpPr txBox="1"/>
          <p:nvPr/>
        </p:nvSpPr>
        <p:spPr>
          <a:xfrm>
            <a:off x="9319359" y="2575138"/>
            <a:ext cx="729367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99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</a:t>
            </a:r>
            <a:endParaRPr lang="vi-VN" sz="3299">
              <a:solidFill>
                <a:schemeClr val="accent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79E562-3838-4492-9D43-C8272634B507}"/>
              </a:ext>
            </a:extLst>
          </p:cNvPr>
          <p:cNvSpPr txBox="1"/>
          <p:nvPr/>
        </p:nvSpPr>
        <p:spPr>
          <a:xfrm>
            <a:off x="10165386" y="2816571"/>
            <a:ext cx="9006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>
                <a:latin typeface="Calibri Light" panose="020F0302020204030204" pitchFamily="34" charset="0"/>
                <a:cs typeface="Calibri Light" panose="020F0302020204030204" pitchFamily="34" charset="0"/>
              </a:rPr>
              <a:t>Samples text</a:t>
            </a:r>
            <a:endParaRPr lang="vi-VN" sz="1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2D3AB7-BC06-4783-B6E5-426B0C349B40}"/>
              </a:ext>
            </a:extLst>
          </p:cNvPr>
          <p:cNvSpPr txBox="1"/>
          <p:nvPr/>
        </p:nvSpPr>
        <p:spPr>
          <a:xfrm flipH="1">
            <a:off x="9319359" y="3031987"/>
            <a:ext cx="2409511" cy="735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sed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do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eiusmod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incididunt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labore</a:t>
            </a:r>
            <a:r>
              <a:rPr lang="en-US" sz="110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et</a:t>
            </a:r>
            <a:endParaRPr lang="en-US" sz="1100" dirty="0">
              <a:latin typeface="Calibri Light" panose="020F0302020204030204" pitchFamily="34" charset="0"/>
              <a:ea typeface="Lato Medium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B201CF-5A68-41F6-92E4-577AB130D819}"/>
              </a:ext>
            </a:extLst>
          </p:cNvPr>
          <p:cNvSpPr txBox="1"/>
          <p:nvPr/>
        </p:nvSpPr>
        <p:spPr>
          <a:xfrm flipH="1">
            <a:off x="3229652" y="884652"/>
            <a:ext cx="742191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299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10%</a:t>
            </a:r>
            <a:endParaRPr lang="vi-VN" sz="3299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543E0B-C216-452A-B41F-F957929FB8AD}"/>
              </a:ext>
            </a:extLst>
          </p:cNvPr>
          <p:cNvSpPr txBox="1"/>
          <p:nvPr/>
        </p:nvSpPr>
        <p:spPr>
          <a:xfrm flipH="1">
            <a:off x="2225184" y="1126085"/>
            <a:ext cx="9006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b="1">
                <a:latin typeface="Calibri Light" panose="020F0302020204030204" pitchFamily="34" charset="0"/>
                <a:cs typeface="Calibri Light" panose="020F0302020204030204" pitchFamily="34" charset="0"/>
              </a:rPr>
              <a:t>Samples text</a:t>
            </a:r>
            <a:endParaRPr lang="vi-VN" sz="1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1B4305-4520-4B0D-AEE0-567FBBE241BA}"/>
              </a:ext>
            </a:extLst>
          </p:cNvPr>
          <p:cNvSpPr txBox="1"/>
          <p:nvPr/>
        </p:nvSpPr>
        <p:spPr>
          <a:xfrm>
            <a:off x="1562331" y="1341501"/>
            <a:ext cx="2409511" cy="735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sed do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eiusmod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incididunt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labore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E7795E-205E-41DF-AF64-E61A67F564D7}"/>
              </a:ext>
            </a:extLst>
          </p:cNvPr>
          <p:cNvSpPr txBox="1"/>
          <p:nvPr/>
        </p:nvSpPr>
        <p:spPr>
          <a:xfrm flipH="1">
            <a:off x="2143276" y="2575138"/>
            <a:ext cx="729366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299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40%</a:t>
            </a:r>
            <a:endParaRPr lang="vi-VN" sz="3299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E0C5A6-5CF4-4346-94A0-4CAAC157FC61}"/>
              </a:ext>
            </a:extLst>
          </p:cNvPr>
          <p:cNvSpPr txBox="1"/>
          <p:nvPr/>
        </p:nvSpPr>
        <p:spPr>
          <a:xfrm flipH="1">
            <a:off x="1125983" y="2816571"/>
            <a:ext cx="9006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b="1">
                <a:latin typeface="Calibri Light" panose="020F0302020204030204" pitchFamily="34" charset="0"/>
                <a:cs typeface="Calibri Light" panose="020F0302020204030204" pitchFamily="34" charset="0"/>
              </a:rPr>
              <a:t>Samples text</a:t>
            </a:r>
            <a:endParaRPr lang="vi-VN" sz="1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6729ED-43C2-4FBD-9BFC-B597C2E665A8}"/>
              </a:ext>
            </a:extLst>
          </p:cNvPr>
          <p:cNvSpPr txBox="1"/>
          <p:nvPr/>
        </p:nvSpPr>
        <p:spPr>
          <a:xfrm>
            <a:off x="463131" y="3031987"/>
            <a:ext cx="2409511" cy="735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sed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do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eiusmod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incididunt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labore</a:t>
            </a:r>
            <a:r>
              <a:rPr lang="en-US" sz="110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et</a:t>
            </a:r>
            <a:endParaRPr lang="en-US" sz="1100" dirty="0">
              <a:latin typeface="Calibri Light" panose="020F0302020204030204" pitchFamily="34" charset="0"/>
              <a:ea typeface="Lato Medium" panose="020F0502020204030203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9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4A95D27-A461-4829-B612-EFBE4DF6A1FD}"/>
              </a:ext>
            </a:extLst>
          </p:cNvPr>
          <p:cNvSpPr/>
          <p:nvPr/>
        </p:nvSpPr>
        <p:spPr>
          <a:xfrm>
            <a:off x="8464472" y="679412"/>
            <a:ext cx="2975791" cy="259475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E266F0-506E-42F3-A0E6-8A68A4F6D4D7}"/>
              </a:ext>
            </a:extLst>
          </p:cNvPr>
          <p:cNvGrpSpPr/>
          <p:nvPr/>
        </p:nvGrpSpPr>
        <p:grpSpPr>
          <a:xfrm>
            <a:off x="6096000" y="3780612"/>
            <a:ext cx="2190978" cy="2201146"/>
            <a:chOff x="12193587" y="7167716"/>
            <a:chExt cx="4382526" cy="44028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6B0C59C-9001-4F32-B06E-3E6DB5DDD386}"/>
                </a:ext>
              </a:extLst>
            </p:cNvPr>
            <p:cNvGrpSpPr/>
            <p:nvPr/>
          </p:nvGrpSpPr>
          <p:grpSpPr>
            <a:xfrm flipH="1">
              <a:off x="1279224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1" name="Shape 5356">
                <a:extLst>
                  <a:ext uri="{FF2B5EF4-FFF2-40B4-BE49-F238E27FC236}">
                    <a16:creationId xmlns:a16="http://schemas.microsoft.com/office/drawing/2014/main" id="{6E033E56-4EF4-49F0-82D4-3EC3DEB09050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2" name="Shape 5356">
                <a:extLst>
                  <a:ext uri="{FF2B5EF4-FFF2-40B4-BE49-F238E27FC236}">
                    <a16:creationId xmlns:a16="http://schemas.microsoft.com/office/drawing/2014/main" id="{ACB72C9C-FED1-4D97-81A9-4C97863DE641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59D363C-F821-41BC-A994-583E113F3EE5}"/>
                </a:ext>
              </a:extLst>
            </p:cNvPr>
            <p:cNvGrpSpPr/>
            <p:nvPr/>
          </p:nvGrpSpPr>
          <p:grpSpPr>
            <a:xfrm flipH="1">
              <a:off x="1219358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9" name="Shape 5356">
                <a:extLst>
                  <a:ext uri="{FF2B5EF4-FFF2-40B4-BE49-F238E27FC236}">
                    <a16:creationId xmlns:a16="http://schemas.microsoft.com/office/drawing/2014/main" id="{187178AD-8A1F-445F-9FEB-74197376A441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0" name="Shape 5356">
                <a:extLst>
                  <a:ext uri="{FF2B5EF4-FFF2-40B4-BE49-F238E27FC236}">
                    <a16:creationId xmlns:a16="http://schemas.microsoft.com/office/drawing/2014/main" id="{F685A51B-F2A9-4073-9B23-90122550A189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3C7A57-EDA4-46B1-B853-A012EF619227}"/>
                </a:ext>
              </a:extLst>
            </p:cNvPr>
            <p:cNvGrpSpPr/>
            <p:nvPr/>
          </p:nvGrpSpPr>
          <p:grpSpPr>
            <a:xfrm flipH="1">
              <a:off x="1339090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7" name="Shape 5356">
                <a:extLst>
                  <a:ext uri="{FF2B5EF4-FFF2-40B4-BE49-F238E27FC236}">
                    <a16:creationId xmlns:a16="http://schemas.microsoft.com/office/drawing/2014/main" id="{C6FB5D31-0FAF-49BC-B4CD-E06A393E3E86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8" name="Shape 5356">
                <a:extLst>
                  <a:ext uri="{FF2B5EF4-FFF2-40B4-BE49-F238E27FC236}">
                    <a16:creationId xmlns:a16="http://schemas.microsoft.com/office/drawing/2014/main" id="{4281A35C-0E91-428B-B493-4DDFF79F63D0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3DF4360-7D3C-4E4A-BCAE-D0A6E09BAEC9}"/>
                </a:ext>
              </a:extLst>
            </p:cNvPr>
            <p:cNvGrpSpPr/>
            <p:nvPr/>
          </p:nvGrpSpPr>
          <p:grpSpPr>
            <a:xfrm flipH="1">
              <a:off x="1394737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5" name="Shape 5356">
                <a:extLst>
                  <a:ext uri="{FF2B5EF4-FFF2-40B4-BE49-F238E27FC236}">
                    <a16:creationId xmlns:a16="http://schemas.microsoft.com/office/drawing/2014/main" id="{2011BF16-2E1C-4AB8-B545-99A3BF4AFF4C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6" name="Shape 5356">
                <a:extLst>
                  <a:ext uri="{FF2B5EF4-FFF2-40B4-BE49-F238E27FC236}">
                    <a16:creationId xmlns:a16="http://schemas.microsoft.com/office/drawing/2014/main" id="{8E6B39E9-0CD0-4D40-9CDA-8EDE01B70DF9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473341-8040-42C3-8B56-379485414048}"/>
                </a:ext>
              </a:extLst>
            </p:cNvPr>
            <p:cNvSpPr txBox="1"/>
            <p:nvPr/>
          </p:nvSpPr>
          <p:spPr>
            <a:xfrm>
              <a:off x="12205543" y="7167716"/>
              <a:ext cx="2649661" cy="738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4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Product 01</a:t>
              </a:r>
              <a:endParaRPr lang="vi-VN" sz="24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FB4990-10BF-4734-8788-E125DBB4D496}"/>
                </a:ext>
              </a:extLst>
            </p:cNvPr>
            <p:cNvSpPr txBox="1"/>
            <p:nvPr/>
          </p:nvSpPr>
          <p:spPr>
            <a:xfrm flipH="1">
              <a:off x="12193587" y="8711683"/>
              <a:ext cx="4382526" cy="1597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sz="12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amet</a:t>
              </a:r>
              <a:r>
                <a:rPr lang="en-US" sz="12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</a:t>
              </a:r>
              <a:r>
                <a:rPr lang="en-US" sz="12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consectetur</a:t>
              </a:r>
              <a:r>
                <a:rPr lang="en-US" sz="12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2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sz="12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2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elit</a:t>
              </a:r>
              <a:r>
                <a:rPr lang="en-US" sz="12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sed do </a:t>
              </a:r>
              <a:r>
                <a:rPr lang="en-US" sz="12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eiusmod</a:t>
              </a:r>
              <a:r>
                <a:rPr lang="en-US" sz="12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2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tempor</a:t>
              </a:r>
              <a:endPara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1B2582-6D44-4616-B919-31D8CC9CC841}"/>
                </a:ext>
              </a:extLst>
            </p:cNvPr>
            <p:cNvSpPr txBox="1"/>
            <p:nvPr/>
          </p:nvSpPr>
          <p:spPr>
            <a:xfrm>
              <a:off x="12205543" y="10462697"/>
              <a:ext cx="1872552" cy="11078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3599">
                  <a:latin typeface="Calibri Light" panose="020F0302020204030204" pitchFamily="34" charset="0"/>
                  <a:cs typeface="Calibri Light" panose="020F0302020204030204" pitchFamily="34" charset="0"/>
                </a:rPr>
                <a:t>300$</a:t>
              </a:r>
              <a:endParaRPr lang="vi-VN" sz="3599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8441BE-9F9A-41B4-8A5A-B0CA76E4E3A7}"/>
              </a:ext>
            </a:extLst>
          </p:cNvPr>
          <p:cNvGrpSpPr/>
          <p:nvPr/>
        </p:nvGrpSpPr>
        <p:grpSpPr>
          <a:xfrm>
            <a:off x="8965813" y="876186"/>
            <a:ext cx="2190978" cy="2201146"/>
            <a:chOff x="12193587" y="7167716"/>
            <a:chExt cx="4382526" cy="44028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F9F6488-EAB1-47D9-934D-A84DD1457433}"/>
                </a:ext>
              </a:extLst>
            </p:cNvPr>
            <p:cNvGrpSpPr/>
            <p:nvPr/>
          </p:nvGrpSpPr>
          <p:grpSpPr>
            <a:xfrm flipH="1">
              <a:off x="1279224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51" name="Shape 5356">
                <a:extLst>
                  <a:ext uri="{FF2B5EF4-FFF2-40B4-BE49-F238E27FC236}">
                    <a16:creationId xmlns:a16="http://schemas.microsoft.com/office/drawing/2014/main" id="{7F44E73C-D336-4186-8165-851752E6BAB5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2" name="Shape 5356">
                <a:extLst>
                  <a:ext uri="{FF2B5EF4-FFF2-40B4-BE49-F238E27FC236}">
                    <a16:creationId xmlns:a16="http://schemas.microsoft.com/office/drawing/2014/main" id="{FB131766-4C5E-416F-A2DE-32C6A974AAB0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BB4BBFB-D5AD-462F-AFDB-CD752035EE35}"/>
                </a:ext>
              </a:extLst>
            </p:cNvPr>
            <p:cNvGrpSpPr/>
            <p:nvPr/>
          </p:nvGrpSpPr>
          <p:grpSpPr>
            <a:xfrm flipH="1">
              <a:off x="1219358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49" name="Shape 5356">
                <a:extLst>
                  <a:ext uri="{FF2B5EF4-FFF2-40B4-BE49-F238E27FC236}">
                    <a16:creationId xmlns:a16="http://schemas.microsoft.com/office/drawing/2014/main" id="{6A7AF4FB-A04B-4005-A8F7-C1F1A8A2292B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0" name="Shape 5356">
                <a:extLst>
                  <a:ext uri="{FF2B5EF4-FFF2-40B4-BE49-F238E27FC236}">
                    <a16:creationId xmlns:a16="http://schemas.microsoft.com/office/drawing/2014/main" id="{17B8412A-7E8F-4B0D-9644-7EF057E0B845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4D93608-6922-4119-A971-4E5F347C3B3F}"/>
                </a:ext>
              </a:extLst>
            </p:cNvPr>
            <p:cNvGrpSpPr/>
            <p:nvPr/>
          </p:nvGrpSpPr>
          <p:grpSpPr>
            <a:xfrm flipH="1">
              <a:off x="1339090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47" name="Shape 5356">
                <a:extLst>
                  <a:ext uri="{FF2B5EF4-FFF2-40B4-BE49-F238E27FC236}">
                    <a16:creationId xmlns:a16="http://schemas.microsoft.com/office/drawing/2014/main" id="{21925EA0-4136-4C63-B52A-5BF7B9484C4F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Shape 5356">
                <a:extLst>
                  <a:ext uri="{FF2B5EF4-FFF2-40B4-BE49-F238E27FC236}">
                    <a16:creationId xmlns:a16="http://schemas.microsoft.com/office/drawing/2014/main" id="{3C7E7BC7-E223-41BE-885F-089AB9CFAC8A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D08D201-2A0D-4740-A730-9B15E992814A}"/>
                </a:ext>
              </a:extLst>
            </p:cNvPr>
            <p:cNvGrpSpPr/>
            <p:nvPr/>
          </p:nvGrpSpPr>
          <p:grpSpPr>
            <a:xfrm flipH="1">
              <a:off x="1394737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45" name="Shape 5356">
                <a:extLst>
                  <a:ext uri="{FF2B5EF4-FFF2-40B4-BE49-F238E27FC236}">
                    <a16:creationId xmlns:a16="http://schemas.microsoft.com/office/drawing/2014/main" id="{FAEAA2EF-3066-4325-94DD-E765A363FA2E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6" name="Shape 5356">
                <a:extLst>
                  <a:ext uri="{FF2B5EF4-FFF2-40B4-BE49-F238E27FC236}">
                    <a16:creationId xmlns:a16="http://schemas.microsoft.com/office/drawing/2014/main" id="{685C3986-112A-4B80-B8EB-C6A747DE64CE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173616-0AD8-40BD-823C-AAA8EF411906}"/>
                </a:ext>
              </a:extLst>
            </p:cNvPr>
            <p:cNvSpPr txBox="1"/>
            <p:nvPr/>
          </p:nvSpPr>
          <p:spPr>
            <a:xfrm>
              <a:off x="12205543" y="7167716"/>
              <a:ext cx="2649661" cy="738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Product 02</a:t>
              </a:r>
              <a:endParaRPr lang="vi-VN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C606AF-8F05-432C-914C-40BAA2904F0C}"/>
                </a:ext>
              </a:extLst>
            </p:cNvPr>
            <p:cNvSpPr txBox="1"/>
            <p:nvPr/>
          </p:nvSpPr>
          <p:spPr>
            <a:xfrm flipH="1">
              <a:off x="12193587" y="8711683"/>
              <a:ext cx="4382526" cy="1597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</a:t>
              </a:r>
              <a:r>
                <a:rPr lang="en-US" sz="1200" err="1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consectetur</a:t>
              </a:r>
              <a:r>
                <a:rPr lang="en-US" sz="1200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adipiscing elit, sed do eiusmod tempor</a:t>
              </a:r>
              <a:endPara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FD200E-CE96-44A5-8A5F-C0594BB8A9B3}"/>
                </a:ext>
              </a:extLst>
            </p:cNvPr>
            <p:cNvSpPr txBox="1"/>
            <p:nvPr/>
          </p:nvSpPr>
          <p:spPr>
            <a:xfrm>
              <a:off x="12205543" y="10462697"/>
              <a:ext cx="1872552" cy="11078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3599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400$</a:t>
              </a:r>
              <a:endParaRPr lang="vi-VN" sz="3599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56135E-4782-4ED3-B760-67B7AA23C9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7" r="2209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95407B0-D63C-4C1D-86B5-5C1AF664C9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r="12986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DF79567-475F-442A-846D-8C6E1302EE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3" b="18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174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F7C467-5C78-4FD7-B202-1226363019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789"/>
          <a:stretch/>
        </p:blipFill>
        <p:spPr>
          <a:xfrm>
            <a:off x="7939309" y="612775"/>
            <a:ext cx="3696012" cy="5632450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42E6047-F148-44EF-B8B8-58DDF0D0DA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b="10994"/>
          <a:stretch/>
        </p:blipFill>
        <p:spPr>
          <a:xfrm>
            <a:off x="5131770" y="612775"/>
            <a:ext cx="2639976" cy="3089070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9C27D4-CC14-4F04-BF84-DE6E3FD15616}"/>
              </a:ext>
            </a:extLst>
          </p:cNvPr>
          <p:cNvSpPr/>
          <p:nvPr/>
        </p:nvSpPr>
        <p:spPr>
          <a:xfrm>
            <a:off x="5130709" y="3834528"/>
            <a:ext cx="2641037" cy="2410331"/>
          </a:xfrm>
          <a:prstGeom prst="rect">
            <a:avLst/>
          </a:prstGeom>
          <a:ln>
            <a:noFill/>
          </a:ln>
          <a:effectLst>
            <a:outerShdw blurRad="1270000" dist="444500" dir="21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957EB-61FD-4D36-B843-9D89FAD700DA}"/>
              </a:ext>
            </a:extLst>
          </p:cNvPr>
          <p:cNvSpPr txBox="1"/>
          <p:nvPr/>
        </p:nvSpPr>
        <p:spPr>
          <a:xfrm flipH="1">
            <a:off x="771425" y="3253716"/>
            <a:ext cx="3696012" cy="107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exercitation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ullamco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laboris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nisi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aliquip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ex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ea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commodo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consequat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FEE5C-3460-4475-8457-F841353CCA94}"/>
              </a:ext>
            </a:extLst>
          </p:cNvPr>
          <p:cNvSpPr txBox="1"/>
          <p:nvPr/>
        </p:nvSpPr>
        <p:spPr>
          <a:xfrm>
            <a:off x="771425" y="2952017"/>
            <a:ext cx="129362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/>
              <a:t>See things clearly</a:t>
            </a:r>
            <a:endParaRPr lang="vi-VN" sz="1400" b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38D97-E8DE-4BE9-B734-76C1F5F9E08B}"/>
              </a:ext>
            </a:extLst>
          </p:cNvPr>
          <p:cNvGrpSpPr/>
          <p:nvPr/>
        </p:nvGrpSpPr>
        <p:grpSpPr>
          <a:xfrm>
            <a:off x="771425" y="4568881"/>
            <a:ext cx="1123788" cy="360634"/>
            <a:chOff x="20955032" y="11059078"/>
            <a:chExt cx="2247868" cy="7213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044028-1D88-4AF5-A37C-BE948A37CA32}"/>
                </a:ext>
              </a:extLst>
            </p:cNvPr>
            <p:cNvGrpSpPr/>
            <p:nvPr/>
          </p:nvGrpSpPr>
          <p:grpSpPr>
            <a:xfrm>
              <a:off x="20955032" y="11059078"/>
              <a:ext cx="2247868" cy="721362"/>
              <a:chOff x="20643687" y="11059078"/>
              <a:chExt cx="2870558" cy="72136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258C285-7F2F-4F51-B633-4DC18D627644}"/>
                  </a:ext>
                </a:extLst>
              </p:cNvPr>
              <p:cNvSpPr/>
              <p:nvPr/>
            </p:nvSpPr>
            <p:spPr>
              <a:xfrm>
                <a:off x="20643687" y="11165909"/>
                <a:ext cx="2768958" cy="614531"/>
              </a:xfrm>
              <a:prstGeom prst="roundRect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accent1">
                        <a:lumMod val="99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3C5633-49D4-4420-A3B2-23F82EF9C29F}"/>
                  </a:ext>
                </a:extLst>
              </p:cNvPr>
              <p:cNvSpPr/>
              <p:nvPr/>
            </p:nvSpPr>
            <p:spPr>
              <a:xfrm>
                <a:off x="20745287" y="11059078"/>
                <a:ext cx="2768958" cy="614531"/>
              </a:xfrm>
              <a:prstGeom prst="roundRect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accent1">
                        <a:lumMod val="99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B8F0F9-7049-4B83-A2D2-5452583190CC}"/>
                </a:ext>
              </a:extLst>
            </p:cNvPr>
            <p:cNvSpPr txBox="1"/>
            <p:nvPr/>
          </p:nvSpPr>
          <p:spPr>
            <a:xfrm>
              <a:off x="21470131" y="11150900"/>
              <a:ext cx="1092878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/>
                <a:t>explore</a:t>
              </a:r>
              <a:endParaRPr lang="vi-VN" sz="140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8BFF19F-73BC-4051-A552-BF23D41CF07D}"/>
              </a:ext>
            </a:extLst>
          </p:cNvPr>
          <p:cNvSpPr/>
          <p:nvPr/>
        </p:nvSpPr>
        <p:spPr>
          <a:xfrm>
            <a:off x="5130709" y="3834528"/>
            <a:ext cx="2639976" cy="241033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gradFill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16E135-F495-4F62-8297-DD737EC99172}"/>
              </a:ext>
            </a:extLst>
          </p:cNvPr>
          <p:cNvGrpSpPr/>
          <p:nvPr/>
        </p:nvGrpSpPr>
        <p:grpSpPr>
          <a:xfrm>
            <a:off x="5908545" y="5009376"/>
            <a:ext cx="1084305" cy="202584"/>
            <a:chOff x="11387376" y="9753561"/>
            <a:chExt cx="2168893" cy="4052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6F3C5F-5507-4A08-B505-3E93E75F1902}"/>
                </a:ext>
              </a:extLst>
            </p:cNvPr>
            <p:cNvGrpSpPr/>
            <p:nvPr/>
          </p:nvGrpSpPr>
          <p:grpSpPr>
            <a:xfrm flipH="1">
              <a:off x="11986036" y="975356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4" name="Shape 5356">
                <a:extLst>
                  <a:ext uri="{FF2B5EF4-FFF2-40B4-BE49-F238E27FC236}">
                    <a16:creationId xmlns:a16="http://schemas.microsoft.com/office/drawing/2014/main" id="{B3DB56CD-ECD0-4632-9D86-9E0F1DB65CC9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Shape 5356">
                <a:extLst>
                  <a:ext uri="{FF2B5EF4-FFF2-40B4-BE49-F238E27FC236}">
                    <a16:creationId xmlns:a16="http://schemas.microsoft.com/office/drawing/2014/main" id="{1C75DBBC-B651-4EDA-AE5E-D2EE4192B858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B6DB60E-9F1F-47D7-A7F8-591C22651D9F}"/>
                </a:ext>
              </a:extLst>
            </p:cNvPr>
            <p:cNvGrpSpPr/>
            <p:nvPr/>
          </p:nvGrpSpPr>
          <p:grpSpPr>
            <a:xfrm flipH="1">
              <a:off x="11387376" y="975356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7" name="Shape 5356">
                <a:extLst>
                  <a:ext uri="{FF2B5EF4-FFF2-40B4-BE49-F238E27FC236}">
                    <a16:creationId xmlns:a16="http://schemas.microsoft.com/office/drawing/2014/main" id="{EFCD4476-7C1C-4B06-BC5C-E88A55EC3B44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Shape 5356">
                <a:extLst>
                  <a:ext uri="{FF2B5EF4-FFF2-40B4-BE49-F238E27FC236}">
                    <a16:creationId xmlns:a16="http://schemas.microsoft.com/office/drawing/2014/main" id="{BC659BC4-5910-4E03-95F9-7E71F05718CD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173F418-4069-4FD6-A66B-7E681EE9D8AF}"/>
                </a:ext>
              </a:extLst>
            </p:cNvPr>
            <p:cNvGrpSpPr/>
            <p:nvPr/>
          </p:nvGrpSpPr>
          <p:grpSpPr>
            <a:xfrm flipH="1">
              <a:off x="12584696" y="975356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0" name="Shape 5356">
                <a:extLst>
                  <a:ext uri="{FF2B5EF4-FFF2-40B4-BE49-F238E27FC236}">
                    <a16:creationId xmlns:a16="http://schemas.microsoft.com/office/drawing/2014/main" id="{B007B440-CCF7-4F94-ACFD-4F886BAE1404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Shape 5356">
                <a:extLst>
                  <a:ext uri="{FF2B5EF4-FFF2-40B4-BE49-F238E27FC236}">
                    <a16:creationId xmlns:a16="http://schemas.microsoft.com/office/drawing/2014/main" id="{AD0B0A87-BD30-4BCF-8A35-916A334C48BC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89E1D67-A0E2-46B1-90C0-371454D272C5}"/>
                </a:ext>
              </a:extLst>
            </p:cNvPr>
            <p:cNvGrpSpPr/>
            <p:nvPr/>
          </p:nvGrpSpPr>
          <p:grpSpPr>
            <a:xfrm flipH="1">
              <a:off x="13141166" y="975356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3" name="Shape 5356">
                <a:extLst>
                  <a:ext uri="{FF2B5EF4-FFF2-40B4-BE49-F238E27FC236}">
                    <a16:creationId xmlns:a16="http://schemas.microsoft.com/office/drawing/2014/main" id="{BF663678-BDDB-4F56-A444-9057DAF373B9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Shape 5356">
                <a:extLst>
                  <a:ext uri="{FF2B5EF4-FFF2-40B4-BE49-F238E27FC236}">
                    <a16:creationId xmlns:a16="http://schemas.microsoft.com/office/drawing/2014/main" id="{357951DD-D0FE-4349-8787-184709E3B745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6569732-D637-4963-A76A-4FC35DF3E676}"/>
              </a:ext>
            </a:extLst>
          </p:cNvPr>
          <p:cNvSpPr txBox="1"/>
          <p:nvPr/>
        </p:nvSpPr>
        <p:spPr>
          <a:xfrm>
            <a:off x="5654005" y="4517022"/>
            <a:ext cx="15933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Raleway" panose="020B0503030101060003" pitchFamily="34" charset="0"/>
              </a:rPr>
              <a:t>Product 01</a:t>
            </a:r>
            <a:endParaRPr lang="vi-VN" sz="2400" b="1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E637CD3-AB40-411C-8D81-2E996FCE53DB}"/>
              </a:ext>
            </a:extLst>
          </p:cNvPr>
          <p:cNvSpPr/>
          <p:nvPr/>
        </p:nvSpPr>
        <p:spPr>
          <a:xfrm>
            <a:off x="5819979" y="5533751"/>
            <a:ext cx="1261436" cy="2952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5A9447-0F92-4985-8A5F-797A7E42AC3E}"/>
              </a:ext>
            </a:extLst>
          </p:cNvPr>
          <p:cNvSpPr txBox="1"/>
          <p:nvPr/>
        </p:nvSpPr>
        <p:spPr>
          <a:xfrm>
            <a:off x="5987429" y="5573662"/>
            <a:ext cx="9265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gradFill>
                  <a:gsLst>
                    <a:gs pos="0">
                      <a:schemeClr val="accent1">
                        <a:lumMod val="10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Raleway" panose="020B0503030101060003" pitchFamily="34" charset="0"/>
              </a:rPr>
              <a:t>Add to cart</a:t>
            </a:r>
            <a:endParaRPr lang="vi-VN" sz="1400">
              <a:gradFill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0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0DAD4B5-AB0D-4D21-935A-208AC52100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18724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26A2238-1D23-4D69-8086-BEB2E4A84F14}"/>
              </a:ext>
            </a:extLst>
          </p:cNvPr>
          <p:cNvSpPr/>
          <p:nvPr/>
        </p:nvSpPr>
        <p:spPr>
          <a:xfrm>
            <a:off x="4360892" y="2669557"/>
            <a:ext cx="3498242" cy="372926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7C43F8-533E-4E85-B64B-8D090B822F88}"/>
              </a:ext>
            </a:extLst>
          </p:cNvPr>
          <p:cNvSpPr/>
          <p:nvPr/>
        </p:nvSpPr>
        <p:spPr>
          <a:xfrm>
            <a:off x="4346879" y="2669557"/>
            <a:ext cx="3498242" cy="3729268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  <a:effectLst>
            <a:outerShdw blurRad="1270000" dist="444500" dir="39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B8D179-F3C1-4424-A163-991C5B1192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r="927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D52F4F1-0F1B-481D-AE4E-35625E0A0A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6" b="14576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5F7D61D-BEB0-4911-8114-FA666D1A07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r="13955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4714A01-450D-4C93-9C4E-DAEDDA0CAF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55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4E9FB40-D1A3-4A4C-9199-84B8AA20BE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4" b="32584"/>
          <a:stretch>
            <a:fillRect/>
          </a:stretch>
        </p:blipFill>
        <p:spPr/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BECEF62-96F0-4F7D-A7B6-56EAFDA56C2F}"/>
              </a:ext>
            </a:extLst>
          </p:cNvPr>
          <p:cNvGrpSpPr/>
          <p:nvPr/>
        </p:nvGrpSpPr>
        <p:grpSpPr>
          <a:xfrm>
            <a:off x="5000511" y="3546972"/>
            <a:ext cx="2190978" cy="2201146"/>
            <a:chOff x="12193587" y="7167716"/>
            <a:chExt cx="4382526" cy="440286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DE7F277-27E1-4940-87E4-E4BF7B212992}"/>
                </a:ext>
              </a:extLst>
            </p:cNvPr>
            <p:cNvGrpSpPr/>
            <p:nvPr/>
          </p:nvGrpSpPr>
          <p:grpSpPr>
            <a:xfrm flipH="1">
              <a:off x="1279224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6" name="Shape 5356">
                <a:extLst>
                  <a:ext uri="{FF2B5EF4-FFF2-40B4-BE49-F238E27FC236}">
                    <a16:creationId xmlns:a16="http://schemas.microsoft.com/office/drawing/2014/main" id="{3621F806-6DCA-41DC-B1DE-E3E8B0369506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7" name="Shape 5356">
                <a:extLst>
                  <a:ext uri="{FF2B5EF4-FFF2-40B4-BE49-F238E27FC236}">
                    <a16:creationId xmlns:a16="http://schemas.microsoft.com/office/drawing/2014/main" id="{4DC15FAA-4084-4B3C-87A4-ED5D5787AABE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AB7921F-E9CE-4792-8FBB-11D3C2DAD4D0}"/>
                </a:ext>
              </a:extLst>
            </p:cNvPr>
            <p:cNvGrpSpPr/>
            <p:nvPr/>
          </p:nvGrpSpPr>
          <p:grpSpPr>
            <a:xfrm flipH="1">
              <a:off x="1219358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4" name="Shape 5356">
                <a:extLst>
                  <a:ext uri="{FF2B5EF4-FFF2-40B4-BE49-F238E27FC236}">
                    <a16:creationId xmlns:a16="http://schemas.microsoft.com/office/drawing/2014/main" id="{731CDABC-6361-44C0-BD4E-55A91FCC8440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5" name="Shape 5356">
                <a:extLst>
                  <a:ext uri="{FF2B5EF4-FFF2-40B4-BE49-F238E27FC236}">
                    <a16:creationId xmlns:a16="http://schemas.microsoft.com/office/drawing/2014/main" id="{5DDE2661-DDE7-4D65-B7B0-D465B07A27E8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9306DA4-2149-4E02-AA53-270DABD8DC00}"/>
                </a:ext>
              </a:extLst>
            </p:cNvPr>
            <p:cNvGrpSpPr/>
            <p:nvPr/>
          </p:nvGrpSpPr>
          <p:grpSpPr>
            <a:xfrm flipH="1">
              <a:off x="1339090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2" name="Shape 5356">
                <a:extLst>
                  <a:ext uri="{FF2B5EF4-FFF2-40B4-BE49-F238E27FC236}">
                    <a16:creationId xmlns:a16="http://schemas.microsoft.com/office/drawing/2014/main" id="{2E25188F-5B17-46F7-BA20-425769530103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3" name="Shape 5356">
                <a:extLst>
                  <a:ext uri="{FF2B5EF4-FFF2-40B4-BE49-F238E27FC236}">
                    <a16:creationId xmlns:a16="http://schemas.microsoft.com/office/drawing/2014/main" id="{A38A2D7A-ED40-43C5-97D8-93B698F5464D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94D3CFF-A6F9-47FE-BE0D-8F4DD013592C}"/>
                </a:ext>
              </a:extLst>
            </p:cNvPr>
            <p:cNvGrpSpPr/>
            <p:nvPr/>
          </p:nvGrpSpPr>
          <p:grpSpPr>
            <a:xfrm flipH="1">
              <a:off x="13947377" y="815255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0" name="Shape 5356">
                <a:extLst>
                  <a:ext uri="{FF2B5EF4-FFF2-40B4-BE49-F238E27FC236}">
                    <a16:creationId xmlns:a16="http://schemas.microsoft.com/office/drawing/2014/main" id="{E0D01868-8031-4F9D-879F-2568B64AC980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1" name="Shape 5356">
                <a:extLst>
                  <a:ext uri="{FF2B5EF4-FFF2-40B4-BE49-F238E27FC236}">
                    <a16:creationId xmlns:a16="http://schemas.microsoft.com/office/drawing/2014/main" id="{D3A091E8-B5FC-4837-B677-9582CDF6E889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8050ED-25B4-4493-8040-5F546485D987}"/>
                </a:ext>
              </a:extLst>
            </p:cNvPr>
            <p:cNvSpPr txBox="1"/>
            <p:nvPr/>
          </p:nvSpPr>
          <p:spPr>
            <a:xfrm>
              <a:off x="12205543" y="7167716"/>
              <a:ext cx="2649661" cy="738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Product 02</a:t>
              </a:r>
              <a:endParaRPr lang="vi-VN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163654-36A2-4338-9430-47C15E50C6E7}"/>
                </a:ext>
              </a:extLst>
            </p:cNvPr>
            <p:cNvSpPr txBox="1"/>
            <p:nvPr/>
          </p:nvSpPr>
          <p:spPr>
            <a:xfrm flipH="1">
              <a:off x="12193587" y="8711683"/>
              <a:ext cx="4382526" cy="1597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sed do </a:t>
              </a:r>
              <a:r>
                <a:rPr lang="en-US" sz="12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eiusmod</a:t>
              </a: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tempor</a:t>
              </a:r>
              <a:endPara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9DFB5D-3F5B-4C1E-8111-4793B7A87149}"/>
                </a:ext>
              </a:extLst>
            </p:cNvPr>
            <p:cNvSpPr txBox="1"/>
            <p:nvPr/>
          </p:nvSpPr>
          <p:spPr>
            <a:xfrm>
              <a:off x="12205543" y="10462697"/>
              <a:ext cx="1872552" cy="11078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599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400$</a:t>
              </a:r>
              <a:endParaRPr lang="vi-VN" sz="3599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DAB74A-3929-4CE7-9C69-046365FD75F8}"/>
              </a:ext>
            </a:extLst>
          </p:cNvPr>
          <p:cNvSpPr/>
          <p:nvPr/>
        </p:nvSpPr>
        <p:spPr>
          <a:xfrm>
            <a:off x="6284483" y="5289446"/>
            <a:ext cx="1386168" cy="4587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0" dist="152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69168C-D9AF-4676-AB3E-21CA4E832867}"/>
              </a:ext>
            </a:extLst>
          </p:cNvPr>
          <p:cNvSpPr txBox="1"/>
          <p:nvPr/>
        </p:nvSpPr>
        <p:spPr>
          <a:xfrm>
            <a:off x="6611377" y="5395715"/>
            <a:ext cx="73238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gradFill>
                  <a:gsLst>
                    <a:gs pos="0">
                      <a:schemeClr val="accent1">
                        <a:lumMod val="10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Purchase</a:t>
            </a:r>
            <a:endParaRPr lang="vi-VN" sz="1600" b="1">
              <a:gradFill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E34D9C5-306A-45B4-938D-27549AA960E3}"/>
              </a:ext>
            </a:extLst>
          </p:cNvPr>
          <p:cNvSpPr/>
          <p:nvPr/>
        </p:nvSpPr>
        <p:spPr>
          <a:xfrm>
            <a:off x="6642823" y="3589921"/>
            <a:ext cx="4949142" cy="1235484"/>
          </a:xfrm>
          <a:prstGeom prst="roundRect">
            <a:avLst>
              <a:gd name="adj" fmla="val 12042"/>
            </a:avLst>
          </a:prstGeom>
          <a:solidFill>
            <a:schemeClr val="bg1"/>
          </a:solidFill>
          <a:ln>
            <a:noFill/>
          </a:ln>
          <a:effectLst>
            <a:outerShdw blurRad="1270000" dist="304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9B88F0-339A-48CB-9E57-DFA25DAE900E}"/>
              </a:ext>
            </a:extLst>
          </p:cNvPr>
          <p:cNvSpPr/>
          <p:nvPr/>
        </p:nvSpPr>
        <p:spPr>
          <a:xfrm>
            <a:off x="426189" y="2547067"/>
            <a:ext cx="1763867" cy="1763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E9D982-0D46-4D4A-9884-003884B6A378}"/>
              </a:ext>
            </a:extLst>
          </p:cNvPr>
          <p:cNvSpPr/>
          <p:nvPr/>
        </p:nvSpPr>
        <p:spPr>
          <a:xfrm>
            <a:off x="2446454" y="568017"/>
            <a:ext cx="1763867" cy="176386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683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38BC83-0E28-4E62-9571-1277DAE0F15F}"/>
              </a:ext>
            </a:extLst>
          </p:cNvPr>
          <p:cNvSpPr/>
          <p:nvPr/>
        </p:nvSpPr>
        <p:spPr>
          <a:xfrm>
            <a:off x="4466720" y="568017"/>
            <a:ext cx="1763867" cy="17638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BD8336-2101-4AEB-B260-D5DA76E8502B}"/>
              </a:ext>
            </a:extLst>
          </p:cNvPr>
          <p:cNvSpPr txBox="1"/>
          <p:nvPr/>
        </p:nvSpPr>
        <p:spPr>
          <a:xfrm>
            <a:off x="2978934" y="1109386"/>
            <a:ext cx="698909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200$</a:t>
            </a:r>
            <a:endParaRPr lang="vi-VN" sz="2699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63BD9B-4EDB-4408-B75C-7D0289B8A3BD}"/>
              </a:ext>
            </a:extLst>
          </p:cNvPr>
          <p:cNvSpPr txBox="1"/>
          <p:nvPr/>
        </p:nvSpPr>
        <p:spPr>
          <a:xfrm>
            <a:off x="4999199" y="1109386"/>
            <a:ext cx="698909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300$</a:t>
            </a:r>
            <a:endParaRPr lang="vi-VN" sz="2699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1A8956-ECDE-4293-AFAB-4671D88A7ABA}"/>
              </a:ext>
            </a:extLst>
          </p:cNvPr>
          <p:cNvSpPr txBox="1"/>
          <p:nvPr/>
        </p:nvSpPr>
        <p:spPr>
          <a:xfrm>
            <a:off x="958667" y="3088436"/>
            <a:ext cx="698909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400$</a:t>
            </a:r>
            <a:endParaRPr lang="vi-VN" sz="2699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FAB3BD-B1BE-456E-95D0-090BDC5A497B}"/>
              </a:ext>
            </a:extLst>
          </p:cNvPr>
          <p:cNvSpPr txBox="1"/>
          <p:nvPr/>
        </p:nvSpPr>
        <p:spPr>
          <a:xfrm>
            <a:off x="2885382" y="1553402"/>
            <a:ext cx="8860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 01</a:t>
            </a:r>
            <a:endParaRPr lang="vi-VN" sz="14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A4B620-502D-49E5-A8A7-E91ADF4C1011}"/>
              </a:ext>
            </a:extLst>
          </p:cNvPr>
          <p:cNvSpPr txBox="1"/>
          <p:nvPr/>
        </p:nvSpPr>
        <p:spPr>
          <a:xfrm>
            <a:off x="4903803" y="1553402"/>
            <a:ext cx="8860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 02</a:t>
            </a:r>
            <a:endParaRPr lang="vi-VN" sz="14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6D5642-4301-4456-B6B0-152E1031F177}"/>
              </a:ext>
            </a:extLst>
          </p:cNvPr>
          <p:cNvSpPr txBox="1"/>
          <p:nvPr/>
        </p:nvSpPr>
        <p:spPr>
          <a:xfrm>
            <a:off x="872247" y="3580581"/>
            <a:ext cx="8860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 03</a:t>
            </a:r>
            <a:endParaRPr lang="vi-VN" sz="14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FCCCA0-FA42-4F1C-B16B-AD0343755D5F}"/>
              </a:ext>
            </a:extLst>
          </p:cNvPr>
          <p:cNvSpPr txBox="1"/>
          <p:nvPr/>
        </p:nvSpPr>
        <p:spPr>
          <a:xfrm>
            <a:off x="6952686" y="1109387"/>
            <a:ext cx="4585690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>
                <a:latin typeface="Calibri Light" panose="020F0302020204030204" pitchFamily="34" charset="0"/>
                <a:cs typeface="Calibri Light" panose="020F0302020204030204" pitchFamily="34" charset="0"/>
              </a:rPr>
              <a:t>Let’s look at our product and purchase it</a:t>
            </a:r>
            <a:endParaRPr lang="vi-VN" sz="2999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8F2DCF-2600-49DF-A6B9-3198878635C7}"/>
              </a:ext>
            </a:extLst>
          </p:cNvPr>
          <p:cNvSpPr/>
          <p:nvPr/>
        </p:nvSpPr>
        <p:spPr>
          <a:xfrm rot="18900000">
            <a:off x="6952686" y="2664529"/>
            <a:ext cx="499997" cy="4999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526F98-51EE-45B8-97E4-7A6D0733114D}"/>
              </a:ext>
            </a:extLst>
          </p:cNvPr>
          <p:cNvGrpSpPr/>
          <p:nvPr/>
        </p:nvGrpSpPr>
        <p:grpSpPr>
          <a:xfrm>
            <a:off x="7730874" y="2581837"/>
            <a:ext cx="3861091" cy="665408"/>
            <a:chOff x="15193962" y="5730864"/>
            <a:chExt cx="7723188" cy="13309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7362F8-C30B-47CE-8662-2B9014464107}"/>
                </a:ext>
              </a:extLst>
            </p:cNvPr>
            <p:cNvSpPr txBox="1"/>
            <p:nvPr/>
          </p:nvSpPr>
          <p:spPr>
            <a:xfrm flipH="1">
              <a:off x="15193962" y="6192528"/>
              <a:ext cx="7723188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amet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consectetur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elit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sed do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eiusmod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tempor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incididunt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ut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labore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et dolore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225488-CCEC-4F77-A940-C900312F3A77}"/>
                </a:ext>
              </a:extLst>
            </p:cNvPr>
            <p:cNvSpPr txBox="1"/>
            <p:nvPr/>
          </p:nvSpPr>
          <p:spPr>
            <a:xfrm>
              <a:off x="15193962" y="5730864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968E4E-4B59-48BA-ABA0-52220CF84E96}"/>
              </a:ext>
            </a:extLst>
          </p:cNvPr>
          <p:cNvSpPr txBox="1"/>
          <p:nvPr/>
        </p:nvSpPr>
        <p:spPr>
          <a:xfrm>
            <a:off x="7144976" y="27760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</a:t>
            </a:r>
            <a:endParaRPr lang="vi-VN" sz="9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CA9F429-1AD7-42A2-B787-247F94139525}"/>
              </a:ext>
            </a:extLst>
          </p:cNvPr>
          <p:cNvSpPr/>
          <p:nvPr/>
        </p:nvSpPr>
        <p:spPr>
          <a:xfrm rot="18900000">
            <a:off x="6952686" y="3912980"/>
            <a:ext cx="499997" cy="499997"/>
          </a:xfrm>
          <a:prstGeom prst="roundRect">
            <a:avLst/>
          </a:prstGeom>
          <a:gradFill>
            <a:gsLst>
              <a:gs pos="0">
                <a:schemeClr val="accent1">
                  <a:lumMod val="10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EC3A18-F05C-4992-847F-9B32D576C37C}"/>
              </a:ext>
            </a:extLst>
          </p:cNvPr>
          <p:cNvGrpSpPr/>
          <p:nvPr/>
        </p:nvGrpSpPr>
        <p:grpSpPr>
          <a:xfrm>
            <a:off x="7730874" y="3830288"/>
            <a:ext cx="3861091" cy="665408"/>
            <a:chOff x="15193962" y="5730864"/>
            <a:chExt cx="7723188" cy="13309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12674A-D1B9-4010-A2F5-C15C9B0AE165}"/>
                </a:ext>
              </a:extLst>
            </p:cNvPr>
            <p:cNvSpPr txBox="1"/>
            <p:nvPr/>
          </p:nvSpPr>
          <p:spPr>
            <a:xfrm flipH="1">
              <a:off x="15193962" y="6192528"/>
              <a:ext cx="7723188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amet, consectetur adipiscing elit, sed do eiusmod tempor incididunt ut labore et dolore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162D061-B170-41C9-B395-F86C45293CCF}"/>
                </a:ext>
              </a:extLst>
            </p:cNvPr>
            <p:cNvSpPr txBox="1"/>
            <p:nvPr/>
          </p:nvSpPr>
          <p:spPr>
            <a:xfrm>
              <a:off x="15193962" y="5730864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AEEAEA9-256B-4AFF-8249-FFA90A3A82F2}"/>
              </a:ext>
            </a:extLst>
          </p:cNvPr>
          <p:cNvSpPr txBox="1"/>
          <p:nvPr/>
        </p:nvSpPr>
        <p:spPr>
          <a:xfrm>
            <a:off x="7144977" y="4024497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02</a:t>
            </a:r>
            <a:endParaRPr lang="vi-VN" sz="9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D1AF22-C03D-45A5-B48B-362F38395237}"/>
              </a:ext>
            </a:extLst>
          </p:cNvPr>
          <p:cNvSpPr/>
          <p:nvPr/>
        </p:nvSpPr>
        <p:spPr>
          <a:xfrm rot="18900000">
            <a:off x="6952686" y="5161431"/>
            <a:ext cx="499997" cy="4999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20B8C99-34E5-4C89-B398-BC703C2A5A89}"/>
              </a:ext>
            </a:extLst>
          </p:cNvPr>
          <p:cNvGrpSpPr/>
          <p:nvPr/>
        </p:nvGrpSpPr>
        <p:grpSpPr>
          <a:xfrm>
            <a:off x="7730874" y="5078738"/>
            <a:ext cx="3861091" cy="665408"/>
            <a:chOff x="15193962" y="5730864"/>
            <a:chExt cx="7723188" cy="133099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5A8F1B-38F1-406B-BBDB-1105064583FB}"/>
                </a:ext>
              </a:extLst>
            </p:cNvPr>
            <p:cNvSpPr txBox="1"/>
            <p:nvPr/>
          </p:nvSpPr>
          <p:spPr>
            <a:xfrm flipH="1">
              <a:off x="15193962" y="6192528"/>
              <a:ext cx="7723188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amet, consectetur adipiscing elit, sed do eiusmod tempor incididunt ut labore et dolore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2ADE81-E85D-4F53-A5B5-156FB3826B65}"/>
                </a:ext>
              </a:extLst>
            </p:cNvPr>
            <p:cNvSpPr txBox="1"/>
            <p:nvPr/>
          </p:nvSpPr>
          <p:spPr>
            <a:xfrm>
              <a:off x="15193962" y="5730864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7064752-6DA0-44BA-8749-A98526D5BCE3}"/>
              </a:ext>
            </a:extLst>
          </p:cNvPr>
          <p:cNvSpPr txBox="1"/>
          <p:nvPr/>
        </p:nvSpPr>
        <p:spPr>
          <a:xfrm>
            <a:off x="7144976" y="52729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03</a:t>
            </a:r>
            <a:endParaRPr lang="vi-VN" sz="9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492FB2B-BE35-467C-A367-D15B3E27D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0" r="16570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D72AFFB-6604-4675-B1B5-536A4A0A77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6" b="17236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B7ACBB3-11CA-4965-9CCB-D8FB2CD2AFB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r="10020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E98D480-22E8-4735-9936-AFEC8349C16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4" b="14304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9C3B283-1FF6-4D4F-A57C-EC0E590DBA0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060D6AC-6865-4EF2-9D4C-F6B6317FB0F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619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01AA29DC-F6B8-4723-AA5E-4B86BF07A8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r="16691"/>
          <a:stretch/>
        </p:blipFill>
        <p:spPr>
          <a:xfrm>
            <a:off x="1414035" y="1216742"/>
            <a:ext cx="4423940" cy="4424516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32F7059-F4B2-4FEA-A8BC-F32965F97A3B}"/>
              </a:ext>
            </a:extLst>
          </p:cNvPr>
          <p:cNvSpPr/>
          <p:nvPr/>
        </p:nvSpPr>
        <p:spPr>
          <a:xfrm>
            <a:off x="1262410" y="1307132"/>
            <a:ext cx="1025285" cy="1025285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E8A649-5D28-4618-822D-DBFC6717292E}"/>
              </a:ext>
            </a:extLst>
          </p:cNvPr>
          <p:cNvSpPr/>
          <p:nvPr/>
        </p:nvSpPr>
        <p:spPr>
          <a:xfrm>
            <a:off x="4310616" y="1141905"/>
            <a:ext cx="1303641" cy="1303641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F92DF6-40A4-4452-BE65-1A14B664B674}"/>
              </a:ext>
            </a:extLst>
          </p:cNvPr>
          <p:cNvSpPr/>
          <p:nvPr/>
        </p:nvSpPr>
        <p:spPr>
          <a:xfrm>
            <a:off x="5035369" y="4393061"/>
            <a:ext cx="757105" cy="757105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931895-0D1F-43EA-9C2E-928122737E52}"/>
              </a:ext>
            </a:extLst>
          </p:cNvPr>
          <p:cNvSpPr/>
          <p:nvPr/>
        </p:nvSpPr>
        <p:spPr>
          <a:xfrm>
            <a:off x="1394070" y="3438115"/>
            <a:ext cx="2737267" cy="2737267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CA8B8D-EB3C-45B5-937E-48074E57C2DD}"/>
              </a:ext>
            </a:extLst>
          </p:cNvPr>
          <p:cNvSpPr/>
          <p:nvPr/>
        </p:nvSpPr>
        <p:spPr>
          <a:xfrm>
            <a:off x="6914250" y="3661349"/>
            <a:ext cx="4949142" cy="1235484"/>
          </a:xfrm>
          <a:prstGeom prst="roundRect">
            <a:avLst>
              <a:gd name="adj" fmla="val 12042"/>
            </a:avLst>
          </a:prstGeom>
          <a:solidFill>
            <a:schemeClr val="bg1"/>
          </a:solidFill>
          <a:ln>
            <a:noFill/>
          </a:ln>
          <a:effectLst>
            <a:outerShdw blurRad="1270000" dist="304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A17A92-DE89-4030-AE96-2DC12167A4DD}"/>
              </a:ext>
            </a:extLst>
          </p:cNvPr>
          <p:cNvSpPr/>
          <p:nvPr/>
        </p:nvSpPr>
        <p:spPr>
          <a:xfrm rot="18900000">
            <a:off x="7224114" y="2735958"/>
            <a:ext cx="499997" cy="4999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4BE64-1D18-4D78-A4AE-2F9B6C20BA72}"/>
              </a:ext>
            </a:extLst>
          </p:cNvPr>
          <p:cNvGrpSpPr/>
          <p:nvPr/>
        </p:nvGrpSpPr>
        <p:grpSpPr>
          <a:xfrm>
            <a:off x="8002301" y="2653265"/>
            <a:ext cx="3861091" cy="665408"/>
            <a:chOff x="15193962" y="5730864"/>
            <a:chExt cx="7723188" cy="13309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80B755-16E7-47D8-9089-5AF0268A0B19}"/>
                </a:ext>
              </a:extLst>
            </p:cNvPr>
            <p:cNvSpPr txBox="1"/>
            <p:nvPr/>
          </p:nvSpPr>
          <p:spPr>
            <a:xfrm flipH="1">
              <a:off x="15193962" y="6192528"/>
              <a:ext cx="7723188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consectetur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, sed do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eiusmod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tempor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incididunt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ut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labore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et dolore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F90323-5EE2-4A3E-ABCD-A5401DDD89D5}"/>
                </a:ext>
              </a:extLst>
            </p:cNvPr>
            <p:cNvSpPr txBox="1"/>
            <p:nvPr/>
          </p:nvSpPr>
          <p:spPr>
            <a:xfrm>
              <a:off x="15193962" y="5730864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B3B5CD2-CE1C-4DDA-92D7-25EBCFFEF5B2}"/>
              </a:ext>
            </a:extLst>
          </p:cNvPr>
          <p:cNvSpPr txBox="1"/>
          <p:nvPr/>
        </p:nvSpPr>
        <p:spPr>
          <a:xfrm>
            <a:off x="7416404" y="284747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01</a:t>
            </a:r>
            <a:endParaRPr lang="vi-VN" sz="900" b="1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E9024D-E4CA-47BB-9526-8BFCFC7C8882}"/>
              </a:ext>
            </a:extLst>
          </p:cNvPr>
          <p:cNvSpPr/>
          <p:nvPr/>
        </p:nvSpPr>
        <p:spPr>
          <a:xfrm rot="18900000">
            <a:off x="7224114" y="3984409"/>
            <a:ext cx="499997" cy="499997"/>
          </a:xfrm>
          <a:prstGeom prst="roundRect">
            <a:avLst/>
          </a:prstGeom>
          <a:gradFill>
            <a:gsLst>
              <a:gs pos="0">
                <a:schemeClr val="accent1">
                  <a:lumMod val="10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990BB0-56D5-41A5-B567-862BCEB91354}"/>
              </a:ext>
            </a:extLst>
          </p:cNvPr>
          <p:cNvGrpSpPr/>
          <p:nvPr/>
        </p:nvGrpSpPr>
        <p:grpSpPr>
          <a:xfrm>
            <a:off x="8002301" y="3901716"/>
            <a:ext cx="3861091" cy="665408"/>
            <a:chOff x="15193962" y="5730864"/>
            <a:chExt cx="7723188" cy="13309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2D839D-74A0-4122-ABC1-B71CF1545D06}"/>
                </a:ext>
              </a:extLst>
            </p:cNvPr>
            <p:cNvSpPr txBox="1"/>
            <p:nvPr/>
          </p:nvSpPr>
          <p:spPr>
            <a:xfrm flipH="1">
              <a:off x="15193962" y="6192528"/>
              <a:ext cx="7723188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amet, consectetur adipiscing elit, sed do eiusmod tempor incididunt ut labore et dolore</a:t>
              </a:r>
              <a:endParaRPr lang="en-US" sz="1000" dirty="0">
                <a:ea typeface="Lato Medium" panose="020F0502020204030203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048803-87BC-443A-B76E-7063F7BDD9F3}"/>
                </a:ext>
              </a:extLst>
            </p:cNvPr>
            <p:cNvSpPr txBox="1"/>
            <p:nvPr/>
          </p:nvSpPr>
          <p:spPr>
            <a:xfrm>
              <a:off x="15193962" y="5730864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21DEE2-4FC7-416D-A908-81869BA0895C}"/>
              </a:ext>
            </a:extLst>
          </p:cNvPr>
          <p:cNvSpPr txBox="1"/>
          <p:nvPr/>
        </p:nvSpPr>
        <p:spPr>
          <a:xfrm>
            <a:off x="7416404" y="409592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02</a:t>
            </a:r>
            <a:endParaRPr lang="vi-VN" sz="900" b="1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866E873-1260-4CEB-8FEB-5A500F6F352E}"/>
              </a:ext>
            </a:extLst>
          </p:cNvPr>
          <p:cNvSpPr/>
          <p:nvPr/>
        </p:nvSpPr>
        <p:spPr>
          <a:xfrm rot="18900000">
            <a:off x="7224114" y="5232859"/>
            <a:ext cx="499997" cy="4999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4CE1C2-636F-4E3E-B7C3-03FA4101661C}"/>
              </a:ext>
            </a:extLst>
          </p:cNvPr>
          <p:cNvGrpSpPr/>
          <p:nvPr/>
        </p:nvGrpSpPr>
        <p:grpSpPr>
          <a:xfrm>
            <a:off x="8002301" y="5150166"/>
            <a:ext cx="3861091" cy="665408"/>
            <a:chOff x="15193962" y="5730864"/>
            <a:chExt cx="7723188" cy="13309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2546F9-8B15-4540-B2A3-EB6795C9502B}"/>
                </a:ext>
              </a:extLst>
            </p:cNvPr>
            <p:cNvSpPr txBox="1"/>
            <p:nvPr/>
          </p:nvSpPr>
          <p:spPr>
            <a:xfrm flipH="1">
              <a:off x="15193962" y="6192528"/>
              <a:ext cx="7723188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amet, consectetur adipiscing elit, sed do eiusmod tempor incididunt ut labore et dolore</a:t>
              </a:r>
              <a:endParaRPr lang="en-US" sz="1000" dirty="0">
                <a:ea typeface="Lato Medium" panose="020F0502020204030203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D7223F-E7E3-409A-8535-3A79178691B3}"/>
                </a:ext>
              </a:extLst>
            </p:cNvPr>
            <p:cNvSpPr txBox="1"/>
            <p:nvPr/>
          </p:nvSpPr>
          <p:spPr>
            <a:xfrm>
              <a:off x="15193962" y="5730864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ED5EE9C-F3A3-4A45-B18B-648625DC4538}"/>
              </a:ext>
            </a:extLst>
          </p:cNvPr>
          <p:cNvSpPr txBox="1"/>
          <p:nvPr/>
        </p:nvSpPr>
        <p:spPr>
          <a:xfrm>
            <a:off x="7416403" y="534437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03</a:t>
            </a:r>
            <a:endParaRPr lang="vi-VN" sz="9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6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3260A5-9560-4E48-BF26-6A868F08D283}"/>
              </a:ext>
            </a:extLst>
          </p:cNvPr>
          <p:cNvSpPr/>
          <p:nvPr/>
        </p:nvSpPr>
        <p:spPr>
          <a:xfrm>
            <a:off x="3567186" y="459174"/>
            <a:ext cx="2890461" cy="593965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68300" dir="15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3B4B8F-FFFA-4521-9E3E-541DAF2724FA}"/>
              </a:ext>
            </a:extLst>
          </p:cNvPr>
          <p:cNvSpPr/>
          <p:nvPr/>
        </p:nvSpPr>
        <p:spPr>
          <a:xfrm>
            <a:off x="426189" y="4955183"/>
            <a:ext cx="2890461" cy="1443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24240C-A1D2-4284-98F7-2814E37198FB}"/>
              </a:ext>
            </a:extLst>
          </p:cNvPr>
          <p:cNvGrpSpPr/>
          <p:nvPr/>
        </p:nvGrpSpPr>
        <p:grpSpPr>
          <a:xfrm flipH="1">
            <a:off x="1095003" y="5474420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22" name="Shape 5356">
              <a:extLst>
                <a:ext uri="{FF2B5EF4-FFF2-40B4-BE49-F238E27FC236}">
                  <a16:creationId xmlns:a16="http://schemas.microsoft.com/office/drawing/2014/main" id="{97C850DC-EE29-42DF-938C-08E208EEDA11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Shape 5356">
              <a:extLst>
                <a:ext uri="{FF2B5EF4-FFF2-40B4-BE49-F238E27FC236}">
                  <a16:creationId xmlns:a16="http://schemas.microsoft.com/office/drawing/2014/main" id="{E2844882-EE53-4BC7-AA15-19B1778137D5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A287C-5AD4-479E-8ED1-E448990709D4}"/>
              </a:ext>
            </a:extLst>
          </p:cNvPr>
          <p:cNvGrpSpPr/>
          <p:nvPr/>
        </p:nvGrpSpPr>
        <p:grpSpPr>
          <a:xfrm flipH="1">
            <a:off x="795712" y="5474420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20" name="Shape 5356">
              <a:extLst>
                <a:ext uri="{FF2B5EF4-FFF2-40B4-BE49-F238E27FC236}">
                  <a16:creationId xmlns:a16="http://schemas.microsoft.com/office/drawing/2014/main" id="{07760D6D-1278-4039-BCFA-622AF4AC10BD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Shape 5356">
              <a:extLst>
                <a:ext uri="{FF2B5EF4-FFF2-40B4-BE49-F238E27FC236}">
                  <a16:creationId xmlns:a16="http://schemas.microsoft.com/office/drawing/2014/main" id="{202483DD-8BDC-47EF-85A3-A734F494B0FC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C43C8C-B841-4BAC-8C6D-FA20A76FA880}"/>
              </a:ext>
            </a:extLst>
          </p:cNvPr>
          <p:cNvGrpSpPr/>
          <p:nvPr/>
        </p:nvGrpSpPr>
        <p:grpSpPr>
          <a:xfrm flipH="1">
            <a:off x="1394294" y="5474420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18" name="Shape 5356">
              <a:extLst>
                <a:ext uri="{FF2B5EF4-FFF2-40B4-BE49-F238E27FC236}">
                  <a16:creationId xmlns:a16="http://schemas.microsoft.com/office/drawing/2014/main" id="{9EBF40BF-9BA5-44F0-806E-33DC661D55A5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Shape 5356">
              <a:extLst>
                <a:ext uri="{FF2B5EF4-FFF2-40B4-BE49-F238E27FC236}">
                  <a16:creationId xmlns:a16="http://schemas.microsoft.com/office/drawing/2014/main" id="{4A468CD0-925B-49CF-92AC-24E4F9C3EB95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107244-6427-44D6-8620-27DF562F2392}"/>
              </a:ext>
            </a:extLst>
          </p:cNvPr>
          <p:cNvGrpSpPr/>
          <p:nvPr/>
        </p:nvGrpSpPr>
        <p:grpSpPr>
          <a:xfrm flipH="1">
            <a:off x="1672493" y="5474420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16" name="Shape 5356">
              <a:extLst>
                <a:ext uri="{FF2B5EF4-FFF2-40B4-BE49-F238E27FC236}">
                  <a16:creationId xmlns:a16="http://schemas.microsoft.com/office/drawing/2014/main" id="{8D4E25D3-7155-4FDD-97AA-85129ECE68DE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Shape 5356">
              <a:extLst>
                <a:ext uri="{FF2B5EF4-FFF2-40B4-BE49-F238E27FC236}">
                  <a16:creationId xmlns:a16="http://schemas.microsoft.com/office/drawing/2014/main" id="{DA95954D-2609-4271-A895-5BF674EEFBC1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FFA72A9-CA96-4A13-92A5-AA8BCE91F862}"/>
              </a:ext>
            </a:extLst>
          </p:cNvPr>
          <p:cNvSpPr txBox="1"/>
          <p:nvPr/>
        </p:nvSpPr>
        <p:spPr>
          <a:xfrm>
            <a:off x="801689" y="5061451"/>
            <a:ext cx="13246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Product 02</a:t>
            </a:r>
            <a:endParaRPr lang="vi-VN" sz="24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D46280-C882-4EBF-8C8E-C18448DCA569}"/>
              </a:ext>
            </a:extLst>
          </p:cNvPr>
          <p:cNvGrpSpPr/>
          <p:nvPr/>
        </p:nvGrpSpPr>
        <p:grpSpPr>
          <a:xfrm>
            <a:off x="801689" y="5827239"/>
            <a:ext cx="1216493" cy="333771"/>
            <a:chOff x="1761328" y="11655104"/>
            <a:chExt cx="2433302" cy="66762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8AE9E2B-A16C-485C-9369-C2BA7ADA4AFE}"/>
                </a:ext>
              </a:extLst>
            </p:cNvPr>
            <p:cNvSpPr/>
            <p:nvPr/>
          </p:nvSpPr>
          <p:spPr>
            <a:xfrm>
              <a:off x="1761328" y="11655104"/>
              <a:ext cx="2433302" cy="6676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52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231703-2DC7-4556-AF69-16B30FDC343D}"/>
                </a:ext>
              </a:extLst>
            </p:cNvPr>
            <p:cNvSpPr txBox="1"/>
            <p:nvPr/>
          </p:nvSpPr>
          <p:spPr>
            <a:xfrm>
              <a:off x="2245503" y="11742695"/>
              <a:ext cx="1464950" cy="4925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b="1">
                  <a:gradFill>
                    <a:gsLst>
                      <a:gs pos="0">
                        <a:schemeClr val="accent1">
                          <a:lumMod val="100000"/>
                        </a:schemeClr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atin typeface="Calibri Light" panose="020F0302020204030204" pitchFamily="34" charset="0"/>
                  <a:cs typeface="Calibri Light" panose="020F0302020204030204" pitchFamily="34" charset="0"/>
                </a:rPr>
                <a:t>Purchase</a:t>
              </a:r>
              <a:endParaRPr lang="vi-VN" sz="1600" b="1">
                <a:gradFill>
                  <a:gsLst>
                    <a:gs pos="0">
                      <a:schemeClr val="accent1">
                        <a:lumMod val="10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7F2DAA-8CD2-455B-8B8C-08273B28CBD4}"/>
              </a:ext>
            </a:extLst>
          </p:cNvPr>
          <p:cNvGrpSpPr/>
          <p:nvPr/>
        </p:nvGrpSpPr>
        <p:grpSpPr>
          <a:xfrm flipH="1">
            <a:off x="4325750" y="1044185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45" name="Shape 5356">
              <a:extLst>
                <a:ext uri="{FF2B5EF4-FFF2-40B4-BE49-F238E27FC236}">
                  <a16:creationId xmlns:a16="http://schemas.microsoft.com/office/drawing/2014/main" id="{CCC44A4D-B1A0-429D-9C18-1D41E2BB5C68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Shape 5356">
              <a:extLst>
                <a:ext uri="{FF2B5EF4-FFF2-40B4-BE49-F238E27FC236}">
                  <a16:creationId xmlns:a16="http://schemas.microsoft.com/office/drawing/2014/main" id="{65FE43E1-8449-4E37-ABDD-D0598F04A1C5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5CE144-757F-4A24-92EA-3BCBCAD6518B}"/>
              </a:ext>
            </a:extLst>
          </p:cNvPr>
          <p:cNvGrpSpPr/>
          <p:nvPr/>
        </p:nvGrpSpPr>
        <p:grpSpPr>
          <a:xfrm flipH="1">
            <a:off x="4026459" y="1044185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43" name="Shape 5356">
              <a:extLst>
                <a:ext uri="{FF2B5EF4-FFF2-40B4-BE49-F238E27FC236}">
                  <a16:creationId xmlns:a16="http://schemas.microsoft.com/office/drawing/2014/main" id="{CF5EB577-0ACE-4EDE-8A57-608DCCC1E0BE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Shape 5356">
              <a:extLst>
                <a:ext uri="{FF2B5EF4-FFF2-40B4-BE49-F238E27FC236}">
                  <a16:creationId xmlns:a16="http://schemas.microsoft.com/office/drawing/2014/main" id="{B879E3E8-6CB5-4285-B96B-DE5A8D26FD37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624FCC-972C-4F92-9DC7-BFCAD06937EA}"/>
              </a:ext>
            </a:extLst>
          </p:cNvPr>
          <p:cNvGrpSpPr/>
          <p:nvPr/>
        </p:nvGrpSpPr>
        <p:grpSpPr>
          <a:xfrm flipH="1">
            <a:off x="4625041" y="1044185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41" name="Shape 5356">
              <a:extLst>
                <a:ext uri="{FF2B5EF4-FFF2-40B4-BE49-F238E27FC236}">
                  <a16:creationId xmlns:a16="http://schemas.microsoft.com/office/drawing/2014/main" id="{299927E5-ABBE-4E4E-A410-A69FD6E476CC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Shape 5356">
              <a:extLst>
                <a:ext uri="{FF2B5EF4-FFF2-40B4-BE49-F238E27FC236}">
                  <a16:creationId xmlns:a16="http://schemas.microsoft.com/office/drawing/2014/main" id="{57F5CA81-4E16-4EE3-997A-D1E3081339BB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2C191D-BAA6-4994-83AB-C5EA20692E43}"/>
              </a:ext>
            </a:extLst>
          </p:cNvPr>
          <p:cNvGrpSpPr/>
          <p:nvPr/>
        </p:nvGrpSpPr>
        <p:grpSpPr>
          <a:xfrm flipH="1">
            <a:off x="4903240" y="1044185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39" name="Shape 5356">
              <a:extLst>
                <a:ext uri="{FF2B5EF4-FFF2-40B4-BE49-F238E27FC236}">
                  <a16:creationId xmlns:a16="http://schemas.microsoft.com/office/drawing/2014/main" id="{07272286-591F-44A1-BAC7-BD9159DF9B82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Shape 5356">
              <a:extLst>
                <a:ext uri="{FF2B5EF4-FFF2-40B4-BE49-F238E27FC236}">
                  <a16:creationId xmlns:a16="http://schemas.microsoft.com/office/drawing/2014/main" id="{67D3E049-8A7B-4197-BA71-82028F624D0C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1E83DB3-4A02-4CD3-B188-9823B51D079B}"/>
              </a:ext>
            </a:extLst>
          </p:cNvPr>
          <p:cNvSpPr txBox="1"/>
          <p:nvPr/>
        </p:nvSpPr>
        <p:spPr>
          <a:xfrm>
            <a:off x="4032436" y="631216"/>
            <a:ext cx="13246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Product 01</a:t>
            </a:r>
            <a:endParaRPr lang="vi-VN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FD6AD2-BD05-4EDA-9F29-88C39D76724E}"/>
              </a:ext>
            </a:extLst>
          </p:cNvPr>
          <p:cNvGrpSpPr/>
          <p:nvPr/>
        </p:nvGrpSpPr>
        <p:grpSpPr>
          <a:xfrm>
            <a:off x="4032435" y="1397004"/>
            <a:ext cx="1216493" cy="333771"/>
            <a:chOff x="1761328" y="11655104"/>
            <a:chExt cx="2433302" cy="66762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F8FF7BD-AFBE-4AEF-BE09-D7E9F137D2D1}"/>
                </a:ext>
              </a:extLst>
            </p:cNvPr>
            <p:cNvSpPr/>
            <p:nvPr/>
          </p:nvSpPr>
          <p:spPr>
            <a:xfrm>
              <a:off x="1761328" y="11655104"/>
              <a:ext cx="2433302" cy="6676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52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C1C96C9-D114-4AE3-918A-6E21CCFD03E2}"/>
                </a:ext>
              </a:extLst>
            </p:cNvPr>
            <p:cNvSpPr txBox="1"/>
            <p:nvPr/>
          </p:nvSpPr>
          <p:spPr>
            <a:xfrm>
              <a:off x="2245503" y="11742695"/>
              <a:ext cx="1464950" cy="4925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b="1">
                  <a:gradFill>
                    <a:gsLst>
                      <a:gs pos="0">
                        <a:schemeClr val="accent1">
                          <a:lumMod val="100000"/>
                        </a:schemeClr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atin typeface="Calibri Light" panose="020F0302020204030204" pitchFamily="34" charset="0"/>
                  <a:cs typeface="Calibri Light" panose="020F0302020204030204" pitchFamily="34" charset="0"/>
                </a:rPr>
                <a:t>Purchase</a:t>
              </a:r>
              <a:endParaRPr lang="vi-VN" sz="1600" b="1">
                <a:gradFill>
                  <a:gsLst>
                    <a:gs pos="0">
                      <a:schemeClr val="accent1">
                        <a:lumMod val="10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D61E1F1-E8AA-44FC-8794-F3BA8964BBCB}"/>
              </a:ext>
            </a:extLst>
          </p:cNvPr>
          <p:cNvSpPr txBox="1"/>
          <p:nvPr/>
        </p:nvSpPr>
        <p:spPr>
          <a:xfrm>
            <a:off x="7214466" y="2170293"/>
            <a:ext cx="732573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99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50%</a:t>
            </a:r>
            <a:endParaRPr lang="vi-VN" sz="3299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8A5022-A63D-4B74-B86E-9077B75B30D9}"/>
              </a:ext>
            </a:extLst>
          </p:cNvPr>
          <p:cNvSpPr txBox="1"/>
          <p:nvPr/>
        </p:nvSpPr>
        <p:spPr>
          <a:xfrm>
            <a:off x="8060494" y="2411727"/>
            <a:ext cx="9006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>
                <a:latin typeface="Calibri Light" panose="020F0302020204030204" pitchFamily="34" charset="0"/>
                <a:cs typeface="Calibri Light" panose="020F0302020204030204" pitchFamily="34" charset="0"/>
              </a:rPr>
              <a:t>Samples text</a:t>
            </a:r>
            <a:endParaRPr lang="vi-VN" sz="1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6A097F-FB7B-41DD-8027-A58A68696012}"/>
              </a:ext>
            </a:extLst>
          </p:cNvPr>
          <p:cNvSpPr txBox="1"/>
          <p:nvPr/>
        </p:nvSpPr>
        <p:spPr>
          <a:xfrm flipH="1">
            <a:off x="7214466" y="2627142"/>
            <a:ext cx="3569173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amet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consec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tetur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adipiscing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elit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sed do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eiusmod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tempor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incididunt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labore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31E4F8-079E-48A4-B3DD-707583940C73}"/>
              </a:ext>
            </a:extLst>
          </p:cNvPr>
          <p:cNvSpPr txBox="1"/>
          <p:nvPr/>
        </p:nvSpPr>
        <p:spPr>
          <a:xfrm>
            <a:off x="7214466" y="3839657"/>
            <a:ext cx="732573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99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50%</a:t>
            </a:r>
            <a:endParaRPr lang="vi-VN" sz="3299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01B87E-C7DB-4BD6-89A2-60F817B22F26}"/>
              </a:ext>
            </a:extLst>
          </p:cNvPr>
          <p:cNvSpPr txBox="1"/>
          <p:nvPr/>
        </p:nvSpPr>
        <p:spPr>
          <a:xfrm>
            <a:off x="8060494" y="4081090"/>
            <a:ext cx="9006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>
                <a:latin typeface="Calibri Light" panose="020F0302020204030204" pitchFamily="34" charset="0"/>
                <a:cs typeface="Calibri Light" panose="020F0302020204030204" pitchFamily="34" charset="0"/>
              </a:rPr>
              <a:t>Samples text</a:t>
            </a:r>
            <a:endParaRPr lang="vi-VN" sz="1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281C88-4CB4-4EEF-8B3F-057D0B5EF144}"/>
              </a:ext>
            </a:extLst>
          </p:cNvPr>
          <p:cNvSpPr txBox="1"/>
          <p:nvPr/>
        </p:nvSpPr>
        <p:spPr>
          <a:xfrm flipH="1">
            <a:off x="7214466" y="4296506"/>
            <a:ext cx="3569173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amet</a:t>
            </a:r>
            <a:r>
              <a:rPr lang="en-US" sz="120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consec tetur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adipiscing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elit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sed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do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eiusmod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tempor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incididunt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labore</a:t>
            </a:r>
            <a:r>
              <a:rPr lang="en-US" sz="120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et</a:t>
            </a:r>
            <a:endParaRPr lang="en-US" sz="1200" dirty="0">
              <a:latin typeface="Calibri Light" panose="020F0302020204030204" pitchFamily="34" charset="0"/>
              <a:ea typeface="Lato Medium" panose="020F0502020204030203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51CF67C-F012-46F2-AFE1-3626614CB2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r="1791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318C9CFA-4047-422B-9AFA-DCA050DCE3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r="1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003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668D65-E414-43FC-84EC-2E8FEEB12D85}"/>
              </a:ext>
            </a:extLst>
          </p:cNvPr>
          <p:cNvSpPr txBox="1"/>
          <p:nvPr/>
        </p:nvSpPr>
        <p:spPr>
          <a:xfrm>
            <a:off x="861831" y="1884238"/>
            <a:ext cx="3458334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 dirty="0">
                <a:gradFill>
                  <a:gsLst>
                    <a:gs pos="0">
                      <a:schemeClr val="accent1">
                        <a:lumMod val="10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Make the decision correctly</a:t>
            </a:r>
            <a:endParaRPr lang="vi-VN" sz="2999" b="1" dirty="0">
              <a:gradFill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05442A-DAEC-47DC-9A33-235B4173105D}"/>
              </a:ext>
            </a:extLst>
          </p:cNvPr>
          <p:cNvSpPr txBox="1"/>
          <p:nvPr/>
        </p:nvSpPr>
        <p:spPr>
          <a:xfrm flipH="1">
            <a:off x="861831" y="3639598"/>
            <a:ext cx="3357571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CDC86-A45D-4663-ACAC-AC4CCCEB892C}"/>
              </a:ext>
            </a:extLst>
          </p:cNvPr>
          <p:cNvSpPr txBox="1"/>
          <p:nvPr/>
        </p:nvSpPr>
        <p:spPr>
          <a:xfrm>
            <a:off x="861830" y="336263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CFE8C9-6A03-480A-BEA3-30191F9F55FA}"/>
              </a:ext>
            </a:extLst>
          </p:cNvPr>
          <p:cNvGrpSpPr/>
          <p:nvPr/>
        </p:nvGrpSpPr>
        <p:grpSpPr>
          <a:xfrm>
            <a:off x="861830" y="4956818"/>
            <a:ext cx="1123788" cy="360634"/>
            <a:chOff x="20955032" y="11059078"/>
            <a:chExt cx="2247868" cy="72136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3A1F02-AB9F-4CAF-B524-2A312F7EAD79}"/>
                </a:ext>
              </a:extLst>
            </p:cNvPr>
            <p:cNvGrpSpPr/>
            <p:nvPr/>
          </p:nvGrpSpPr>
          <p:grpSpPr>
            <a:xfrm>
              <a:off x="20955032" y="11059078"/>
              <a:ext cx="2247868" cy="721362"/>
              <a:chOff x="20643687" y="11059078"/>
              <a:chExt cx="2870558" cy="72136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4CE19A1-4E37-4A30-A6A1-B5F2FDFA0BC4}"/>
                  </a:ext>
                </a:extLst>
              </p:cNvPr>
              <p:cNvSpPr/>
              <p:nvPr/>
            </p:nvSpPr>
            <p:spPr>
              <a:xfrm>
                <a:off x="20643687" y="11165909"/>
                <a:ext cx="2768958" cy="614531"/>
              </a:xfrm>
              <a:prstGeom prst="roundRect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accent1">
                        <a:lumMod val="99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F7648A1-3DD6-4189-B0E0-6A453C75411A}"/>
                  </a:ext>
                </a:extLst>
              </p:cNvPr>
              <p:cNvSpPr/>
              <p:nvPr/>
            </p:nvSpPr>
            <p:spPr>
              <a:xfrm>
                <a:off x="20745287" y="11059078"/>
                <a:ext cx="2768958" cy="614531"/>
              </a:xfrm>
              <a:prstGeom prst="roundRect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accent1">
                        <a:lumMod val="99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B5F988-4453-4141-B288-4BDCFFED9B5F}"/>
                </a:ext>
              </a:extLst>
            </p:cNvPr>
            <p:cNvSpPr txBox="1"/>
            <p:nvPr/>
          </p:nvSpPr>
          <p:spPr>
            <a:xfrm>
              <a:off x="21470131" y="11150900"/>
              <a:ext cx="1092878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/>
                <a:t>explore</a:t>
              </a:r>
              <a:endParaRPr lang="vi-VN" sz="1400"/>
            </a:p>
          </p:txBody>
        </p:sp>
      </p:grp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A92FBFB5-3CD9-45E0-AA75-14D8AE8E04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0" b="24210"/>
          <a:stretch/>
        </p:blipFill>
        <p:spPr>
          <a:xfrm>
            <a:off x="5669812" y="458788"/>
            <a:ext cx="6096000" cy="2196307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3C4B7CB-9136-4FE9-AF67-BA7A946FD6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7" b="21167"/>
          <a:stretch/>
        </p:blipFill>
        <p:spPr>
          <a:xfrm>
            <a:off x="5669812" y="4202906"/>
            <a:ext cx="6096000" cy="2196307"/>
          </a:xfrm>
        </p:spPr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FBF02CEC-4387-4720-865D-4CD4AB2688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9" b="229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762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C8F9BE-5835-4231-AD1D-12116A566F75}"/>
              </a:ext>
            </a:extLst>
          </p:cNvPr>
          <p:cNvSpPr/>
          <p:nvPr/>
        </p:nvSpPr>
        <p:spPr>
          <a:xfrm>
            <a:off x="958521" y="1548826"/>
            <a:ext cx="4497672" cy="4850000"/>
          </a:xfrm>
          <a:prstGeom prst="roundRect">
            <a:avLst>
              <a:gd name="adj" fmla="val 4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DB15DD-11EA-486D-8E75-3AEA2ABF6A6B}"/>
              </a:ext>
            </a:extLst>
          </p:cNvPr>
          <p:cNvGrpSpPr/>
          <p:nvPr/>
        </p:nvGrpSpPr>
        <p:grpSpPr>
          <a:xfrm>
            <a:off x="2519876" y="4929655"/>
            <a:ext cx="1374963" cy="202584"/>
            <a:chOff x="4781755" y="9203438"/>
            <a:chExt cx="2750285" cy="405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B45788-3DCE-45F7-BF69-355BABA1F50D}"/>
                </a:ext>
              </a:extLst>
            </p:cNvPr>
            <p:cNvGrpSpPr/>
            <p:nvPr/>
          </p:nvGrpSpPr>
          <p:grpSpPr>
            <a:xfrm flipH="1">
              <a:off x="536555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19" name="Shape 5356">
                <a:extLst>
                  <a:ext uri="{FF2B5EF4-FFF2-40B4-BE49-F238E27FC236}">
                    <a16:creationId xmlns:a16="http://schemas.microsoft.com/office/drawing/2014/main" id="{C407EACF-D7E2-458C-92E7-CA31B80EAF75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Shape 5356">
                <a:extLst>
                  <a:ext uri="{FF2B5EF4-FFF2-40B4-BE49-F238E27FC236}">
                    <a16:creationId xmlns:a16="http://schemas.microsoft.com/office/drawing/2014/main" id="{6814076B-AE20-468A-B569-FA2A64B4229D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F8E616-1FD6-4E82-B74F-ECA65949964E}"/>
                </a:ext>
              </a:extLst>
            </p:cNvPr>
            <p:cNvGrpSpPr/>
            <p:nvPr/>
          </p:nvGrpSpPr>
          <p:grpSpPr>
            <a:xfrm flipH="1">
              <a:off x="478175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17" name="Shape 5356">
                <a:extLst>
                  <a:ext uri="{FF2B5EF4-FFF2-40B4-BE49-F238E27FC236}">
                    <a16:creationId xmlns:a16="http://schemas.microsoft.com/office/drawing/2014/main" id="{86F4E8E3-399F-4DFE-8B5E-A690FF97A198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Shape 5356">
                <a:extLst>
                  <a:ext uri="{FF2B5EF4-FFF2-40B4-BE49-F238E27FC236}">
                    <a16:creationId xmlns:a16="http://schemas.microsoft.com/office/drawing/2014/main" id="{C8313F80-D5C5-4AC1-BB97-F124762EE585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3FA335-D2B3-45BB-A2AA-60880EF71B27}"/>
                </a:ext>
              </a:extLst>
            </p:cNvPr>
            <p:cNvGrpSpPr/>
            <p:nvPr/>
          </p:nvGrpSpPr>
          <p:grpSpPr>
            <a:xfrm flipH="1">
              <a:off x="594934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15" name="Shape 5356">
                <a:extLst>
                  <a:ext uri="{FF2B5EF4-FFF2-40B4-BE49-F238E27FC236}">
                    <a16:creationId xmlns:a16="http://schemas.microsoft.com/office/drawing/2014/main" id="{F181FB6A-59D0-405E-923A-B53E0393C3CB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Shape 5356">
                <a:extLst>
                  <a:ext uri="{FF2B5EF4-FFF2-40B4-BE49-F238E27FC236}">
                    <a16:creationId xmlns:a16="http://schemas.microsoft.com/office/drawing/2014/main" id="{62C9C2C1-1418-4DAF-B5FE-1659B8FF94B5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9ECAEE-6E9B-4385-9174-11BF1BA6CF36}"/>
                </a:ext>
              </a:extLst>
            </p:cNvPr>
            <p:cNvGrpSpPr/>
            <p:nvPr/>
          </p:nvGrpSpPr>
          <p:grpSpPr>
            <a:xfrm flipH="1">
              <a:off x="653314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13" name="Shape 5356">
                <a:extLst>
                  <a:ext uri="{FF2B5EF4-FFF2-40B4-BE49-F238E27FC236}">
                    <a16:creationId xmlns:a16="http://schemas.microsoft.com/office/drawing/2014/main" id="{66F957E6-3043-49BA-973E-D1FACF1E0F74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Shape 5356">
                <a:extLst>
                  <a:ext uri="{FF2B5EF4-FFF2-40B4-BE49-F238E27FC236}">
                    <a16:creationId xmlns:a16="http://schemas.microsoft.com/office/drawing/2014/main" id="{5DD15B75-8884-4805-B26E-D575A67417C3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759511C-91E4-43A0-BB6F-0256FE0D002C}"/>
                </a:ext>
              </a:extLst>
            </p:cNvPr>
            <p:cNvGrpSpPr/>
            <p:nvPr/>
          </p:nvGrpSpPr>
          <p:grpSpPr>
            <a:xfrm flipH="1">
              <a:off x="7116937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2" name="Shape 5356">
                <a:extLst>
                  <a:ext uri="{FF2B5EF4-FFF2-40B4-BE49-F238E27FC236}">
                    <a16:creationId xmlns:a16="http://schemas.microsoft.com/office/drawing/2014/main" id="{FE250D87-3E93-43E2-8813-881BCD30457E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Shape 5356">
                <a:extLst>
                  <a:ext uri="{FF2B5EF4-FFF2-40B4-BE49-F238E27FC236}">
                    <a16:creationId xmlns:a16="http://schemas.microsoft.com/office/drawing/2014/main" id="{F553FA07-D526-4407-AC89-262F7ACC543F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77943F-E796-4DBF-B41E-53C76FDAD913}"/>
              </a:ext>
            </a:extLst>
          </p:cNvPr>
          <p:cNvSpPr txBox="1"/>
          <p:nvPr/>
        </p:nvSpPr>
        <p:spPr>
          <a:xfrm>
            <a:off x="2274250" y="4534188"/>
            <a:ext cx="18662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THE 1</a:t>
            </a:r>
            <a:r>
              <a:rPr lang="en-US" sz="2000" b="1" baseline="30000">
                <a:solidFill>
                  <a:schemeClr val="bg1"/>
                </a:solidFill>
              </a:rPr>
              <a:t>ST</a:t>
            </a:r>
            <a:r>
              <a:rPr lang="en-US" sz="2000" b="1">
                <a:solidFill>
                  <a:schemeClr val="bg1"/>
                </a:solidFill>
              </a:rPr>
              <a:t> PRODUCT</a:t>
            </a:r>
            <a:endParaRPr lang="vi-VN" sz="2000" b="1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482D15-19B9-4DDA-916E-84EA88FB4BB7}"/>
              </a:ext>
            </a:extLst>
          </p:cNvPr>
          <p:cNvSpPr txBox="1"/>
          <p:nvPr/>
        </p:nvSpPr>
        <p:spPr>
          <a:xfrm flipH="1">
            <a:off x="1255779" y="5280837"/>
            <a:ext cx="3903155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Ut enim ad minim veniam, quis nostrud exercitation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36FA85-AC3D-4360-B2D7-E2B0BEACBEC1}"/>
              </a:ext>
            </a:extLst>
          </p:cNvPr>
          <p:cNvSpPr/>
          <p:nvPr/>
        </p:nvSpPr>
        <p:spPr>
          <a:xfrm>
            <a:off x="6735808" y="1548826"/>
            <a:ext cx="4497672" cy="4850000"/>
          </a:xfrm>
          <a:prstGeom prst="roundRect">
            <a:avLst>
              <a:gd name="adj" fmla="val 4676"/>
            </a:avLst>
          </a:prstGeom>
          <a:gradFill>
            <a:gsLst>
              <a:gs pos="0">
                <a:schemeClr val="accent1">
                  <a:lumMod val="10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482600" dir="87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5D75AE-A3CD-4703-BF35-869D41F17CE3}"/>
              </a:ext>
            </a:extLst>
          </p:cNvPr>
          <p:cNvGrpSpPr/>
          <p:nvPr/>
        </p:nvGrpSpPr>
        <p:grpSpPr>
          <a:xfrm>
            <a:off x="7033066" y="4534188"/>
            <a:ext cx="3903155" cy="1412089"/>
            <a:chOff x="2511885" y="8749851"/>
            <a:chExt cx="7807326" cy="28245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1B0AD2B-B53D-4E1F-8479-C44EF2E74E5F}"/>
                </a:ext>
              </a:extLst>
            </p:cNvPr>
            <p:cNvGrpSpPr/>
            <p:nvPr/>
          </p:nvGrpSpPr>
          <p:grpSpPr>
            <a:xfrm>
              <a:off x="5040406" y="9540890"/>
              <a:ext cx="2750285" cy="405220"/>
              <a:chOff x="4781755" y="9203438"/>
              <a:chExt cx="2750285" cy="40522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55844A4-4A3B-4A39-9BA6-9936C746B543}"/>
                  </a:ext>
                </a:extLst>
              </p:cNvPr>
              <p:cNvGrpSpPr/>
              <p:nvPr/>
            </p:nvGrpSpPr>
            <p:grpSpPr>
              <a:xfrm flipH="1">
                <a:off x="5365550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43" name="Shape 5356">
                  <a:extLst>
                    <a:ext uri="{FF2B5EF4-FFF2-40B4-BE49-F238E27FC236}">
                      <a16:creationId xmlns:a16="http://schemas.microsoft.com/office/drawing/2014/main" id="{4BF66D33-028A-4E86-AE7C-F02AAEF759B0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Shape 5356">
                  <a:extLst>
                    <a:ext uri="{FF2B5EF4-FFF2-40B4-BE49-F238E27FC236}">
                      <a16:creationId xmlns:a16="http://schemas.microsoft.com/office/drawing/2014/main" id="{5FEA34F0-7814-4D4A-B9B8-183AFDB2A895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275CCEA-A9C3-435C-8861-0899760AB633}"/>
                  </a:ext>
                </a:extLst>
              </p:cNvPr>
              <p:cNvGrpSpPr/>
              <p:nvPr/>
            </p:nvGrpSpPr>
            <p:grpSpPr>
              <a:xfrm flipH="1">
                <a:off x="4781755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41" name="Shape 5356">
                  <a:extLst>
                    <a:ext uri="{FF2B5EF4-FFF2-40B4-BE49-F238E27FC236}">
                      <a16:creationId xmlns:a16="http://schemas.microsoft.com/office/drawing/2014/main" id="{4BA72F88-BD1D-40D7-8FC7-1C6BCE36670A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Shape 5356">
                  <a:extLst>
                    <a:ext uri="{FF2B5EF4-FFF2-40B4-BE49-F238E27FC236}">
                      <a16:creationId xmlns:a16="http://schemas.microsoft.com/office/drawing/2014/main" id="{CFA28775-7DB6-44E6-A705-D1FEEBE3B18D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C174848-F17F-4A62-A8F9-13FAD5EAACC7}"/>
                  </a:ext>
                </a:extLst>
              </p:cNvPr>
              <p:cNvGrpSpPr/>
              <p:nvPr/>
            </p:nvGrpSpPr>
            <p:grpSpPr>
              <a:xfrm flipH="1">
                <a:off x="5949345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39" name="Shape 5356">
                  <a:extLst>
                    <a:ext uri="{FF2B5EF4-FFF2-40B4-BE49-F238E27FC236}">
                      <a16:creationId xmlns:a16="http://schemas.microsoft.com/office/drawing/2014/main" id="{970D6E76-2A72-496D-9BC9-922C0DC8658D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Shape 5356">
                  <a:extLst>
                    <a:ext uri="{FF2B5EF4-FFF2-40B4-BE49-F238E27FC236}">
                      <a16:creationId xmlns:a16="http://schemas.microsoft.com/office/drawing/2014/main" id="{F0A29DF7-3CEF-4234-8C96-DAC4BD102300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4EB659C-84A8-46AC-B47C-16A748BE800A}"/>
                  </a:ext>
                </a:extLst>
              </p:cNvPr>
              <p:cNvGrpSpPr/>
              <p:nvPr/>
            </p:nvGrpSpPr>
            <p:grpSpPr>
              <a:xfrm flipH="1">
                <a:off x="6533140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37" name="Shape 5356">
                  <a:extLst>
                    <a:ext uri="{FF2B5EF4-FFF2-40B4-BE49-F238E27FC236}">
                      <a16:creationId xmlns:a16="http://schemas.microsoft.com/office/drawing/2014/main" id="{40548A88-F097-4BB4-BE90-D8FD11055CFD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Shape 5356">
                  <a:extLst>
                    <a:ext uri="{FF2B5EF4-FFF2-40B4-BE49-F238E27FC236}">
                      <a16:creationId xmlns:a16="http://schemas.microsoft.com/office/drawing/2014/main" id="{E8FCB3B0-0521-4987-B4BC-609B6F4E40BB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8EF3017-43ED-4BE2-95D9-3D27A8B59E10}"/>
                  </a:ext>
                </a:extLst>
              </p:cNvPr>
              <p:cNvGrpSpPr/>
              <p:nvPr/>
            </p:nvGrpSpPr>
            <p:grpSpPr>
              <a:xfrm flipH="1">
                <a:off x="7116937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35" name="Shape 5356">
                  <a:extLst>
                    <a:ext uri="{FF2B5EF4-FFF2-40B4-BE49-F238E27FC236}">
                      <a16:creationId xmlns:a16="http://schemas.microsoft.com/office/drawing/2014/main" id="{5090933C-DE7D-4341-A8A2-56B8BCFD6D32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Shape 5356">
                  <a:extLst>
                    <a:ext uri="{FF2B5EF4-FFF2-40B4-BE49-F238E27FC236}">
                      <a16:creationId xmlns:a16="http://schemas.microsoft.com/office/drawing/2014/main" id="{C2171556-25B6-443C-B600-6329C5816EF6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25C08A-A794-4A6D-8314-5D8196BF067C}"/>
                </a:ext>
              </a:extLst>
            </p:cNvPr>
            <p:cNvSpPr txBox="1"/>
            <p:nvPr/>
          </p:nvSpPr>
          <p:spPr>
            <a:xfrm>
              <a:off x="4492913" y="8749851"/>
              <a:ext cx="3845272" cy="6156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THE 2</a:t>
              </a:r>
              <a:r>
                <a:rPr lang="en-US" sz="2000" b="1" baseline="30000">
                  <a:solidFill>
                    <a:schemeClr val="bg1"/>
                  </a:solidFill>
                </a:rPr>
                <a:t>ND</a:t>
              </a:r>
              <a:r>
                <a:rPr lang="en-US" sz="2000" b="1">
                  <a:solidFill>
                    <a:schemeClr val="bg1"/>
                  </a:solidFill>
                </a:rPr>
                <a:t> PRODUCT</a:t>
              </a:r>
              <a:endParaRPr lang="vi-VN" sz="2000" b="1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94EBC9-6615-41B0-B8A8-6EDAF315723D}"/>
                </a:ext>
              </a:extLst>
            </p:cNvPr>
            <p:cNvSpPr txBox="1"/>
            <p:nvPr/>
          </p:nvSpPr>
          <p:spPr>
            <a:xfrm flipH="1">
              <a:off x="2511885" y="10243345"/>
              <a:ext cx="7807326" cy="13310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>
                  <a:solidFill>
                    <a:schemeClr val="bg1"/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amet, consectetur adipiscing elit, sed do eiusmod tempor incididunt ut labore et dolore magna aliqua. Ut enim ad minim veniam, quis nostrud exercitation</a:t>
              </a:r>
              <a:endPara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endParaRPr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CD7A1A3-5310-45AD-B670-25A7F866E0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18041" r="345" b="43907"/>
          <a:stretch/>
        </p:blipFill>
        <p:spPr>
          <a:xfrm>
            <a:off x="958521" y="1548581"/>
            <a:ext cx="4497672" cy="2566219"/>
          </a:xfrm>
        </p:spPr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7ADED725-F48A-40D6-AD2B-77B03E21ED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5" b="27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15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F11591F5-1732-4806-9A35-C34569A280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2" b="16642"/>
          <a:stretch>
            <a:fillRect/>
          </a:stretch>
        </p:blipFill>
        <p:spPr/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10C10A07-B203-41B1-9367-3C0775BA68F5}"/>
              </a:ext>
            </a:extLst>
          </p:cNvPr>
          <p:cNvSpPr/>
          <p:nvPr/>
        </p:nvSpPr>
        <p:spPr>
          <a:xfrm>
            <a:off x="1044147" y="1460348"/>
            <a:ext cx="3937305" cy="3937305"/>
          </a:xfrm>
          <a:prstGeom prst="ellipse">
            <a:avLst/>
          </a:prstGeom>
          <a:ln>
            <a:noFill/>
          </a:ln>
          <a:effectLst>
            <a:outerShdw blurRad="1270000" dist="508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BC32ED-F23E-41CB-8425-18A0C6F1C9E6}"/>
              </a:ext>
            </a:extLst>
          </p:cNvPr>
          <p:cNvGrpSpPr/>
          <p:nvPr/>
        </p:nvGrpSpPr>
        <p:grpSpPr>
          <a:xfrm>
            <a:off x="6210155" y="5031304"/>
            <a:ext cx="1079786" cy="495215"/>
            <a:chOff x="1194460" y="11229806"/>
            <a:chExt cx="2928388" cy="134302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C6A7B6C-E0AC-45D0-A797-8CA55429956B}"/>
                </a:ext>
              </a:extLst>
            </p:cNvPr>
            <p:cNvSpPr/>
            <p:nvPr/>
          </p:nvSpPr>
          <p:spPr>
            <a:xfrm rot="5400000">
              <a:off x="1987141" y="10437125"/>
              <a:ext cx="1343026" cy="2928388"/>
            </a:xfrm>
            <a:custGeom>
              <a:avLst/>
              <a:gdLst>
                <a:gd name="connsiteX0" fmla="*/ 0 w 1343026"/>
                <a:gd name="connsiteY0" fmla="*/ 2256875 h 2928388"/>
                <a:gd name="connsiteX1" fmla="*/ 410130 w 1343026"/>
                <a:gd name="connsiteY1" fmla="*/ 1638133 h 2928388"/>
                <a:gd name="connsiteX2" fmla="*/ 485879 w 1343026"/>
                <a:gd name="connsiteY2" fmla="*/ 1614619 h 2928388"/>
                <a:gd name="connsiteX3" fmla="*/ 485879 w 1343026"/>
                <a:gd name="connsiteY3" fmla="*/ 878644 h 2928388"/>
                <a:gd name="connsiteX4" fmla="*/ 358213 w 1343026"/>
                <a:gd name="connsiteY4" fmla="*/ 878644 h 2928388"/>
                <a:gd name="connsiteX5" fmla="*/ 172581 w 1343026"/>
                <a:gd name="connsiteY5" fmla="*/ 693011 h 2928388"/>
                <a:gd name="connsiteX6" fmla="*/ 358214 w 1343026"/>
                <a:gd name="connsiteY6" fmla="*/ 507378 h 2928388"/>
                <a:gd name="connsiteX7" fmla="*/ 485879 w 1343026"/>
                <a:gd name="connsiteY7" fmla="*/ 507378 h 2928388"/>
                <a:gd name="connsiteX8" fmla="*/ 485879 w 1343026"/>
                <a:gd name="connsiteY8" fmla="*/ 371266 h 2928388"/>
                <a:gd name="connsiteX9" fmla="*/ 192998 w 1343026"/>
                <a:gd name="connsiteY9" fmla="*/ 371266 h 2928388"/>
                <a:gd name="connsiteX10" fmla="*/ 7365 w 1343026"/>
                <a:gd name="connsiteY10" fmla="*/ 185633 h 2928388"/>
                <a:gd name="connsiteX11" fmla="*/ 192998 w 1343026"/>
                <a:gd name="connsiteY11" fmla="*/ 0 h 2928388"/>
                <a:gd name="connsiteX12" fmla="*/ 671512 w 1343026"/>
                <a:gd name="connsiteY12" fmla="*/ 0 h 2928388"/>
                <a:gd name="connsiteX13" fmla="*/ 857145 w 1343026"/>
                <a:gd name="connsiteY13" fmla="*/ 185633 h 2928388"/>
                <a:gd name="connsiteX14" fmla="*/ 857145 w 1343026"/>
                <a:gd name="connsiteY14" fmla="*/ 1614618 h 2928388"/>
                <a:gd name="connsiteX15" fmla="*/ 932896 w 1343026"/>
                <a:gd name="connsiteY15" fmla="*/ 1638133 h 2928388"/>
                <a:gd name="connsiteX16" fmla="*/ 1343026 w 1343026"/>
                <a:gd name="connsiteY16" fmla="*/ 2256875 h 2928388"/>
                <a:gd name="connsiteX17" fmla="*/ 671513 w 1343026"/>
                <a:gd name="connsiteY17" fmla="*/ 2928388 h 2928388"/>
                <a:gd name="connsiteX18" fmla="*/ 0 w 1343026"/>
                <a:gd name="connsiteY18" fmla="*/ 2256875 h 292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3026" h="2928388">
                  <a:moveTo>
                    <a:pt x="0" y="2256875"/>
                  </a:moveTo>
                  <a:cubicBezTo>
                    <a:pt x="0" y="1978726"/>
                    <a:pt x="169114" y="1740074"/>
                    <a:pt x="410130" y="1638133"/>
                  </a:cubicBezTo>
                  <a:lnTo>
                    <a:pt x="485879" y="1614619"/>
                  </a:lnTo>
                  <a:lnTo>
                    <a:pt x="485879" y="878644"/>
                  </a:lnTo>
                  <a:lnTo>
                    <a:pt x="358213" y="878644"/>
                  </a:lnTo>
                  <a:cubicBezTo>
                    <a:pt x="255691" y="878644"/>
                    <a:pt x="172581" y="795533"/>
                    <a:pt x="172581" y="693011"/>
                  </a:cubicBezTo>
                  <a:cubicBezTo>
                    <a:pt x="172581" y="590489"/>
                    <a:pt x="255692" y="507378"/>
                    <a:pt x="358214" y="507378"/>
                  </a:cubicBezTo>
                  <a:lnTo>
                    <a:pt x="485879" y="507378"/>
                  </a:lnTo>
                  <a:lnTo>
                    <a:pt x="485879" y="371266"/>
                  </a:lnTo>
                  <a:lnTo>
                    <a:pt x="192998" y="371266"/>
                  </a:lnTo>
                  <a:cubicBezTo>
                    <a:pt x="90476" y="371266"/>
                    <a:pt x="7365" y="288155"/>
                    <a:pt x="7365" y="185633"/>
                  </a:cubicBezTo>
                  <a:cubicBezTo>
                    <a:pt x="7365" y="83111"/>
                    <a:pt x="90476" y="0"/>
                    <a:pt x="192998" y="0"/>
                  </a:cubicBezTo>
                  <a:lnTo>
                    <a:pt x="671512" y="0"/>
                  </a:lnTo>
                  <a:cubicBezTo>
                    <a:pt x="774034" y="0"/>
                    <a:pt x="857145" y="83111"/>
                    <a:pt x="857145" y="185633"/>
                  </a:cubicBezTo>
                  <a:lnTo>
                    <a:pt x="857145" y="1614618"/>
                  </a:lnTo>
                  <a:lnTo>
                    <a:pt x="932896" y="1638133"/>
                  </a:lnTo>
                  <a:cubicBezTo>
                    <a:pt x="1173912" y="1740074"/>
                    <a:pt x="1343026" y="1978726"/>
                    <a:pt x="1343026" y="2256875"/>
                  </a:cubicBezTo>
                  <a:cubicBezTo>
                    <a:pt x="1343026" y="2627741"/>
                    <a:pt x="1042379" y="2928388"/>
                    <a:pt x="671513" y="2928388"/>
                  </a:cubicBezTo>
                  <a:cubicBezTo>
                    <a:pt x="300647" y="2928388"/>
                    <a:pt x="0" y="2627741"/>
                    <a:pt x="0" y="22568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51" name="Группа 16">
              <a:extLst>
                <a:ext uri="{FF2B5EF4-FFF2-40B4-BE49-F238E27FC236}">
                  <a16:creationId xmlns:a16="http://schemas.microsoft.com/office/drawing/2014/main" id="{0D647970-F5B8-4E5A-AEA7-97DDB59E6D68}"/>
                </a:ext>
              </a:extLst>
            </p:cNvPr>
            <p:cNvGrpSpPr/>
            <p:nvPr/>
          </p:nvGrpSpPr>
          <p:grpSpPr>
            <a:xfrm>
              <a:off x="1491040" y="11527622"/>
              <a:ext cx="738128" cy="747394"/>
              <a:chOff x="5842001" y="3186113"/>
              <a:chExt cx="2655888" cy="2689225"/>
            </a:xfrm>
            <a:solidFill>
              <a:schemeClr val="bg1"/>
            </a:solidFill>
          </p:grpSpPr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A308A3C0-271E-422D-BD8F-7CEE71A2E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176" y="4203701"/>
                <a:ext cx="354013" cy="220663"/>
              </a:xfrm>
              <a:custGeom>
                <a:avLst/>
                <a:gdLst>
                  <a:gd name="T0" fmla="*/ 0 w 445"/>
                  <a:gd name="T1" fmla="*/ 0 h 279"/>
                  <a:gd name="T2" fmla="*/ 357 w 445"/>
                  <a:gd name="T3" fmla="*/ 0 h 279"/>
                  <a:gd name="T4" fmla="*/ 359 w 445"/>
                  <a:gd name="T5" fmla="*/ 0 h 279"/>
                  <a:gd name="T6" fmla="*/ 364 w 445"/>
                  <a:gd name="T7" fmla="*/ 0 h 279"/>
                  <a:gd name="T8" fmla="*/ 370 w 445"/>
                  <a:gd name="T9" fmla="*/ 1 h 279"/>
                  <a:gd name="T10" fmla="*/ 377 w 445"/>
                  <a:gd name="T11" fmla="*/ 4 h 279"/>
                  <a:gd name="T12" fmla="*/ 387 w 445"/>
                  <a:gd name="T13" fmla="*/ 8 h 279"/>
                  <a:gd name="T14" fmla="*/ 396 w 445"/>
                  <a:gd name="T15" fmla="*/ 13 h 279"/>
                  <a:gd name="T16" fmla="*/ 407 w 445"/>
                  <a:gd name="T17" fmla="*/ 20 h 279"/>
                  <a:gd name="T18" fmla="*/ 416 w 445"/>
                  <a:gd name="T19" fmla="*/ 30 h 279"/>
                  <a:gd name="T20" fmla="*/ 425 w 445"/>
                  <a:gd name="T21" fmla="*/ 44 h 279"/>
                  <a:gd name="T22" fmla="*/ 433 w 445"/>
                  <a:gd name="T23" fmla="*/ 59 h 279"/>
                  <a:gd name="T24" fmla="*/ 439 w 445"/>
                  <a:gd name="T25" fmla="*/ 79 h 279"/>
                  <a:gd name="T26" fmla="*/ 443 w 445"/>
                  <a:gd name="T27" fmla="*/ 102 h 279"/>
                  <a:gd name="T28" fmla="*/ 445 w 445"/>
                  <a:gd name="T29" fmla="*/ 129 h 279"/>
                  <a:gd name="T30" fmla="*/ 443 w 445"/>
                  <a:gd name="T31" fmla="*/ 162 h 279"/>
                  <a:gd name="T32" fmla="*/ 440 w 445"/>
                  <a:gd name="T33" fmla="*/ 190 h 279"/>
                  <a:gd name="T34" fmla="*/ 435 w 445"/>
                  <a:gd name="T35" fmla="*/ 213 h 279"/>
                  <a:gd name="T36" fmla="*/ 426 w 445"/>
                  <a:gd name="T37" fmla="*/ 232 h 279"/>
                  <a:gd name="T38" fmla="*/ 417 w 445"/>
                  <a:gd name="T39" fmla="*/ 247 h 279"/>
                  <a:gd name="T40" fmla="*/ 407 w 445"/>
                  <a:gd name="T41" fmla="*/ 258 h 279"/>
                  <a:gd name="T42" fmla="*/ 394 w 445"/>
                  <a:gd name="T43" fmla="*/ 266 h 279"/>
                  <a:gd name="T44" fmla="*/ 380 w 445"/>
                  <a:gd name="T45" fmla="*/ 272 h 279"/>
                  <a:gd name="T46" fmla="*/ 366 w 445"/>
                  <a:gd name="T47" fmla="*/ 276 h 279"/>
                  <a:gd name="T48" fmla="*/ 351 w 445"/>
                  <a:gd name="T49" fmla="*/ 278 h 279"/>
                  <a:gd name="T50" fmla="*/ 335 w 445"/>
                  <a:gd name="T51" fmla="*/ 279 h 279"/>
                  <a:gd name="T52" fmla="*/ 0 w 445"/>
                  <a:gd name="T53" fmla="*/ 279 h 279"/>
                  <a:gd name="T54" fmla="*/ 0 w 445"/>
                  <a:gd name="T55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45" h="279">
                    <a:moveTo>
                      <a:pt x="0" y="0"/>
                    </a:moveTo>
                    <a:lnTo>
                      <a:pt x="357" y="0"/>
                    </a:lnTo>
                    <a:lnTo>
                      <a:pt x="359" y="0"/>
                    </a:lnTo>
                    <a:lnTo>
                      <a:pt x="364" y="0"/>
                    </a:lnTo>
                    <a:lnTo>
                      <a:pt x="370" y="1"/>
                    </a:lnTo>
                    <a:lnTo>
                      <a:pt x="377" y="4"/>
                    </a:lnTo>
                    <a:lnTo>
                      <a:pt x="387" y="8"/>
                    </a:lnTo>
                    <a:lnTo>
                      <a:pt x="396" y="13"/>
                    </a:lnTo>
                    <a:lnTo>
                      <a:pt x="407" y="20"/>
                    </a:lnTo>
                    <a:lnTo>
                      <a:pt x="416" y="30"/>
                    </a:lnTo>
                    <a:lnTo>
                      <a:pt x="425" y="44"/>
                    </a:lnTo>
                    <a:lnTo>
                      <a:pt x="433" y="59"/>
                    </a:lnTo>
                    <a:lnTo>
                      <a:pt x="439" y="79"/>
                    </a:lnTo>
                    <a:lnTo>
                      <a:pt x="443" y="102"/>
                    </a:lnTo>
                    <a:lnTo>
                      <a:pt x="445" y="129"/>
                    </a:lnTo>
                    <a:lnTo>
                      <a:pt x="443" y="162"/>
                    </a:lnTo>
                    <a:lnTo>
                      <a:pt x="440" y="190"/>
                    </a:lnTo>
                    <a:lnTo>
                      <a:pt x="435" y="213"/>
                    </a:lnTo>
                    <a:lnTo>
                      <a:pt x="426" y="232"/>
                    </a:lnTo>
                    <a:lnTo>
                      <a:pt x="417" y="247"/>
                    </a:lnTo>
                    <a:lnTo>
                      <a:pt x="407" y="258"/>
                    </a:lnTo>
                    <a:lnTo>
                      <a:pt x="394" y="266"/>
                    </a:lnTo>
                    <a:lnTo>
                      <a:pt x="380" y="272"/>
                    </a:lnTo>
                    <a:lnTo>
                      <a:pt x="366" y="276"/>
                    </a:lnTo>
                    <a:lnTo>
                      <a:pt x="351" y="278"/>
                    </a:lnTo>
                    <a:lnTo>
                      <a:pt x="335" y="279"/>
                    </a:lnTo>
                    <a:lnTo>
                      <a:pt x="0" y="2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id="{89099B0F-B54D-4A50-B765-BCD96102E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4424363"/>
                <a:ext cx="322263" cy="152400"/>
              </a:xfrm>
              <a:custGeom>
                <a:avLst/>
                <a:gdLst>
                  <a:gd name="T0" fmla="*/ 217 w 405"/>
                  <a:gd name="T1" fmla="*/ 0 h 192"/>
                  <a:gd name="T2" fmla="*/ 248 w 405"/>
                  <a:gd name="T3" fmla="*/ 2 h 192"/>
                  <a:gd name="T4" fmla="*/ 277 w 405"/>
                  <a:gd name="T5" fmla="*/ 7 h 192"/>
                  <a:gd name="T6" fmla="*/ 301 w 405"/>
                  <a:gd name="T7" fmla="*/ 16 h 192"/>
                  <a:gd name="T8" fmla="*/ 322 w 405"/>
                  <a:gd name="T9" fmla="*/ 26 h 192"/>
                  <a:gd name="T10" fmla="*/ 340 w 405"/>
                  <a:gd name="T11" fmla="*/ 40 h 192"/>
                  <a:gd name="T12" fmla="*/ 355 w 405"/>
                  <a:gd name="T13" fmla="*/ 54 h 192"/>
                  <a:gd name="T14" fmla="*/ 368 w 405"/>
                  <a:gd name="T15" fmla="*/ 71 h 192"/>
                  <a:gd name="T16" fmla="*/ 378 w 405"/>
                  <a:gd name="T17" fmla="*/ 87 h 192"/>
                  <a:gd name="T18" fmla="*/ 386 w 405"/>
                  <a:gd name="T19" fmla="*/ 104 h 192"/>
                  <a:gd name="T20" fmla="*/ 393 w 405"/>
                  <a:gd name="T21" fmla="*/ 121 h 192"/>
                  <a:gd name="T22" fmla="*/ 397 w 405"/>
                  <a:gd name="T23" fmla="*/ 136 h 192"/>
                  <a:gd name="T24" fmla="*/ 401 w 405"/>
                  <a:gd name="T25" fmla="*/ 151 h 192"/>
                  <a:gd name="T26" fmla="*/ 403 w 405"/>
                  <a:gd name="T27" fmla="*/ 164 h 192"/>
                  <a:gd name="T28" fmla="*/ 404 w 405"/>
                  <a:gd name="T29" fmla="*/ 176 h 192"/>
                  <a:gd name="T30" fmla="*/ 404 w 405"/>
                  <a:gd name="T31" fmla="*/ 184 h 192"/>
                  <a:gd name="T32" fmla="*/ 405 w 405"/>
                  <a:gd name="T33" fmla="*/ 189 h 192"/>
                  <a:gd name="T34" fmla="*/ 405 w 405"/>
                  <a:gd name="T35" fmla="*/ 192 h 192"/>
                  <a:gd name="T36" fmla="*/ 0 w 405"/>
                  <a:gd name="T37" fmla="*/ 192 h 192"/>
                  <a:gd name="T38" fmla="*/ 1 w 405"/>
                  <a:gd name="T39" fmla="*/ 189 h 192"/>
                  <a:gd name="T40" fmla="*/ 2 w 405"/>
                  <a:gd name="T41" fmla="*/ 183 h 192"/>
                  <a:gd name="T42" fmla="*/ 5 w 405"/>
                  <a:gd name="T43" fmla="*/ 174 h 192"/>
                  <a:gd name="T44" fmla="*/ 8 w 405"/>
                  <a:gd name="T45" fmla="*/ 162 h 192"/>
                  <a:gd name="T46" fmla="*/ 13 w 405"/>
                  <a:gd name="T47" fmla="*/ 147 h 192"/>
                  <a:gd name="T48" fmla="*/ 19 w 405"/>
                  <a:gd name="T49" fmla="*/ 131 h 192"/>
                  <a:gd name="T50" fmla="*/ 28 w 405"/>
                  <a:gd name="T51" fmla="*/ 113 h 192"/>
                  <a:gd name="T52" fmla="*/ 38 w 405"/>
                  <a:gd name="T53" fmla="*/ 95 h 192"/>
                  <a:gd name="T54" fmla="*/ 51 w 405"/>
                  <a:gd name="T55" fmla="*/ 77 h 192"/>
                  <a:gd name="T56" fmla="*/ 65 w 405"/>
                  <a:gd name="T57" fmla="*/ 60 h 192"/>
                  <a:gd name="T58" fmla="*/ 83 w 405"/>
                  <a:gd name="T59" fmla="*/ 44 h 192"/>
                  <a:gd name="T60" fmla="*/ 103 w 405"/>
                  <a:gd name="T61" fmla="*/ 29 h 192"/>
                  <a:gd name="T62" fmla="*/ 127 w 405"/>
                  <a:gd name="T63" fmla="*/ 17 h 192"/>
                  <a:gd name="T64" fmla="*/ 153 w 405"/>
                  <a:gd name="T65" fmla="*/ 8 h 192"/>
                  <a:gd name="T66" fmla="*/ 183 w 405"/>
                  <a:gd name="T67" fmla="*/ 2 h 192"/>
                  <a:gd name="T68" fmla="*/ 217 w 405"/>
                  <a:gd name="T6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5" h="192">
                    <a:moveTo>
                      <a:pt x="217" y="0"/>
                    </a:moveTo>
                    <a:lnTo>
                      <a:pt x="248" y="2"/>
                    </a:lnTo>
                    <a:lnTo>
                      <a:pt x="277" y="7"/>
                    </a:lnTo>
                    <a:lnTo>
                      <a:pt x="301" y="16"/>
                    </a:lnTo>
                    <a:lnTo>
                      <a:pt x="322" y="26"/>
                    </a:lnTo>
                    <a:lnTo>
                      <a:pt x="340" y="40"/>
                    </a:lnTo>
                    <a:lnTo>
                      <a:pt x="355" y="54"/>
                    </a:lnTo>
                    <a:lnTo>
                      <a:pt x="368" y="71"/>
                    </a:lnTo>
                    <a:lnTo>
                      <a:pt x="378" y="87"/>
                    </a:lnTo>
                    <a:lnTo>
                      <a:pt x="386" y="104"/>
                    </a:lnTo>
                    <a:lnTo>
                      <a:pt x="393" y="121"/>
                    </a:lnTo>
                    <a:lnTo>
                      <a:pt x="397" y="136"/>
                    </a:lnTo>
                    <a:lnTo>
                      <a:pt x="401" y="151"/>
                    </a:lnTo>
                    <a:lnTo>
                      <a:pt x="403" y="164"/>
                    </a:lnTo>
                    <a:lnTo>
                      <a:pt x="404" y="176"/>
                    </a:lnTo>
                    <a:lnTo>
                      <a:pt x="404" y="184"/>
                    </a:lnTo>
                    <a:lnTo>
                      <a:pt x="405" y="189"/>
                    </a:lnTo>
                    <a:lnTo>
                      <a:pt x="405" y="192"/>
                    </a:lnTo>
                    <a:lnTo>
                      <a:pt x="0" y="192"/>
                    </a:lnTo>
                    <a:lnTo>
                      <a:pt x="1" y="189"/>
                    </a:lnTo>
                    <a:lnTo>
                      <a:pt x="2" y="183"/>
                    </a:lnTo>
                    <a:lnTo>
                      <a:pt x="5" y="174"/>
                    </a:lnTo>
                    <a:lnTo>
                      <a:pt x="8" y="162"/>
                    </a:lnTo>
                    <a:lnTo>
                      <a:pt x="13" y="147"/>
                    </a:lnTo>
                    <a:lnTo>
                      <a:pt x="19" y="131"/>
                    </a:lnTo>
                    <a:lnTo>
                      <a:pt x="28" y="113"/>
                    </a:lnTo>
                    <a:lnTo>
                      <a:pt x="38" y="95"/>
                    </a:lnTo>
                    <a:lnTo>
                      <a:pt x="51" y="77"/>
                    </a:lnTo>
                    <a:lnTo>
                      <a:pt x="65" y="60"/>
                    </a:lnTo>
                    <a:lnTo>
                      <a:pt x="83" y="44"/>
                    </a:lnTo>
                    <a:lnTo>
                      <a:pt x="103" y="29"/>
                    </a:lnTo>
                    <a:lnTo>
                      <a:pt x="127" y="17"/>
                    </a:lnTo>
                    <a:lnTo>
                      <a:pt x="153" y="8"/>
                    </a:lnTo>
                    <a:lnTo>
                      <a:pt x="183" y="2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969189C6-20D6-41BB-8043-39C3C4C00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176" y="4576763"/>
                <a:ext cx="387350" cy="265113"/>
              </a:xfrm>
              <a:custGeom>
                <a:avLst/>
                <a:gdLst>
                  <a:gd name="T0" fmla="*/ 0 w 487"/>
                  <a:gd name="T1" fmla="*/ 0 h 333"/>
                  <a:gd name="T2" fmla="*/ 357 w 487"/>
                  <a:gd name="T3" fmla="*/ 0 h 333"/>
                  <a:gd name="T4" fmla="*/ 359 w 487"/>
                  <a:gd name="T5" fmla="*/ 0 h 333"/>
                  <a:gd name="T6" fmla="*/ 364 w 487"/>
                  <a:gd name="T7" fmla="*/ 0 h 333"/>
                  <a:gd name="T8" fmla="*/ 371 w 487"/>
                  <a:gd name="T9" fmla="*/ 1 h 333"/>
                  <a:gd name="T10" fmla="*/ 380 w 487"/>
                  <a:gd name="T11" fmla="*/ 3 h 333"/>
                  <a:gd name="T12" fmla="*/ 391 w 487"/>
                  <a:gd name="T13" fmla="*/ 5 h 333"/>
                  <a:gd name="T14" fmla="*/ 403 w 487"/>
                  <a:gd name="T15" fmla="*/ 10 h 333"/>
                  <a:gd name="T16" fmla="*/ 416 w 487"/>
                  <a:gd name="T17" fmla="*/ 16 h 333"/>
                  <a:gd name="T18" fmla="*/ 430 w 487"/>
                  <a:gd name="T19" fmla="*/ 25 h 333"/>
                  <a:gd name="T20" fmla="*/ 442 w 487"/>
                  <a:gd name="T21" fmla="*/ 36 h 333"/>
                  <a:gd name="T22" fmla="*/ 454 w 487"/>
                  <a:gd name="T23" fmla="*/ 49 h 333"/>
                  <a:gd name="T24" fmla="*/ 465 w 487"/>
                  <a:gd name="T25" fmla="*/ 66 h 333"/>
                  <a:gd name="T26" fmla="*/ 475 w 487"/>
                  <a:gd name="T27" fmla="*/ 86 h 333"/>
                  <a:gd name="T28" fmla="*/ 481 w 487"/>
                  <a:gd name="T29" fmla="*/ 111 h 333"/>
                  <a:gd name="T30" fmla="*/ 486 w 487"/>
                  <a:gd name="T31" fmla="*/ 138 h 333"/>
                  <a:gd name="T32" fmla="*/ 487 w 487"/>
                  <a:gd name="T33" fmla="*/ 170 h 333"/>
                  <a:gd name="T34" fmla="*/ 486 w 487"/>
                  <a:gd name="T35" fmla="*/ 202 h 333"/>
                  <a:gd name="T36" fmla="*/ 481 w 487"/>
                  <a:gd name="T37" fmla="*/ 229 h 333"/>
                  <a:gd name="T38" fmla="*/ 474 w 487"/>
                  <a:gd name="T39" fmla="*/ 252 h 333"/>
                  <a:gd name="T40" fmla="*/ 464 w 487"/>
                  <a:gd name="T41" fmla="*/ 272 h 333"/>
                  <a:gd name="T42" fmla="*/ 453 w 487"/>
                  <a:gd name="T43" fmla="*/ 288 h 333"/>
                  <a:gd name="T44" fmla="*/ 440 w 487"/>
                  <a:gd name="T45" fmla="*/ 300 h 333"/>
                  <a:gd name="T46" fmla="*/ 425 w 487"/>
                  <a:gd name="T47" fmla="*/ 311 h 333"/>
                  <a:gd name="T48" fmla="*/ 411 w 487"/>
                  <a:gd name="T49" fmla="*/ 318 h 333"/>
                  <a:gd name="T50" fmla="*/ 395 w 487"/>
                  <a:gd name="T51" fmla="*/ 325 h 333"/>
                  <a:gd name="T52" fmla="*/ 380 w 487"/>
                  <a:gd name="T53" fmla="*/ 328 h 333"/>
                  <a:gd name="T54" fmla="*/ 366 w 487"/>
                  <a:gd name="T55" fmla="*/ 331 h 333"/>
                  <a:gd name="T56" fmla="*/ 352 w 487"/>
                  <a:gd name="T57" fmla="*/ 332 h 333"/>
                  <a:gd name="T58" fmla="*/ 340 w 487"/>
                  <a:gd name="T59" fmla="*/ 333 h 333"/>
                  <a:gd name="T60" fmla="*/ 0 w 487"/>
                  <a:gd name="T61" fmla="*/ 333 h 333"/>
                  <a:gd name="T62" fmla="*/ 0 w 487"/>
                  <a:gd name="T63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7" h="333">
                    <a:moveTo>
                      <a:pt x="0" y="0"/>
                    </a:moveTo>
                    <a:lnTo>
                      <a:pt x="357" y="0"/>
                    </a:lnTo>
                    <a:lnTo>
                      <a:pt x="359" y="0"/>
                    </a:lnTo>
                    <a:lnTo>
                      <a:pt x="364" y="0"/>
                    </a:lnTo>
                    <a:lnTo>
                      <a:pt x="371" y="1"/>
                    </a:lnTo>
                    <a:lnTo>
                      <a:pt x="380" y="3"/>
                    </a:lnTo>
                    <a:lnTo>
                      <a:pt x="391" y="5"/>
                    </a:lnTo>
                    <a:lnTo>
                      <a:pt x="403" y="10"/>
                    </a:lnTo>
                    <a:lnTo>
                      <a:pt x="416" y="16"/>
                    </a:lnTo>
                    <a:lnTo>
                      <a:pt x="430" y="25"/>
                    </a:lnTo>
                    <a:lnTo>
                      <a:pt x="442" y="36"/>
                    </a:lnTo>
                    <a:lnTo>
                      <a:pt x="454" y="49"/>
                    </a:lnTo>
                    <a:lnTo>
                      <a:pt x="465" y="66"/>
                    </a:lnTo>
                    <a:lnTo>
                      <a:pt x="475" y="86"/>
                    </a:lnTo>
                    <a:lnTo>
                      <a:pt x="481" y="111"/>
                    </a:lnTo>
                    <a:lnTo>
                      <a:pt x="486" y="138"/>
                    </a:lnTo>
                    <a:lnTo>
                      <a:pt x="487" y="170"/>
                    </a:lnTo>
                    <a:lnTo>
                      <a:pt x="486" y="202"/>
                    </a:lnTo>
                    <a:lnTo>
                      <a:pt x="481" y="229"/>
                    </a:lnTo>
                    <a:lnTo>
                      <a:pt x="474" y="252"/>
                    </a:lnTo>
                    <a:lnTo>
                      <a:pt x="464" y="272"/>
                    </a:lnTo>
                    <a:lnTo>
                      <a:pt x="453" y="288"/>
                    </a:lnTo>
                    <a:lnTo>
                      <a:pt x="440" y="300"/>
                    </a:lnTo>
                    <a:lnTo>
                      <a:pt x="425" y="311"/>
                    </a:lnTo>
                    <a:lnTo>
                      <a:pt x="411" y="318"/>
                    </a:lnTo>
                    <a:lnTo>
                      <a:pt x="395" y="325"/>
                    </a:lnTo>
                    <a:lnTo>
                      <a:pt x="380" y="328"/>
                    </a:lnTo>
                    <a:lnTo>
                      <a:pt x="366" y="331"/>
                    </a:lnTo>
                    <a:lnTo>
                      <a:pt x="352" y="332"/>
                    </a:lnTo>
                    <a:lnTo>
                      <a:pt x="340" y="333"/>
                    </a:lnTo>
                    <a:lnTo>
                      <a:pt x="0" y="3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F9D042D6-F963-4C92-B5FF-C072D47EC0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2001" y="3186113"/>
                <a:ext cx="2655888" cy="2689225"/>
              </a:xfrm>
              <a:custGeom>
                <a:avLst/>
                <a:gdLst>
                  <a:gd name="T0" fmla="*/ 2016 w 3345"/>
                  <a:gd name="T1" fmla="*/ 1421 h 3388"/>
                  <a:gd name="T2" fmla="*/ 1859 w 3345"/>
                  <a:gd name="T3" fmla="*/ 1551 h 3388"/>
                  <a:gd name="T4" fmla="*/ 1784 w 3345"/>
                  <a:gd name="T5" fmla="*/ 1708 h 3388"/>
                  <a:gd name="T6" fmla="*/ 1762 w 3345"/>
                  <a:gd name="T7" fmla="*/ 1828 h 3388"/>
                  <a:gd name="T8" fmla="*/ 1760 w 3345"/>
                  <a:gd name="T9" fmla="*/ 1864 h 3388"/>
                  <a:gd name="T10" fmla="*/ 1767 w 3345"/>
                  <a:gd name="T11" fmla="*/ 1957 h 3388"/>
                  <a:gd name="T12" fmla="*/ 1814 w 3345"/>
                  <a:gd name="T13" fmla="*/ 2109 h 3388"/>
                  <a:gd name="T14" fmla="*/ 1939 w 3345"/>
                  <a:gd name="T15" fmla="*/ 2254 h 3388"/>
                  <a:gd name="T16" fmla="*/ 2179 w 3345"/>
                  <a:gd name="T17" fmla="*/ 2331 h 3388"/>
                  <a:gd name="T18" fmla="*/ 2281 w 3345"/>
                  <a:gd name="T19" fmla="*/ 2333 h 3388"/>
                  <a:gd name="T20" fmla="*/ 2418 w 3345"/>
                  <a:gd name="T21" fmla="*/ 2310 h 3388"/>
                  <a:gd name="T22" fmla="*/ 2569 w 3345"/>
                  <a:gd name="T23" fmla="*/ 2226 h 3388"/>
                  <a:gd name="T24" fmla="*/ 2652 w 3345"/>
                  <a:gd name="T25" fmla="*/ 2044 h 3388"/>
                  <a:gd name="T26" fmla="*/ 2436 w 3345"/>
                  <a:gd name="T27" fmla="*/ 2023 h 3388"/>
                  <a:gd name="T28" fmla="*/ 2393 w 3345"/>
                  <a:gd name="T29" fmla="*/ 2094 h 3388"/>
                  <a:gd name="T30" fmla="*/ 2241 w 3345"/>
                  <a:gd name="T31" fmla="*/ 2136 h 3388"/>
                  <a:gd name="T32" fmla="*/ 2190 w 3345"/>
                  <a:gd name="T33" fmla="*/ 2132 h 3388"/>
                  <a:gd name="T34" fmla="*/ 2090 w 3345"/>
                  <a:gd name="T35" fmla="*/ 2087 h 3388"/>
                  <a:gd name="T36" fmla="*/ 2026 w 3345"/>
                  <a:gd name="T37" fmla="*/ 1954 h 3388"/>
                  <a:gd name="T38" fmla="*/ 2665 w 3345"/>
                  <a:gd name="T39" fmla="*/ 1891 h 3388"/>
                  <a:gd name="T40" fmla="*/ 2661 w 3345"/>
                  <a:gd name="T41" fmla="*/ 1771 h 3388"/>
                  <a:gd name="T42" fmla="*/ 2619 w 3345"/>
                  <a:gd name="T43" fmla="*/ 1606 h 3388"/>
                  <a:gd name="T44" fmla="*/ 2504 w 3345"/>
                  <a:gd name="T45" fmla="*/ 1457 h 3388"/>
                  <a:gd name="T46" fmla="*/ 2283 w 3345"/>
                  <a:gd name="T47" fmla="*/ 1380 h 3388"/>
                  <a:gd name="T48" fmla="*/ 1969 w 3345"/>
                  <a:gd name="T49" fmla="*/ 1134 h 3388"/>
                  <a:gd name="T50" fmla="*/ 1337 w 3345"/>
                  <a:gd name="T51" fmla="*/ 2307 h 3388"/>
                  <a:gd name="T52" fmla="*/ 1445 w 3345"/>
                  <a:gd name="T53" fmla="*/ 2291 h 3388"/>
                  <a:gd name="T54" fmla="*/ 1588 w 3345"/>
                  <a:gd name="T55" fmla="*/ 2223 h 3388"/>
                  <a:gd name="T56" fmla="*/ 1695 w 3345"/>
                  <a:gd name="T57" fmla="*/ 2064 h 3388"/>
                  <a:gd name="T58" fmla="*/ 1712 w 3345"/>
                  <a:gd name="T59" fmla="*/ 1922 h 3388"/>
                  <a:gd name="T60" fmla="*/ 1699 w 3345"/>
                  <a:gd name="T61" fmla="*/ 1817 h 3388"/>
                  <a:gd name="T62" fmla="*/ 1635 w 3345"/>
                  <a:gd name="T63" fmla="*/ 1691 h 3388"/>
                  <a:gd name="T64" fmla="*/ 1481 w 3345"/>
                  <a:gd name="T65" fmla="*/ 1630 h 3388"/>
                  <a:gd name="T66" fmla="*/ 1535 w 3345"/>
                  <a:gd name="T67" fmla="*/ 1616 h 3388"/>
                  <a:gd name="T68" fmla="*/ 1630 w 3345"/>
                  <a:gd name="T69" fmla="*/ 1541 h 3388"/>
                  <a:gd name="T70" fmla="*/ 1667 w 3345"/>
                  <a:gd name="T71" fmla="*/ 1347 h 3388"/>
                  <a:gd name="T72" fmla="*/ 1568 w 3345"/>
                  <a:gd name="T73" fmla="*/ 1143 h 3388"/>
                  <a:gd name="T74" fmla="*/ 1362 w 3345"/>
                  <a:gd name="T75" fmla="*/ 1062 h 3388"/>
                  <a:gd name="T76" fmla="*/ 1984 w 3345"/>
                  <a:gd name="T77" fmla="*/ 30 h 3388"/>
                  <a:gd name="T78" fmla="*/ 2545 w 3345"/>
                  <a:gd name="T79" fmla="*/ 249 h 3388"/>
                  <a:gd name="T80" fmla="*/ 2986 w 3345"/>
                  <a:gd name="T81" fmla="*/ 647 h 3388"/>
                  <a:gd name="T82" fmla="*/ 3266 w 3345"/>
                  <a:gd name="T83" fmla="*/ 1179 h 3388"/>
                  <a:gd name="T84" fmla="*/ 3342 w 3345"/>
                  <a:gd name="T85" fmla="*/ 1801 h 3388"/>
                  <a:gd name="T86" fmla="*/ 3193 w 3345"/>
                  <a:gd name="T87" fmla="*/ 2399 h 3388"/>
                  <a:gd name="T88" fmla="*/ 2855 w 3345"/>
                  <a:gd name="T89" fmla="*/ 2891 h 3388"/>
                  <a:gd name="T90" fmla="*/ 2369 w 3345"/>
                  <a:gd name="T91" fmla="*/ 3234 h 3388"/>
                  <a:gd name="T92" fmla="*/ 1779 w 3345"/>
                  <a:gd name="T93" fmla="*/ 3384 h 3388"/>
                  <a:gd name="T94" fmla="*/ 1163 w 3345"/>
                  <a:gd name="T95" fmla="*/ 3308 h 3388"/>
                  <a:gd name="T96" fmla="*/ 638 w 3345"/>
                  <a:gd name="T97" fmla="*/ 3024 h 3388"/>
                  <a:gd name="T98" fmla="*/ 246 w 3345"/>
                  <a:gd name="T99" fmla="*/ 2577 h 3388"/>
                  <a:gd name="T100" fmla="*/ 29 w 3345"/>
                  <a:gd name="T101" fmla="*/ 2010 h 3388"/>
                  <a:gd name="T102" fmla="*/ 29 w 3345"/>
                  <a:gd name="T103" fmla="*/ 1379 h 3388"/>
                  <a:gd name="T104" fmla="*/ 246 w 3345"/>
                  <a:gd name="T105" fmla="*/ 812 h 3388"/>
                  <a:gd name="T106" fmla="*/ 638 w 3345"/>
                  <a:gd name="T107" fmla="*/ 365 h 3388"/>
                  <a:gd name="T108" fmla="*/ 1163 w 3345"/>
                  <a:gd name="T109" fmla="*/ 81 h 3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45" h="3388">
                    <a:moveTo>
                      <a:pt x="2234" y="1378"/>
                    </a:moveTo>
                    <a:lnTo>
                      <a:pt x="2183" y="1380"/>
                    </a:lnTo>
                    <a:lnTo>
                      <a:pt x="2135" y="1385"/>
                    </a:lnTo>
                    <a:lnTo>
                      <a:pt x="2093" y="1394"/>
                    </a:lnTo>
                    <a:lnTo>
                      <a:pt x="2053" y="1406"/>
                    </a:lnTo>
                    <a:lnTo>
                      <a:pt x="2016" y="1421"/>
                    </a:lnTo>
                    <a:lnTo>
                      <a:pt x="1983" y="1438"/>
                    </a:lnTo>
                    <a:lnTo>
                      <a:pt x="1952" y="1458"/>
                    </a:lnTo>
                    <a:lnTo>
                      <a:pt x="1925" y="1479"/>
                    </a:lnTo>
                    <a:lnTo>
                      <a:pt x="1900" y="1501"/>
                    </a:lnTo>
                    <a:lnTo>
                      <a:pt x="1878" y="1526"/>
                    </a:lnTo>
                    <a:lnTo>
                      <a:pt x="1859" y="1551"/>
                    </a:lnTo>
                    <a:lnTo>
                      <a:pt x="1841" y="1578"/>
                    </a:lnTo>
                    <a:lnTo>
                      <a:pt x="1827" y="1604"/>
                    </a:lnTo>
                    <a:lnTo>
                      <a:pt x="1813" y="1631"/>
                    </a:lnTo>
                    <a:lnTo>
                      <a:pt x="1802" y="1657"/>
                    </a:lnTo>
                    <a:lnTo>
                      <a:pt x="1792" y="1683"/>
                    </a:lnTo>
                    <a:lnTo>
                      <a:pt x="1784" y="1708"/>
                    </a:lnTo>
                    <a:lnTo>
                      <a:pt x="1778" y="1732"/>
                    </a:lnTo>
                    <a:lnTo>
                      <a:pt x="1772" y="1756"/>
                    </a:lnTo>
                    <a:lnTo>
                      <a:pt x="1768" y="1777"/>
                    </a:lnTo>
                    <a:lnTo>
                      <a:pt x="1766" y="1796"/>
                    </a:lnTo>
                    <a:lnTo>
                      <a:pt x="1763" y="1814"/>
                    </a:lnTo>
                    <a:lnTo>
                      <a:pt x="1762" y="1828"/>
                    </a:lnTo>
                    <a:lnTo>
                      <a:pt x="1761" y="1840"/>
                    </a:lnTo>
                    <a:lnTo>
                      <a:pt x="1761" y="1849"/>
                    </a:lnTo>
                    <a:lnTo>
                      <a:pt x="1761" y="1854"/>
                    </a:lnTo>
                    <a:lnTo>
                      <a:pt x="1761" y="1856"/>
                    </a:lnTo>
                    <a:lnTo>
                      <a:pt x="1761" y="1858"/>
                    </a:lnTo>
                    <a:lnTo>
                      <a:pt x="1760" y="1864"/>
                    </a:lnTo>
                    <a:lnTo>
                      <a:pt x="1760" y="1873"/>
                    </a:lnTo>
                    <a:lnTo>
                      <a:pt x="1760" y="1885"/>
                    </a:lnTo>
                    <a:lnTo>
                      <a:pt x="1761" y="1900"/>
                    </a:lnTo>
                    <a:lnTo>
                      <a:pt x="1762" y="1917"/>
                    </a:lnTo>
                    <a:lnTo>
                      <a:pt x="1764" y="1936"/>
                    </a:lnTo>
                    <a:lnTo>
                      <a:pt x="1767" y="1957"/>
                    </a:lnTo>
                    <a:lnTo>
                      <a:pt x="1771" y="1980"/>
                    </a:lnTo>
                    <a:lnTo>
                      <a:pt x="1777" y="2005"/>
                    </a:lnTo>
                    <a:lnTo>
                      <a:pt x="1783" y="2029"/>
                    </a:lnTo>
                    <a:lnTo>
                      <a:pt x="1791" y="2056"/>
                    </a:lnTo>
                    <a:lnTo>
                      <a:pt x="1802" y="2082"/>
                    </a:lnTo>
                    <a:lnTo>
                      <a:pt x="1814" y="2109"/>
                    </a:lnTo>
                    <a:lnTo>
                      <a:pt x="1828" y="2135"/>
                    </a:lnTo>
                    <a:lnTo>
                      <a:pt x="1846" y="2160"/>
                    </a:lnTo>
                    <a:lnTo>
                      <a:pt x="1864" y="2186"/>
                    </a:lnTo>
                    <a:lnTo>
                      <a:pt x="1886" y="2210"/>
                    </a:lnTo>
                    <a:lnTo>
                      <a:pt x="1912" y="2232"/>
                    </a:lnTo>
                    <a:lnTo>
                      <a:pt x="1939" y="2254"/>
                    </a:lnTo>
                    <a:lnTo>
                      <a:pt x="1970" y="2273"/>
                    </a:lnTo>
                    <a:lnTo>
                      <a:pt x="2005" y="2291"/>
                    </a:lnTo>
                    <a:lnTo>
                      <a:pt x="2042" y="2306"/>
                    </a:lnTo>
                    <a:lnTo>
                      <a:pt x="2084" y="2317"/>
                    </a:lnTo>
                    <a:lnTo>
                      <a:pt x="2130" y="2326"/>
                    </a:lnTo>
                    <a:lnTo>
                      <a:pt x="2179" y="2331"/>
                    </a:lnTo>
                    <a:lnTo>
                      <a:pt x="2234" y="2333"/>
                    </a:lnTo>
                    <a:lnTo>
                      <a:pt x="2236" y="2333"/>
                    </a:lnTo>
                    <a:lnTo>
                      <a:pt x="2242" y="2333"/>
                    </a:lnTo>
                    <a:lnTo>
                      <a:pt x="2252" y="2334"/>
                    </a:lnTo>
                    <a:lnTo>
                      <a:pt x="2265" y="2333"/>
                    </a:lnTo>
                    <a:lnTo>
                      <a:pt x="2281" y="2333"/>
                    </a:lnTo>
                    <a:lnTo>
                      <a:pt x="2300" y="2332"/>
                    </a:lnTo>
                    <a:lnTo>
                      <a:pt x="2321" y="2330"/>
                    </a:lnTo>
                    <a:lnTo>
                      <a:pt x="2343" y="2327"/>
                    </a:lnTo>
                    <a:lnTo>
                      <a:pt x="2367" y="2322"/>
                    </a:lnTo>
                    <a:lnTo>
                      <a:pt x="2392" y="2317"/>
                    </a:lnTo>
                    <a:lnTo>
                      <a:pt x="2418" y="2310"/>
                    </a:lnTo>
                    <a:lnTo>
                      <a:pt x="2444" y="2301"/>
                    </a:lnTo>
                    <a:lnTo>
                      <a:pt x="2470" y="2291"/>
                    </a:lnTo>
                    <a:lnTo>
                      <a:pt x="2496" y="2278"/>
                    </a:lnTo>
                    <a:lnTo>
                      <a:pt x="2522" y="2263"/>
                    </a:lnTo>
                    <a:lnTo>
                      <a:pt x="2546" y="2246"/>
                    </a:lnTo>
                    <a:lnTo>
                      <a:pt x="2569" y="2226"/>
                    </a:lnTo>
                    <a:lnTo>
                      <a:pt x="2590" y="2204"/>
                    </a:lnTo>
                    <a:lnTo>
                      <a:pt x="2607" y="2178"/>
                    </a:lnTo>
                    <a:lnTo>
                      <a:pt x="2624" y="2150"/>
                    </a:lnTo>
                    <a:lnTo>
                      <a:pt x="2637" y="2118"/>
                    </a:lnTo>
                    <a:lnTo>
                      <a:pt x="2647" y="2083"/>
                    </a:lnTo>
                    <a:lnTo>
                      <a:pt x="2652" y="2044"/>
                    </a:lnTo>
                    <a:lnTo>
                      <a:pt x="2654" y="2002"/>
                    </a:lnTo>
                    <a:lnTo>
                      <a:pt x="2438" y="2002"/>
                    </a:lnTo>
                    <a:lnTo>
                      <a:pt x="2438" y="2004"/>
                    </a:lnTo>
                    <a:lnTo>
                      <a:pt x="2438" y="2008"/>
                    </a:lnTo>
                    <a:lnTo>
                      <a:pt x="2438" y="2014"/>
                    </a:lnTo>
                    <a:lnTo>
                      <a:pt x="2436" y="2023"/>
                    </a:lnTo>
                    <a:lnTo>
                      <a:pt x="2434" y="2033"/>
                    </a:lnTo>
                    <a:lnTo>
                      <a:pt x="2429" y="2044"/>
                    </a:lnTo>
                    <a:lnTo>
                      <a:pt x="2424" y="2057"/>
                    </a:lnTo>
                    <a:lnTo>
                      <a:pt x="2416" y="2069"/>
                    </a:lnTo>
                    <a:lnTo>
                      <a:pt x="2406" y="2081"/>
                    </a:lnTo>
                    <a:lnTo>
                      <a:pt x="2393" y="2094"/>
                    </a:lnTo>
                    <a:lnTo>
                      <a:pt x="2377" y="2104"/>
                    </a:lnTo>
                    <a:lnTo>
                      <a:pt x="2358" y="2115"/>
                    </a:lnTo>
                    <a:lnTo>
                      <a:pt x="2335" y="2123"/>
                    </a:lnTo>
                    <a:lnTo>
                      <a:pt x="2308" y="2130"/>
                    </a:lnTo>
                    <a:lnTo>
                      <a:pt x="2277" y="2134"/>
                    </a:lnTo>
                    <a:lnTo>
                      <a:pt x="2241" y="2136"/>
                    </a:lnTo>
                    <a:lnTo>
                      <a:pt x="2239" y="2136"/>
                    </a:lnTo>
                    <a:lnTo>
                      <a:pt x="2234" y="2136"/>
                    </a:lnTo>
                    <a:lnTo>
                      <a:pt x="2226" y="2136"/>
                    </a:lnTo>
                    <a:lnTo>
                      <a:pt x="2216" y="2135"/>
                    </a:lnTo>
                    <a:lnTo>
                      <a:pt x="2203" y="2134"/>
                    </a:lnTo>
                    <a:lnTo>
                      <a:pt x="2190" y="2132"/>
                    </a:lnTo>
                    <a:lnTo>
                      <a:pt x="2174" y="2129"/>
                    </a:lnTo>
                    <a:lnTo>
                      <a:pt x="2157" y="2124"/>
                    </a:lnTo>
                    <a:lnTo>
                      <a:pt x="2141" y="2118"/>
                    </a:lnTo>
                    <a:lnTo>
                      <a:pt x="2124" y="2110"/>
                    </a:lnTo>
                    <a:lnTo>
                      <a:pt x="2107" y="2100"/>
                    </a:lnTo>
                    <a:lnTo>
                      <a:pt x="2090" y="2087"/>
                    </a:lnTo>
                    <a:lnTo>
                      <a:pt x="2075" y="2072"/>
                    </a:lnTo>
                    <a:lnTo>
                      <a:pt x="2061" y="2056"/>
                    </a:lnTo>
                    <a:lnTo>
                      <a:pt x="2049" y="2034"/>
                    </a:lnTo>
                    <a:lnTo>
                      <a:pt x="2038" y="2011"/>
                    </a:lnTo>
                    <a:lnTo>
                      <a:pt x="2031" y="1985"/>
                    </a:lnTo>
                    <a:lnTo>
                      <a:pt x="2026" y="1954"/>
                    </a:lnTo>
                    <a:lnTo>
                      <a:pt x="2023" y="1919"/>
                    </a:lnTo>
                    <a:lnTo>
                      <a:pt x="2662" y="1919"/>
                    </a:lnTo>
                    <a:lnTo>
                      <a:pt x="2663" y="1917"/>
                    </a:lnTo>
                    <a:lnTo>
                      <a:pt x="2663" y="1911"/>
                    </a:lnTo>
                    <a:lnTo>
                      <a:pt x="2664" y="1903"/>
                    </a:lnTo>
                    <a:lnTo>
                      <a:pt x="2665" y="1891"/>
                    </a:lnTo>
                    <a:lnTo>
                      <a:pt x="2665" y="1876"/>
                    </a:lnTo>
                    <a:lnTo>
                      <a:pt x="2666" y="1858"/>
                    </a:lnTo>
                    <a:lnTo>
                      <a:pt x="2665" y="1839"/>
                    </a:lnTo>
                    <a:lnTo>
                      <a:pt x="2665" y="1818"/>
                    </a:lnTo>
                    <a:lnTo>
                      <a:pt x="2663" y="1795"/>
                    </a:lnTo>
                    <a:lnTo>
                      <a:pt x="2661" y="1771"/>
                    </a:lnTo>
                    <a:lnTo>
                      <a:pt x="2658" y="1744"/>
                    </a:lnTo>
                    <a:lnTo>
                      <a:pt x="2652" y="1718"/>
                    </a:lnTo>
                    <a:lnTo>
                      <a:pt x="2647" y="1690"/>
                    </a:lnTo>
                    <a:lnTo>
                      <a:pt x="2639" y="1662"/>
                    </a:lnTo>
                    <a:lnTo>
                      <a:pt x="2630" y="1634"/>
                    </a:lnTo>
                    <a:lnTo>
                      <a:pt x="2619" y="1606"/>
                    </a:lnTo>
                    <a:lnTo>
                      <a:pt x="2605" y="1579"/>
                    </a:lnTo>
                    <a:lnTo>
                      <a:pt x="2591" y="1552"/>
                    </a:lnTo>
                    <a:lnTo>
                      <a:pt x="2573" y="1527"/>
                    </a:lnTo>
                    <a:lnTo>
                      <a:pt x="2553" y="1501"/>
                    </a:lnTo>
                    <a:lnTo>
                      <a:pt x="2530" y="1478"/>
                    </a:lnTo>
                    <a:lnTo>
                      <a:pt x="2504" y="1457"/>
                    </a:lnTo>
                    <a:lnTo>
                      <a:pt x="2475" y="1438"/>
                    </a:lnTo>
                    <a:lnTo>
                      <a:pt x="2444" y="1420"/>
                    </a:lnTo>
                    <a:lnTo>
                      <a:pt x="2409" y="1406"/>
                    </a:lnTo>
                    <a:lnTo>
                      <a:pt x="2371" y="1393"/>
                    </a:lnTo>
                    <a:lnTo>
                      <a:pt x="2329" y="1385"/>
                    </a:lnTo>
                    <a:lnTo>
                      <a:pt x="2283" y="1380"/>
                    </a:lnTo>
                    <a:lnTo>
                      <a:pt x="2234" y="1378"/>
                    </a:lnTo>
                    <a:close/>
                    <a:moveTo>
                      <a:pt x="1969" y="1134"/>
                    </a:moveTo>
                    <a:lnTo>
                      <a:pt x="1969" y="1287"/>
                    </a:lnTo>
                    <a:lnTo>
                      <a:pt x="2477" y="1287"/>
                    </a:lnTo>
                    <a:lnTo>
                      <a:pt x="2477" y="1134"/>
                    </a:lnTo>
                    <a:lnTo>
                      <a:pt x="1969" y="1134"/>
                    </a:lnTo>
                    <a:close/>
                    <a:moveTo>
                      <a:pt x="680" y="1061"/>
                    </a:moveTo>
                    <a:lnTo>
                      <a:pt x="680" y="2308"/>
                    </a:lnTo>
                    <a:lnTo>
                      <a:pt x="1320" y="2308"/>
                    </a:lnTo>
                    <a:lnTo>
                      <a:pt x="1322" y="2308"/>
                    </a:lnTo>
                    <a:lnTo>
                      <a:pt x="1329" y="2308"/>
                    </a:lnTo>
                    <a:lnTo>
                      <a:pt x="1337" y="2307"/>
                    </a:lnTo>
                    <a:lnTo>
                      <a:pt x="1350" y="2307"/>
                    </a:lnTo>
                    <a:lnTo>
                      <a:pt x="1364" y="2306"/>
                    </a:lnTo>
                    <a:lnTo>
                      <a:pt x="1382" y="2303"/>
                    </a:lnTo>
                    <a:lnTo>
                      <a:pt x="1401" y="2300"/>
                    </a:lnTo>
                    <a:lnTo>
                      <a:pt x="1422" y="2296"/>
                    </a:lnTo>
                    <a:lnTo>
                      <a:pt x="1445" y="2291"/>
                    </a:lnTo>
                    <a:lnTo>
                      <a:pt x="1468" y="2284"/>
                    </a:lnTo>
                    <a:lnTo>
                      <a:pt x="1492" y="2276"/>
                    </a:lnTo>
                    <a:lnTo>
                      <a:pt x="1516" y="2266"/>
                    </a:lnTo>
                    <a:lnTo>
                      <a:pt x="1540" y="2254"/>
                    </a:lnTo>
                    <a:lnTo>
                      <a:pt x="1564" y="2240"/>
                    </a:lnTo>
                    <a:lnTo>
                      <a:pt x="1588" y="2223"/>
                    </a:lnTo>
                    <a:lnTo>
                      <a:pt x="1610" y="2204"/>
                    </a:lnTo>
                    <a:lnTo>
                      <a:pt x="1631" y="2182"/>
                    </a:lnTo>
                    <a:lnTo>
                      <a:pt x="1651" y="2157"/>
                    </a:lnTo>
                    <a:lnTo>
                      <a:pt x="1668" y="2130"/>
                    </a:lnTo>
                    <a:lnTo>
                      <a:pt x="1682" y="2099"/>
                    </a:lnTo>
                    <a:lnTo>
                      <a:pt x="1695" y="2064"/>
                    </a:lnTo>
                    <a:lnTo>
                      <a:pt x="1704" y="2027"/>
                    </a:lnTo>
                    <a:lnTo>
                      <a:pt x="1710" y="1985"/>
                    </a:lnTo>
                    <a:lnTo>
                      <a:pt x="1712" y="1939"/>
                    </a:lnTo>
                    <a:lnTo>
                      <a:pt x="1712" y="1937"/>
                    </a:lnTo>
                    <a:lnTo>
                      <a:pt x="1712" y="1932"/>
                    </a:lnTo>
                    <a:lnTo>
                      <a:pt x="1712" y="1922"/>
                    </a:lnTo>
                    <a:lnTo>
                      <a:pt x="1712" y="1910"/>
                    </a:lnTo>
                    <a:lnTo>
                      <a:pt x="1711" y="1895"/>
                    </a:lnTo>
                    <a:lnTo>
                      <a:pt x="1710" y="1878"/>
                    </a:lnTo>
                    <a:lnTo>
                      <a:pt x="1707" y="1860"/>
                    </a:lnTo>
                    <a:lnTo>
                      <a:pt x="1703" y="1838"/>
                    </a:lnTo>
                    <a:lnTo>
                      <a:pt x="1699" y="1817"/>
                    </a:lnTo>
                    <a:lnTo>
                      <a:pt x="1693" y="1796"/>
                    </a:lnTo>
                    <a:lnTo>
                      <a:pt x="1686" y="1774"/>
                    </a:lnTo>
                    <a:lnTo>
                      <a:pt x="1676" y="1751"/>
                    </a:lnTo>
                    <a:lnTo>
                      <a:pt x="1665" y="1730"/>
                    </a:lnTo>
                    <a:lnTo>
                      <a:pt x="1651" y="1710"/>
                    </a:lnTo>
                    <a:lnTo>
                      <a:pt x="1635" y="1691"/>
                    </a:lnTo>
                    <a:lnTo>
                      <a:pt x="1618" y="1674"/>
                    </a:lnTo>
                    <a:lnTo>
                      <a:pt x="1596" y="1659"/>
                    </a:lnTo>
                    <a:lnTo>
                      <a:pt x="1573" y="1647"/>
                    </a:lnTo>
                    <a:lnTo>
                      <a:pt x="1545" y="1638"/>
                    </a:lnTo>
                    <a:lnTo>
                      <a:pt x="1515" y="1632"/>
                    </a:lnTo>
                    <a:lnTo>
                      <a:pt x="1481" y="1630"/>
                    </a:lnTo>
                    <a:lnTo>
                      <a:pt x="1484" y="1630"/>
                    </a:lnTo>
                    <a:lnTo>
                      <a:pt x="1489" y="1629"/>
                    </a:lnTo>
                    <a:lnTo>
                      <a:pt x="1497" y="1628"/>
                    </a:lnTo>
                    <a:lnTo>
                      <a:pt x="1508" y="1625"/>
                    </a:lnTo>
                    <a:lnTo>
                      <a:pt x="1520" y="1621"/>
                    </a:lnTo>
                    <a:lnTo>
                      <a:pt x="1535" y="1616"/>
                    </a:lnTo>
                    <a:lnTo>
                      <a:pt x="1551" y="1610"/>
                    </a:lnTo>
                    <a:lnTo>
                      <a:pt x="1567" y="1600"/>
                    </a:lnTo>
                    <a:lnTo>
                      <a:pt x="1584" y="1589"/>
                    </a:lnTo>
                    <a:lnTo>
                      <a:pt x="1600" y="1576"/>
                    </a:lnTo>
                    <a:lnTo>
                      <a:pt x="1615" y="1560"/>
                    </a:lnTo>
                    <a:lnTo>
                      <a:pt x="1630" y="1541"/>
                    </a:lnTo>
                    <a:lnTo>
                      <a:pt x="1643" y="1517"/>
                    </a:lnTo>
                    <a:lnTo>
                      <a:pt x="1654" y="1492"/>
                    </a:lnTo>
                    <a:lnTo>
                      <a:pt x="1663" y="1463"/>
                    </a:lnTo>
                    <a:lnTo>
                      <a:pt x="1668" y="1429"/>
                    </a:lnTo>
                    <a:lnTo>
                      <a:pt x="1670" y="1392"/>
                    </a:lnTo>
                    <a:lnTo>
                      <a:pt x="1667" y="1347"/>
                    </a:lnTo>
                    <a:lnTo>
                      <a:pt x="1660" y="1304"/>
                    </a:lnTo>
                    <a:lnTo>
                      <a:pt x="1649" y="1265"/>
                    </a:lnTo>
                    <a:lnTo>
                      <a:pt x="1634" y="1229"/>
                    </a:lnTo>
                    <a:lnTo>
                      <a:pt x="1615" y="1197"/>
                    </a:lnTo>
                    <a:lnTo>
                      <a:pt x="1593" y="1168"/>
                    </a:lnTo>
                    <a:lnTo>
                      <a:pt x="1568" y="1143"/>
                    </a:lnTo>
                    <a:lnTo>
                      <a:pt x="1540" y="1121"/>
                    </a:lnTo>
                    <a:lnTo>
                      <a:pt x="1509" y="1102"/>
                    </a:lnTo>
                    <a:lnTo>
                      <a:pt x="1475" y="1087"/>
                    </a:lnTo>
                    <a:lnTo>
                      <a:pt x="1439" y="1076"/>
                    </a:lnTo>
                    <a:lnTo>
                      <a:pt x="1401" y="1067"/>
                    </a:lnTo>
                    <a:lnTo>
                      <a:pt x="1362" y="1062"/>
                    </a:lnTo>
                    <a:lnTo>
                      <a:pt x="1320" y="1061"/>
                    </a:lnTo>
                    <a:lnTo>
                      <a:pt x="680" y="1061"/>
                    </a:lnTo>
                    <a:close/>
                    <a:moveTo>
                      <a:pt x="1673" y="0"/>
                    </a:moveTo>
                    <a:lnTo>
                      <a:pt x="1779" y="5"/>
                    </a:lnTo>
                    <a:lnTo>
                      <a:pt x="1882" y="14"/>
                    </a:lnTo>
                    <a:lnTo>
                      <a:pt x="1984" y="30"/>
                    </a:lnTo>
                    <a:lnTo>
                      <a:pt x="2084" y="52"/>
                    </a:lnTo>
                    <a:lnTo>
                      <a:pt x="2181" y="81"/>
                    </a:lnTo>
                    <a:lnTo>
                      <a:pt x="2277" y="115"/>
                    </a:lnTo>
                    <a:lnTo>
                      <a:pt x="2369" y="155"/>
                    </a:lnTo>
                    <a:lnTo>
                      <a:pt x="2459" y="199"/>
                    </a:lnTo>
                    <a:lnTo>
                      <a:pt x="2545" y="249"/>
                    </a:lnTo>
                    <a:lnTo>
                      <a:pt x="2627" y="304"/>
                    </a:lnTo>
                    <a:lnTo>
                      <a:pt x="2707" y="365"/>
                    </a:lnTo>
                    <a:lnTo>
                      <a:pt x="2783" y="428"/>
                    </a:lnTo>
                    <a:lnTo>
                      <a:pt x="2855" y="497"/>
                    </a:lnTo>
                    <a:lnTo>
                      <a:pt x="2922" y="570"/>
                    </a:lnTo>
                    <a:lnTo>
                      <a:pt x="2986" y="647"/>
                    </a:lnTo>
                    <a:lnTo>
                      <a:pt x="3046" y="727"/>
                    </a:lnTo>
                    <a:lnTo>
                      <a:pt x="3100" y="812"/>
                    </a:lnTo>
                    <a:lnTo>
                      <a:pt x="3149" y="899"/>
                    </a:lnTo>
                    <a:lnTo>
                      <a:pt x="3193" y="990"/>
                    </a:lnTo>
                    <a:lnTo>
                      <a:pt x="3233" y="1083"/>
                    </a:lnTo>
                    <a:lnTo>
                      <a:pt x="3266" y="1179"/>
                    </a:lnTo>
                    <a:lnTo>
                      <a:pt x="3295" y="1278"/>
                    </a:lnTo>
                    <a:lnTo>
                      <a:pt x="3317" y="1379"/>
                    </a:lnTo>
                    <a:lnTo>
                      <a:pt x="3332" y="1482"/>
                    </a:lnTo>
                    <a:lnTo>
                      <a:pt x="3342" y="1587"/>
                    </a:lnTo>
                    <a:lnTo>
                      <a:pt x="3345" y="1694"/>
                    </a:lnTo>
                    <a:lnTo>
                      <a:pt x="3342" y="1801"/>
                    </a:lnTo>
                    <a:lnTo>
                      <a:pt x="3332" y="1906"/>
                    </a:lnTo>
                    <a:lnTo>
                      <a:pt x="3317" y="2010"/>
                    </a:lnTo>
                    <a:lnTo>
                      <a:pt x="3295" y="2111"/>
                    </a:lnTo>
                    <a:lnTo>
                      <a:pt x="3266" y="2209"/>
                    </a:lnTo>
                    <a:lnTo>
                      <a:pt x="3233" y="2306"/>
                    </a:lnTo>
                    <a:lnTo>
                      <a:pt x="3193" y="2399"/>
                    </a:lnTo>
                    <a:lnTo>
                      <a:pt x="3149" y="2490"/>
                    </a:lnTo>
                    <a:lnTo>
                      <a:pt x="3100" y="2577"/>
                    </a:lnTo>
                    <a:lnTo>
                      <a:pt x="3046" y="2662"/>
                    </a:lnTo>
                    <a:lnTo>
                      <a:pt x="2986" y="2742"/>
                    </a:lnTo>
                    <a:lnTo>
                      <a:pt x="2922" y="2818"/>
                    </a:lnTo>
                    <a:lnTo>
                      <a:pt x="2855" y="2891"/>
                    </a:lnTo>
                    <a:lnTo>
                      <a:pt x="2783" y="2960"/>
                    </a:lnTo>
                    <a:lnTo>
                      <a:pt x="2707" y="3024"/>
                    </a:lnTo>
                    <a:lnTo>
                      <a:pt x="2627" y="3084"/>
                    </a:lnTo>
                    <a:lnTo>
                      <a:pt x="2545" y="3139"/>
                    </a:lnTo>
                    <a:lnTo>
                      <a:pt x="2459" y="3189"/>
                    </a:lnTo>
                    <a:lnTo>
                      <a:pt x="2369" y="3234"/>
                    </a:lnTo>
                    <a:lnTo>
                      <a:pt x="2277" y="3274"/>
                    </a:lnTo>
                    <a:lnTo>
                      <a:pt x="2181" y="3308"/>
                    </a:lnTo>
                    <a:lnTo>
                      <a:pt x="2084" y="3336"/>
                    </a:lnTo>
                    <a:lnTo>
                      <a:pt x="1984" y="3359"/>
                    </a:lnTo>
                    <a:lnTo>
                      <a:pt x="1882" y="3374"/>
                    </a:lnTo>
                    <a:lnTo>
                      <a:pt x="1779" y="3384"/>
                    </a:lnTo>
                    <a:lnTo>
                      <a:pt x="1673" y="3388"/>
                    </a:lnTo>
                    <a:lnTo>
                      <a:pt x="1567" y="3384"/>
                    </a:lnTo>
                    <a:lnTo>
                      <a:pt x="1463" y="3374"/>
                    </a:lnTo>
                    <a:lnTo>
                      <a:pt x="1361" y="3359"/>
                    </a:lnTo>
                    <a:lnTo>
                      <a:pt x="1262" y="3336"/>
                    </a:lnTo>
                    <a:lnTo>
                      <a:pt x="1163" y="3308"/>
                    </a:lnTo>
                    <a:lnTo>
                      <a:pt x="1069" y="3274"/>
                    </a:lnTo>
                    <a:lnTo>
                      <a:pt x="976" y="3234"/>
                    </a:lnTo>
                    <a:lnTo>
                      <a:pt x="887" y="3189"/>
                    </a:lnTo>
                    <a:lnTo>
                      <a:pt x="800" y="3139"/>
                    </a:lnTo>
                    <a:lnTo>
                      <a:pt x="718" y="3084"/>
                    </a:lnTo>
                    <a:lnTo>
                      <a:pt x="638" y="3024"/>
                    </a:lnTo>
                    <a:lnTo>
                      <a:pt x="563" y="2960"/>
                    </a:lnTo>
                    <a:lnTo>
                      <a:pt x="491" y="2891"/>
                    </a:lnTo>
                    <a:lnTo>
                      <a:pt x="423" y="2818"/>
                    </a:lnTo>
                    <a:lnTo>
                      <a:pt x="359" y="2742"/>
                    </a:lnTo>
                    <a:lnTo>
                      <a:pt x="300" y="2662"/>
                    </a:lnTo>
                    <a:lnTo>
                      <a:pt x="246" y="2577"/>
                    </a:lnTo>
                    <a:lnTo>
                      <a:pt x="197" y="2490"/>
                    </a:lnTo>
                    <a:lnTo>
                      <a:pt x="152" y="2399"/>
                    </a:lnTo>
                    <a:lnTo>
                      <a:pt x="113" y="2306"/>
                    </a:lnTo>
                    <a:lnTo>
                      <a:pt x="79" y="2209"/>
                    </a:lnTo>
                    <a:lnTo>
                      <a:pt x="51" y="2111"/>
                    </a:lnTo>
                    <a:lnTo>
                      <a:pt x="29" y="2010"/>
                    </a:lnTo>
                    <a:lnTo>
                      <a:pt x="14" y="1906"/>
                    </a:lnTo>
                    <a:lnTo>
                      <a:pt x="3" y="1801"/>
                    </a:lnTo>
                    <a:lnTo>
                      <a:pt x="0" y="1694"/>
                    </a:lnTo>
                    <a:lnTo>
                      <a:pt x="3" y="1587"/>
                    </a:lnTo>
                    <a:lnTo>
                      <a:pt x="14" y="1482"/>
                    </a:lnTo>
                    <a:lnTo>
                      <a:pt x="29" y="1379"/>
                    </a:lnTo>
                    <a:lnTo>
                      <a:pt x="51" y="1278"/>
                    </a:lnTo>
                    <a:lnTo>
                      <a:pt x="79" y="1179"/>
                    </a:lnTo>
                    <a:lnTo>
                      <a:pt x="113" y="1083"/>
                    </a:lnTo>
                    <a:lnTo>
                      <a:pt x="152" y="990"/>
                    </a:lnTo>
                    <a:lnTo>
                      <a:pt x="197" y="899"/>
                    </a:lnTo>
                    <a:lnTo>
                      <a:pt x="246" y="812"/>
                    </a:lnTo>
                    <a:lnTo>
                      <a:pt x="300" y="727"/>
                    </a:lnTo>
                    <a:lnTo>
                      <a:pt x="359" y="647"/>
                    </a:lnTo>
                    <a:lnTo>
                      <a:pt x="423" y="570"/>
                    </a:lnTo>
                    <a:lnTo>
                      <a:pt x="491" y="497"/>
                    </a:lnTo>
                    <a:lnTo>
                      <a:pt x="563" y="428"/>
                    </a:lnTo>
                    <a:lnTo>
                      <a:pt x="638" y="365"/>
                    </a:lnTo>
                    <a:lnTo>
                      <a:pt x="718" y="304"/>
                    </a:lnTo>
                    <a:lnTo>
                      <a:pt x="800" y="249"/>
                    </a:lnTo>
                    <a:lnTo>
                      <a:pt x="887" y="199"/>
                    </a:lnTo>
                    <a:lnTo>
                      <a:pt x="976" y="155"/>
                    </a:lnTo>
                    <a:lnTo>
                      <a:pt x="1069" y="115"/>
                    </a:lnTo>
                    <a:lnTo>
                      <a:pt x="1163" y="81"/>
                    </a:lnTo>
                    <a:lnTo>
                      <a:pt x="1262" y="52"/>
                    </a:lnTo>
                    <a:lnTo>
                      <a:pt x="1361" y="30"/>
                    </a:lnTo>
                    <a:lnTo>
                      <a:pt x="1463" y="14"/>
                    </a:lnTo>
                    <a:lnTo>
                      <a:pt x="1567" y="5"/>
                    </a:lnTo>
                    <a:lnTo>
                      <a:pt x="16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10512F-C420-4F61-B610-C802D5EE52E7}"/>
              </a:ext>
            </a:extLst>
          </p:cNvPr>
          <p:cNvGrpSpPr/>
          <p:nvPr/>
        </p:nvGrpSpPr>
        <p:grpSpPr>
          <a:xfrm>
            <a:off x="6703454" y="3797783"/>
            <a:ext cx="1079786" cy="495215"/>
            <a:chOff x="1194460" y="8762443"/>
            <a:chExt cx="2928388" cy="134302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8461B0-4207-424C-800F-1151FB8D962A}"/>
                </a:ext>
              </a:extLst>
            </p:cNvPr>
            <p:cNvSpPr/>
            <p:nvPr/>
          </p:nvSpPr>
          <p:spPr>
            <a:xfrm rot="5400000">
              <a:off x="1987141" y="7969762"/>
              <a:ext cx="1343026" cy="2928388"/>
            </a:xfrm>
            <a:custGeom>
              <a:avLst/>
              <a:gdLst>
                <a:gd name="connsiteX0" fmla="*/ 0 w 1343026"/>
                <a:gd name="connsiteY0" fmla="*/ 2256875 h 2928388"/>
                <a:gd name="connsiteX1" fmla="*/ 410130 w 1343026"/>
                <a:gd name="connsiteY1" fmla="*/ 1638133 h 2928388"/>
                <a:gd name="connsiteX2" fmla="*/ 485879 w 1343026"/>
                <a:gd name="connsiteY2" fmla="*/ 1614619 h 2928388"/>
                <a:gd name="connsiteX3" fmla="*/ 485879 w 1343026"/>
                <a:gd name="connsiteY3" fmla="*/ 878644 h 2928388"/>
                <a:gd name="connsiteX4" fmla="*/ 358213 w 1343026"/>
                <a:gd name="connsiteY4" fmla="*/ 878644 h 2928388"/>
                <a:gd name="connsiteX5" fmla="*/ 172581 w 1343026"/>
                <a:gd name="connsiteY5" fmla="*/ 693011 h 2928388"/>
                <a:gd name="connsiteX6" fmla="*/ 358214 w 1343026"/>
                <a:gd name="connsiteY6" fmla="*/ 507378 h 2928388"/>
                <a:gd name="connsiteX7" fmla="*/ 485879 w 1343026"/>
                <a:gd name="connsiteY7" fmla="*/ 507378 h 2928388"/>
                <a:gd name="connsiteX8" fmla="*/ 485879 w 1343026"/>
                <a:gd name="connsiteY8" fmla="*/ 371266 h 2928388"/>
                <a:gd name="connsiteX9" fmla="*/ 192998 w 1343026"/>
                <a:gd name="connsiteY9" fmla="*/ 371266 h 2928388"/>
                <a:gd name="connsiteX10" fmla="*/ 7365 w 1343026"/>
                <a:gd name="connsiteY10" fmla="*/ 185633 h 2928388"/>
                <a:gd name="connsiteX11" fmla="*/ 192998 w 1343026"/>
                <a:gd name="connsiteY11" fmla="*/ 0 h 2928388"/>
                <a:gd name="connsiteX12" fmla="*/ 671512 w 1343026"/>
                <a:gd name="connsiteY12" fmla="*/ 0 h 2928388"/>
                <a:gd name="connsiteX13" fmla="*/ 857145 w 1343026"/>
                <a:gd name="connsiteY13" fmla="*/ 185633 h 2928388"/>
                <a:gd name="connsiteX14" fmla="*/ 857145 w 1343026"/>
                <a:gd name="connsiteY14" fmla="*/ 1614618 h 2928388"/>
                <a:gd name="connsiteX15" fmla="*/ 932896 w 1343026"/>
                <a:gd name="connsiteY15" fmla="*/ 1638133 h 2928388"/>
                <a:gd name="connsiteX16" fmla="*/ 1343026 w 1343026"/>
                <a:gd name="connsiteY16" fmla="*/ 2256875 h 2928388"/>
                <a:gd name="connsiteX17" fmla="*/ 671513 w 1343026"/>
                <a:gd name="connsiteY17" fmla="*/ 2928388 h 2928388"/>
                <a:gd name="connsiteX18" fmla="*/ 0 w 1343026"/>
                <a:gd name="connsiteY18" fmla="*/ 2256875 h 292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3026" h="2928388">
                  <a:moveTo>
                    <a:pt x="0" y="2256875"/>
                  </a:moveTo>
                  <a:cubicBezTo>
                    <a:pt x="0" y="1978726"/>
                    <a:pt x="169114" y="1740074"/>
                    <a:pt x="410130" y="1638133"/>
                  </a:cubicBezTo>
                  <a:lnTo>
                    <a:pt x="485879" y="1614619"/>
                  </a:lnTo>
                  <a:lnTo>
                    <a:pt x="485879" y="878644"/>
                  </a:lnTo>
                  <a:lnTo>
                    <a:pt x="358213" y="878644"/>
                  </a:lnTo>
                  <a:cubicBezTo>
                    <a:pt x="255691" y="878644"/>
                    <a:pt x="172581" y="795533"/>
                    <a:pt x="172581" y="693011"/>
                  </a:cubicBezTo>
                  <a:cubicBezTo>
                    <a:pt x="172581" y="590489"/>
                    <a:pt x="255692" y="507378"/>
                    <a:pt x="358214" y="507378"/>
                  </a:cubicBezTo>
                  <a:lnTo>
                    <a:pt x="485879" y="507378"/>
                  </a:lnTo>
                  <a:lnTo>
                    <a:pt x="485879" y="371266"/>
                  </a:lnTo>
                  <a:lnTo>
                    <a:pt x="192998" y="371266"/>
                  </a:lnTo>
                  <a:cubicBezTo>
                    <a:pt x="90476" y="371266"/>
                    <a:pt x="7365" y="288155"/>
                    <a:pt x="7365" y="185633"/>
                  </a:cubicBezTo>
                  <a:cubicBezTo>
                    <a:pt x="7365" y="83111"/>
                    <a:pt x="90476" y="0"/>
                    <a:pt x="192998" y="0"/>
                  </a:cubicBezTo>
                  <a:lnTo>
                    <a:pt x="671512" y="0"/>
                  </a:lnTo>
                  <a:cubicBezTo>
                    <a:pt x="774034" y="0"/>
                    <a:pt x="857145" y="83111"/>
                    <a:pt x="857145" y="185633"/>
                  </a:cubicBezTo>
                  <a:lnTo>
                    <a:pt x="857145" y="1614618"/>
                  </a:lnTo>
                  <a:lnTo>
                    <a:pt x="932896" y="1638133"/>
                  </a:lnTo>
                  <a:cubicBezTo>
                    <a:pt x="1173912" y="1740074"/>
                    <a:pt x="1343026" y="1978726"/>
                    <a:pt x="1343026" y="2256875"/>
                  </a:cubicBezTo>
                  <a:cubicBezTo>
                    <a:pt x="1343026" y="2627741"/>
                    <a:pt x="1042379" y="2928388"/>
                    <a:pt x="671513" y="2928388"/>
                  </a:cubicBezTo>
                  <a:cubicBezTo>
                    <a:pt x="300647" y="2928388"/>
                    <a:pt x="0" y="2627741"/>
                    <a:pt x="0" y="2256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41" name="Группа 137">
              <a:extLst>
                <a:ext uri="{FF2B5EF4-FFF2-40B4-BE49-F238E27FC236}">
                  <a16:creationId xmlns:a16="http://schemas.microsoft.com/office/drawing/2014/main" id="{81852E92-A259-4BF2-8A40-15D75C70948D}"/>
                </a:ext>
              </a:extLst>
            </p:cNvPr>
            <p:cNvGrpSpPr/>
            <p:nvPr/>
          </p:nvGrpSpPr>
          <p:grpSpPr>
            <a:xfrm>
              <a:off x="1471265" y="9040195"/>
              <a:ext cx="777678" cy="787522"/>
              <a:chOff x="5843588" y="3170238"/>
              <a:chExt cx="501650" cy="508000"/>
            </a:xfrm>
            <a:solidFill>
              <a:schemeClr val="bg1"/>
            </a:solidFill>
          </p:grpSpPr>
          <p:sp>
            <p:nvSpPr>
              <p:cNvPr id="42" name="Freeform 116">
                <a:extLst>
                  <a:ext uri="{FF2B5EF4-FFF2-40B4-BE49-F238E27FC236}">
                    <a16:creationId xmlns:a16="http://schemas.microsoft.com/office/drawing/2014/main" id="{27BE0723-0804-45DE-B79B-D032F07D6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651" y="3302001"/>
                <a:ext cx="123825" cy="93663"/>
              </a:xfrm>
              <a:custGeom>
                <a:avLst/>
                <a:gdLst>
                  <a:gd name="T0" fmla="*/ 514 w 859"/>
                  <a:gd name="T1" fmla="*/ 0 h 658"/>
                  <a:gd name="T2" fmla="*/ 517 w 859"/>
                  <a:gd name="T3" fmla="*/ 5 h 658"/>
                  <a:gd name="T4" fmla="*/ 525 w 859"/>
                  <a:gd name="T5" fmla="*/ 15 h 658"/>
                  <a:gd name="T6" fmla="*/ 534 w 859"/>
                  <a:gd name="T7" fmla="*/ 28 h 658"/>
                  <a:gd name="T8" fmla="*/ 546 w 859"/>
                  <a:gd name="T9" fmla="*/ 46 h 658"/>
                  <a:gd name="T10" fmla="*/ 562 w 859"/>
                  <a:gd name="T11" fmla="*/ 68 h 658"/>
                  <a:gd name="T12" fmla="*/ 579 w 859"/>
                  <a:gd name="T13" fmla="*/ 92 h 658"/>
                  <a:gd name="T14" fmla="*/ 599 w 859"/>
                  <a:gd name="T15" fmla="*/ 121 h 658"/>
                  <a:gd name="T16" fmla="*/ 619 w 859"/>
                  <a:gd name="T17" fmla="*/ 152 h 658"/>
                  <a:gd name="T18" fmla="*/ 642 w 859"/>
                  <a:gd name="T19" fmla="*/ 187 h 658"/>
                  <a:gd name="T20" fmla="*/ 667 w 859"/>
                  <a:gd name="T21" fmla="*/ 224 h 658"/>
                  <a:gd name="T22" fmla="*/ 692 w 859"/>
                  <a:gd name="T23" fmla="*/ 264 h 658"/>
                  <a:gd name="T24" fmla="*/ 719 w 859"/>
                  <a:gd name="T25" fmla="*/ 305 h 658"/>
                  <a:gd name="T26" fmla="*/ 746 w 859"/>
                  <a:gd name="T27" fmla="*/ 349 h 658"/>
                  <a:gd name="T28" fmla="*/ 775 w 859"/>
                  <a:gd name="T29" fmla="*/ 396 h 658"/>
                  <a:gd name="T30" fmla="*/ 803 w 859"/>
                  <a:gd name="T31" fmla="*/ 444 h 658"/>
                  <a:gd name="T32" fmla="*/ 831 w 859"/>
                  <a:gd name="T33" fmla="*/ 492 h 658"/>
                  <a:gd name="T34" fmla="*/ 859 w 859"/>
                  <a:gd name="T35" fmla="*/ 543 h 658"/>
                  <a:gd name="T36" fmla="*/ 777 w 859"/>
                  <a:gd name="T37" fmla="*/ 565 h 658"/>
                  <a:gd name="T38" fmla="*/ 695 w 859"/>
                  <a:gd name="T39" fmla="*/ 583 h 658"/>
                  <a:gd name="T40" fmla="*/ 616 w 859"/>
                  <a:gd name="T41" fmla="*/ 599 h 658"/>
                  <a:gd name="T42" fmla="*/ 540 w 859"/>
                  <a:gd name="T43" fmla="*/ 612 h 658"/>
                  <a:gd name="T44" fmla="*/ 467 w 859"/>
                  <a:gd name="T45" fmla="*/ 623 h 658"/>
                  <a:gd name="T46" fmla="*/ 398 w 859"/>
                  <a:gd name="T47" fmla="*/ 633 h 658"/>
                  <a:gd name="T48" fmla="*/ 332 w 859"/>
                  <a:gd name="T49" fmla="*/ 641 h 658"/>
                  <a:gd name="T50" fmla="*/ 271 w 859"/>
                  <a:gd name="T51" fmla="*/ 646 h 658"/>
                  <a:gd name="T52" fmla="*/ 215 w 859"/>
                  <a:gd name="T53" fmla="*/ 651 h 658"/>
                  <a:gd name="T54" fmla="*/ 164 w 859"/>
                  <a:gd name="T55" fmla="*/ 654 h 658"/>
                  <a:gd name="T56" fmla="*/ 119 w 859"/>
                  <a:gd name="T57" fmla="*/ 656 h 658"/>
                  <a:gd name="T58" fmla="*/ 81 w 859"/>
                  <a:gd name="T59" fmla="*/ 657 h 658"/>
                  <a:gd name="T60" fmla="*/ 50 w 859"/>
                  <a:gd name="T61" fmla="*/ 658 h 658"/>
                  <a:gd name="T62" fmla="*/ 25 w 859"/>
                  <a:gd name="T63" fmla="*/ 658 h 658"/>
                  <a:gd name="T64" fmla="*/ 8 w 859"/>
                  <a:gd name="T65" fmla="*/ 658 h 658"/>
                  <a:gd name="T66" fmla="*/ 0 w 859"/>
                  <a:gd name="T67" fmla="*/ 658 h 658"/>
                  <a:gd name="T68" fmla="*/ 17 w 859"/>
                  <a:gd name="T69" fmla="*/ 587 h 658"/>
                  <a:gd name="T70" fmla="*/ 40 w 859"/>
                  <a:gd name="T71" fmla="*/ 517 h 658"/>
                  <a:gd name="T72" fmla="*/ 68 w 859"/>
                  <a:gd name="T73" fmla="*/ 449 h 658"/>
                  <a:gd name="T74" fmla="*/ 102 w 859"/>
                  <a:gd name="T75" fmla="*/ 386 h 658"/>
                  <a:gd name="T76" fmla="*/ 140 w 859"/>
                  <a:gd name="T77" fmla="*/ 324 h 658"/>
                  <a:gd name="T78" fmla="*/ 182 w 859"/>
                  <a:gd name="T79" fmla="*/ 266 h 658"/>
                  <a:gd name="T80" fmla="*/ 228 w 859"/>
                  <a:gd name="T81" fmla="*/ 212 h 658"/>
                  <a:gd name="T82" fmla="*/ 278 w 859"/>
                  <a:gd name="T83" fmla="*/ 161 h 658"/>
                  <a:gd name="T84" fmla="*/ 332 w 859"/>
                  <a:gd name="T85" fmla="*/ 114 h 658"/>
                  <a:gd name="T86" fmla="*/ 390 w 859"/>
                  <a:gd name="T87" fmla="*/ 71 h 658"/>
                  <a:gd name="T88" fmla="*/ 450 w 859"/>
                  <a:gd name="T89" fmla="*/ 34 h 658"/>
                  <a:gd name="T90" fmla="*/ 514 w 859"/>
                  <a:gd name="T9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59" h="658">
                    <a:moveTo>
                      <a:pt x="514" y="0"/>
                    </a:moveTo>
                    <a:lnTo>
                      <a:pt x="517" y="5"/>
                    </a:lnTo>
                    <a:lnTo>
                      <a:pt x="525" y="15"/>
                    </a:lnTo>
                    <a:lnTo>
                      <a:pt x="534" y="28"/>
                    </a:lnTo>
                    <a:lnTo>
                      <a:pt x="546" y="46"/>
                    </a:lnTo>
                    <a:lnTo>
                      <a:pt x="562" y="68"/>
                    </a:lnTo>
                    <a:lnTo>
                      <a:pt x="579" y="92"/>
                    </a:lnTo>
                    <a:lnTo>
                      <a:pt x="599" y="121"/>
                    </a:lnTo>
                    <a:lnTo>
                      <a:pt x="619" y="152"/>
                    </a:lnTo>
                    <a:lnTo>
                      <a:pt x="642" y="187"/>
                    </a:lnTo>
                    <a:lnTo>
                      <a:pt x="667" y="224"/>
                    </a:lnTo>
                    <a:lnTo>
                      <a:pt x="692" y="264"/>
                    </a:lnTo>
                    <a:lnTo>
                      <a:pt x="719" y="305"/>
                    </a:lnTo>
                    <a:lnTo>
                      <a:pt x="746" y="349"/>
                    </a:lnTo>
                    <a:lnTo>
                      <a:pt x="775" y="396"/>
                    </a:lnTo>
                    <a:lnTo>
                      <a:pt x="803" y="444"/>
                    </a:lnTo>
                    <a:lnTo>
                      <a:pt x="831" y="492"/>
                    </a:lnTo>
                    <a:lnTo>
                      <a:pt x="859" y="543"/>
                    </a:lnTo>
                    <a:lnTo>
                      <a:pt x="777" y="565"/>
                    </a:lnTo>
                    <a:lnTo>
                      <a:pt x="695" y="583"/>
                    </a:lnTo>
                    <a:lnTo>
                      <a:pt x="616" y="599"/>
                    </a:lnTo>
                    <a:lnTo>
                      <a:pt x="540" y="612"/>
                    </a:lnTo>
                    <a:lnTo>
                      <a:pt x="467" y="623"/>
                    </a:lnTo>
                    <a:lnTo>
                      <a:pt x="398" y="633"/>
                    </a:lnTo>
                    <a:lnTo>
                      <a:pt x="332" y="641"/>
                    </a:lnTo>
                    <a:lnTo>
                      <a:pt x="271" y="646"/>
                    </a:lnTo>
                    <a:lnTo>
                      <a:pt x="215" y="651"/>
                    </a:lnTo>
                    <a:lnTo>
                      <a:pt x="164" y="654"/>
                    </a:lnTo>
                    <a:lnTo>
                      <a:pt x="119" y="656"/>
                    </a:lnTo>
                    <a:lnTo>
                      <a:pt x="81" y="657"/>
                    </a:lnTo>
                    <a:lnTo>
                      <a:pt x="50" y="658"/>
                    </a:lnTo>
                    <a:lnTo>
                      <a:pt x="25" y="658"/>
                    </a:lnTo>
                    <a:lnTo>
                      <a:pt x="8" y="658"/>
                    </a:lnTo>
                    <a:lnTo>
                      <a:pt x="0" y="658"/>
                    </a:lnTo>
                    <a:lnTo>
                      <a:pt x="17" y="587"/>
                    </a:lnTo>
                    <a:lnTo>
                      <a:pt x="40" y="517"/>
                    </a:lnTo>
                    <a:lnTo>
                      <a:pt x="68" y="449"/>
                    </a:lnTo>
                    <a:lnTo>
                      <a:pt x="102" y="386"/>
                    </a:lnTo>
                    <a:lnTo>
                      <a:pt x="140" y="324"/>
                    </a:lnTo>
                    <a:lnTo>
                      <a:pt x="182" y="266"/>
                    </a:lnTo>
                    <a:lnTo>
                      <a:pt x="228" y="212"/>
                    </a:lnTo>
                    <a:lnTo>
                      <a:pt x="278" y="161"/>
                    </a:lnTo>
                    <a:lnTo>
                      <a:pt x="332" y="114"/>
                    </a:lnTo>
                    <a:lnTo>
                      <a:pt x="390" y="71"/>
                    </a:lnTo>
                    <a:lnTo>
                      <a:pt x="450" y="34"/>
                    </a:lnTo>
                    <a:lnTo>
                      <a:pt x="5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3" name="Freeform 117">
                <a:extLst>
                  <a:ext uri="{FF2B5EF4-FFF2-40B4-BE49-F238E27FC236}">
                    <a16:creationId xmlns:a16="http://schemas.microsoft.com/office/drawing/2014/main" id="{D602758E-FE33-48C6-B258-5536C5651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076" y="3292476"/>
                <a:ext cx="1588" cy="0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1 h 1"/>
                  <a:gd name="T4" fmla="*/ 3 w 3"/>
                  <a:gd name="T5" fmla="*/ 1 h 1"/>
                  <a:gd name="T6" fmla="*/ 0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4" name="Freeform 118">
                <a:extLst>
                  <a:ext uri="{FF2B5EF4-FFF2-40B4-BE49-F238E27FC236}">
                    <a16:creationId xmlns:a16="http://schemas.microsoft.com/office/drawing/2014/main" id="{0D5A2E7B-B6CB-42B4-8FDE-A3DFE2506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2663" y="3287713"/>
                <a:ext cx="120650" cy="84138"/>
              </a:xfrm>
              <a:custGeom>
                <a:avLst/>
                <a:gdLst>
                  <a:gd name="T0" fmla="*/ 220 w 835"/>
                  <a:gd name="T1" fmla="*/ 0 h 578"/>
                  <a:gd name="T2" fmla="*/ 297 w 835"/>
                  <a:gd name="T3" fmla="*/ 4 h 578"/>
                  <a:gd name="T4" fmla="*/ 373 w 835"/>
                  <a:gd name="T5" fmla="*/ 14 h 578"/>
                  <a:gd name="T6" fmla="*/ 448 w 835"/>
                  <a:gd name="T7" fmla="*/ 29 h 578"/>
                  <a:gd name="T8" fmla="*/ 519 w 835"/>
                  <a:gd name="T9" fmla="*/ 51 h 578"/>
                  <a:gd name="T10" fmla="*/ 588 w 835"/>
                  <a:gd name="T11" fmla="*/ 77 h 578"/>
                  <a:gd name="T12" fmla="*/ 654 w 835"/>
                  <a:gd name="T13" fmla="*/ 110 h 578"/>
                  <a:gd name="T14" fmla="*/ 718 w 835"/>
                  <a:gd name="T15" fmla="*/ 148 h 578"/>
                  <a:gd name="T16" fmla="*/ 778 w 835"/>
                  <a:gd name="T17" fmla="*/ 190 h 578"/>
                  <a:gd name="T18" fmla="*/ 835 w 835"/>
                  <a:gd name="T19" fmla="*/ 236 h 578"/>
                  <a:gd name="T20" fmla="*/ 832 w 835"/>
                  <a:gd name="T21" fmla="*/ 239 h 578"/>
                  <a:gd name="T22" fmla="*/ 828 w 835"/>
                  <a:gd name="T23" fmla="*/ 247 h 578"/>
                  <a:gd name="T24" fmla="*/ 819 w 835"/>
                  <a:gd name="T25" fmla="*/ 258 h 578"/>
                  <a:gd name="T26" fmla="*/ 807 w 835"/>
                  <a:gd name="T27" fmla="*/ 272 h 578"/>
                  <a:gd name="T28" fmla="*/ 792 w 835"/>
                  <a:gd name="T29" fmla="*/ 290 h 578"/>
                  <a:gd name="T30" fmla="*/ 773 w 835"/>
                  <a:gd name="T31" fmla="*/ 311 h 578"/>
                  <a:gd name="T32" fmla="*/ 750 w 835"/>
                  <a:gd name="T33" fmla="*/ 334 h 578"/>
                  <a:gd name="T34" fmla="*/ 723 w 835"/>
                  <a:gd name="T35" fmla="*/ 358 h 578"/>
                  <a:gd name="T36" fmla="*/ 691 w 835"/>
                  <a:gd name="T37" fmla="*/ 384 h 578"/>
                  <a:gd name="T38" fmla="*/ 656 w 835"/>
                  <a:gd name="T39" fmla="*/ 412 h 578"/>
                  <a:gd name="T40" fmla="*/ 616 w 835"/>
                  <a:gd name="T41" fmla="*/ 440 h 578"/>
                  <a:gd name="T42" fmla="*/ 573 w 835"/>
                  <a:gd name="T43" fmla="*/ 469 h 578"/>
                  <a:gd name="T44" fmla="*/ 524 w 835"/>
                  <a:gd name="T45" fmla="*/ 496 h 578"/>
                  <a:gd name="T46" fmla="*/ 469 w 835"/>
                  <a:gd name="T47" fmla="*/ 525 h 578"/>
                  <a:gd name="T48" fmla="*/ 412 w 835"/>
                  <a:gd name="T49" fmla="*/ 551 h 578"/>
                  <a:gd name="T50" fmla="*/ 348 w 835"/>
                  <a:gd name="T51" fmla="*/ 578 h 578"/>
                  <a:gd name="T52" fmla="*/ 319 w 835"/>
                  <a:gd name="T53" fmla="*/ 526 h 578"/>
                  <a:gd name="T54" fmla="*/ 291 w 835"/>
                  <a:gd name="T55" fmla="*/ 476 h 578"/>
                  <a:gd name="T56" fmla="*/ 263 w 835"/>
                  <a:gd name="T57" fmla="*/ 427 h 578"/>
                  <a:gd name="T58" fmla="*/ 235 w 835"/>
                  <a:gd name="T59" fmla="*/ 381 h 578"/>
                  <a:gd name="T60" fmla="*/ 208 w 835"/>
                  <a:gd name="T61" fmla="*/ 336 h 578"/>
                  <a:gd name="T62" fmla="*/ 181 w 835"/>
                  <a:gd name="T63" fmla="*/ 294 h 578"/>
                  <a:gd name="T64" fmla="*/ 155 w 835"/>
                  <a:gd name="T65" fmla="*/ 253 h 578"/>
                  <a:gd name="T66" fmla="*/ 131 w 835"/>
                  <a:gd name="T67" fmla="*/ 216 h 578"/>
                  <a:gd name="T68" fmla="*/ 108 w 835"/>
                  <a:gd name="T69" fmla="*/ 182 h 578"/>
                  <a:gd name="T70" fmla="*/ 87 w 835"/>
                  <a:gd name="T71" fmla="*/ 150 h 578"/>
                  <a:gd name="T72" fmla="*/ 66 w 835"/>
                  <a:gd name="T73" fmla="*/ 121 h 578"/>
                  <a:gd name="T74" fmla="*/ 49 w 835"/>
                  <a:gd name="T75" fmla="*/ 96 h 578"/>
                  <a:gd name="T76" fmla="*/ 34 w 835"/>
                  <a:gd name="T77" fmla="*/ 74 h 578"/>
                  <a:gd name="T78" fmla="*/ 21 w 835"/>
                  <a:gd name="T79" fmla="*/ 56 h 578"/>
                  <a:gd name="T80" fmla="*/ 11 w 835"/>
                  <a:gd name="T81" fmla="*/ 43 h 578"/>
                  <a:gd name="T82" fmla="*/ 3 w 835"/>
                  <a:gd name="T83" fmla="*/ 33 h 578"/>
                  <a:gd name="T84" fmla="*/ 0 w 835"/>
                  <a:gd name="T85" fmla="*/ 28 h 578"/>
                  <a:gd name="T86" fmla="*/ 71 w 835"/>
                  <a:gd name="T87" fmla="*/ 12 h 578"/>
                  <a:gd name="T88" fmla="*/ 145 w 835"/>
                  <a:gd name="T89" fmla="*/ 4 h 578"/>
                  <a:gd name="T90" fmla="*/ 220 w 835"/>
                  <a:gd name="T91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5" h="578">
                    <a:moveTo>
                      <a:pt x="220" y="0"/>
                    </a:moveTo>
                    <a:lnTo>
                      <a:pt x="297" y="4"/>
                    </a:lnTo>
                    <a:lnTo>
                      <a:pt x="373" y="14"/>
                    </a:lnTo>
                    <a:lnTo>
                      <a:pt x="448" y="29"/>
                    </a:lnTo>
                    <a:lnTo>
                      <a:pt x="519" y="51"/>
                    </a:lnTo>
                    <a:lnTo>
                      <a:pt x="588" y="77"/>
                    </a:lnTo>
                    <a:lnTo>
                      <a:pt x="654" y="110"/>
                    </a:lnTo>
                    <a:lnTo>
                      <a:pt x="718" y="148"/>
                    </a:lnTo>
                    <a:lnTo>
                      <a:pt x="778" y="190"/>
                    </a:lnTo>
                    <a:lnTo>
                      <a:pt x="835" y="236"/>
                    </a:lnTo>
                    <a:lnTo>
                      <a:pt x="832" y="239"/>
                    </a:lnTo>
                    <a:lnTo>
                      <a:pt x="828" y="247"/>
                    </a:lnTo>
                    <a:lnTo>
                      <a:pt x="819" y="258"/>
                    </a:lnTo>
                    <a:lnTo>
                      <a:pt x="807" y="272"/>
                    </a:lnTo>
                    <a:lnTo>
                      <a:pt x="792" y="290"/>
                    </a:lnTo>
                    <a:lnTo>
                      <a:pt x="773" y="311"/>
                    </a:lnTo>
                    <a:lnTo>
                      <a:pt x="750" y="334"/>
                    </a:lnTo>
                    <a:lnTo>
                      <a:pt x="723" y="358"/>
                    </a:lnTo>
                    <a:lnTo>
                      <a:pt x="691" y="384"/>
                    </a:lnTo>
                    <a:lnTo>
                      <a:pt x="656" y="412"/>
                    </a:lnTo>
                    <a:lnTo>
                      <a:pt x="616" y="440"/>
                    </a:lnTo>
                    <a:lnTo>
                      <a:pt x="573" y="469"/>
                    </a:lnTo>
                    <a:lnTo>
                      <a:pt x="524" y="496"/>
                    </a:lnTo>
                    <a:lnTo>
                      <a:pt x="469" y="525"/>
                    </a:lnTo>
                    <a:lnTo>
                      <a:pt x="412" y="551"/>
                    </a:lnTo>
                    <a:lnTo>
                      <a:pt x="348" y="578"/>
                    </a:lnTo>
                    <a:lnTo>
                      <a:pt x="319" y="526"/>
                    </a:lnTo>
                    <a:lnTo>
                      <a:pt x="291" y="476"/>
                    </a:lnTo>
                    <a:lnTo>
                      <a:pt x="263" y="427"/>
                    </a:lnTo>
                    <a:lnTo>
                      <a:pt x="235" y="381"/>
                    </a:lnTo>
                    <a:lnTo>
                      <a:pt x="208" y="336"/>
                    </a:lnTo>
                    <a:lnTo>
                      <a:pt x="181" y="294"/>
                    </a:lnTo>
                    <a:lnTo>
                      <a:pt x="155" y="253"/>
                    </a:lnTo>
                    <a:lnTo>
                      <a:pt x="131" y="216"/>
                    </a:lnTo>
                    <a:lnTo>
                      <a:pt x="108" y="182"/>
                    </a:lnTo>
                    <a:lnTo>
                      <a:pt x="87" y="150"/>
                    </a:lnTo>
                    <a:lnTo>
                      <a:pt x="66" y="121"/>
                    </a:lnTo>
                    <a:lnTo>
                      <a:pt x="49" y="96"/>
                    </a:lnTo>
                    <a:lnTo>
                      <a:pt x="34" y="74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71" y="12"/>
                    </a:lnTo>
                    <a:lnTo>
                      <a:pt x="145" y="4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5" name="Freeform 119">
                <a:extLst>
                  <a:ext uri="{FF2B5EF4-FFF2-40B4-BE49-F238E27FC236}">
                    <a16:creationId xmlns:a16="http://schemas.microsoft.com/office/drawing/2014/main" id="{B309CA96-CB24-4632-8ADB-C5EC44373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1863" y="3446463"/>
                <a:ext cx="134938" cy="114300"/>
              </a:xfrm>
              <a:custGeom>
                <a:avLst/>
                <a:gdLst>
                  <a:gd name="T0" fmla="*/ 738 w 937"/>
                  <a:gd name="T1" fmla="*/ 0 h 792"/>
                  <a:gd name="T2" fmla="*/ 764 w 937"/>
                  <a:gd name="T3" fmla="*/ 74 h 792"/>
                  <a:gd name="T4" fmla="*/ 789 w 937"/>
                  <a:gd name="T5" fmla="*/ 144 h 792"/>
                  <a:gd name="T6" fmla="*/ 812 w 937"/>
                  <a:gd name="T7" fmla="*/ 213 h 792"/>
                  <a:gd name="T8" fmla="*/ 831 w 937"/>
                  <a:gd name="T9" fmla="*/ 279 h 792"/>
                  <a:gd name="T10" fmla="*/ 850 w 937"/>
                  <a:gd name="T11" fmla="*/ 342 h 792"/>
                  <a:gd name="T12" fmla="*/ 866 w 937"/>
                  <a:gd name="T13" fmla="*/ 401 h 792"/>
                  <a:gd name="T14" fmla="*/ 880 w 937"/>
                  <a:gd name="T15" fmla="*/ 458 h 792"/>
                  <a:gd name="T16" fmla="*/ 893 w 937"/>
                  <a:gd name="T17" fmla="*/ 509 h 792"/>
                  <a:gd name="T18" fmla="*/ 904 w 937"/>
                  <a:gd name="T19" fmla="*/ 557 h 792"/>
                  <a:gd name="T20" fmla="*/ 914 w 937"/>
                  <a:gd name="T21" fmla="*/ 599 h 792"/>
                  <a:gd name="T22" fmla="*/ 921 w 937"/>
                  <a:gd name="T23" fmla="*/ 637 h 792"/>
                  <a:gd name="T24" fmla="*/ 928 w 937"/>
                  <a:gd name="T25" fmla="*/ 669 h 792"/>
                  <a:gd name="T26" fmla="*/ 932 w 937"/>
                  <a:gd name="T27" fmla="*/ 696 h 792"/>
                  <a:gd name="T28" fmla="*/ 937 w 937"/>
                  <a:gd name="T29" fmla="*/ 717 h 792"/>
                  <a:gd name="T30" fmla="*/ 868 w 937"/>
                  <a:gd name="T31" fmla="*/ 742 h 792"/>
                  <a:gd name="T32" fmla="*/ 796 w 937"/>
                  <a:gd name="T33" fmla="*/ 763 h 792"/>
                  <a:gd name="T34" fmla="*/ 724 w 937"/>
                  <a:gd name="T35" fmla="*/ 779 h 792"/>
                  <a:gd name="T36" fmla="*/ 649 w 937"/>
                  <a:gd name="T37" fmla="*/ 789 h 792"/>
                  <a:gd name="T38" fmla="*/ 573 w 937"/>
                  <a:gd name="T39" fmla="*/ 792 h 792"/>
                  <a:gd name="T40" fmla="*/ 492 w 937"/>
                  <a:gd name="T41" fmla="*/ 788 h 792"/>
                  <a:gd name="T42" fmla="*/ 414 w 937"/>
                  <a:gd name="T43" fmla="*/ 778 h 792"/>
                  <a:gd name="T44" fmla="*/ 338 w 937"/>
                  <a:gd name="T45" fmla="*/ 761 h 792"/>
                  <a:gd name="T46" fmla="*/ 264 w 937"/>
                  <a:gd name="T47" fmla="*/ 738 h 792"/>
                  <a:gd name="T48" fmla="*/ 193 w 937"/>
                  <a:gd name="T49" fmla="*/ 709 h 792"/>
                  <a:gd name="T50" fmla="*/ 126 w 937"/>
                  <a:gd name="T51" fmla="*/ 675 h 792"/>
                  <a:gd name="T52" fmla="*/ 61 w 937"/>
                  <a:gd name="T53" fmla="*/ 636 h 792"/>
                  <a:gd name="T54" fmla="*/ 0 w 937"/>
                  <a:gd name="T55" fmla="*/ 592 h 792"/>
                  <a:gd name="T56" fmla="*/ 1 w 937"/>
                  <a:gd name="T57" fmla="*/ 588 h 792"/>
                  <a:gd name="T58" fmla="*/ 5 w 937"/>
                  <a:gd name="T59" fmla="*/ 580 h 792"/>
                  <a:gd name="T60" fmla="*/ 13 w 937"/>
                  <a:gd name="T61" fmla="*/ 565 h 792"/>
                  <a:gd name="T62" fmla="*/ 24 w 937"/>
                  <a:gd name="T63" fmla="*/ 548 h 792"/>
                  <a:gd name="T64" fmla="*/ 37 w 937"/>
                  <a:gd name="T65" fmla="*/ 526 h 792"/>
                  <a:gd name="T66" fmla="*/ 54 w 937"/>
                  <a:gd name="T67" fmla="*/ 499 h 792"/>
                  <a:gd name="T68" fmla="*/ 75 w 937"/>
                  <a:gd name="T69" fmla="*/ 471 h 792"/>
                  <a:gd name="T70" fmla="*/ 100 w 937"/>
                  <a:gd name="T71" fmla="*/ 439 h 792"/>
                  <a:gd name="T72" fmla="*/ 127 w 937"/>
                  <a:gd name="T73" fmla="*/ 405 h 792"/>
                  <a:gd name="T74" fmla="*/ 160 w 937"/>
                  <a:gd name="T75" fmla="*/ 368 h 792"/>
                  <a:gd name="T76" fmla="*/ 195 w 937"/>
                  <a:gd name="T77" fmla="*/ 331 h 792"/>
                  <a:gd name="T78" fmla="*/ 237 w 937"/>
                  <a:gd name="T79" fmla="*/ 293 h 792"/>
                  <a:gd name="T80" fmla="*/ 281 w 937"/>
                  <a:gd name="T81" fmla="*/ 254 h 792"/>
                  <a:gd name="T82" fmla="*/ 330 w 937"/>
                  <a:gd name="T83" fmla="*/ 214 h 792"/>
                  <a:gd name="T84" fmla="*/ 385 w 937"/>
                  <a:gd name="T85" fmla="*/ 176 h 792"/>
                  <a:gd name="T86" fmla="*/ 444 w 937"/>
                  <a:gd name="T87" fmla="*/ 137 h 792"/>
                  <a:gd name="T88" fmla="*/ 507 w 937"/>
                  <a:gd name="T89" fmla="*/ 101 h 792"/>
                  <a:gd name="T90" fmla="*/ 577 w 937"/>
                  <a:gd name="T91" fmla="*/ 66 h 792"/>
                  <a:gd name="T92" fmla="*/ 651 w 937"/>
                  <a:gd name="T93" fmla="*/ 33 h 792"/>
                  <a:gd name="T94" fmla="*/ 731 w 937"/>
                  <a:gd name="T95" fmla="*/ 2 h 792"/>
                  <a:gd name="T96" fmla="*/ 738 w 937"/>
                  <a:gd name="T97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7" h="792">
                    <a:moveTo>
                      <a:pt x="738" y="0"/>
                    </a:moveTo>
                    <a:lnTo>
                      <a:pt x="764" y="74"/>
                    </a:lnTo>
                    <a:lnTo>
                      <a:pt x="789" y="144"/>
                    </a:lnTo>
                    <a:lnTo>
                      <a:pt x="812" y="213"/>
                    </a:lnTo>
                    <a:lnTo>
                      <a:pt x="831" y="279"/>
                    </a:lnTo>
                    <a:lnTo>
                      <a:pt x="850" y="342"/>
                    </a:lnTo>
                    <a:lnTo>
                      <a:pt x="866" y="401"/>
                    </a:lnTo>
                    <a:lnTo>
                      <a:pt x="880" y="458"/>
                    </a:lnTo>
                    <a:lnTo>
                      <a:pt x="893" y="509"/>
                    </a:lnTo>
                    <a:lnTo>
                      <a:pt x="904" y="557"/>
                    </a:lnTo>
                    <a:lnTo>
                      <a:pt x="914" y="599"/>
                    </a:lnTo>
                    <a:lnTo>
                      <a:pt x="921" y="637"/>
                    </a:lnTo>
                    <a:lnTo>
                      <a:pt x="928" y="669"/>
                    </a:lnTo>
                    <a:lnTo>
                      <a:pt x="932" y="696"/>
                    </a:lnTo>
                    <a:lnTo>
                      <a:pt x="937" y="717"/>
                    </a:lnTo>
                    <a:lnTo>
                      <a:pt x="868" y="742"/>
                    </a:lnTo>
                    <a:lnTo>
                      <a:pt x="796" y="763"/>
                    </a:lnTo>
                    <a:lnTo>
                      <a:pt x="724" y="779"/>
                    </a:lnTo>
                    <a:lnTo>
                      <a:pt x="649" y="789"/>
                    </a:lnTo>
                    <a:lnTo>
                      <a:pt x="573" y="792"/>
                    </a:lnTo>
                    <a:lnTo>
                      <a:pt x="492" y="788"/>
                    </a:lnTo>
                    <a:lnTo>
                      <a:pt x="414" y="778"/>
                    </a:lnTo>
                    <a:lnTo>
                      <a:pt x="338" y="761"/>
                    </a:lnTo>
                    <a:lnTo>
                      <a:pt x="264" y="738"/>
                    </a:lnTo>
                    <a:lnTo>
                      <a:pt x="193" y="709"/>
                    </a:lnTo>
                    <a:lnTo>
                      <a:pt x="126" y="675"/>
                    </a:lnTo>
                    <a:lnTo>
                      <a:pt x="61" y="636"/>
                    </a:lnTo>
                    <a:lnTo>
                      <a:pt x="0" y="592"/>
                    </a:lnTo>
                    <a:lnTo>
                      <a:pt x="1" y="588"/>
                    </a:lnTo>
                    <a:lnTo>
                      <a:pt x="5" y="580"/>
                    </a:lnTo>
                    <a:lnTo>
                      <a:pt x="13" y="565"/>
                    </a:lnTo>
                    <a:lnTo>
                      <a:pt x="24" y="548"/>
                    </a:lnTo>
                    <a:lnTo>
                      <a:pt x="37" y="526"/>
                    </a:lnTo>
                    <a:lnTo>
                      <a:pt x="54" y="499"/>
                    </a:lnTo>
                    <a:lnTo>
                      <a:pt x="75" y="471"/>
                    </a:lnTo>
                    <a:lnTo>
                      <a:pt x="100" y="439"/>
                    </a:lnTo>
                    <a:lnTo>
                      <a:pt x="127" y="405"/>
                    </a:lnTo>
                    <a:lnTo>
                      <a:pt x="160" y="368"/>
                    </a:lnTo>
                    <a:lnTo>
                      <a:pt x="195" y="331"/>
                    </a:lnTo>
                    <a:lnTo>
                      <a:pt x="237" y="293"/>
                    </a:lnTo>
                    <a:lnTo>
                      <a:pt x="281" y="254"/>
                    </a:lnTo>
                    <a:lnTo>
                      <a:pt x="330" y="214"/>
                    </a:lnTo>
                    <a:lnTo>
                      <a:pt x="385" y="176"/>
                    </a:lnTo>
                    <a:lnTo>
                      <a:pt x="444" y="137"/>
                    </a:lnTo>
                    <a:lnTo>
                      <a:pt x="507" y="101"/>
                    </a:lnTo>
                    <a:lnTo>
                      <a:pt x="577" y="66"/>
                    </a:lnTo>
                    <a:lnTo>
                      <a:pt x="651" y="33"/>
                    </a:lnTo>
                    <a:lnTo>
                      <a:pt x="731" y="2"/>
                    </a:lnTo>
                    <a:lnTo>
                      <a:pt x="7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6" name="Freeform 120">
                <a:extLst>
                  <a:ext uri="{FF2B5EF4-FFF2-40B4-BE49-F238E27FC236}">
                    <a16:creationId xmlns:a16="http://schemas.microsoft.com/office/drawing/2014/main" id="{E4273A74-5EAE-47A1-9579-0ED3CDFF6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6" y="3400426"/>
                <a:ext cx="149225" cy="114300"/>
              </a:xfrm>
              <a:custGeom>
                <a:avLst/>
                <a:gdLst>
                  <a:gd name="T0" fmla="*/ 238 w 1034"/>
                  <a:gd name="T1" fmla="*/ 795 h 795"/>
                  <a:gd name="T2" fmla="*/ 239 w 1034"/>
                  <a:gd name="T3" fmla="*/ 795 h 795"/>
                  <a:gd name="T4" fmla="*/ 238 w 1034"/>
                  <a:gd name="T5" fmla="*/ 795 h 795"/>
                  <a:gd name="T6" fmla="*/ 238 w 1034"/>
                  <a:gd name="T7" fmla="*/ 795 h 795"/>
                  <a:gd name="T8" fmla="*/ 957 w 1034"/>
                  <a:gd name="T9" fmla="*/ 0 h 795"/>
                  <a:gd name="T10" fmla="*/ 997 w 1034"/>
                  <a:gd name="T11" fmla="*/ 80 h 795"/>
                  <a:gd name="T12" fmla="*/ 1034 w 1034"/>
                  <a:gd name="T13" fmla="*/ 161 h 795"/>
                  <a:gd name="T14" fmla="*/ 997 w 1034"/>
                  <a:gd name="T15" fmla="*/ 173 h 795"/>
                  <a:gd name="T16" fmla="*/ 933 w 1034"/>
                  <a:gd name="T17" fmla="*/ 196 h 795"/>
                  <a:gd name="T18" fmla="*/ 872 w 1034"/>
                  <a:gd name="T19" fmla="*/ 221 h 795"/>
                  <a:gd name="T20" fmla="*/ 813 w 1034"/>
                  <a:gd name="T21" fmla="*/ 250 h 795"/>
                  <a:gd name="T22" fmla="*/ 756 w 1034"/>
                  <a:gd name="T23" fmla="*/ 281 h 795"/>
                  <a:gd name="T24" fmla="*/ 704 w 1034"/>
                  <a:gd name="T25" fmla="*/ 314 h 795"/>
                  <a:gd name="T26" fmla="*/ 654 w 1034"/>
                  <a:gd name="T27" fmla="*/ 348 h 795"/>
                  <a:gd name="T28" fmla="*/ 607 w 1034"/>
                  <a:gd name="T29" fmla="*/ 383 h 795"/>
                  <a:gd name="T30" fmla="*/ 562 w 1034"/>
                  <a:gd name="T31" fmla="*/ 419 h 795"/>
                  <a:gd name="T32" fmla="*/ 521 w 1034"/>
                  <a:gd name="T33" fmla="*/ 456 h 795"/>
                  <a:gd name="T34" fmla="*/ 482 w 1034"/>
                  <a:gd name="T35" fmla="*/ 492 h 795"/>
                  <a:gd name="T36" fmla="*/ 446 w 1034"/>
                  <a:gd name="T37" fmla="*/ 528 h 795"/>
                  <a:gd name="T38" fmla="*/ 413 w 1034"/>
                  <a:gd name="T39" fmla="*/ 563 h 795"/>
                  <a:gd name="T40" fmla="*/ 383 w 1034"/>
                  <a:gd name="T41" fmla="*/ 597 h 795"/>
                  <a:gd name="T42" fmla="*/ 355 w 1034"/>
                  <a:gd name="T43" fmla="*/ 629 h 795"/>
                  <a:gd name="T44" fmla="*/ 332 w 1034"/>
                  <a:gd name="T45" fmla="*/ 660 h 795"/>
                  <a:gd name="T46" fmla="*/ 310 w 1034"/>
                  <a:gd name="T47" fmla="*/ 689 h 795"/>
                  <a:gd name="T48" fmla="*/ 290 w 1034"/>
                  <a:gd name="T49" fmla="*/ 715 h 795"/>
                  <a:gd name="T50" fmla="*/ 275 w 1034"/>
                  <a:gd name="T51" fmla="*/ 738 h 795"/>
                  <a:gd name="T52" fmla="*/ 262 w 1034"/>
                  <a:gd name="T53" fmla="*/ 757 h 795"/>
                  <a:gd name="T54" fmla="*/ 252 w 1034"/>
                  <a:gd name="T55" fmla="*/ 773 h 795"/>
                  <a:gd name="T56" fmla="*/ 245 w 1034"/>
                  <a:gd name="T57" fmla="*/ 786 h 795"/>
                  <a:gd name="T58" fmla="*/ 240 w 1034"/>
                  <a:gd name="T59" fmla="*/ 792 h 795"/>
                  <a:gd name="T60" fmla="*/ 238 w 1034"/>
                  <a:gd name="T61" fmla="*/ 795 h 795"/>
                  <a:gd name="T62" fmla="*/ 191 w 1034"/>
                  <a:gd name="T63" fmla="*/ 738 h 795"/>
                  <a:gd name="T64" fmla="*/ 149 w 1034"/>
                  <a:gd name="T65" fmla="*/ 677 h 795"/>
                  <a:gd name="T66" fmla="*/ 111 w 1034"/>
                  <a:gd name="T67" fmla="*/ 612 h 795"/>
                  <a:gd name="T68" fmla="*/ 78 w 1034"/>
                  <a:gd name="T69" fmla="*/ 544 h 795"/>
                  <a:gd name="T70" fmla="*/ 51 w 1034"/>
                  <a:gd name="T71" fmla="*/ 473 h 795"/>
                  <a:gd name="T72" fmla="*/ 29 w 1034"/>
                  <a:gd name="T73" fmla="*/ 399 h 795"/>
                  <a:gd name="T74" fmla="*/ 13 w 1034"/>
                  <a:gd name="T75" fmla="*/ 324 h 795"/>
                  <a:gd name="T76" fmla="*/ 3 w 1034"/>
                  <a:gd name="T77" fmla="*/ 245 h 795"/>
                  <a:gd name="T78" fmla="*/ 0 w 1034"/>
                  <a:gd name="T79" fmla="*/ 165 h 795"/>
                  <a:gd name="T80" fmla="*/ 1 w 1034"/>
                  <a:gd name="T81" fmla="*/ 135 h 795"/>
                  <a:gd name="T82" fmla="*/ 8 w 1034"/>
                  <a:gd name="T83" fmla="*/ 135 h 795"/>
                  <a:gd name="T84" fmla="*/ 23 w 1034"/>
                  <a:gd name="T85" fmla="*/ 135 h 795"/>
                  <a:gd name="T86" fmla="*/ 45 w 1034"/>
                  <a:gd name="T87" fmla="*/ 135 h 795"/>
                  <a:gd name="T88" fmla="*/ 73 w 1034"/>
                  <a:gd name="T89" fmla="*/ 135 h 795"/>
                  <a:gd name="T90" fmla="*/ 109 w 1034"/>
                  <a:gd name="T91" fmla="*/ 134 h 795"/>
                  <a:gd name="T92" fmla="*/ 150 w 1034"/>
                  <a:gd name="T93" fmla="*/ 133 h 795"/>
                  <a:gd name="T94" fmla="*/ 197 w 1034"/>
                  <a:gd name="T95" fmla="*/ 131 h 795"/>
                  <a:gd name="T96" fmla="*/ 249 w 1034"/>
                  <a:gd name="T97" fmla="*/ 128 h 795"/>
                  <a:gd name="T98" fmla="*/ 305 w 1034"/>
                  <a:gd name="T99" fmla="*/ 122 h 795"/>
                  <a:gd name="T100" fmla="*/ 366 w 1034"/>
                  <a:gd name="T101" fmla="*/ 117 h 795"/>
                  <a:gd name="T102" fmla="*/ 432 w 1034"/>
                  <a:gd name="T103" fmla="*/ 109 h 795"/>
                  <a:gd name="T104" fmla="*/ 500 w 1034"/>
                  <a:gd name="T105" fmla="*/ 100 h 795"/>
                  <a:gd name="T106" fmla="*/ 572 w 1034"/>
                  <a:gd name="T107" fmla="*/ 89 h 795"/>
                  <a:gd name="T108" fmla="*/ 646 w 1034"/>
                  <a:gd name="T109" fmla="*/ 76 h 795"/>
                  <a:gd name="T110" fmla="*/ 722 w 1034"/>
                  <a:gd name="T111" fmla="*/ 62 h 795"/>
                  <a:gd name="T112" fmla="*/ 799 w 1034"/>
                  <a:gd name="T113" fmla="*/ 44 h 795"/>
                  <a:gd name="T114" fmla="*/ 878 w 1034"/>
                  <a:gd name="T115" fmla="*/ 23 h 795"/>
                  <a:gd name="T116" fmla="*/ 957 w 1034"/>
                  <a:gd name="T117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4" h="795">
                    <a:moveTo>
                      <a:pt x="238" y="795"/>
                    </a:moveTo>
                    <a:lnTo>
                      <a:pt x="239" y="795"/>
                    </a:lnTo>
                    <a:lnTo>
                      <a:pt x="238" y="795"/>
                    </a:lnTo>
                    <a:lnTo>
                      <a:pt x="238" y="795"/>
                    </a:lnTo>
                    <a:close/>
                    <a:moveTo>
                      <a:pt x="957" y="0"/>
                    </a:moveTo>
                    <a:lnTo>
                      <a:pt x="997" y="80"/>
                    </a:lnTo>
                    <a:lnTo>
                      <a:pt x="1034" y="161"/>
                    </a:lnTo>
                    <a:lnTo>
                      <a:pt x="997" y="173"/>
                    </a:lnTo>
                    <a:lnTo>
                      <a:pt x="933" y="196"/>
                    </a:lnTo>
                    <a:lnTo>
                      <a:pt x="872" y="221"/>
                    </a:lnTo>
                    <a:lnTo>
                      <a:pt x="813" y="250"/>
                    </a:lnTo>
                    <a:lnTo>
                      <a:pt x="756" y="281"/>
                    </a:lnTo>
                    <a:lnTo>
                      <a:pt x="704" y="314"/>
                    </a:lnTo>
                    <a:lnTo>
                      <a:pt x="654" y="348"/>
                    </a:lnTo>
                    <a:lnTo>
                      <a:pt x="607" y="383"/>
                    </a:lnTo>
                    <a:lnTo>
                      <a:pt x="562" y="419"/>
                    </a:lnTo>
                    <a:lnTo>
                      <a:pt x="521" y="456"/>
                    </a:lnTo>
                    <a:lnTo>
                      <a:pt x="482" y="492"/>
                    </a:lnTo>
                    <a:lnTo>
                      <a:pt x="446" y="528"/>
                    </a:lnTo>
                    <a:lnTo>
                      <a:pt x="413" y="563"/>
                    </a:lnTo>
                    <a:lnTo>
                      <a:pt x="383" y="597"/>
                    </a:lnTo>
                    <a:lnTo>
                      <a:pt x="355" y="629"/>
                    </a:lnTo>
                    <a:lnTo>
                      <a:pt x="332" y="660"/>
                    </a:lnTo>
                    <a:lnTo>
                      <a:pt x="310" y="689"/>
                    </a:lnTo>
                    <a:lnTo>
                      <a:pt x="290" y="715"/>
                    </a:lnTo>
                    <a:lnTo>
                      <a:pt x="275" y="738"/>
                    </a:lnTo>
                    <a:lnTo>
                      <a:pt x="262" y="757"/>
                    </a:lnTo>
                    <a:lnTo>
                      <a:pt x="252" y="773"/>
                    </a:lnTo>
                    <a:lnTo>
                      <a:pt x="245" y="786"/>
                    </a:lnTo>
                    <a:lnTo>
                      <a:pt x="240" y="792"/>
                    </a:lnTo>
                    <a:lnTo>
                      <a:pt x="238" y="795"/>
                    </a:lnTo>
                    <a:lnTo>
                      <a:pt x="191" y="738"/>
                    </a:lnTo>
                    <a:lnTo>
                      <a:pt x="149" y="677"/>
                    </a:lnTo>
                    <a:lnTo>
                      <a:pt x="111" y="612"/>
                    </a:lnTo>
                    <a:lnTo>
                      <a:pt x="78" y="544"/>
                    </a:lnTo>
                    <a:lnTo>
                      <a:pt x="51" y="473"/>
                    </a:lnTo>
                    <a:lnTo>
                      <a:pt x="29" y="399"/>
                    </a:lnTo>
                    <a:lnTo>
                      <a:pt x="13" y="324"/>
                    </a:lnTo>
                    <a:lnTo>
                      <a:pt x="3" y="245"/>
                    </a:lnTo>
                    <a:lnTo>
                      <a:pt x="0" y="165"/>
                    </a:lnTo>
                    <a:lnTo>
                      <a:pt x="1" y="135"/>
                    </a:lnTo>
                    <a:lnTo>
                      <a:pt x="8" y="135"/>
                    </a:lnTo>
                    <a:lnTo>
                      <a:pt x="23" y="135"/>
                    </a:lnTo>
                    <a:lnTo>
                      <a:pt x="45" y="135"/>
                    </a:lnTo>
                    <a:lnTo>
                      <a:pt x="73" y="135"/>
                    </a:lnTo>
                    <a:lnTo>
                      <a:pt x="109" y="134"/>
                    </a:lnTo>
                    <a:lnTo>
                      <a:pt x="150" y="133"/>
                    </a:lnTo>
                    <a:lnTo>
                      <a:pt x="197" y="131"/>
                    </a:lnTo>
                    <a:lnTo>
                      <a:pt x="249" y="128"/>
                    </a:lnTo>
                    <a:lnTo>
                      <a:pt x="305" y="122"/>
                    </a:lnTo>
                    <a:lnTo>
                      <a:pt x="366" y="117"/>
                    </a:lnTo>
                    <a:lnTo>
                      <a:pt x="432" y="109"/>
                    </a:lnTo>
                    <a:lnTo>
                      <a:pt x="500" y="100"/>
                    </a:lnTo>
                    <a:lnTo>
                      <a:pt x="572" y="89"/>
                    </a:lnTo>
                    <a:lnTo>
                      <a:pt x="646" y="76"/>
                    </a:lnTo>
                    <a:lnTo>
                      <a:pt x="722" y="62"/>
                    </a:lnTo>
                    <a:lnTo>
                      <a:pt x="799" y="44"/>
                    </a:lnTo>
                    <a:lnTo>
                      <a:pt x="878" y="23"/>
                    </a:lnTo>
                    <a:lnTo>
                      <a:pt x="9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7" name="Freeform 121">
                <a:extLst>
                  <a:ext uri="{FF2B5EF4-FFF2-40B4-BE49-F238E27FC236}">
                    <a16:creationId xmlns:a16="http://schemas.microsoft.com/office/drawing/2014/main" id="{2A0B286C-1DE0-4780-B97C-EF784C2D0D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3588" y="3170238"/>
                <a:ext cx="501650" cy="508000"/>
              </a:xfrm>
              <a:custGeom>
                <a:avLst/>
                <a:gdLst>
                  <a:gd name="T0" fmla="*/ 1518 w 3474"/>
                  <a:gd name="T1" fmla="*/ 677 h 3518"/>
                  <a:gd name="T2" fmla="*/ 1249 w 3474"/>
                  <a:gd name="T3" fmla="*/ 771 h 3518"/>
                  <a:gd name="T4" fmla="*/ 1017 w 3474"/>
                  <a:gd name="T5" fmla="*/ 930 h 3518"/>
                  <a:gd name="T6" fmla="*/ 832 w 3474"/>
                  <a:gd name="T7" fmla="*/ 1142 h 3518"/>
                  <a:gd name="T8" fmla="*/ 706 w 3474"/>
                  <a:gd name="T9" fmla="*/ 1397 h 3518"/>
                  <a:gd name="T10" fmla="*/ 649 w 3474"/>
                  <a:gd name="T11" fmla="*/ 1684 h 3518"/>
                  <a:gd name="T12" fmla="*/ 668 w 3474"/>
                  <a:gd name="T13" fmla="*/ 1981 h 3518"/>
                  <a:gd name="T14" fmla="*/ 762 w 3474"/>
                  <a:gd name="T15" fmla="*/ 2254 h 3518"/>
                  <a:gd name="T16" fmla="*/ 918 w 3474"/>
                  <a:gd name="T17" fmla="*/ 2488 h 3518"/>
                  <a:gd name="T18" fmla="*/ 1127 w 3474"/>
                  <a:gd name="T19" fmla="*/ 2675 h 3518"/>
                  <a:gd name="T20" fmla="*/ 1379 w 3474"/>
                  <a:gd name="T21" fmla="*/ 2803 h 3518"/>
                  <a:gd name="T22" fmla="*/ 1664 w 3474"/>
                  <a:gd name="T23" fmla="*/ 2861 h 3518"/>
                  <a:gd name="T24" fmla="*/ 1957 w 3474"/>
                  <a:gd name="T25" fmla="*/ 2842 h 3518"/>
                  <a:gd name="T26" fmla="*/ 2227 w 3474"/>
                  <a:gd name="T27" fmla="*/ 2747 h 3518"/>
                  <a:gd name="T28" fmla="*/ 2458 w 3474"/>
                  <a:gd name="T29" fmla="*/ 2589 h 3518"/>
                  <a:gd name="T30" fmla="*/ 2642 w 3474"/>
                  <a:gd name="T31" fmla="*/ 2377 h 3518"/>
                  <a:gd name="T32" fmla="*/ 2769 w 3474"/>
                  <a:gd name="T33" fmla="*/ 2121 h 3518"/>
                  <a:gd name="T34" fmla="*/ 2826 w 3474"/>
                  <a:gd name="T35" fmla="*/ 1834 h 3518"/>
                  <a:gd name="T36" fmla="*/ 2806 w 3474"/>
                  <a:gd name="T37" fmla="*/ 1537 h 3518"/>
                  <a:gd name="T38" fmla="*/ 2713 w 3474"/>
                  <a:gd name="T39" fmla="*/ 1264 h 3518"/>
                  <a:gd name="T40" fmla="*/ 2557 w 3474"/>
                  <a:gd name="T41" fmla="*/ 1030 h 3518"/>
                  <a:gd name="T42" fmla="*/ 2347 w 3474"/>
                  <a:gd name="T43" fmla="*/ 843 h 3518"/>
                  <a:gd name="T44" fmla="*/ 2095 w 3474"/>
                  <a:gd name="T45" fmla="*/ 715 h 3518"/>
                  <a:gd name="T46" fmla="*/ 1811 w 3474"/>
                  <a:gd name="T47" fmla="*/ 657 h 3518"/>
                  <a:gd name="T48" fmla="*/ 1955 w 3474"/>
                  <a:gd name="T49" fmla="*/ 15 h 3518"/>
                  <a:gd name="T50" fmla="*/ 2365 w 3474"/>
                  <a:gd name="T51" fmla="*/ 119 h 3518"/>
                  <a:gd name="T52" fmla="*/ 2729 w 3474"/>
                  <a:gd name="T53" fmla="*/ 316 h 3518"/>
                  <a:gd name="T54" fmla="*/ 3035 w 3474"/>
                  <a:gd name="T55" fmla="*/ 592 h 3518"/>
                  <a:gd name="T56" fmla="*/ 3271 w 3474"/>
                  <a:gd name="T57" fmla="*/ 933 h 3518"/>
                  <a:gd name="T58" fmla="*/ 3422 w 3474"/>
                  <a:gd name="T59" fmla="*/ 1327 h 3518"/>
                  <a:gd name="T60" fmla="*/ 3474 w 3474"/>
                  <a:gd name="T61" fmla="*/ 1759 h 3518"/>
                  <a:gd name="T62" fmla="*/ 3422 w 3474"/>
                  <a:gd name="T63" fmla="*/ 2191 h 3518"/>
                  <a:gd name="T64" fmla="*/ 3271 w 3474"/>
                  <a:gd name="T65" fmla="*/ 2585 h 3518"/>
                  <a:gd name="T66" fmla="*/ 3035 w 3474"/>
                  <a:gd name="T67" fmla="*/ 2926 h 3518"/>
                  <a:gd name="T68" fmla="*/ 2729 w 3474"/>
                  <a:gd name="T69" fmla="*/ 3202 h 3518"/>
                  <a:gd name="T70" fmla="*/ 2365 w 3474"/>
                  <a:gd name="T71" fmla="*/ 3399 h 3518"/>
                  <a:gd name="T72" fmla="*/ 1955 w 3474"/>
                  <a:gd name="T73" fmla="*/ 3504 h 3518"/>
                  <a:gd name="T74" fmla="*/ 1519 w 3474"/>
                  <a:gd name="T75" fmla="*/ 3504 h 3518"/>
                  <a:gd name="T76" fmla="*/ 1110 w 3474"/>
                  <a:gd name="T77" fmla="*/ 3399 h 3518"/>
                  <a:gd name="T78" fmla="*/ 745 w 3474"/>
                  <a:gd name="T79" fmla="*/ 3202 h 3518"/>
                  <a:gd name="T80" fmla="*/ 439 w 3474"/>
                  <a:gd name="T81" fmla="*/ 2926 h 3518"/>
                  <a:gd name="T82" fmla="*/ 204 w 3474"/>
                  <a:gd name="T83" fmla="*/ 2585 h 3518"/>
                  <a:gd name="T84" fmla="*/ 53 w 3474"/>
                  <a:gd name="T85" fmla="*/ 2191 h 3518"/>
                  <a:gd name="T86" fmla="*/ 0 w 3474"/>
                  <a:gd name="T87" fmla="*/ 1759 h 3518"/>
                  <a:gd name="T88" fmla="*/ 53 w 3474"/>
                  <a:gd name="T89" fmla="*/ 1327 h 3518"/>
                  <a:gd name="T90" fmla="*/ 204 w 3474"/>
                  <a:gd name="T91" fmla="*/ 933 h 3518"/>
                  <a:gd name="T92" fmla="*/ 439 w 3474"/>
                  <a:gd name="T93" fmla="*/ 592 h 3518"/>
                  <a:gd name="T94" fmla="*/ 745 w 3474"/>
                  <a:gd name="T95" fmla="*/ 316 h 3518"/>
                  <a:gd name="T96" fmla="*/ 1110 w 3474"/>
                  <a:gd name="T97" fmla="*/ 119 h 3518"/>
                  <a:gd name="T98" fmla="*/ 1519 w 3474"/>
                  <a:gd name="T99" fmla="*/ 15 h 3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74" h="3518">
                    <a:moveTo>
                      <a:pt x="1738" y="655"/>
                    </a:moveTo>
                    <a:lnTo>
                      <a:pt x="1664" y="657"/>
                    </a:lnTo>
                    <a:lnTo>
                      <a:pt x="1590" y="665"/>
                    </a:lnTo>
                    <a:lnTo>
                      <a:pt x="1518" y="677"/>
                    </a:lnTo>
                    <a:lnTo>
                      <a:pt x="1447" y="694"/>
                    </a:lnTo>
                    <a:lnTo>
                      <a:pt x="1379" y="715"/>
                    </a:lnTo>
                    <a:lnTo>
                      <a:pt x="1313" y="742"/>
                    </a:lnTo>
                    <a:lnTo>
                      <a:pt x="1249" y="771"/>
                    </a:lnTo>
                    <a:lnTo>
                      <a:pt x="1187" y="805"/>
                    </a:lnTo>
                    <a:lnTo>
                      <a:pt x="1127" y="843"/>
                    </a:lnTo>
                    <a:lnTo>
                      <a:pt x="1070" y="885"/>
                    </a:lnTo>
                    <a:lnTo>
                      <a:pt x="1017" y="930"/>
                    </a:lnTo>
                    <a:lnTo>
                      <a:pt x="966" y="978"/>
                    </a:lnTo>
                    <a:lnTo>
                      <a:pt x="918" y="1030"/>
                    </a:lnTo>
                    <a:lnTo>
                      <a:pt x="874" y="1085"/>
                    </a:lnTo>
                    <a:lnTo>
                      <a:pt x="832" y="1142"/>
                    </a:lnTo>
                    <a:lnTo>
                      <a:pt x="795" y="1201"/>
                    </a:lnTo>
                    <a:lnTo>
                      <a:pt x="762" y="1264"/>
                    </a:lnTo>
                    <a:lnTo>
                      <a:pt x="732" y="1329"/>
                    </a:lnTo>
                    <a:lnTo>
                      <a:pt x="706" y="1397"/>
                    </a:lnTo>
                    <a:lnTo>
                      <a:pt x="685" y="1467"/>
                    </a:lnTo>
                    <a:lnTo>
                      <a:pt x="668" y="1537"/>
                    </a:lnTo>
                    <a:lnTo>
                      <a:pt x="656" y="1610"/>
                    </a:lnTo>
                    <a:lnTo>
                      <a:pt x="649" y="1684"/>
                    </a:lnTo>
                    <a:lnTo>
                      <a:pt x="646" y="1759"/>
                    </a:lnTo>
                    <a:lnTo>
                      <a:pt x="649" y="1834"/>
                    </a:lnTo>
                    <a:lnTo>
                      <a:pt x="656" y="1909"/>
                    </a:lnTo>
                    <a:lnTo>
                      <a:pt x="668" y="1981"/>
                    </a:lnTo>
                    <a:lnTo>
                      <a:pt x="685" y="2052"/>
                    </a:lnTo>
                    <a:lnTo>
                      <a:pt x="706" y="2121"/>
                    </a:lnTo>
                    <a:lnTo>
                      <a:pt x="732" y="2189"/>
                    </a:lnTo>
                    <a:lnTo>
                      <a:pt x="762" y="2254"/>
                    </a:lnTo>
                    <a:lnTo>
                      <a:pt x="795" y="2317"/>
                    </a:lnTo>
                    <a:lnTo>
                      <a:pt x="832" y="2377"/>
                    </a:lnTo>
                    <a:lnTo>
                      <a:pt x="874" y="2435"/>
                    </a:lnTo>
                    <a:lnTo>
                      <a:pt x="918" y="2488"/>
                    </a:lnTo>
                    <a:lnTo>
                      <a:pt x="966" y="2540"/>
                    </a:lnTo>
                    <a:lnTo>
                      <a:pt x="1017" y="2589"/>
                    </a:lnTo>
                    <a:lnTo>
                      <a:pt x="1070" y="2634"/>
                    </a:lnTo>
                    <a:lnTo>
                      <a:pt x="1127" y="2675"/>
                    </a:lnTo>
                    <a:lnTo>
                      <a:pt x="1187" y="2713"/>
                    </a:lnTo>
                    <a:lnTo>
                      <a:pt x="1249" y="2747"/>
                    </a:lnTo>
                    <a:lnTo>
                      <a:pt x="1313" y="2777"/>
                    </a:lnTo>
                    <a:lnTo>
                      <a:pt x="1379" y="2803"/>
                    </a:lnTo>
                    <a:lnTo>
                      <a:pt x="1447" y="2824"/>
                    </a:lnTo>
                    <a:lnTo>
                      <a:pt x="1518" y="2842"/>
                    </a:lnTo>
                    <a:lnTo>
                      <a:pt x="1590" y="2854"/>
                    </a:lnTo>
                    <a:lnTo>
                      <a:pt x="1664" y="2861"/>
                    </a:lnTo>
                    <a:lnTo>
                      <a:pt x="1738" y="2864"/>
                    </a:lnTo>
                    <a:lnTo>
                      <a:pt x="1811" y="2861"/>
                    </a:lnTo>
                    <a:lnTo>
                      <a:pt x="1884" y="2854"/>
                    </a:lnTo>
                    <a:lnTo>
                      <a:pt x="1957" y="2842"/>
                    </a:lnTo>
                    <a:lnTo>
                      <a:pt x="2027" y="2824"/>
                    </a:lnTo>
                    <a:lnTo>
                      <a:pt x="2095" y="2803"/>
                    </a:lnTo>
                    <a:lnTo>
                      <a:pt x="2162" y="2777"/>
                    </a:lnTo>
                    <a:lnTo>
                      <a:pt x="2227" y="2747"/>
                    </a:lnTo>
                    <a:lnTo>
                      <a:pt x="2287" y="2713"/>
                    </a:lnTo>
                    <a:lnTo>
                      <a:pt x="2347" y="2675"/>
                    </a:lnTo>
                    <a:lnTo>
                      <a:pt x="2404" y="2634"/>
                    </a:lnTo>
                    <a:lnTo>
                      <a:pt x="2458" y="2589"/>
                    </a:lnTo>
                    <a:lnTo>
                      <a:pt x="2509" y="2540"/>
                    </a:lnTo>
                    <a:lnTo>
                      <a:pt x="2557" y="2488"/>
                    </a:lnTo>
                    <a:lnTo>
                      <a:pt x="2601" y="2435"/>
                    </a:lnTo>
                    <a:lnTo>
                      <a:pt x="2642" y="2377"/>
                    </a:lnTo>
                    <a:lnTo>
                      <a:pt x="2680" y="2317"/>
                    </a:lnTo>
                    <a:lnTo>
                      <a:pt x="2713" y="2254"/>
                    </a:lnTo>
                    <a:lnTo>
                      <a:pt x="2743" y="2189"/>
                    </a:lnTo>
                    <a:lnTo>
                      <a:pt x="2769" y="2121"/>
                    </a:lnTo>
                    <a:lnTo>
                      <a:pt x="2789" y="2052"/>
                    </a:lnTo>
                    <a:lnTo>
                      <a:pt x="2806" y="1981"/>
                    </a:lnTo>
                    <a:lnTo>
                      <a:pt x="2819" y="1908"/>
                    </a:lnTo>
                    <a:lnTo>
                      <a:pt x="2826" y="1834"/>
                    </a:lnTo>
                    <a:lnTo>
                      <a:pt x="2829" y="1759"/>
                    </a:lnTo>
                    <a:lnTo>
                      <a:pt x="2826" y="1684"/>
                    </a:lnTo>
                    <a:lnTo>
                      <a:pt x="2819" y="1610"/>
                    </a:lnTo>
                    <a:lnTo>
                      <a:pt x="2806" y="1537"/>
                    </a:lnTo>
                    <a:lnTo>
                      <a:pt x="2789" y="1467"/>
                    </a:lnTo>
                    <a:lnTo>
                      <a:pt x="2769" y="1397"/>
                    </a:lnTo>
                    <a:lnTo>
                      <a:pt x="2743" y="1329"/>
                    </a:lnTo>
                    <a:lnTo>
                      <a:pt x="2713" y="1264"/>
                    </a:lnTo>
                    <a:lnTo>
                      <a:pt x="2680" y="1201"/>
                    </a:lnTo>
                    <a:lnTo>
                      <a:pt x="2642" y="1142"/>
                    </a:lnTo>
                    <a:lnTo>
                      <a:pt x="2601" y="1084"/>
                    </a:lnTo>
                    <a:lnTo>
                      <a:pt x="2557" y="1030"/>
                    </a:lnTo>
                    <a:lnTo>
                      <a:pt x="2509" y="978"/>
                    </a:lnTo>
                    <a:lnTo>
                      <a:pt x="2458" y="930"/>
                    </a:lnTo>
                    <a:lnTo>
                      <a:pt x="2404" y="885"/>
                    </a:lnTo>
                    <a:lnTo>
                      <a:pt x="2347" y="843"/>
                    </a:lnTo>
                    <a:lnTo>
                      <a:pt x="2287" y="805"/>
                    </a:lnTo>
                    <a:lnTo>
                      <a:pt x="2227" y="771"/>
                    </a:lnTo>
                    <a:lnTo>
                      <a:pt x="2162" y="742"/>
                    </a:lnTo>
                    <a:lnTo>
                      <a:pt x="2095" y="715"/>
                    </a:lnTo>
                    <a:lnTo>
                      <a:pt x="2027" y="694"/>
                    </a:lnTo>
                    <a:lnTo>
                      <a:pt x="1957" y="677"/>
                    </a:lnTo>
                    <a:lnTo>
                      <a:pt x="1884" y="665"/>
                    </a:lnTo>
                    <a:lnTo>
                      <a:pt x="1811" y="657"/>
                    </a:lnTo>
                    <a:lnTo>
                      <a:pt x="1738" y="655"/>
                    </a:lnTo>
                    <a:close/>
                    <a:moveTo>
                      <a:pt x="1738" y="0"/>
                    </a:moveTo>
                    <a:lnTo>
                      <a:pt x="1847" y="5"/>
                    </a:lnTo>
                    <a:lnTo>
                      <a:pt x="1955" y="15"/>
                    </a:lnTo>
                    <a:lnTo>
                      <a:pt x="2060" y="31"/>
                    </a:lnTo>
                    <a:lnTo>
                      <a:pt x="2165" y="54"/>
                    </a:lnTo>
                    <a:lnTo>
                      <a:pt x="2266" y="84"/>
                    </a:lnTo>
                    <a:lnTo>
                      <a:pt x="2365" y="119"/>
                    </a:lnTo>
                    <a:lnTo>
                      <a:pt x="2460" y="161"/>
                    </a:lnTo>
                    <a:lnTo>
                      <a:pt x="2554" y="207"/>
                    </a:lnTo>
                    <a:lnTo>
                      <a:pt x="2643" y="259"/>
                    </a:lnTo>
                    <a:lnTo>
                      <a:pt x="2729" y="316"/>
                    </a:lnTo>
                    <a:lnTo>
                      <a:pt x="2811" y="379"/>
                    </a:lnTo>
                    <a:lnTo>
                      <a:pt x="2890" y="445"/>
                    </a:lnTo>
                    <a:lnTo>
                      <a:pt x="2965" y="516"/>
                    </a:lnTo>
                    <a:lnTo>
                      <a:pt x="3035" y="592"/>
                    </a:lnTo>
                    <a:lnTo>
                      <a:pt x="3101" y="671"/>
                    </a:lnTo>
                    <a:lnTo>
                      <a:pt x="3163" y="755"/>
                    </a:lnTo>
                    <a:lnTo>
                      <a:pt x="3220" y="843"/>
                    </a:lnTo>
                    <a:lnTo>
                      <a:pt x="3271" y="933"/>
                    </a:lnTo>
                    <a:lnTo>
                      <a:pt x="3316" y="1028"/>
                    </a:lnTo>
                    <a:lnTo>
                      <a:pt x="3358" y="1124"/>
                    </a:lnTo>
                    <a:lnTo>
                      <a:pt x="3393" y="1225"/>
                    </a:lnTo>
                    <a:lnTo>
                      <a:pt x="3422" y="1327"/>
                    </a:lnTo>
                    <a:lnTo>
                      <a:pt x="3445" y="1431"/>
                    </a:lnTo>
                    <a:lnTo>
                      <a:pt x="3461" y="1539"/>
                    </a:lnTo>
                    <a:lnTo>
                      <a:pt x="3471" y="1648"/>
                    </a:lnTo>
                    <a:lnTo>
                      <a:pt x="3474" y="1759"/>
                    </a:lnTo>
                    <a:lnTo>
                      <a:pt x="3471" y="1870"/>
                    </a:lnTo>
                    <a:lnTo>
                      <a:pt x="3461" y="1979"/>
                    </a:lnTo>
                    <a:lnTo>
                      <a:pt x="3445" y="2087"/>
                    </a:lnTo>
                    <a:lnTo>
                      <a:pt x="3422" y="2191"/>
                    </a:lnTo>
                    <a:lnTo>
                      <a:pt x="3393" y="2294"/>
                    </a:lnTo>
                    <a:lnTo>
                      <a:pt x="3358" y="2394"/>
                    </a:lnTo>
                    <a:lnTo>
                      <a:pt x="3316" y="2491"/>
                    </a:lnTo>
                    <a:lnTo>
                      <a:pt x="3271" y="2585"/>
                    </a:lnTo>
                    <a:lnTo>
                      <a:pt x="3220" y="2675"/>
                    </a:lnTo>
                    <a:lnTo>
                      <a:pt x="3163" y="2763"/>
                    </a:lnTo>
                    <a:lnTo>
                      <a:pt x="3101" y="2847"/>
                    </a:lnTo>
                    <a:lnTo>
                      <a:pt x="3035" y="2926"/>
                    </a:lnTo>
                    <a:lnTo>
                      <a:pt x="2965" y="3002"/>
                    </a:lnTo>
                    <a:lnTo>
                      <a:pt x="2890" y="3074"/>
                    </a:lnTo>
                    <a:lnTo>
                      <a:pt x="2811" y="3140"/>
                    </a:lnTo>
                    <a:lnTo>
                      <a:pt x="2729" y="3202"/>
                    </a:lnTo>
                    <a:lnTo>
                      <a:pt x="2643" y="3260"/>
                    </a:lnTo>
                    <a:lnTo>
                      <a:pt x="2554" y="3311"/>
                    </a:lnTo>
                    <a:lnTo>
                      <a:pt x="2460" y="3357"/>
                    </a:lnTo>
                    <a:lnTo>
                      <a:pt x="2365" y="3399"/>
                    </a:lnTo>
                    <a:lnTo>
                      <a:pt x="2266" y="3434"/>
                    </a:lnTo>
                    <a:lnTo>
                      <a:pt x="2165" y="3464"/>
                    </a:lnTo>
                    <a:lnTo>
                      <a:pt x="2060" y="3487"/>
                    </a:lnTo>
                    <a:lnTo>
                      <a:pt x="1955" y="3504"/>
                    </a:lnTo>
                    <a:lnTo>
                      <a:pt x="1847" y="3514"/>
                    </a:lnTo>
                    <a:lnTo>
                      <a:pt x="1738" y="3518"/>
                    </a:lnTo>
                    <a:lnTo>
                      <a:pt x="1628" y="3514"/>
                    </a:lnTo>
                    <a:lnTo>
                      <a:pt x="1519" y="3504"/>
                    </a:lnTo>
                    <a:lnTo>
                      <a:pt x="1414" y="3487"/>
                    </a:lnTo>
                    <a:lnTo>
                      <a:pt x="1310" y="3464"/>
                    </a:lnTo>
                    <a:lnTo>
                      <a:pt x="1208" y="3434"/>
                    </a:lnTo>
                    <a:lnTo>
                      <a:pt x="1110" y="3399"/>
                    </a:lnTo>
                    <a:lnTo>
                      <a:pt x="1014" y="3357"/>
                    </a:lnTo>
                    <a:lnTo>
                      <a:pt x="921" y="3311"/>
                    </a:lnTo>
                    <a:lnTo>
                      <a:pt x="831" y="3260"/>
                    </a:lnTo>
                    <a:lnTo>
                      <a:pt x="745" y="3202"/>
                    </a:lnTo>
                    <a:lnTo>
                      <a:pt x="663" y="3140"/>
                    </a:lnTo>
                    <a:lnTo>
                      <a:pt x="585" y="3074"/>
                    </a:lnTo>
                    <a:lnTo>
                      <a:pt x="510" y="3002"/>
                    </a:lnTo>
                    <a:lnTo>
                      <a:pt x="439" y="2926"/>
                    </a:lnTo>
                    <a:lnTo>
                      <a:pt x="373" y="2847"/>
                    </a:lnTo>
                    <a:lnTo>
                      <a:pt x="312" y="2763"/>
                    </a:lnTo>
                    <a:lnTo>
                      <a:pt x="255" y="2675"/>
                    </a:lnTo>
                    <a:lnTo>
                      <a:pt x="204" y="2585"/>
                    </a:lnTo>
                    <a:lnTo>
                      <a:pt x="157" y="2491"/>
                    </a:lnTo>
                    <a:lnTo>
                      <a:pt x="117" y="2394"/>
                    </a:lnTo>
                    <a:lnTo>
                      <a:pt x="83" y="2294"/>
                    </a:lnTo>
                    <a:lnTo>
                      <a:pt x="53" y="2191"/>
                    </a:lnTo>
                    <a:lnTo>
                      <a:pt x="30" y="2087"/>
                    </a:lnTo>
                    <a:lnTo>
                      <a:pt x="14" y="1979"/>
                    </a:lnTo>
                    <a:lnTo>
                      <a:pt x="3" y="1870"/>
                    </a:lnTo>
                    <a:lnTo>
                      <a:pt x="0" y="1759"/>
                    </a:lnTo>
                    <a:lnTo>
                      <a:pt x="3" y="1648"/>
                    </a:lnTo>
                    <a:lnTo>
                      <a:pt x="14" y="1539"/>
                    </a:lnTo>
                    <a:lnTo>
                      <a:pt x="30" y="1431"/>
                    </a:lnTo>
                    <a:lnTo>
                      <a:pt x="53" y="1327"/>
                    </a:lnTo>
                    <a:lnTo>
                      <a:pt x="83" y="1225"/>
                    </a:lnTo>
                    <a:lnTo>
                      <a:pt x="117" y="1124"/>
                    </a:lnTo>
                    <a:lnTo>
                      <a:pt x="157" y="1028"/>
                    </a:lnTo>
                    <a:lnTo>
                      <a:pt x="204" y="933"/>
                    </a:lnTo>
                    <a:lnTo>
                      <a:pt x="255" y="843"/>
                    </a:lnTo>
                    <a:lnTo>
                      <a:pt x="312" y="755"/>
                    </a:lnTo>
                    <a:lnTo>
                      <a:pt x="373" y="671"/>
                    </a:lnTo>
                    <a:lnTo>
                      <a:pt x="439" y="592"/>
                    </a:lnTo>
                    <a:lnTo>
                      <a:pt x="510" y="516"/>
                    </a:lnTo>
                    <a:lnTo>
                      <a:pt x="585" y="445"/>
                    </a:lnTo>
                    <a:lnTo>
                      <a:pt x="663" y="379"/>
                    </a:lnTo>
                    <a:lnTo>
                      <a:pt x="745" y="316"/>
                    </a:lnTo>
                    <a:lnTo>
                      <a:pt x="831" y="259"/>
                    </a:lnTo>
                    <a:lnTo>
                      <a:pt x="921" y="207"/>
                    </a:lnTo>
                    <a:lnTo>
                      <a:pt x="1014" y="161"/>
                    </a:lnTo>
                    <a:lnTo>
                      <a:pt x="1110" y="119"/>
                    </a:lnTo>
                    <a:lnTo>
                      <a:pt x="1208" y="84"/>
                    </a:lnTo>
                    <a:lnTo>
                      <a:pt x="1310" y="54"/>
                    </a:lnTo>
                    <a:lnTo>
                      <a:pt x="1414" y="31"/>
                    </a:lnTo>
                    <a:lnTo>
                      <a:pt x="1519" y="15"/>
                    </a:lnTo>
                    <a:lnTo>
                      <a:pt x="1628" y="5"/>
                    </a:lnTo>
                    <a:lnTo>
                      <a:pt x="17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Freeform 122">
                <a:extLst>
                  <a:ext uri="{FF2B5EF4-FFF2-40B4-BE49-F238E27FC236}">
                    <a16:creationId xmlns:a16="http://schemas.microsoft.com/office/drawing/2014/main" id="{A1CCC5D5-2C1B-4928-A95C-916FE5A82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626" y="3438526"/>
                <a:ext cx="82550" cy="98425"/>
              </a:xfrm>
              <a:custGeom>
                <a:avLst/>
                <a:gdLst>
                  <a:gd name="T0" fmla="*/ 173 w 580"/>
                  <a:gd name="T1" fmla="*/ 0 h 688"/>
                  <a:gd name="T2" fmla="*/ 228 w 580"/>
                  <a:gd name="T3" fmla="*/ 0 h 688"/>
                  <a:gd name="T4" fmla="*/ 280 w 580"/>
                  <a:gd name="T5" fmla="*/ 3 h 688"/>
                  <a:gd name="T6" fmla="*/ 329 w 580"/>
                  <a:gd name="T7" fmla="*/ 6 h 688"/>
                  <a:gd name="T8" fmla="*/ 374 w 580"/>
                  <a:gd name="T9" fmla="*/ 12 h 688"/>
                  <a:gd name="T10" fmla="*/ 416 w 580"/>
                  <a:gd name="T11" fmla="*/ 18 h 688"/>
                  <a:gd name="T12" fmla="*/ 454 w 580"/>
                  <a:gd name="T13" fmla="*/ 25 h 688"/>
                  <a:gd name="T14" fmla="*/ 489 w 580"/>
                  <a:gd name="T15" fmla="*/ 32 h 688"/>
                  <a:gd name="T16" fmla="*/ 517 w 580"/>
                  <a:gd name="T17" fmla="*/ 38 h 688"/>
                  <a:gd name="T18" fmla="*/ 542 w 580"/>
                  <a:gd name="T19" fmla="*/ 45 h 688"/>
                  <a:gd name="T20" fmla="*/ 560 w 580"/>
                  <a:gd name="T21" fmla="*/ 50 h 688"/>
                  <a:gd name="T22" fmla="*/ 573 w 580"/>
                  <a:gd name="T23" fmla="*/ 54 h 688"/>
                  <a:gd name="T24" fmla="*/ 580 w 580"/>
                  <a:gd name="T25" fmla="*/ 56 h 688"/>
                  <a:gd name="T26" fmla="*/ 565 w 580"/>
                  <a:gd name="T27" fmla="*/ 134 h 688"/>
                  <a:gd name="T28" fmla="*/ 543 w 580"/>
                  <a:gd name="T29" fmla="*/ 209 h 688"/>
                  <a:gd name="T30" fmla="*/ 516 w 580"/>
                  <a:gd name="T31" fmla="*/ 281 h 688"/>
                  <a:gd name="T32" fmla="*/ 482 w 580"/>
                  <a:gd name="T33" fmla="*/ 351 h 688"/>
                  <a:gd name="T34" fmla="*/ 444 w 580"/>
                  <a:gd name="T35" fmla="*/ 418 h 688"/>
                  <a:gd name="T36" fmla="*/ 399 w 580"/>
                  <a:gd name="T37" fmla="*/ 480 h 688"/>
                  <a:gd name="T38" fmla="*/ 352 w 580"/>
                  <a:gd name="T39" fmla="*/ 539 h 688"/>
                  <a:gd name="T40" fmla="*/ 298 w 580"/>
                  <a:gd name="T41" fmla="*/ 593 h 688"/>
                  <a:gd name="T42" fmla="*/ 242 w 580"/>
                  <a:gd name="T43" fmla="*/ 643 h 688"/>
                  <a:gd name="T44" fmla="*/ 181 w 580"/>
                  <a:gd name="T45" fmla="*/ 688 h 688"/>
                  <a:gd name="T46" fmla="*/ 178 w 580"/>
                  <a:gd name="T47" fmla="*/ 673 h 688"/>
                  <a:gd name="T48" fmla="*/ 174 w 580"/>
                  <a:gd name="T49" fmla="*/ 651 h 688"/>
                  <a:gd name="T50" fmla="*/ 169 w 580"/>
                  <a:gd name="T51" fmla="*/ 623 h 688"/>
                  <a:gd name="T52" fmla="*/ 163 w 580"/>
                  <a:gd name="T53" fmla="*/ 589 h 688"/>
                  <a:gd name="T54" fmla="*/ 154 w 580"/>
                  <a:gd name="T55" fmla="*/ 551 h 688"/>
                  <a:gd name="T56" fmla="*/ 144 w 580"/>
                  <a:gd name="T57" fmla="*/ 507 h 688"/>
                  <a:gd name="T58" fmla="*/ 132 w 580"/>
                  <a:gd name="T59" fmla="*/ 458 h 688"/>
                  <a:gd name="T60" fmla="*/ 119 w 580"/>
                  <a:gd name="T61" fmla="*/ 404 h 688"/>
                  <a:gd name="T62" fmla="*/ 104 w 580"/>
                  <a:gd name="T63" fmla="*/ 348 h 688"/>
                  <a:gd name="T64" fmla="*/ 88 w 580"/>
                  <a:gd name="T65" fmla="*/ 287 h 688"/>
                  <a:gd name="T66" fmla="*/ 69 w 580"/>
                  <a:gd name="T67" fmla="*/ 223 h 688"/>
                  <a:gd name="T68" fmla="*/ 47 w 580"/>
                  <a:gd name="T69" fmla="*/ 156 h 688"/>
                  <a:gd name="T70" fmla="*/ 25 w 580"/>
                  <a:gd name="T71" fmla="*/ 87 h 688"/>
                  <a:gd name="T72" fmla="*/ 0 w 580"/>
                  <a:gd name="T73" fmla="*/ 15 h 688"/>
                  <a:gd name="T74" fmla="*/ 59 w 580"/>
                  <a:gd name="T75" fmla="*/ 7 h 688"/>
                  <a:gd name="T76" fmla="*/ 117 w 580"/>
                  <a:gd name="T77" fmla="*/ 2 h 688"/>
                  <a:gd name="T78" fmla="*/ 173 w 580"/>
                  <a:gd name="T79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0" h="688">
                    <a:moveTo>
                      <a:pt x="173" y="0"/>
                    </a:moveTo>
                    <a:lnTo>
                      <a:pt x="228" y="0"/>
                    </a:lnTo>
                    <a:lnTo>
                      <a:pt x="280" y="3"/>
                    </a:lnTo>
                    <a:lnTo>
                      <a:pt x="329" y="6"/>
                    </a:lnTo>
                    <a:lnTo>
                      <a:pt x="374" y="12"/>
                    </a:lnTo>
                    <a:lnTo>
                      <a:pt x="416" y="18"/>
                    </a:lnTo>
                    <a:lnTo>
                      <a:pt x="454" y="25"/>
                    </a:lnTo>
                    <a:lnTo>
                      <a:pt x="489" y="32"/>
                    </a:lnTo>
                    <a:lnTo>
                      <a:pt x="517" y="38"/>
                    </a:lnTo>
                    <a:lnTo>
                      <a:pt x="542" y="45"/>
                    </a:lnTo>
                    <a:lnTo>
                      <a:pt x="560" y="50"/>
                    </a:lnTo>
                    <a:lnTo>
                      <a:pt x="573" y="54"/>
                    </a:lnTo>
                    <a:lnTo>
                      <a:pt x="580" y="56"/>
                    </a:lnTo>
                    <a:lnTo>
                      <a:pt x="565" y="134"/>
                    </a:lnTo>
                    <a:lnTo>
                      <a:pt x="543" y="209"/>
                    </a:lnTo>
                    <a:lnTo>
                      <a:pt x="516" y="281"/>
                    </a:lnTo>
                    <a:lnTo>
                      <a:pt x="482" y="351"/>
                    </a:lnTo>
                    <a:lnTo>
                      <a:pt x="444" y="418"/>
                    </a:lnTo>
                    <a:lnTo>
                      <a:pt x="399" y="480"/>
                    </a:lnTo>
                    <a:lnTo>
                      <a:pt x="352" y="539"/>
                    </a:lnTo>
                    <a:lnTo>
                      <a:pt x="298" y="593"/>
                    </a:lnTo>
                    <a:lnTo>
                      <a:pt x="242" y="643"/>
                    </a:lnTo>
                    <a:lnTo>
                      <a:pt x="181" y="688"/>
                    </a:lnTo>
                    <a:lnTo>
                      <a:pt x="178" y="673"/>
                    </a:lnTo>
                    <a:lnTo>
                      <a:pt x="174" y="651"/>
                    </a:lnTo>
                    <a:lnTo>
                      <a:pt x="169" y="623"/>
                    </a:lnTo>
                    <a:lnTo>
                      <a:pt x="163" y="589"/>
                    </a:lnTo>
                    <a:lnTo>
                      <a:pt x="154" y="551"/>
                    </a:lnTo>
                    <a:lnTo>
                      <a:pt x="144" y="507"/>
                    </a:lnTo>
                    <a:lnTo>
                      <a:pt x="132" y="458"/>
                    </a:lnTo>
                    <a:lnTo>
                      <a:pt x="119" y="404"/>
                    </a:lnTo>
                    <a:lnTo>
                      <a:pt x="104" y="348"/>
                    </a:lnTo>
                    <a:lnTo>
                      <a:pt x="88" y="287"/>
                    </a:lnTo>
                    <a:lnTo>
                      <a:pt x="69" y="223"/>
                    </a:lnTo>
                    <a:lnTo>
                      <a:pt x="47" y="156"/>
                    </a:lnTo>
                    <a:lnTo>
                      <a:pt x="25" y="87"/>
                    </a:lnTo>
                    <a:lnTo>
                      <a:pt x="0" y="15"/>
                    </a:lnTo>
                    <a:lnTo>
                      <a:pt x="59" y="7"/>
                    </a:lnTo>
                    <a:lnTo>
                      <a:pt x="117" y="2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9" name="Freeform 123">
                <a:extLst>
                  <a:ext uri="{FF2B5EF4-FFF2-40B4-BE49-F238E27FC236}">
                    <a16:creationId xmlns:a16="http://schemas.microsoft.com/office/drawing/2014/main" id="{C433FC00-8DD0-4CFD-8E30-BAB6DCB32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2988" y="3338513"/>
                <a:ext cx="106363" cy="84138"/>
              </a:xfrm>
              <a:custGeom>
                <a:avLst/>
                <a:gdLst>
                  <a:gd name="T0" fmla="*/ 520 w 732"/>
                  <a:gd name="T1" fmla="*/ 0 h 589"/>
                  <a:gd name="T2" fmla="*/ 561 w 732"/>
                  <a:gd name="T3" fmla="*/ 55 h 589"/>
                  <a:gd name="T4" fmla="*/ 599 w 732"/>
                  <a:gd name="T5" fmla="*/ 113 h 589"/>
                  <a:gd name="T6" fmla="*/ 633 w 732"/>
                  <a:gd name="T7" fmla="*/ 175 h 589"/>
                  <a:gd name="T8" fmla="*/ 661 w 732"/>
                  <a:gd name="T9" fmla="*/ 238 h 589"/>
                  <a:gd name="T10" fmla="*/ 686 w 732"/>
                  <a:gd name="T11" fmla="*/ 304 h 589"/>
                  <a:gd name="T12" fmla="*/ 705 w 732"/>
                  <a:gd name="T13" fmla="*/ 373 h 589"/>
                  <a:gd name="T14" fmla="*/ 720 w 732"/>
                  <a:gd name="T15" fmla="*/ 443 h 589"/>
                  <a:gd name="T16" fmla="*/ 729 w 732"/>
                  <a:gd name="T17" fmla="*/ 516 h 589"/>
                  <a:gd name="T18" fmla="*/ 732 w 732"/>
                  <a:gd name="T19" fmla="*/ 589 h 589"/>
                  <a:gd name="T20" fmla="*/ 726 w 732"/>
                  <a:gd name="T21" fmla="*/ 588 h 589"/>
                  <a:gd name="T22" fmla="*/ 713 w 732"/>
                  <a:gd name="T23" fmla="*/ 586 h 589"/>
                  <a:gd name="T24" fmla="*/ 695 w 732"/>
                  <a:gd name="T25" fmla="*/ 583 h 589"/>
                  <a:gd name="T26" fmla="*/ 670 w 732"/>
                  <a:gd name="T27" fmla="*/ 578 h 589"/>
                  <a:gd name="T28" fmla="*/ 639 w 732"/>
                  <a:gd name="T29" fmla="*/ 573 h 589"/>
                  <a:gd name="T30" fmla="*/ 605 w 732"/>
                  <a:gd name="T31" fmla="*/ 568 h 589"/>
                  <a:gd name="T32" fmla="*/ 566 w 732"/>
                  <a:gd name="T33" fmla="*/ 563 h 589"/>
                  <a:gd name="T34" fmla="*/ 522 w 732"/>
                  <a:gd name="T35" fmla="*/ 558 h 589"/>
                  <a:gd name="T36" fmla="*/ 475 w 732"/>
                  <a:gd name="T37" fmla="*/ 554 h 589"/>
                  <a:gd name="T38" fmla="*/ 425 w 732"/>
                  <a:gd name="T39" fmla="*/ 550 h 589"/>
                  <a:gd name="T40" fmla="*/ 372 w 732"/>
                  <a:gd name="T41" fmla="*/ 547 h 589"/>
                  <a:gd name="T42" fmla="*/ 318 w 732"/>
                  <a:gd name="T43" fmla="*/ 546 h 589"/>
                  <a:gd name="T44" fmla="*/ 260 w 732"/>
                  <a:gd name="T45" fmla="*/ 546 h 589"/>
                  <a:gd name="T46" fmla="*/ 201 w 732"/>
                  <a:gd name="T47" fmla="*/ 549 h 589"/>
                  <a:gd name="T48" fmla="*/ 143 w 732"/>
                  <a:gd name="T49" fmla="*/ 553 h 589"/>
                  <a:gd name="T50" fmla="*/ 83 w 732"/>
                  <a:gd name="T51" fmla="*/ 558 h 589"/>
                  <a:gd name="T52" fmla="*/ 62 w 732"/>
                  <a:gd name="T53" fmla="*/ 510 h 589"/>
                  <a:gd name="T54" fmla="*/ 33 w 732"/>
                  <a:gd name="T55" fmla="*/ 441 h 589"/>
                  <a:gd name="T56" fmla="*/ 0 w 732"/>
                  <a:gd name="T57" fmla="*/ 374 h 589"/>
                  <a:gd name="T58" fmla="*/ 67 w 732"/>
                  <a:gd name="T59" fmla="*/ 344 h 589"/>
                  <a:gd name="T60" fmla="*/ 129 w 732"/>
                  <a:gd name="T61" fmla="*/ 313 h 589"/>
                  <a:gd name="T62" fmla="*/ 185 w 732"/>
                  <a:gd name="T63" fmla="*/ 282 h 589"/>
                  <a:gd name="T64" fmla="*/ 237 w 732"/>
                  <a:gd name="T65" fmla="*/ 252 h 589"/>
                  <a:gd name="T66" fmla="*/ 284 w 732"/>
                  <a:gd name="T67" fmla="*/ 220 h 589"/>
                  <a:gd name="T68" fmla="*/ 326 w 732"/>
                  <a:gd name="T69" fmla="*/ 189 h 589"/>
                  <a:gd name="T70" fmla="*/ 364 w 732"/>
                  <a:gd name="T71" fmla="*/ 159 h 589"/>
                  <a:gd name="T72" fmla="*/ 398 w 732"/>
                  <a:gd name="T73" fmla="*/ 131 h 589"/>
                  <a:gd name="T74" fmla="*/ 426 w 732"/>
                  <a:gd name="T75" fmla="*/ 104 h 589"/>
                  <a:gd name="T76" fmla="*/ 451 w 732"/>
                  <a:gd name="T77" fmla="*/ 79 h 589"/>
                  <a:gd name="T78" fmla="*/ 473 w 732"/>
                  <a:gd name="T79" fmla="*/ 57 h 589"/>
                  <a:gd name="T80" fmla="*/ 489 w 732"/>
                  <a:gd name="T81" fmla="*/ 38 h 589"/>
                  <a:gd name="T82" fmla="*/ 502 w 732"/>
                  <a:gd name="T83" fmla="*/ 23 h 589"/>
                  <a:gd name="T84" fmla="*/ 512 w 732"/>
                  <a:gd name="T85" fmla="*/ 11 h 589"/>
                  <a:gd name="T86" fmla="*/ 518 w 732"/>
                  <a:gd name="T87" fmla="*/ 3 h 589"/>
                  <a:gd name="T88" fmla="*/ 520 w 732"/>
                  <a:gd name="T89" fmla="*/ 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2" h="589">
                    <a:moveTo>
                      <a:pt x="520" y="0"/>
                    </a:moveTo>
                    <a:lnTo>
                      <a:pt x="561" y="55"/>
                    </a:lnTo>
                    <a:lnTo>
                      <a:pt x="599" y="113"/>
                    </a:lnTo>
                    <a:lnTo>
                      <a:pt x="633" y="175"/>
                    </a:lnTo>
                    <a:lnTo>
                      <a:pt x="661" y="238"/>
                    </a:lnTo>
                    <a:lnTo>
                      <a:pt x="686" y="304"/>
                    </a:lnTo>
                    <a:lnTo>
                      <a:pt x="705" y="373"/>
                    </a:lnTo>
                    <a:lnTo>
                      <a:pt x="720" y="443"/>
                    </a:lnTo>
                    <a:lnTo>
                      <a:pt x="729" y="516"/>
                    </a:lnTo>
                    <a:lnTo>
                      <a:pt x="732" y="589"/>
                    </a:lnTo>
                    <a:lnTo>
                      <a:pt x="726" y="588"/>
                    </a:lnTo>
                    <a:lnTo>
                      <a:pt x="713" y="586"/>
                    </a:lnTo>
                    <a:lnTo>
                      <a:pt x="695" y="583"/>
                    </a:lnTo>
                    <a:lnTo>
                      <a:pt x="670" y="578"/>
                    </a:lnTo>
                    <a:lnTo>
                      <a:pt x="639" y="573"/>
                    </a:lnTo>
                    <a:lnTo>
                      <a:pt x="605" y="568"/>
                    </a:lnTo>
                    <a:lnTo>
                      <a:pt x="566" y="563"/>
                    </a:lnTo>
                    <a:lnTo>
                      <a:pt x="522" y="558"/>
                    </a:lnTo>
                    <a:lnTo>
                      <a:pt x="475" y="554"/>
                    </a:lnTo>
                    <a:lnTo>
                      <a:pt x="425" y="550"/>
                    </a:lnTo>
                    <a:lnTo>
                      <a:pt x="372" y="547"/>
                    </a:lnTo>
                    <a:lnTo>
                      <a:pt x="318" y="546"/>
                    </a:lnTo>
                    <a:lnTo>
                      <a:pt x="260" y="546"/>
                    </a:lnTo>
                    <a:lnTo>
                      <a:pt x="201" y="549"/>
                    </a:lnTo>
                    <a:lnTo>
                      <a:pt x="143" y="553"/>
                    </a:lnTo>
                    <a:lnTo>
                      <a:pt x="83" y="558"/>
                    </a:lnTo>
                    <a:lnTo>
                      <a:pt x="62" y="510"/>
                    </a:lnTo>
                    <a:lnTo>
                      <a:pt x="33" y="441"/>
                    </a:lnTo>
                    <a:lnTo>
                      <a:pt x="0" y="374"/>
                    </a:lnTo>
                    <a:lnTo>
                      <a:pt x="67" y="344"/>
                    </a:lnTo>
                    <a:lnTo>
                      <a:pt x="129" y="313"/>
                    </a:lnTo>
                    <a:lnTo>
                      <a:pt x="185" y="282"/>
                    </a:lnTo>
                    <a:lnTo>
                      <a:pt x="237" y="252"/>
                    </a:lnTo>
                    <a:lnTo>
                      <a:pt x="284" y="220"/>
                    </a:lnTo>
                    <a:lnTo>
                      <a:pt x="326" y="189"/>
                    </a:lnTo>
                    <a:lnTo>
                      <a:pt x="364" y="159"/>
                    </a:lnTo>
                    <a:lnTo>
                      <a:pt x="398" y="131"/>
                    </a:lnTo>
                    <a:lnTo>
                      <a:pt x="426" y="104"/>
                    </a:lnTo>
                    <a:lnTo>
                      <a:pt x="451" y="79"/>
                    </a:lnTo>
                    <a:lnTo>
                      <a:pt x="473" y="57"/>
                    </a:lnTo>
                    <a:lnTo>
                      <a:pt x="489" y="38"/>
                    </a:lnTo>
                    <a:lnTo>
                      <a:pt x="502" y="23"/>
                    </a:lnTo>
                    <a:lnTo>
                      <a:pt x="512" y="11"/>
                    </a:lnTo>
                    <a:lnTo>
                      <a:pt x="518" y="3"/>
                    </a:lnTo>
                    <a:lnTo>
                      <a:pt x="5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82E4E6-765F-4564-AE45-EE8BCF7559E6}"/>
              </a:ext>
            </a:extLst>
          </p:cNvPr>
          <p:cNvGrpSpPr/>
          <p:nvPr/>
        </p:nvGrpSpPr>
        <p:grpSpPr>
          <a:xfrm>
            <a:off x="6703454" y="2564262"/>
            <a:ext cx="1079786" cy="495215"/>
            <a:chOff x="1194460" y="6295081"/>
            <a:chExt cx="2928388" cy="134302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BD7BE0-D5B4-4ABA-B9DF-E348A6EA3A6D}"/>
                </a:ext>
              </a:extLst>
            </p:cNvPr>
            <p:cNvSpPr/>
            <p:nvPr/>
          </p:nvSpPr>
          <p:spPr>
            <a:xfrm rot="5400000">
              <a:off x="1987141" y="5502400"/>
              <a:ext cx="1343026" cy="2928388"/>
            </a:xfrm>
            <a:custGeom>
              <a:avLst/>
              <a:gdLst>
                <a:gd name="connsiteX0" fmla="*/ 0 w 1343026"/>
                <a:gd name="connsiteY0" fmla="*/ 2256875 h 2928388"/>
                <a:gd name="connsiteX1" fmla="*/ 410130 w 1343026"/>
                <a:gd name="connsiteY1" fmla="*/ 1638133 h 2928388"/>
                <a:gd name="connsiteX2" fmla="*/ 485879 w 1343026"/>
                <a:gd name="connsiteY2" fmla="*/ 1614619 h 2928388"/>
                <a:gd name="connsiteX3" fmla="*/ 485879 w 1343026"/>
                <a:gd name="connsiteY3" fmla="*/ 878644 h 2928388"/>
                <a:gd name="connsiteX4" fmla="*/ 358213 w 1343026"/>
                <a:gd name="connsiteY4" fmla="*/ 878644 h 2928388"/>
                <a:gd name="connsiteX5" fmla="*/ 172581 w 1343026"/>
                <a:gd name="connsiteY5" fmla="*/ 693011 h 2928388"/>
                <a:gd name="connsiteX6" fmla="*/ 358214 w 1343026"/>
                <a:gd name="connsiteY6" fmla="*/ 507378 h 2928388"/>
                <a:gd name="connsiteX7" fmla="*/ 485879 w 1343026"/>
                <a:gd name="connsiteY7" fmla="*/ 507378 h 2928388"/>
                <a:gd name="connsiteX8" fmla="*/ 485879 w 1343026"/>
                <a:gd name="connsiteY8" fmla="*/ 371266 h 2928388"/>
                <a:gd name="connsiteX9" fmla="*/ 192998 w 1343026"/>
                <a:gd name="connsiteY9" fmla="*/ 371266 h 2928388"/>
                <a:gd name="connsiteX10" fmla="*/ 7365 w 1343026"/>
                <a:gd name="connsiteY10" fmla="*/ 185633 h 2928388"/>
                <a:gd name="connsiteX11" fmla="*/ 192998 w 1343026"/>
                <a:gd name="connsiteY11" fmla="*/ 0 h 2928388"/>
                <a:gd name="connsiteX12" fmla="*/ 671512 w 1343026"/>
                <a:gd name="connsiteY12" fmla="*/ 0 h 2928388"/>
                <a:gd name="connsiteX13" fmla="*/ 857145 w 1343026"/>
                <a:gd name="connsiteY13" fmla="*/ 185633 h 2928388"/>
                <a:gd name="connsiteX14" fmla="*/ 857145 w 1343026"/>
                <a:gd name="connsiteY14" fmla="*/ 1614618 h 2928388"/>
                <a:gd name="connsiteX15" fmla="*/ 932896 w 1343026"/>
                <a:gd name="connsiteY15" fmla="*/ 1638133 h 2928388"/>
                <a:gd name="connsiteX16" fmla="*/ 1343026 w 1343026"/>
                <a:gd name="connsiteY16" fmla="*/ 2256875 h 2928388"/>
                <a:gd name="connsiteX17" fmla="*/ 671513 w 1343026"/>
                <a:gd name="connsiteY17" fmla="*/ 2928388 h 2928388"/>
                <a:gd name="connsiteX18" fmla="*/ 0 w 1343026"/>
                <a:gd name="connsiteY18" fmla="*/ 2256875 h 292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3026" h="2928388">
                  <a:moveTo>
                    <a:pt x="0" y="2256875"/>
                  </a:moveTo>
                  <a:cubicBezTo>
                    <a:pt x="0" y="1978726"/>
                    <a:pt x="169114" y="1740074"/>
                    <a:pt x="410130" y="1638133"/>
                  </a:cubicBezTo>
                  <a:lnTo>
                    <a:pt x="485879" y="1614619"/>
                  </a:lnTo>
                  <a:lnTo>
                    <a:pt x="485879" y="878644"/>
                  </a:lnTo>
                  <a:lnTo>
                    <a:pt x="358213" y="878644"/>
                  </a:lnTo>
                  <a:cubicBezTo>
                    <a:pt x="255691" y="878644"/>
                    <a:pt x="172581" y="795533"/>
                    <a:pt x="172581" y="693011"/>
                  </a:cubicBezTo>
                  <a:cubicBezTo>
                    <a:pt x="172581" y="590489"/>
                    <a:pt x="255692" y="507378"/>
                    <a:pt x="358214" y="507378"/>
                  </a:cubicBezTo>
                  <a:lnTo>
                    <a:pt x="485879" y="507378"/>
                  </a:lnTo>
                  <a:lnTo>
                    <a:pt x="485879" y="371266"/>
                  </a:lnTo>
                  <a:lnTo>
                    <a:pt x="192998" y="371266"/>
                  </a:lnTo>
                  <a:cubicBezTo>
                    <a:pt x="90476" y="371266"/>
                    <a:pt x="7365" y="288155"/>
                    <a:pt x="7365" y="185633"/>
                  </a:cubicBezTo>
                  <a:cubicBezTo>
                    <a:pt x="7365" y="83111"/>
                    <a:pt x="90476" y="0"/>
                    <a:pt x="192998" y="0"/>
                  </a:cubicBezTo>
                  <a:lnTo>
                    <a:pt x="671512" y="0"/>
                  </a:lnTo>
                  <a:cubicBezTo>
                    <a:pt x="774034" y="0"/>
                    <a:pt x="857145" y="83111"/>
                    <a:pt x="857145" y="185633"/>
                  </a:cubicBezTo>
                  <a:lnTo>
                    <a:pt x="857145" y="1614618"/>
                  </a:lnTo>
                  <a:lnTo>
                    <a:pt x="932896" y="1638133"/>
                  </a:lnTo>
                  <a:cubicBezTo>
                    <a:pt x="1173912" y="1740074"/>
                    <a:pt x="1343026" y="1978726"/>
                    <a:pt x="1343026" y="2256875"/>
                  </a:cubicBezTo>
                  <a:cubicBezTo>
                    <a:pt x="1343026" y="2627741"/>
                    <a:pt x="1042379" y="2928388"/>
                    <a:pt x="671513" y="2928388"/>
                  </a:cubicBezTo>
                  <a:cubicBezTo>
                    <a:pt x="300647" y="2928388"/>
                    <a:pt x="0" y="2627741"/>
                    <a:pt x="0" y="2256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31" name="Группа 145">
              <a:extLst>
                <a:ext uri="{FF2B5EF4-FFF2-40B4-BE49-F238E27FC236}">
                  <a16:creationId xmlns:a16="http://schemas.microsoft.com/office/drawing/2014/main" id="{43154571-D53A-404D-93ED-C6473A4A548A}"/>
                </a:ext>
              </a:extLst>
            </p:cNvPr>
            <p:cNvGrpSpPr/>
            <p:nvPr/>
          </p:nvGrpSpPr>
          <p:grpSpPr>
            <a:xfrm>
              <a:off x="1467143" y="6577757"/>
              <a:ext cx="785922" cy="795190"/>
              <a:chOff x="5843588" y="3176588"/>
              <a:chExt cx="1346200" cy="1362075"/>
            </a:xfrm>
            <a:solidFill>
              <a:schemeClr val="bg1"/>
            </a:solidFill>
          </p:grpSpPr>
          <p:sp>
            <p:nvSpPr>
              <p:cNvPr id="33" name="Freeform 128">
                <a:extLst>
                  <a:ext uri="{FF2B5EF4-FFF2-40B4-BE49-F238E27FC236}">
                    <a16:creationId xmlns:a16="http://schemas.microsoft.com/office/drawing/2014/main" id="{3E1C4326-CC4A-49B1-B67A-80C295E6D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3588" y="3176588"/>
                <a:ext cx="1346200" cy="1362075"/>
              </a:xfrm>
              <a:custGeom>
                <a:avLst/>
                <a:gdLst>
                  <a:gd name="T0" fmla="*/ 1462 w 3393"/>
                  <a:gd name="T1" fmla="*/ 1007 h 3433"/>
                  <a:gd name="T2" fmla="*/ 1187 w 3393"/>
                  <a:gd name="T3" fmla="*/ 1094 h 3433"/>
                  <a:gd name="T4" fmla="*/ 956 w 3393"/>
                  <a:gd name="T5" fmla="*/ 1226 h 3433"/>
                  <a:gd name="T6" fmla="*/ 768 w 3393"/>
                  <a:gd name="T7" fmla="*/ 1379 h 3433"/>
                  <a:gd name="T8" fmla="*/ 626 w 3393"/>
                  <a:gd name="T9" fmla="*/ 1528 h 3433"/>
                  <a:gd name="T10" fmla="*/ 531 w 3393"/>
                  <a:gd name="T11" fmla="*/ 1650 h 3433"/>
                  <a:gd name="T12" fmla="*/ 483 w 3393"/>
                  <a:gd name="T13" fmla="*/ 1723 h 3433"/>
                  <a:gd name="T14" fmla="*/ 483 w 3393"/>
                  <a:gd name="T15" fmla="*/ 1744 h 3433"/>
                  <a:gd name="T16" fmla="*/ 531 w 3393"/>
                  <a:gd name="T17" fmla="*/ 1816 h 3433"/>
                  <a:gd name="T18" fmla="*/ 626 w 3393"/>
                  <a:gd name="T19" fmla="*/ 1939 h 3433"/>
                  <a:gd name="T20" fmla="*/ 768 w 3393"/>
                  <a:gd name="T21" fmla="*/ 2088 h 3433"/>
                  <a:gd name="T22" fmla="*/ 956 w 3393"/>
                  <a:gd name="T23" fmla="*/ 2240 h 3433"/>
                  <a:gd name="T24" fmla="*/ 1187 w 3393"/>
                  <a:gd name="T25" fmla="*/ 2372 h 3433"/>
                  <a:gd name="T26" fmla="*/ 1462 w 3393"/>
                  <a:gd name="T27" fmla="*/ 2459 h 3433"/>
                  <a:gd name="T28" fmla="*/ 1777 w 3393"/>
                  <a:gd name="T29" fmla="*/ 2479 h 3433"/>
                  <a:gd name="T30" fmla="*/ 2074 w 3393"/>
                  <a:gd name="T31" fmla="*/ 2422 h 3433"/>
                  <a:gd name="T32" fmla="*/ 2327 w 3393"/>
                  <a:gd name="T33" fmla="*/ 2310 h 3433"/>
                  <a:gd name="T34" fmla="*/ 2537 w 3393"/>
                  <a:gd name="T35" fmla="*/ 2166 h 3433"/>
                  <a:gd name="T36" fmla="*/ 2702 w 3393"/>
                  <a:gd name="T37" fmla="*/ 2011 h 3433"/>
                  <a:gd name="T38" fmla="*/ 2821 w 3393"/>
                  <a:gd name="T39" fmla="*/ 1873 h 3433"/>
                  <a:gd name="T40" fmla="*/ 2893 w 3393"/>
                  <a:gd name="T41" fmla="*/ 1772 h 3433"/>
                  <a:gd name="T42" fmla="*/ 2917 w 3393"/>
                  <a:gd name="T43" fmla="*/ 1733 h 3433"/>
                  <a:gd name="T44" fmla="*/ 2893 w 3393"/>
                  <a:gd name="T45" fmla="*/ 1694 h 3433"/>
                  <a:gd name="T46" fmla="*/ 2821 w 3393"/>
                  <a:gd name="T47" fmla="*/ 1593 h 3433"/>
                  <a:gd name="T48" fmla="*/ 2702 w 3393"/>
                  <a:gd name="T49" fmla="*/ 1455 h 3433"/>
                  <a:gd name="T50" fmla="*/ 2537 w 3393"/>
                  <a:gd name="T51" fmla="*/ 1301 h 3433"/>
                  <a:gd name="T52" fmla="*/ 2327 w 3393"/>
                  <a:gd name="T53" fmla="*/ 1156 h 3433"/>
                  <a:gd name="T54" fmla="*/ 2074 w 3393"/>
                  <a:gd name="T55" fmla="*/ 1043 h 3433"/>
                  <a:gd name="T56" fmla="*/ 1777 w 3393"/>
                  <a:gd name="T57" fmla="*/ 987 h 3433"/>
                  <a:gd name="T58" fmla="*/ 1909 w 3393"/>
                  <a:gd name="T59" fmla="*/ 14 h 3433"/>
                  <a:gd name="T60" fmla="*/ 2309 w 3393"/>
                  <a:gd name="T61" fmla="*/ 116 h 3433"/>
                  <a:gd name="T62" fmla="*/ 2665 w 3393"/>
                  <a:gd name="T63" fmla="*/ 308 h 3433"/>
                  <a:gd name="T64" fmla="*/ 2964 w 3393"/>
                  <a:gd name="T65" fmla="*/ 577 h 3433"/>
                  <a:gd name="T66" fmla="*/ 3194 w 3393"/>
                  <a:gd name="T67" fmla="*/ 910 h 3433"/>
                  <a:gd name="T68" fmla="*/ 3342 w 3393"/>
                  <a:gd name="T69" fmla="*/ 1295 h 3433"/>
                  <a:gd name="T70" fmla="*/ 3393 w 3393"/>
                  <a:gd name="T71" fmla="*/ 1717 h 3433"/>
                  <a:gd name="T72" fmla="*/ 3342 w 3393"/>
                  <a:gd name="T73" fmla="*/ 2139 h 3433"/>
                  <a:gd name="T74" fmla="*/ 3194 w 3393"/>
                  <a:gd name="T75" fmla="*/ 2523 h 3433"/>
                  <a:gd name="T76" fmla="*/ 2964 w 3393"/>
                  <a:gd name="T77" fmla="*/ 2856 h 3433"/>
                  <a:gd name="T78" fmla="*/ 2665 w 3393"/>
                  <a:gd name="T79" fmla="*/ 3126 h 3433"/>
                  <a:gd name="T80" fmla="*/ 2309 w 3393"/>
                  <a:gd name="T81" fmla="*/ 3318 h 3433"/>
                  <a:gd name="T82" fmla="*/ 1909 w 3393"/>
                  <a:gd name="T83" fmla="*/ 3420 h 3433"/>
                  <a:gd name="T84" fmla="*/ 1483 w 3393"/>
                  <a:gd name="T85" fmla="*/ 3420 h 3433"/>
                  <a:gd name="T86" fmla="*/ 1084 w 3393"/>
                  <a:gd name="T87" fmla="*/ 3318 h 3433"/>
                  <a:gd name="T88" fmla="*/ 728 w 3393"/>
                  <a:gd name="T89" fmla="*/ 3126 h 3433"/>
                  <a:gd name="T90" fmla="*/ 429 w 3393"/>
                  <a:gd name="T91" fmla="*/ 2856 h 3433"/>
                  <a:gd name="T92" fmla="*/ 199 w 3393"/>
                  <a:gd name="T93" fmla="*/ 2523 h 3433"/>
                  <a:gd name="T94" fmla="*/ 52 w 3393"/>
                  <a:gd name="T95" fmla="*/ 2139 h 3433"/>
                  <a:gd name="T96" fmla="*/ 0 w 3393"/>
                  <a:gd name="T97" fmla="*/ 1717 h 3433"/>
                  <a:gd name="T98" fmla="*/ 52 w 3393"/>
                  <a:gd name="T99" fmla="*/ 1295 h 3433"/>
                  <a:gd name="T100" fmla="*/ 199 w 3393"/>
                  <a:gd name="T101" fmla="*/ 910 h 3433"/>
                  <a:gd name="T102" fmla="*/ 429 w 3393"/>
                  <a:gd name="T103" fmla="*/ 577 h 3433"/>
                  <a:gd name="T104" fmla="*/ 728 w 3393"/>
                  <a:gd name="T105" fmla="*/ 308 h 3433"/>
                  <a:gd name="T106" fmla="*/ 1084 w 3393"/>
                  <a:gd name="T107" fmla="*/ 116 h 3433"/>
                  <a:gd name="T108" fmla="*/ 1483 w 3393"/>
                  <a:gd name="T109" fmla="*/ 14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93" h="3433">
                    <a:moveTo>
                      <a:pt x="1697" y="984"/>
                    </a:moveTo>
                    <a:lnTo>
                      <a:pt x="1616" y="987"/>
                    </a:lnTo>
                    <a:lnTo>
                      <a:pt x="1538" y="995"/>
                    </a:lnTo>
                    <a:lnTo>
                      <a:pt x="1462" y="1007"/>
                    </a:lnTo>
                    <a:lnTo>
                      <a:pt x="1389" y="1023"/>
                    </a:lnTo>
                    <a:lnTo>
                      <a:pt x="1319" y="1043"/>
                    </a:lnTo>
                    <a:lnTo>
                      <a:pt x="1252" y="1067"/>
                    </a:lnTo>
                    <a:lnTo>
                      <a:pt x="1187" y="1094"/>
                    </a:lnTo>
                    <a:lnTo>
                      <a:pt x="1125" y="1124"/>
                    </a:lnTo>
                    <a:lnTo>
                      <a:pt x="1066" y="1156"/>
                    </a:lnTo>
                    <a:lnTo>
                      <a:pt x="1009" y="1191"/>
                    </a:lnTo>
                    <a:lnTo>
                      <a:pt x="956" y="1226"/>
                    </a:lnTo>
                    <a:lnTo>
                      <a:pt x="905" y="1263"/>
                    </a:lnTo>
                    <a:lnTo>
                      <a:pt x="856" y="1301"/>
                    </a:lnTo>
                    <a:lnTo>
                      <a:pt x="811" y="1340"/>
                    </a:lnTo>
                    <a:lnTo>
                      <a:pt x="768" y="1379"/>
                    </a:lnTo>
                    <a:lnTo>
                      <a:pt x="729" y="1416"/>
                    </a:lnTo>
                    <a:lnTo>
                      <a:pt x="692" y="1455"/>
                    </a:lnTo>
                    <a:lnTo>
                      <a:pt x="658" y="1491"/>
                    </a:lnTo>
                    <a:lnTo>
                      <a:pt x="626" y="1528"/>
                    </a:lnTo>
                    <a:lnTo>
                      <a:pt x="598" y="1561"/>
                    </a:lnTo>
                    <a:lnTo>
                      <a:pt x="573" y="1593"/>
                    </a:lnTo>
                    <a:lnTo>
                      <a:pt x="551" y="1623"/>
                    </a:lnTo>
                    <a:lnTo>
                      <a:pt x="531" y="1650"/>
                    </a:lnTo>
                    <a:lnTo>
                      <a:pt x="515" y="1674"/>
                    </a:lnTo>
                    <a:lnTo>
                      <a:pt x="501" y="1694"/>
                    </a:lnTo>
                    <a:lnTo>
                      <a:pt x="490" y="1710"/>
                    </a:lnTo>
                    <a:lnTo>
                      <a:pt x="483" y="1723"/>
                    </a:lnTo>
                    <a:lnTo>
                      <a:pt x="479" y="1731"/>
                    </a:lnTo>
                    <a:lnTo>
                      <a:pt x="476" y="1733"/>
                    </a:lnTo>
                    <a:lnTo>
                      <a:pt x="479" y="1736"/>
                    </a:lnTo>
                    <a:lnTo>
                      <a:pt x="483" y="1744"/>
                    </a:lnTo>
                    <a:lnTo>
                      <a:pt x="490" y="1756"/>
                    </a:lnTo>
                    <a:lnTo>
                      <a:pt x="501" y="1772"/>
                    </a:lnTo>
                    <a:lnTo>
                      <a:pt x="515" y="1792"/>
                    </a:lnTo>
                    <a:lnTo>
                      <a:pt x="531" y="1816"/>
                    </a:lnTo>
                    <a:lnTo>
                      <a:pt x="551" y="1843"/>
                    </a:lnTo>
                    <a:lnTo>
                      <a:pt x="573" y="1873"/>
                    </a:lnTo>
                    <a:lnTo>
                      <a:pt x="598" y="1905"/>
                    </a:lnTo>
                    <a:lnTo>
                      <a:pt x="626" y="1939"/>
                    </a:lnTo>
                    <a:lnTo>
                      <a:pt x="658" y="1975"/>
                    </a:lnTo>
                    <a:lnTo>
                      <a:pt x="692" y="2011"/>
                    </a:lnTo>
                    <a:lnTo>
                      <a:pt x="729" y="2050"/>
                    </a:lnTo>
                    <a:lnTo>
                      <a:pt x="768" y="2088"/>
                    </a:lnTo>
                    <a:lnTo>
                      <a:pt x="811" y="2127"/>
                    </a:lnTo>
                    <a:lnTo>
                      <a:pt x="856" y="2166"/>
                    </a:lnTo>
                    <a:lnTo>
                      <a:pt x="905" y="2203"/>
                    </a:lnTo>
                    <a:lnTo>
                      <a:pt x="956" y="2240"/>
                    </a:lnTo>
                    <a:lnTo>
                      <a:pt x="1009" y="2276"/>
                    </a:lnTo>
                    <a:lnTo>
                      <a:pt x="1066" y="2310"/>
                    </a:lnTo>
                    <a:lnTo>
                      <a:pt x="1125" y="2342"/>
                    </a:lnTo>
                    <a:lnTo>
                      <a:pt x="1187" y="2372"/>
                    </a:lnTo>
                    <a:lnTo>
                      <a:pt x="1252" y="2399"/>
                    </a:lnTo>
                    <a:lnTo>
                      <a:pt x="1319" y="2422"/>
                    </a:lnTo>
                    <a:lnTo>
                      <a:pt x="1389" y="2443"/>
                    </a:lnTo>
                    <a:lnTo>
                      <a:pt x="1462" y="2459"/>
                    </a:lnTo>
                    <a:lnTo>
                      <a:pt x="1538" y="2472"/>
                    </a:lnTo>
                    <a:lnTo>
                      <a:pt x="1616" y="2479"/>
                    </a:lnTo>
                    <a:lnTo>
                      <a:pt x="1697" y="2482"/>
                    </a:lnTo>
                    <a:lnTo>
                      <a:pt x="1777" y="2479"/>
                    </a:lnTo>
                    <a:lnTo>
                      <a:pt x="1855" y="2472"/>
                    </a:lnTo>
                    <a:lnTo>
                      <a:pt x="1930" y="2459"/>
                    </a:lnTo>
                    <a:lnTo>
                      <a:pt x="2003" y="2443"/>
                    </a:lnTo>
                    <a:lnTo>
                      <a:pt x="2074" y="2422"/>
                    </a:lnTo>
                    <a:lnTo>
                      <a:pt x="2141" y="2399"/>
                    </a:lnTo>
                    <a:lnTo>
                      <a:pt x="2206" y="2372"/>
                    </a:lnTo>
                    <a:lnTo>
                      <a:pt x="2268" y="2342"/>
                    </a:lnTo>
                    <a:lnTo>
                      <a:pt x="2327" y="2310"/>
                    </a:lnTo>
                    <a:lnTo>
                      <a:pt x="2383" y="2276"/>
                    </a:lnTo>
                    <a:lnTo>
                      <a:pt x="2438" y="2240"/>
                    </a:lnTo>
                    <a:lnTo>
                      <a:pt x="2488" y="2203"/>
                    </a:lnTo>
                    <a:lnTo>
                      <a:pt x="2537" y="2166"/>
                    </a:lnTo>
                    <a:lnTo>
                      <a:pt x="2582" y="2127"/>
                    </a:lnTo>
                    <a:lnTo>
                      <a:pt x="2624" y="2088"/>
                    </a:lnTo>
                    <a:lnTo>
                      <a:pt x="2665" y="2050"/>
                    </a:lnTo>
                    <a:lnTo>
                      <a:pt x="2702" y="2011"/>
                    </a:lnTo>
                    <a:lnTo>
                      <a:pt x="2736" y="1975"/>
                    </a:lnTo>
                    <a:lnTo>
                      <a:pt x="2766" y="1939"/>
                    </a:lnTo>
                    <a:lnTo>
                      <a:pt x="2795" y="1905"/>
                    </a:lnTo>
                    <a:lnTo>
                      <a:pt x="2821" y="1873"/>
                    </a:lnTo>
                    <a:lnTo>
                      <a:pt x="2843" y="1843"/>
                    </a:lnTo>
                    <a:lnTo>
                      <a:pt x="2862" y="1816"/>
                    </a:lnTo>
                    <a:lnTo>
                      <a:pt x="2879" y="1792"/>
                    </a:lnTo>
                    <a:lnTo>
                      <a:pt x="2893" y="1772"/>
                    </a:lnTo>
                    <a:lnTo>
                      <a:pt x="2903" y="1756"/>
                    </a:lnTo>
                    <a:lnTo>
                      <a:pt x="2911" y="1744"/>
                    </a:lnTo>
                    <a:lnTo>
                      <a:pt x="2915" y="1736"/>
                    </a:lnTo>
                    <a:lnTo>
                      <a:pt x="2917" y="1733"/>
                    </a:lnTo>
                    <a:lnTo>
                      <a:pt x="2915" y="1731"/>
                    </a:lnTo>
                    <a:lnTo>
                      <a:pt x="2911" y="1723"/>
                    </a:lnTo>
                    <a:lnTo>
                      <a:pt x="2903" y="1710"/>
                    </a:lnTo>
                    <a:lnTo>
                      <a:pt x="2893" y="1694"/>
                    </a:lnTo>
                    <a:lnTo>
                      <a:pt x="2879" y="1674"/>
                    </a:lnTo>
                    <a:lnTo>
                      <a:pt x="2862" y="1650"/>
                    </a:lnTo>
                    <a:lnTo>
                      <a:pt x="2843" y="1623"/>
                    </a:lnTo>
                    <a:lnTo>
                      <a:pt x="2821" y="1593"/>
                    </a:lnTo>
                    <a:lnTo>
                      <a:pt x="2795" y="1561"/>
                    </a:lnTo>
                    <a:lnTo>
                      <a:pt x="2766" y="1528"/>
                    </a:lnTo>
                    <a:lnTo>
                      <a:pt x="2736" y="1491"/>
                    </a:lnTo>
                    <a:lnTo>
                      <a:pt x="2702" y="1455"/>
                    </a:lnTo>
                    <a:lnTo>
                      <a:pt x="2665" y="1416"/>
                    </a:lnTo>
                    <a:lnTo>
                      <a:pt x="2624" y="1379"/>
                    </a:lnTo>
                    <a:lnTo>
                      <a:pt x="2582" y="1340"/>
                    </a:lnTo>
                    <a:lnTo>
                      <a:pt x="2537" y="1301"/>
                    </a:lnTo>
                    <a:lnTo>
                      <a:pt x="2488" y="1263"/>
                    </a:lnTo>
                    <a:lnTo>
                      <a:pt x="2438" y="1226"/>
                    </a:lnTo>
                    <a:lnTo>
                      <a:pt x="2383" y="1191"/>
                    </a:lnTo>
                    <a:lnTo>
                      <a:pt x="2327" y="1156"/>
                    </a:lnTo>
                    <a:lnTo>
                      <a:pt x="2268" y="1124"/>
                    </a:lnTo>
                    <a:lnTo>
                      <a:pt x="2206" y="1094"/>
                    </a:lnTo>
                    <a:lnTo>
                      <a:pt x="2141" y="1067"/>
                    </a:lnTo>
                    <a:lnTo>
                      <a:pt x="2074" y="1043"/>
                    </a:lnTo>
                    <a:lnTo>
                      <a:pt x="2003" y="1023"/>
                    </a:lnTo>
                    <a:lnTo>
                      <a:pt x="1930" y="1007"/>
                    </a:lnTo>
                    <a:lnTo>
                      <a:pt x="1855" y="995"/>
                    </a:lnTo>
                    <a:lnTo>
                      <a:pt x="1777" y="987"/>
                    </a:lnTo>
                    <a:lnTo>
                      <a:pt x="1697" y="984"/>
                    </a:lnTo>
                    <a:close/>
                    <a:moveTo>
                      <a:pt x="1697" y="0"/>
                    </a:moveTo>
                    <a:lnTo>
                      <a:pt x="1804" y="3"/>
                    </a:lnTo>
                    <a:lnTo>
                      <a:pt x="1909" y="14"/>
                    </a:lnTo>
                    <a:lnTo>
                      <a:pt x="2012" y="30"/>
                    </a:lnTo>
                    <a:lnTo>
                      <a:pt x="2114" y="52"/>
                    </a:lnTo>
                    <a:lnTo>
                      <a:pt x="2213" y="81"/>
                    </a:lnTo>
                    <a:lnTo>
                      <a:pt x="2309" y="116"/>
                    </a:lnTo>
                    <a:lnTo>
                      <a:pt x="2402" y="155"/>
                    </a:lnTo>
                    <a:lnTo>
                      <a:pt x="2494" y="202"/>
                    </a:lnTo>
                    <a:lnTo>
                      <a:pt x="2581" y="252"/>
                    </a:lnTo>
                    <a:lnTo>
                      <a:pt x="2665" y="308"/>
                    </a:lnTo>
                    <a:lnTo>
                      <a:pt x="2745" y="369"/>
                    </a:lnTo>
                    <a:lnTo>
                      <a:pt x="2823" y="433"/>
                    </a:lnTo>
                    <a:lnTo>
                      <a:pt x="2896" y="503"/>
                    </a:lnTo>
                    <a:lnTo>
                      <a:pt x="2964" y="577"/>
                    </a:lnTo>
                    <a:lnTo>
                      <a:pt x="3029" y="655"/>
                    </a:lnTo>
                    <a:lnTo>
                      <a:pt x="3089" y="736"/>
                    </a:lnTo>
                    <a:lnTo>
                      <a:pt x="3144" y="822"/>
                    </a:lnTo>
                    <a:lnTo>
                      <a:pt x="3194" y="910"/>
                    </a:lnTo>
                    <a:lnTo>
                      <a:pt x="3239" y="1003"/>
                    </a:lnTo>
                    <a:lnTo>
                      <a:pt x="3279" y="1097"/>
                    </a:lnTo>
                    <a:lnTo>
                      <a:pt x="3313" y="1195"/>
                    </a:lnTo>
                    <a:lnTo>
                      <a:pt x="3342" y="1295"/>
                    </a:lnTo>
                    <a:lnTo>
                      <a:pt x="3364" y="1397"/>
                    </a:lnTo>
                    <a:lnTo>
                      <a:pt x="3380" y="1502"/>
                    </a:lnTo>
                    <a:lnTo>
                      <a:pt x="3389" y="1608"/>
                    </a:lnTo>
                    <a:lnTo>
                      <a:pt x="3393" y="1717"/>
                    </a:lnTo>
                    <a:lnTo>
                      <a:pt x="3389" y="1825"/>
                    </a:lnTo>
                    <a:lnTo>
                      <a:pt x="3380" y="1932"/>
                    </a:lnTo>
                    <a:lnTo>
                      <a:pt x="3364" y="2037"/>
                    </a:lnTo>
                    <a:lnTo>
                      <a:pt x="3342" y="2139"/>
                    </a:lnTo>
                    <a:lnTo>
                      <a:pt x="3313" y="2239"/>
                    </a:lnTo>
                    <a:lnTo>
                      <a:pt x="3279" y="2337"/>
                    </a:lnTo>
                    <a:lnTo>
                      <a:pt x="3239" y="2431"/>
                    </a:lnTo>
                    <a:lnTo>
                      <a:pt x="3194" y="2523"/>
                    </a:lnTo>
                    <a:lnTo>
                      <a:pt x="3144" y="2611"/>
                    </a:lnTo>
                    <a:lnTo>
                      <a:pt x="3089" y="2697"/>
                    </a:lnTo>
                    <a:lnTo>
                      <a:pt x="3029" y="2779"/>
                    </a:lnTo>
                    <a:lnTo>
                      <a:pt x="2964" y="2856"/>
                    </a:lnTo>
                    <a:lnTo>
                      <a:pt x="2896" y="2930"/>
                    </a:lnTo>
                    <a:lnTo>
                      <a:pt x="2823" y="3000"/>
                    </a:lnTo>
                    <a:lnTo>
                      <a:pt x="2745" y="3065"/>
                    </a:lnTo>
                    <a:lnTo>
                      <a:pt x="2665" y="3126"/>
                    </a:lnTo>
                    <a:lnTo>
                      <a:pt x="2581" y="3182"/>
                    </a:lnTo>
                    <a:lnTo>
                      <a:pt x="2494" y="3232"/>
                    </a:lnTo>
                    <a:lnTo>
                      <a:pt x="2402" y="3277"/>
                    </a:lnTo>
                    <a:lnTo>
                      <a:pt x="2309" y="3318"/>
                    </a:lnTo>
                    <a:lnTo>
                      <a:pt x="2213" y="3352"/>
                    </a:lnTo>
                    <a:lnTo>
                      <a:pt x="2114" y="3381"/>
                    </a:lnTo>
                    <a:lnTo>
                      <a:pt x="2012" y="3404"/>
                    </a:lnTo>
                    <a:lnTo>
                      <a:pt x="1909" y="3420"/>
                    </a:lnTo>
                    <a:lnTo>
                      <a:pt x="1804" y="3430"/>
                    </a:lnTo>
                    <a:lnTo>
                      <a:pt x="1697" y="3433"/>
                    </a:lnTo>
                    <a:lnTo>
                      <a:pt x="1590" y="3430"/>
                    </a:lnTo>
                    <a:lnTo>
                      <a:pt x="1483" y="3420"/>
                    </a:lnTo>
                    <a:lnTo>
                      <a:pt x="1381" y="3404"/>
                    </a:lnTo>
                    <a:lnTo>
                      <a:pt x="1280" y="3381"/>
                    </a:lnTo>
                    <a:lnTo>
                      <a:pt x="1180" y="3352"/>
                    </a:lnTo>
                    <a:lnTo>
                      <a:pt x="1084" y="3318"/>
                    </a:lnTo>
                    <a:lnTo>
                      <a:pt x="990" y="3277"/>
                    </a:lnTo>
                    <a:lnTo>
                      <a:pt x="900" y="3232"/>
                    </a:lnTo>
                    <a:lnTo>
                      <a:pt x="812" y="3182"/>
                    </a:lnTo>
                    <a:lnTo>
                      <a:pt x="728" y="3126"/>
                    </a:lnTo>
                    <a:lnTo>
                      <a:pt x="647" y="3065"/>
                    </a:lnTo>
                    <a:lnTo>
                      <a:pt x="571" y="3000"/>
                    </a:lnTo>
                    <a:lnTo>
                      <a:pt x="498" y="2930"/>
                    </a:lnTo>
                    <a:lnTo>
                      <a:pt x="429" y="2856"/>
                    </a:lnTo>
                    <a:lnTo>
                      <a:pt x="364" y="2779"/>
                    </a:lnTo>
                    <a:lnTo>
                      <a:pt x="305" y="2697"/>
                    </a:lnTo>
                    <a:lnTo>
                      <a:pt x="249" y="2611"/>
                    </a:lnTo>
                    <a:lnTo>
                      <a:pt x="199" y="2523"/>
                    </a:lnTo>
                    <a:lnTo>
                      <a:pt x="154" y="2431"/>
                    </a:lnTo>
                    <a:lnTo>
                      <a:pt x="115" y="2337"/>
                    </a:lnTo>
                    <a:lnTo>
                      <a:pt x="81" y="2239"/>
                    </a:lnTo>
                    <a:lnTo>
                      <a:pt x="52" y="2139"/>
                    </a:lnTo>
                    <a:lnTo>
                      <a:pt x="30" y="2037"/>
                    </a:lnTo>
                    <a:lnTo>
                      <a:pt x="14" y="1932"/>
                    </a:lnTo>
                    <a:lnTo>
                      <a:pt x="3" y="1825"/>
                    </a:lnTo>
                    <a:lnTo>
                      <a:pt x="0" y="1717"/>
                    </a:lnTo>
                    <a:lnTo>
                      <a:pt x="3" y="1608"/>
                    </a:lnTo>
                    <a:lnTo>
                      <a:pt x="14" y="1502"/>
                    </a:lnTo>
                    <a:lnTo>
                      <a:pt x="30" y="1397"/>
                    </a:lnTo>
                    <a:lnTo>
                      <a:pt x="52" y="1295"/>
                    </a:lnTo>
                    <a:lnTo>
                      <a:pt x="81" y="1195"/>
                    </a:lnTo>
                    <a:lnTo>
                      <a:pt x="115" y="1097"/>
                    </a:lnTo>
                    <a:lnTo>
                      <a:pt x="154" y="1003"/>
                    </a:lnTo>
                    <a:lnTo>
                      <a:pt x="199" y="910"/>
                    </a:lnTo>
                    <a:lnTo>
                      <a:pt x="249" y="822"/>
                    </a:lnTo>
                    <a:lnTo>
                      <a:pt x="305" y="736"/>
                    </a:lnTo>
                    <a:lnTo>
                      <a:pt x="364" y="655"/>
                    </a:lnTo>
                    <a:lnTo>
                      <a:pt x="429" y="577"/>
                    </a:lnTo>
                    <a:lnTo>
                      <a:pt x="498" y="503"/>
                    </a:lnTo>
                    <a:lnTo>
                      <a:pt x="571" y="433"/>
                    </a:lnTo>
                    <a:lnTo>
                      <a:pt x="647" y="369"/>
                    </a:lnTo>
                    <a:lnTo>
                      <a:pt x="728" y="308"/>
                    </a:lnTo>
                    <a:lnTo>
                      <a:pt x="812" y="252"/>
                    </a:lnTo>
                    <a:lnTo>
                      <a:pt x="900" y="202"/>
                    </a:lnTo>
                    <a:lnTo>
                      <a:pt x="990" y="155"/>
                    </a:lnTo>
                    <a:lnTo>
                      <a:pt x="1084" y="116"/>
                    </a:lnTo>
                    <a:lnTo>
                      <a:pt x="1180" y="81"/>
                    </a:lnTo>
                    <a:lnTo>
                      <a:pt x="1280" y="52"/>
                    </a:lnTo>
                    <a:lnTo>
                      <a:pt x="1381" y="30"/>
                    </a:lnTo>
                    <a:lnTo>
                      <a:pt x="1483" y="14"/>
                    </a:lnTo>
                    <a:lnTo>
                      <a:pt x="1590" y="3"/>
                    </a:lnTo>
                    <a:lnTo>
                      <a:pt x="16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5" name="Freeform 129">
                <a:extLst>
                  <a:ext uri="{FF2B5EF4-FFF2-40B4-BE49-F238E27FC236}">
                    <a16:creationId xmlns:a16="http://schemas.microsoft.com/office/drawing/2014/main" id="{623BF45F-5856-4C71-AE1F-59CA9541A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65863" y="3611563"/>
                <a:ext cx="501650" cy="506413"/>
              </a:xfrm>
              <a:custGeom>
                <a:avLst/>
                <a:gdLst>
                  <a:gd name="T0" fmla="*/ 578 w 1262"/>
                  <a:gd name="T1" fmla="*/ 211 h 1277"/>
                  <a:gd name="T2" fmla="*/ 478 w 1262"/>
                  <a:gd name="T3" fmla="*/ 236 h 1277"/>
                  <a:gd name="T4" fmla="*/ 389 w 1262"/>
                  <a:gd name="T5" fmla="*/ 285 h 1277"/>
                  <a:gd name="T6" fmla="*/ 313 w 1262"/>
                  <a:gd name="T7" fmla="*/ 352 h 1277"/>
                  <a:gd name="T8" fmla="*/ 256 w 1262"/>
                  <a:gd name="T9" fmla="*/ 436 h 1277"/>
                  <a:gd name="T10" fmla="*/ 219 w 1262"/>
                  <a:gd name="T11" fmla="*/ 532 h 1277"/>
                  <a:gd name="T12" fmla="*/ 206 w 1262"/>
                  <a:gd name="T13" fmla="*/ 638 h 1277"/>
                  <a:gd name="T14" fmla="*/ 219 w 1262"/>
                  <a:gd name="T15" fmla="*/ 744 h 1277"/>
                  <a:gd name="T16" fmla="*/ 256 w 1262"/>
                  <a:gd name="T17" fmla="*/ 841 h 1277"/>
                  <a:gd name="T18" fmla="*/ 313 w 1262"/>
                  <a:gd name="T19" fmla="*/ 924 h 1277"/>
                  <a:gd name="T20" fmla="*/ 389 w 1262"/>
                  <a:gd name="T21" fmla="*/ 991 h 1277"/>
                  <a:gd name="T22" fmla="*/ 478 w 1262"/>
                  <a:gd name="T23" fmla="*/ 1040 h 1277"/>
                  <a:gd name="T24" fmla="*/ 578 w 1262"/>
                  <a:gd name="T25" fmla="*/ 1065 h 1277"/>
                  <a:gd name="T26" fmla="*/ 685 w 1262"/>
                  <a:gd name="T27" fmla="*/ 1065 h 1277"/>
                  <a:gd name="T28" fmla="*/ 786 w 1262"/>
                  <a:gd name="T29" fmla="*/ 1040 h 1277"/>
                  <a:gd name="T30" fmla="*/ 875 w 1262"/>
                  <a:gd name="T31" fmla="*/ 991 h 1277"/>
                  <a:gd name="T32" fmla="*/ 950 w 1262"/>
                  <a:gd name="T33" fmla="*/ 924 h 1277"/>
                  <a:gd name="T34" fmla="*/ 1007 w 1262"/>
                  <a:gd name="T35" fmla="*/ 841 h 1277"/>
                  <a:gd name="T36" fmla="*/ 1045 w 1262"/>
                  <a:gd name="T37" fmla="*/ 744 h 1277"/>
                  <a:gd name="T38" fmla="*/ 1057 w 1262"/>
                  <a:gd name="T39" fmla="*/ 638 h 1277"/>
                  <a:gd name="T40" fmla="*/ 1045 w 1262"/>
                  <a:gd name="T41" fmla="*/ 533 h 1277"/>
                  <a:gd name="T42" fmla="*/ 1007 w 1262"/>
                  <a:gd name="T43" fmla="*/ 436 h 1277"/>
                  <a:gd name="T44" fmla="*/ 950 w 1262"/>
                  <a:gd name="T45" fmla="*/ 352 h 1277"/>
                  <a:gd name="T46" fmla="*/ 875 w 1262"/>
                  <a:gd name="T47" fmla="*/ 285 h 1277"/>
                  <a:gd name="T48" fmla="*/ 786 w 1262"/>
                  <a:gd name="T49" fmla="*/ 236 h 1277"/>
                  <a:gd name="T50" fmla="*/ 685 w 1262"/>
                  <a:gd name="T51" fmla="*/ 211 h 1277"/>
                  <a:gd name="T52" fmla="*/ 632 w 1262"/>
                  <a:gd name="T53" fmla="*/ 0 h 1277"/>
                  <a:gd name="T54" fmla="*/ 758 w 1262"/>
                  <a:gd name="T55" fmla="*/ 13 h 1277"/>
                  <a:gd name="T56" fmla="*/ 877 w 1262"/>
                  <a:gd name="T57" fmla="*/ 49 h 1277"/>
                  <a:gd name="T58" fmla="*/ 984 w 1262"/>
                  <a:gd name="T59" fmla="*/ 109 h 1277"/>
                  <a:gd name="T60" fmla="*/ 1077 w 1262"/>
                  <a:gd name="T61" fmla="*/ 187 h 1277"/>
                  <a:gd name="T62" fmla="*/ 1155 w 1262"/>
                  <a:gd name="T63" fmla="*/ 281 h 1277"/>
                  <a:gd name="T64" fmla="*/ 1212 w 1262"/>
                  <a:gd name="T65" fmla="*/ 390 h 1277"/>
                  <a:gd name="T66" fmla="*/ 1249 w 1262"/>
                  <a:gd name="T67" fmla="*/ 510 h 1277"/>
                  <a:gd name="T68" fmla="*/ 1262 w 1262"/>
                  <a:gd name="T69" fmla="*/ 638 h 1277"/>
                  <a:gd name="T70" fmla="*/ 1249 w 1262"/>
                  <a:gd name="T71" fmla="*/ 767 h 1277"/>
                  <a:gd name="T72" fmla="*/ 1212 w 1262"/>
                  <a:gd name="T73" fmla="*/ 886 h 1277"/>
                  <a:gd name="T74" fmla="*/ 1155 w 1262"/>
                  <a:gd name="T75" fmla="*/ 995 h 1277"/>
                  <a:gd name="T76" fmla="*/ 1077 w 1262"/>
                  <a:gd name="T77" fmla="*/ 1089 h 1277"/>
                  <a:gd name="T78" fmla="*/ 984 w 1262"/>
                  <a:gd name="T79" fmla="*/ 1167 h 1277"/>
                  <a:gd name="T80" fmla="*/ 877 w 1262"/>
                  <a:gd name="T81" fmla="*/ 1226 h 1277"/>
                  <a:gd name="T82" fmla="*/ 758 w 1262"/>
                  <a:gd name="T83" fmla="*/ 1264 h 1277"/>
                  <a:gd name="T84" fmla="*/ 632 w 1262"/>
                  <a:gd name="T85" fmla="*/ 1277 h 1277"/>
                  <a:gd name="T86" fmla="*/ 504 w 1262"/>
                  <a:gd name="T87" fmla="*/ 1264 h 1277"/>
                  <a:gd name="T88" fmla="*/ 387 w 1262"/>
                  <a:gd name="T89" fmla="*/ 1226 h 1277"/>
                  <a:gd name="T90" fmla="*/ 279 w 1262"/>
                  <a:gd name="T91" fmla="*/ 1167 h 1277"/>
                  <a:gd name="T92" fmla="*/ 186 w 1262"/>
                  <a:gd name="T93" fmla="*/ 1089 h 1277"/>
                  <a:gd name="T94" fmla="*/ 109 w 1262"/>
                  <a:gd name="T95" fmla="*/ 995 h 1277"/>
                  <a:gd name="T96" fmla="*/ 50 w 1262"/>
                  <a:gd name="T97" fmla="*/ 886 h 1277"/>
                  <a:gd name="T98" fmla="*/ 14 w 1262"/>
                  <a:gd name="T99" fmla="*/ 767 h 1277"/>
                  <a:gd name="T100" fmla="*/ 0 w 1262"/>
                  <a:gd name="T101" fmla="*/ 638 h 1277"/>
                  <a:gd name="T102" fmla="*/ 14 w 1262"/>
                  <a:gd name="T103" fmla="*/ 510 h 1277"/>
                  <a:gd name="T104" fmla="*/ 50 w 1262"/>
                  <a:gd name="T105" fmla="*/ 390 h 1277"/>
                  <a:gd name="T106" fmla="*/ 109 w 1262"/>
                  <a:gd name="T107" fmla="*/ 281 h 1277"/>
                  <a:gd name="T108" fmla="*/ 186 w 1262"/>
                  <a:gd name="T109" fmla="*/ 187 h 1277"/>
                  <a:gd name="T110" fmla="*/ 279 w 1262"/>
                  <a:gd name="T111" fmla="*/ 109 h 1277"/>
                  <a:gd name="T112" fmla="*/ 387 w 1262"/>
                  <a:gd name="T113" fmla="*/ 49 h 1277"/>
                  <a:gd name="T114" fmla="*/ 504 w 1262"/>
                  <a:gd name="T115" fmla="*/ 13 h 1277"/>
                  <a:gd name="T116" fmla="*/ 632 w 1262"/>
                  <a:gd name="T117" fmla="*/ 0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2" h="1277">
                    <a:moveTo>
                      <a:pt x="632" y="207"/>
                    </a:moveTo>
                    <a:lnTo>
                      <a:pt x="578" y="211"/>
                    </a:lnTo>
                    <a:lnTo>
                      <a:pt x="527" y="220"/>
                    </a:lnTo>
                    <a:lnTo>
                      <a:pt x="478" y="236"/>
                    </a:lnTo>
                    <a:lnTo>
                      <a:pt x="431" y="258"/>
                    </a:lnTo>
                    <a:lnTo>
                      <a:pt x="389" y="285"/>
                    </a:lnTo>
                    <a:lnTo>
                      <a:pt x="348" y="316"/>
                    </a:lnTo>
                    <a:lnTo>
                      <a:pt x="313" y="352"/>
                    </a:lnTo>
                    <a:lnTo>
                      <a:pt x="283" y="392"/>
                    </a:lnTo>
                    <a:lnTo>
                      <a:pt x="256" y="436"/>
                    </a:lnTo>
                    <a:lnTo>
                      <a:pt x="235" y="482"/>
                    </a:lnTo>
                    <a:lnTo>
                      <a:pt x="219" y="532"/>
                    </a:lnTo>
                    <a:lnTo>
                      <a:pt x="209" y="584"/>
                    </a:lnTo>
                    <a:lnTo>
                      <a:pt x="206" y="638"/>
                    </a:lnTo>
                    <a:lnTo>
                      <a:pt x="209" y="692"/>
                    </a:lnTo>
                    <a:lnTo>
                      <a:pt x="219" y="744"/>
                    </a:lnTo>
                    <a:lnTo>
                      <a:pt x="235" y="794"/>
                    </a:lnTo>
                    <a:lnTo>
                      <a:pt x="256" y="841"/>
                    </a:lnTo>
                    <a:lnTo>
                      <a:pt x="282" y="884"/>
                    </a:lnTo>
                    <a:lnTo>
                      <a:pt x="313" y="924"/>
                    </a:lnTo>
                    <a:lnTo>
                      <a:pt x="348" y="960"/>
                    </a:lnTo>
                    <a:lnTo>
                      <a:pt x="389" y="991"/>
                    </a:lnTo>
                    <a:lnTo>
                      <a:pt x="431" y="1018"/>
                    </a:lnTo>
                    <a:lnTo>
                      <a:pt x="478" y="1040"/>
                    </a:lnTo>
                    <a:lnTo>
                      <a:pt x="527" y="1056"/>
                    </a:lnTo>
                    <a:lnTo>
                      <a:pt x="578" y="1065"/>
                    </a:lnTo>
                    <a:lnTo>
                      <a:pt x="632" y="1069"/>
                    </a:lnTo>
                    <a:lnTo>
                      <a:pt x="685" y="1065"/>
                    </a:lnTo>
                    <a:lnTo>
                      <a:pt x="736" y="1056"/>
                    </a:lnTo>
                    <a:lnTo>
                      <a:pt x="786" y="1040"/>
                    </a:lnTo>
                    <a:lnTo>
                      <a:pt x="831" y="1018"/>
                    </a:lnTo>
                    <a:lnTo>
                      <a:pt x="875" y="991"/>
                    </a:lnTo>
                    <a:lnTo>
                      <a:pt x="914" y="960"/>
                    </a:lnTo>
                    <a:lnTo>
                      <a:pt x="950" y="924"/>
                    </a:lnTo>
                    <a:lnTo>
                      <a:pt x="981" y="884"/>
                    </a:lnTo>
                    <a:lnTo>
                      <a:pt x="1007" y="841"/>
                    </a:lnTo>
                    <a:lnTo>
                      <a:pt x="1029" y="794"/>
                    </a:lnTo>
                    <a:lnTo>
                      <a:pt x="1045" y="744"/>
                    </a:lnTo>
                    <a:lnTo>
                      <a:pt x="1054" y="692"/>
                    </a:lnTo>
                    <a:lnTo>
                      <a:pt x="1057" y="638"/>
                    </a:lnTo>
                    <a:lnTo>
                      <a:pt x="1054" y="584"/>
                    </a:lnTo>
                    <a:lnTo>
                      <a:pt x="1045" y="533"/>
                    </a:lnTo>
                    <a:lnTo>
                      <a:pt x="1029" y="482"/>
                    </a:lnTo>
                    <a:lnTo>
                      <a:pt x="1007" y="436"/>
                    </a:lnTo>
                    <a:lnTo>
                      <a:pt x="981" y="392"/>
                    </a:lnTo>
                    <a:lnTo>
                      <a:pt x="950" y="352"/>
                    </a:lnTo>
                    <a:lnTo>
                      <a:pt x="914" y="316"/>
                    </a:lnTo>
                    <a:lnTo>
                      <a:pt x="875" y="285"/>
                    </a:lnTo>
                    <a:lnTo>
                      <a:pt x="831" y="258"/>
                    </a:lnTo>
                    <a:lnTo>
                      <a:pt x="786" y="236"/>
                    </a:lnTo>
                    <a:lnTo>
                      <a:pt x="736" y="220"/>
                    </a:lnTo>
                    <a:lnTo>
                      <a:pt x="685" y="211"/>
                    </a:lnTo>
                    <a:lnTo>
                      <a:pt x="632" y="207"/>
                    </a:lnTo>
                    <a:close/>
                    <a:moveTo>
                      <a:pt x="632" y="0"/>
                    </a:moveTo>
                    <a:lnTo>
                      <a:pt x="695" y="3"/>
                    </a:lnTo>
                    <a:lnTo>
                      <a:pt x="758" y="13"/>
                    </a:lnTo>
                    <a:lnTo>
                      <a:pt x="819" y="28"/>
                    </a:lnTo>
                    <a:lnTo>
                      <a:pt x="877" y="49"/>
                    </a:lnTo>
                    <a:lnTo>
                      <a:pt x="932" y="76"/>
                    </a:lnTo>
                    <a:lnTo>
                      <a:pt x="984" y="109"/>
                    </a:lnTo>
                    <a:lnTo>
                      <a:pt x="1033" y="146"/>
                    </a:lnTo>
                    <a:lnTo>
                      <a:pt x="1077" y="187"/>
                    </a:lnTo>
                    <a:lnTo>
                      <a:pt x="1118" y="232"/>
                    </a:lnTo>
                    <a:lnTo>
                      <a:pt x="1155" y="281"/>
                    </a:lnTo>
                    <a:lnTo>
                      <a:pt x="1186" y="334"/>
                    </a:lnTo>
                    <a:lnTo>
                      <a:pt x="1212" y="390"/>
                    </a:lnTo>
                    <a:lnTo>
                      <a:pt x="1233" y="449"/>
                    </a:lnTo>
                    <a:lnTo>
                      <a:pt x="1249" y="510"/>
                    </a:lnTo>
                    <a:lnTo>
                      <a:pt x="1259" y="572"/>
                    </a:lnTo>
                    <a:lnTo>
                      <a:pt x="1262" y="638"/>
                    </a:lnTo>
                    <a:lnTo>
                      <a:pt x="1259" y="703"/>
                    </a:lnTo>
                    <a:lnTo>
                      <a:pt x="1249" y="767"/>
                    </a:lnTo>
                    <a:lnTo>
                      <a:pt x="1233" y="828"/>
                    </a:lnTo>
                    <a:lnTo>
                      <a:pt x="1212" y="886"/>
                    </a:lnTo>
                    <a:lnTo>
                      <a:pt x="1186" y="942"/>
                    </a:lnTo>
                    <a:lnTo>
                      <a:pt x="1155" y="995"/>
                    </a:lnTo>
                    <a:lnTo>
                      <a:pt x="1118" y="1044"/>
                    </a:lnTo>
                    <a:lnTo>
                      <a:pt x="1077" y="1089"/>
                    </a:lnTo>
                    <a:lnTo>
                      <a:pt x="1033" y="1131"/>
                    </a:lnTo>
                    <a:lnTo>
                      <a:pt x="984" y="1167"/>
                    </a:lnTo>
                    <a:lnTo>
                      <a:pt x="932" y="1200"/>
                    </a:lnTo>
                    <a:lnTo>
                      <a:pt x="877" y="1226"/>
                    </a:lnTo>
                    <a:lnTo>
                      <a:pt x="819" y="1248"/>
                    </a:lnTo>
                    <a:lnTo>
                      <a:pt x="758" y="1264"/>
                    </a:lnTo>
                    <a:lnTo>
                      <a:pt x="695" y="1274"/>
                    </a:lnTo>
                    <a:lnTo>
                      <a:pt x="632" y="1277"/>
                    </a:lnTo>
                    <a:lnTo>
                      <a:pt x="567" y="1274"/>
                    </a:lnTo>
                    <a:lnTo>
                      <a:pt x="504" y="1264"/>
                    </a:lnTo>
                    <a:lnTo>
                      <a:pt x="444" y="1248"/>
                    </a:lnTo>
                    <a:lnTo>
                      <a:pt x="387" y="1226"/>
                    </a:lnTo>
                    <a:lnTo>
                      <a:pt x="331" y="1200"/>
                    </a:lnTo>
                    <a:lnTo>
                      <a:pt x="279" y="1167"/>
                    </a:lnTo>
                    <a:lnTo>
                      <a:pt x="231" y="1131"/>
                    </a:lnTo>
                    <a:lnTo>
                      <a:pt x="186" y="1089"/>
                    </a:lnTo>
                    <a:lnTo>
                      <a:pt x="145" y="1044"/>
                    </a:lnTo>
                    <a:lnTo>
                      <a:pt x="109" y="995"/>
                    </a:lnTo>
                    <a:lnTo>
                      <a:pt x="77" y="942"/>
                    </a:lnTo>
                    <a:lnTo>
                      <a:pt x="50" y="886"/>
                    </a:lnTo>
                    <a:lnTo>
                      <a:pt x="29" y="828"/>
                    </a:lnTo>
                    <a:lnTo>
                      <a:pt x="14" y="767"/>
                    </a:lnTo>
                    <a:lnTo>
                      <a:pt x="5" y="703"/>
                    </a:lnTo>
                    <a:lnTo>
                      <a:pt x="0" y="638"/>
                    </a:lnTo>
                    <a:lnTo>
                      <a:pt x="5" y="572"/>
                    </a:lnTo>
                    <a:lnTo>
                      <a:pt x="14" y="510"/>
                    </a:lnTo>
                    <a:lnTo>
                      <a:pt x="29" y="449"/>
                    </a:lnTo>
                    <a:lnTo>
                      <a:pt x="50" y="390"/>
                    </a:lnTo>
                    <a:lnTo>
                      <a:pt x="77" y="334"/>
                    </a:lnTo>
                    <a:lnTo>
                      <a:pt x="109" y="281"/>
                    </a:lnTo>
                    <a:lnTo>
                      <a:pt x="145" y="232"/>
                    </a:lnTo>
                    <a:lnTo>
                      <a:pt x="186" y="187"/>
                    </a:lnTo>
                    <a:lnTo>
                      <a:pt x="231" y="146"/>
                    </a:lnTo>
                    <a:lnTo>
                      <a:pt x="279" y="109"/>
                    </a:lnTo>
                    <a:lnTo>
                      <a:pt x="331" y="76"/>
                    </a:lnTo>
                    <a:lnTo>
                      <a:pt x="387" y="49"/>
                    </a:lnTo>
                    <a:lnTo>
                      <a:pt x="444" y="28"/>
                    </a:lnTo>
                    <a:lnTo>
                      <a:pt x="504" y="13"/>
                    </a:lnTo>
                    <a:lnTo>
                      <a:pt x="567" y="3"/>
                    </a:lnTo>
                    <a:lnTo>
                      <a:pt x="6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9" name="Freeform 130">
                <a:extLst>
                  <a:ext uri="{FF2B5EF4-FFF2-40B4-BE49-F238E27FC236}">
                    <a16:creationId xmlns:a16="http://schemas.microsoft.com/office/drawing/2014/main" id="{16EE3C02-4F0D-4E32-A258-F43A90FB0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4451" y="3741738"/>
                <a:ext cx="244475" cy="246063"/>
              </a:xfrm>
              <a:custGeom>
                <a:avLst/>
                <a:gdLst>
                  <a:gd name="T0" fmla="*/ 308 w 614"/>
                  <a:gd name="T1" fmla="*/ 0 h 620"/>
                  <a:gd name="T2" fmla="*/ 343 w 614"/>
                  <a:gd name="T3" fmla="*/ 2 h 620"/>
                  <a:gd name="T4" fmla="*/ 377 w 614"/>
                  <a:gd name="T5" fmla="*/ 8 h 620"/>
                  <a:gd name="T6" fmla="*/ 409 w 614"/>
                  <a:gd name="T7" fmla="*/ 18 h 620"/>
                  <a:gd name="T8" fmla="*/ 439 w 614"/>
                  <a:gd name="T9" fmla="*/ 31 h 620"/>
                  <a:gd name="T10" fmla="*/ 410 w 614"/>
                  <a:gd name="T11" fmla="*/ 39 h 620"/>
                  <a:gd name="T12" fmla="*/ 383 w 614"/>
                  <a:gd name="T13" fmla="*/ 53 h 620"/>
                  <a:gd name="T14" fmla="*/ 360 w 614"/>
                  <a:gd name="T15" fmla="*/ 72 h 620"/>
                  <a:gd name="T16" fmla="*/ 340 w 614"/>
                  <a:gd name="T17" fmla="*/ 94 h 620"/>
                  <a:gd name="T18" fmla="*/ 325 w 614"/>
                  <a:gd name="T19" fmla="*/ 121 h 620"/>
                  <a:gd name="T20" fmla="*/ 315 w 614"/>
                  <a:gd name="T21" fmla="*/ 150 h 620"/>
                  <a:gd name="T22" fmla="*/ 312 w 614"/>
                  <a:gd name="T23" fmla="*/ 182 h 620"/>
                  <a:gd name="T24" fmla="*/ 315 w 614"/>
                  <a:gd name="T25" fmla="*/ 213 h 620"/>
                  <a:gd name="T26" fmla="*/ 325 w 614"/>
                  <a:gd name="T27" fmla="*/ 242 h 620"/>
                  <a:gd name="T28" fmla="*/ 339 w 614"/>
                  <a:gd name="T29" fmla="*/ 268 h 620"/>
                  <a:gd name="T30" fmla="*/ 357 w 614"/>
                  <a:gd name="T31" fmla="*/ 291 h 620"/>
                  <a:gd name="T32" fmla="*/ 380 w 614"/>
                  <a:gd name="T33" fmla="*/ 310 h 620"/>
                  <a:gd name="T34" fmla="*/ 405 w 614"/>
                  <a:gd name="T35" fmla="*/ 324 h 620"/>
                  <a:gd name="T36" fmla="*/ 434 w 614"/>
                  <a:gd name="T37" fmla="*/ 333 h 620"/>
                  <a:gd name="T38" fmla="*/ 465 w 614"/>
                  <a:gd name="T39" fmla="*/ 336 h 620"/>
                  <a:gd name="T40" fmla="*/ 496 w 614"/>
                  <a:gd name="T41" fmla="*/ 333 h 620"/>
                  <a:gd name="T42" fmla="*/ 524 w 614"/>
                  <a:gd name="T43" fmla="*/ 324 h 620"/>
                  <a:gd name="T44" fmla="*/ 551 w 614"/>
                  <a:gd name="T45" fmla="*/ 309 h 620"/>
                  <a:gd name="T46" fmla="*/ 573 w 614"/>
                  <a:gd name="T47" fmla="*/ 290 h 620"/>
                  <a:gd name="T48" fmla="*/ 592 w 614"/>
                  <a:gd name="T49" fmla="*/ 266 h 620"/>
                  <a:gd name="T50" fmla="*/ 606 w 614"/>
                  <a:gd name="T51" fmla="*/ 238 h 620"/>
                  <a:gd name="T52" fmla="*/ 612 w 614"/>
                  <a:gd name="T53" fmla="*/ 273 h 620"/>
                  <a:gd name="T54" fmla="*/ 614 w 614"/>
                  <a:gd name="T55" fmla="*/ 310 h 620"/>
                  <a:gd name="T56" fmla="*/ 611 w 614"/>
                  <a:gd name="T57" fmla="*/ 356 h 620"/>
                  <a:gd name="T58" fmla="*/ 602 w 614"/>
                  <a:gd name="T59" fmla="*/ 400 h 620"/>
                  <a:gd name="T60" fmla="*/ 586 w 614"/>
                  <a:gd name="T61" fmla="*/ 441 h 620"/>
                  <a:gd name="T62" fmla="*/ 566 w 614"/>
                  <a:gd name="T63" fmla="*/ 480 h 620"/>
                  <a:gd name="T64" fmla="*/ 539 w 614"/>
                  <a:gd name="T65" fmla="*/ 514 h 620"/>
                  <a:gd name="T66" fmla="*/ 509 w 614"/>
                  <a:gd name="T67" fmla="*/ 545 h 620"/>
                  <a:gd name="T68" fmla="*/ 474 w 614"/>
                  <a:gd name="T69" fmla="*/ 571 h 620"/>
                  <a:gd name="T70" fmla="*/ 437 w 614"/>
                  <a:gd name="T71" fmla="*/ 592 h 620"/>
                  <a:gd name="T72" fmla="*/ 396 w 614"/>
                  <a:gd name="T73" fmla="*/ 607 h 620"/>
                  <a:gd name="T74" fmla="*/ 352 w 614"/>
                  <a:gd name="T75" fmla="*/ 617 h 620"/>
                  <a:gd name="T76" fmla="*/ 308 w 614"/>
                  <a:gd name="T77" fmla="*/ 620 h 620"/>
                  <a:gd name="T78" fmla="*/ 262 w 614"/>
                  <a:gd name="T79" fmla="*/ 617 h 620"/>
                  <a:gd name="T80" fmla="*/ 219 w 614"/>
                  <a:gd name="T81" fmla="*/ 607 h 620"/>
                  <a:gd name="T82" fmla="*/ 178 w 614"/>
                  <a:gd name="T83" fmla="*/ 592 h 620"/>
                  <a:gd name="T84" fmla="*/ 140 w 614"/>
                  <a:gd name="T85" fmla="*/ 571 h 620"/>
                  <a:gd name="T86" fmla="*/ 106 w 614"/>
                  <a:gd name="T87" fmla="*/ 545 h 620"/>
                  <a:gd name="T88" fmla="*/ 75 w 614"/>
                  <a:gd name="T89" fmla="*/ 514 h 620"/>
                  <a:gd name="T90" fmla="*/ 50 w 614"/>
                  <a:gd name="T91" fmla="*/ 480 h 620"/>
                  <a:gd name="T92" fmla="*/ 29 w 614"/>
                  <a:gd name="T93" fmla="*/ 441 h 620"/>
                  <a:gd name="T94" fmla="*/ 14 w 614"/>
                  <a:gd name="T95" fmla="*/ 400 h 620"/>
                  <a:gd name="T96" fmla="*/ 4 w 614"/>
                  <a:gd name="T97" fmla="*/ 356 h 620"/>
                  <a:gd name="T98" fmla="*/ 0 w 614"/>
                  <a:gd name="T99" fmla="*/ 310 h 620"/>
                  <a:gd name="T100" fmla="*/ 4 w 614"/>
                  <a:gd name="T101" fmla="*/ 264 h 620"/>
                  <a:gd name="T102" fmla="*/ 14 w 614"/>
                  <a:gd name="T103" fmla="*/ 221 h 620"/>
                  <a:gd name="T104" fmla="*/ 29 w 614"/>
                  <a:gd name="T105" fmla="*/ 179 h 620"/>
                  <a:gd name="T106" fmla="*/ 50 w 614"/>
                  <a:gd name="T107" fmla="*/ 141 h 620"/>
                  <a:gd name="T108" fmla="*/ 75 w 614"/>
                  <a:gd name="T109" fmla="*/ 106 h 620"/>
                  <a:gd name="T110" fmla="*/ 106 w 614"/>
                  <a:gd name="T111" fmla="*/ 76 h 620"/>
                  <a:gd name="T112" fmla="*/ 140 w 614"/>
                  <a:gd name="T113" fmla="*/ 50 h 620"/>
                  <a:gd name="T114" fmla="*/ 178 w 614"/>
                  <a:gd name="T115" fmla="*/ 29 h 620"/>
                  <a:gd name="T116" fmla="*/ 219 w 614"/>
                  <a:gd name="T117" fmla="*/ 12 h 620"/>
                  <a:gd name="T118" fmla="*/ 262 w 614"/>
                  <a:gd name="T119" fmla="*/ 3 h 620"/>
                  <a:gd name="T120" fmla="*/ 308 w 614"/>
                  <a:gd name="T121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4" h="620">
                    <a:moveTo>
                      <a:pt x="308" y="0"/>
                    </a:moveTo>
                    <a:lnTo>
                      <a:pt x="343" y="2"/>
                    </a:lnTo>
                    <a:lnTo>
                      <a:pt x="377" y="8"/>
                    </a:lnTo>
                    <a:lnTo>
                      <a:pt x="409" y="18"/>
                    </a:lnTo>
                    <a:lnTo>
                      <a:pt x="439" y="31"/>
                    </a:lnTo>
                    <a:lnTo>
                      <a:pt x="410" y="39"/>
                    </a:lnTo>
                    <a:lnTo>
                      <a:pt x="383" y="53"/>
                    </a:lnTo>
                    <a:lnTo>
                      <a:pt x="360" y="72"/>
                    </a:lnTo>
                    <a:lnTo>
                      <a:pt x="340" y="94"/>
                    </a:lnTo>
                    <a:lnTo>
                      <a:pt x="325" y="121"/>
                    </a:lnTo>
                    <a:lnTo>
                      <a:pt x="315" y="150"/>
                    </a:lnTo>
                    <a:lnTo>
                      <a:pt x="312" y="182"/>
                    </a:lnTo>
                    <a:lnTo>
                      <a:pt x="315" y="213"/>
                    </a:lnTo>
                    <a:lnTo>
                      <a:pt x="325" y="242"/>
                    </a:lnTo>
                    <a:lnTo>
                      <a:pt x="339" y="268"/>
                    </a:lnTo>
                    <a:lnTo>
                      <a:pt x="357" y="291"/>
                    </a:lnTo>
                    <a:lnTo>
                      <a:pt x="380" y="310"/>
                    </a:lnTo>
                    <a:lnTo>
                      <a:pt x="405" y="324"/>
                    </a:lnTo>
                    <a:lnTo>
                      <a:pt x="434" y="333"/>
                    </a:lnTo>
                    <a:lnTo>
                      <a:pt x="465" y="336"/>
                    </a:lnTo>
                    <a:lnTo>
                      <a:pt x="496" y="333"/>
                    </a:lnTo>
                    <a:lnTo>
                      <a:pt x="524" y="324"/>
                    </a:lnTo>
                    <a:lnTo>
                      <a:pt x="551" y="309"/>
                    </a:lnTo>
                    <a:lnTo>
                      <a:pt x="573" y="290"/>
                    </a:lnTo>
                    <a:lnTo>
                      <a:pt x="592" y="266"/>
                    </a:lnTo>
                    <a:lnTo>
                      <a:pt x="606" y="238"/>
                    </a:lnTo>
                    <a:lnTo>
                      <a:pt x="612" y="273"/>
                    </a:lnTo>
                    <a:lnTo>
                      <a:pt x="614" y="310"/>
                    </a:lnTo>
                    <a:lnTo>
                      <a:pt x="611" y="356"/>
                    </a:lnTo>
                    <a:lnTo>
                      <a:pt x="602" y="400"/>
                    </a:lnTo>
                    <a:lnTo>
                      <a:pt x="586" y="441"/>
                    </a:lnTo>
                    <a:lnTo>
                      <a:pt x="566" y="480"/>
                    </a:lnTo>
                    <a:lnTo>
                      <a:pt x="539" y="514"/>
                    </a:lnTo>
                    <a:lnTo>
                      <a:pt x="509" y="545"/>
                    </a:lnTo>
                    <a:lnTo>
                      <a:pt x="474" y="571"/>
                    </a:lnTo>
                    <a:lnTo>
                      <a:pt x="437" y="592"/>
                    </a:lnTo>
                    <a:lnTo>
                      <a:pt x="396" y="607"/>
                    </a:lnTo>
                    <a:lnTo>
                      <a:pt x="352" y="617"/>
                    </a:lnTo>
                    <a:lnTo>
                      <a:pt x="308" y="620"/>
                    </a:lnTo>
                    <a:lnTo>
                      <a:pt x="262" y="617"/>
                    </a:lnTo>
                    <a:lnTo>
                      <a:pt x="219" y="607"/>
                    </a:lnTo>
                    <a:lnTo>
                      <a:pt x="178" y="592"/>
                    </a:lnTo>
                    <a:lnTo>
                      <a:pt x="140" y="571"/>
                    </a:lnTo>
                    <a:lnTo>
                      <a:pt x="106" y="545"/>
                    </a:lnTo>
                    <a:lnTo>
                      <a:pt x="75" y="514"/>
                    </a:lnTo>
                    <a:lnTo>
                      <a:pt x="50" y="480"/>
                    </a:lnTo>
                    <a:lnTo>
                      <a:pt x="29" y="441"/>
                    </a:lnTo>
                    <a:lnTo>
                      <a:pt x="14" y="400"/>
                    </a:lnTo>
                    <a:lnTo>
                      <a:pt x="4" y="356"/>
                    </a:lnTo>
                    <a:lnTo>
                      <a:pt x="0" y="310"/>
                    </a:lnTo>
                    <a:lnTo>
                      <a:pt x="4" y="264"/>
                    </a:lnTo>
                    <a:lnTo>
                      <a:pt x="14" y="221"/>
                    </a:lnTo>
                    <a:lnTo>
                      <a:pt x="29" y="179"/>
                    </a:lnTo>
                    <a:lnTo>
                      <a:pt x="50" y="141"/>
                    </a:lnTo>
                    <a:lnTo>
                      <a:pt x="75" y="106"/>
                    </a:lnTo>
                    <a:lnTo>
                      <a:pt x="106" y="76"/>
                    </a:lnTo>
                    <a:lnTo>
                      <a:pt x="140" y="50"/>
                    </a:lnTo>
                    <a:lnTo>
                      <a:pt x="178" y="29"/>
                    </a:lnTo>
                    <a:lnTo>
                      <a:pt x="219" y="12"/>
                    </a:lnTo>
                    <a:lnTo>
                      <a:pt x="262" y="3"/>
                    </a:lnTo>
                    <a:lnTo>
                      <a:pt x="3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BD1D8C-5806-4DBF-8777-78B8C0C7823C}"/>
              </a:ext>
            </a:extLst>
          </p:cNvPr>
          <p:cNvGrpSpPr/>
          <p:nvPr/>
        </p:nvGrpSpPr>
        <p:grpSpPr>
          <a:xfrm>
            <a:off x="6210155" y="1330742"/>
            <a:ext cx="1079786" cy="495215"/>
            <a:chOff x="1194460" y="3827719"/>
            <a:chExt cx="2928388" cy="134302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88074EC-2348-4A78-A544-5B0D24C03F43}"/>
                </a:ext>
              </a:extLst>
            </p:cNvPr>
            <p:cNvSpPr/>
            <p:nvPr/>
          </p:nvSpPr>
          <p:spPr>
            <a:xfrm rot="5400000">
              <a:off x="1987141" y="3035038"/>
              <a:ext cx="1343026" cy="2928388"/>
            </a:xfrm>
            <a:custGeom>
              <a:avLst/>
              <a:gdLst>
                <a:gd name="connsiteX0" fmla="*/ 0 w 1343026"/>
                <a:gd name="connsiteY0" fmla="*/ 2256875 h 2928388"/>
                <a:gd name="connsiteX1" fmla="*/ 410130 w 1343026"/>
                <a:gd name="connsiteY1" fmla="*/ 1638133 h 2928388"/>
                <a:gd name="connsiteX2" fmla="*/ 485879 w 1343026"/>
                <a:gd name="connsiteY2" fmla="*/ 1614619 h 2928388"/>
                <a:gd name="connsiteX3" fmla="*/ 485879 w 1343026"/>
                <a:gd name="connsiteY3" fmla="*/ 878644 h 2928388"/>
                <a:gd name="connsiteX4" fmla="*/ 358213 w 1343026"/>
                <a:gd name="connsiteY4" fmla="*/ 878644 h 2928388"/>
                <a:gd name="connsiteX5" fmla="*/ 172581 w 1343026"/>
                <a:gd name="connsiteY5" fmla="*/ 693011 h 2928388"/>
                <a:gd name="connsiteX6" fmla="*/ 358214 w 1343026"/>
                <a:gd name="connsiteY6" fmla="*/ 507378 h 2928388"/>
                <a:gd name="connsiteX7" fmla="*/ 485879 w 1343026"/>
                <a:gd name="connsiteY7" fmla="*/ 507378 h 2928388"/>
                <a:gd name="connsiteX8" fmla="*/ 485879 w 1343026"/>
                <a:gd name="connsiteY8" fmla="*/ 371266 h 2928388"/>
                <a:gd name="connsiteX9" fmla="*/ 192998 w 1343026"/>
                <a:gd name="connsiteY9" fmla="*/ 371266 h 2928388"/>
                <a:gd name="connsiteX10" fmla="*/ 7365 w 1343026"/>
                <a:gd name="connsiteY10" fmla="*/ 185633 h 2928388"/>
                <a:gd name="connsiteX11" fmla="*/ 192998 w 1343026"/>
                <a:gd name="connsiteY11" fmla="*/ 0 h 2928388"/>
                <a:gd name="connsiteX12" fmla="*/ 671512 w 1343026"/>
                <a:gd name="connsiteY12" fmla="*/ 0 h 2928388"/>
                <a:gd name="connsiteX13" fmla="*/ 857145 w 1343026"/>
                <a:gd name="connsiteY13" fmla="*/ 185633 h 2928388"/>
                <a:gd name="connsiteX14" fmla="*/ 857145 w 1343026"/>
                <a:gd name="connsiteY14" fmla="*/ 1614618 h 2928388"/>
                <a:gd name="connsiteX15" fmla="*/ 932896 w 1343026"/>
                <a:gd name="connsiteY15" fmla="*/ 1638133 h 2928388"/>
                <a:gd name="connsiteX16" fmla="*/ 1343026 w 1343026"/>
                <a:gd name="connsiteY16" fmla="*/ 2256875 h 2928388"/>
                <a:gd name="connsiteX17" fmla="*/ 671513 w 1343026"/>
                <a:gd name="connsiteY17" fmla="*/ 2928388 h 2928388"/>
                <a:gd name="connsiteX18" fmla="*/ 0 w 1343026"/>
                <a:gd name="connsiteY18" fmla="*/ 2256875 h 292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3026" h="2928388">
                  <a:moveTo>
                    <a:pt x="0" y="2256875"/>
                  </a:moveTo>
                  <a:cubicBezTo>
                    <a:pt x="0" y="1978726"/>
                    <a:pt x="169114" y="1740074"/>
                    <a:pt x="410130" y="1638133"/>
                  </a:cubicBezTo>
                  <a:lnTo>
                    <a:pt x="485879" y="1614619"/>
                  </a:lnTo>
                  <a:lnTo>
                    <a:pt x="485879" y="878644"/>
                  </a:lnTo>
                  <a:lnTo>
                    <a:pt x="358213" y="878644"/>
                  </a:lnTo>
                  <a:cubicBezTo>
                    <a:pt x="255691" y="878644"/>
                    <a:pt x="172581" y="795533"/>
                    <a:pt x="172581" y="693011"/>
                  </a:cubicBezTo>
                  <a:cubicBezTo>
                    <a:pt x="172581" y="590489"/>
                    <a:pt x="255692" y="507378"/>
                    <a:pt x="358214" y="507378"/>
                  </a:cubicBezTo>
                  <a:lnTo>
                    <a:pt x="485879" y="507378"/>
                  </a:lnTo>
                  <a:lnTo>
                    <a:pt x="485879" y="371266"/>
                  </a:lnTo>
                  <a:lnTo>
                    <a:pt x="192998" y="371266"/>
                  </a:lnTo>
                  <a:cubicBezTo>
                    <a:pt x="90476" y="371266"/>
                    <a:pt x="7365" y="288155"/>
                    <a:pt x="7365" y="185633"/>
                  </a:cubicBezTo>
                  <a:cubicBezTo>
                    <a:pt x="7365" y="83111"/>
                    <a:pt x="90476" y="0"/>
                    <a:pt x="192998" y="0"/>
                  </a:cubicBezTo>
                  <a:lnTo>
                    <a:pt x="671512" y="0"/>
                  </a:lnTo>
                  <a:cubicBezTo>
                    <a:pt x="774034" y="0"/>
                    <a:pt x="857145" y="83111"/>
                    <a:pt x="857145" y="185633"/>
                  </a:cubicBezTo>
                  <a:lnTo>
                    <a:pt x="857145" y="1614618"/>
                  </a:lnTo>
                  <a:lnTo>
                    <a:pt x="932896" y="1638133"/>
                  </a:lnTo>
                  <a:cubicBezTo>
                    <a:pt x="1173912" y="1740074"/>
                    <a:pt x="1343026" y="1978726"/>
                    <a:pt x="1343026" y="2256875"/>
                  </a:cubicBezTo>
                  <a:cubicBezTo>
                    <a:pt x="1343026" y="2627741"/>
                    <a:pt x="1042379" y="2928388"/>
                    <a:pt x="671513" y="2928388"/>
                  </a:cubicBezTo>
                  <a:cubicBezTo>
                    <a:pt x="300647" y="2928388"/>
                    <a:pt x="0" y="2627741"/>
                    <a:pt x="0" y="2256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Freeform 135">
              <a:extLst>
                <a:ext uri="{FF2B5EF4-FFF2-40B4-BE49-F238E27FC236}">
                  <a16:creationId xmlns:a16="http://schemas.microsoft.com/office/drawing/2014/main" id="{83653001-5DCE-483E-860B-F936482D2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8194" y="4102361"/>
              <a:ext cx="783820" cy="793742"/>
            </a:xfrm>
            <a:custGeom>
              <a:avLst/>
              <a:gdLst>
                <a:gd name="T0" fmla="*/ 2042 w 3953"/>
                <a:gd name="T1" fmla="*/ 734 h 3202"/>
                <a:gd name="T2" fmla="*/ 1910 w 3953"/>
                <a:gd name="T3" fmla="*/ 767 h 3202"/>
                <a:gd name="T4" fmla="*/ 1812 w 3953"/>
                <a:gd name="T5" fmla="*/ 821 h 3202"/>
                <a:gd name="T6" fmla="*/ 1743 w 3953"/>
                <a:gd name="T7" fmla="*/ 889 h 3202"/>
                <a:gd name="T8" fmla="*/ 1700 w 3953"/>
                <a:gd name="T9" fmla="*/ 966 h 3202"/>
                <a:gd name="T10" fmla="*/ 1676 w 3953"/>
                <a:gd name="T11" fmla="*/ 1044 h 3202"/>
                <a:gd name="T12" fmla="*/ 1670 w 3953"/>
                <a:gd name="T13" fmla="*/ 1117 h 3202"/>
                <a:gd name="T14" fmla="*/ 1444 w 3953"/>
                <a:gd name="T15" fmla="*/ 1657 h 3202"/>
                <a:gd name="T16" fmla="*/ 2146 w 3953"/>
                <a:gd name="T17" fmla="*/ 2585 h 3202"/>
                <a:gd name="T18" fmla="*/ 2510 w 3953"/>
                <a:gd name="T19" fmla="*/ 1330 h 3202"/>
                <a:gd name="T20" fmla="*/ 2149 w 3953"/>
                <a:gd name="T21" fmla="*/ 1114 h 3202"/>
                <a:gd name="T22" fmla="*/ 2175 w 3953"/>
                <a:gd name="T23" fmla="*/ 1069 h 3202"/>
                <a:gd name="T24" fmla="*/ 2218 w 3953"/>
                <a:gd name="T25" fmla="*/ 1050 h 3202"/>
                <a:gd name="T26" fmla="*/ 2503 w 3953"/>
                <a:gd name="T27" fmla="*/ 1047 h 3202"/>
                <a:gd name="T28" fmla="*/ 1977 w 3953"/>
                <a:gd name="T29" fmla="*/ 0 h 3202"/>
                <a:gd name="T30" fmla="*/ 2344 w 3953"/>
                <a:gd name="T31" fmla="*/ 28 h 3202"/>
                <a:gd name="T32" fmla="*/ 2690 w 3953"/>
                <a:gd name="T33" fmla="*/ 108 h 3202"/>
                <a:gd name="T34" fmla="*/ 3007 w 3953"/>
                <a:gd name="T35" fmla="*/ 235 h 3202"/>
                <a:gd name="T36" fmla="*/ 3289 w 3953"/>
                <a:gd name="T37" fmla="*/ 405 h 3202"/>
                <a:gd name="T38" fmla="*/ 3528 w 3953"/>
                <a:gd name="T39" fmla="*/ 611 h 3202"/>
                <a:gd name="T40" fmla="*/ 3721 w 3953"/>
                <a:gd name="T41" fmla="*/ 849 h 3202"/>
                <a:gd name="T42" fmla="*/ 3860 w 3953"/>
                <a:gd name="T43" fmla="*/ 1114 h 3202"/>
                <a:gd name="T44" fmla="*/ 3938 w 3953"/>
                <a:gd name="T45" fmla="*/ 1401 h 3202"/>
                <a:gd name="T46" fmla="*/ 3949 w 3953"/>
                <a:gd name="T47" fmla="*/ 1702 h 3202"/>
                <a:gd name="T48" fmla="*/ 3893 w 3953"/>
                <a:gd name="T49" fmla="*/ 1994 h 3202"/>
                <a:gd name="T50" fmla="*/ 3773 w 3953"/>
                <a:gd name="T51" fmla="*/ 2267 h 3202"/>
                <a:gd name="T52" fmla="*/ 3599 w 3953"/>
                <a:gd name="T53" fmla="*/ 2515 h 3202"/>
                <a:gd name="T54" fmla="*/ 3374 w 3953"/>
                <a:gd name="T55" fmla="*/ 2732 h 3202"/>
                <a:gd name="T56" fmla="*/ 3104 w 3953"/>
                <a:gd name="T57" fmla="*/ 2915 h 3202"/>
                <a:gd name="T58" fmla="*/ 2799 w 3953"/>
                <a:gd name="T59" fmla="*/ 3056 h 3202"/>
                <a:gd name="T60" fmla="*/ 2463 w 3953"/>
                <a:gd name="T61" fmla="*/ 3153 h 3202"/>
                <a:gd name="T62" fmla="*/ 2102 w 3953"/>
                <a:gd name="T63" fmla="*/ 3198 h 3202"/>
                <a:gd name="T64" fmla="*/ 1728 w 3953"/>
                <a:gd name="T65" fmla="*/ 3189 h 3202"/>
                <a:gd name="T66" fmla="*/ 1375 w 3953"/>
                <a:gd name="T67" fmla="*/ 3126 h 3202"/>
                <a:gd name="T68" fmla="*/ 1048 w 3953"/>
                <a:gd name="T69" fmla="*/ 3014 h 3202"/>
                <a:gd name="T70" fmla="*/ 754 w 3953"/>
                <a:gd name="T71" fmla="*/ 2857 h 3202"/>
                <a:gd name="T72" fmla="*/ 499 w 3953"/>
                <a:gd name="T73" fmla="*/ 2663 h 3202"/>
                <a:gd name="T74" fmla="*/ 290 w 3953"/>
                <a:gd name="T75" fmla="*/ 2435 h 3202"/>
                <a:gd name="T76" fmla="*/ 133 w 3953"/>
                <a:gd name="T77" fmla="*/ 2179 h 3202"/>
                <a:gd name="T78" fmla="*/ 34 w 3953"/>
                <a:gd name="T79" fmla="*/ 1899 h 3202"/>
                <a:gd name="T80" fmla="*/ 0 w 3953"/>
                <a:gd name="T81" fmla="*/ 1601 h 3202"/>
                <a:gd name="T82" fmla="*/ 34 w 3953"/>
                <a:gd name="T83" fmla="*/ 1303 h 3202"/>
                <a:gd name="T84" fmla="*/ 133 w 3953"/>
                <a:gd name="T85" fmla="*/ 1023 h 3202"/>
                <a:gd name="T86" fmla="*/ 290 w 3953"/>
                <a:gd name="T87" fmla="*/ 767 h 3202"/>
                <a:gd name="T88" fmla="*/ 499 w 3953"/>
                <a:gd name="T89" fmla="*/ 539 h 3202"/>
                <a:gd name="T90" fmla="*/ 754 w 3953"/>
                <a:gd name="T91" fmla="*/ 344 h 3202"/>
                <a:gd name="T92" fmla="*/ 1048 w 3953"/>
                <a:gd name="T93" fmla="*/ 188 h 3202"/>
                <a:gd name="T94" fmla="*/ 1375 w 3953"/>
                <a:gd name="T95" fmla="*/ 76 h 3202"/>
                <a:gd name="T96" fmla="*/ 1728 w 3953"/>
                <a:gd name="T97" fmla="*/ 13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53" h="3202">
                  <a:moveTo>
                    <a:pt x="2151" y="728"/>
                  </a:moveTo>
                  <a:lnTo>
                    <a:pt x="2094" y="729"/>
                  </a:lnTo>
                  <a:lnTo>
                    <a:pt x="2042" y="734"/>
                  </a:lnTo>
                  <a:lnTo>
                    <a:pt x="1994" y="743"/>
                  </a:lnTo>
                  <a:lnTo>
                    <a:pt x="1951" y="754"/>
                  </a:lnTo>
                  <a:lnTo>
                    <a:pt x="1910" y="767"/>
                  </a:lnTo>
                  <a:lnTo>
                    <a:pt x="1874" y="783"/>
                  </a:lnTo>
                  <a:lnTo>
                    <a:pt x="1842" y="801"/>
                  </a:lnTo>
                  <a:lnTo>
                    <a:pt x="1812" y="821"/>
                  </a:lnTo>
                  <a:lnTo>
                    <a:pt x="1786" y="842"/>
                  </a:lnTo>
                  <a:lnTo>
                    <a:pt x="1764" y="865"/>
                  </a:lnTo>
                  <a:lnTo>
                    <a:pt x="1743" y="889"/>
                  </a:lnTo>
                  <a:lnTo>
                    <a:pt x="1727" y="914"/>
                  </a:lnTo>
                  <a:lnTo>
                    <a:pt x="1712" y="940"/>
                  </a:lnTo>
                  <a:lnTo>
                    <a:pt x="1700" y="966"/>
                  </a:lnTo>
                  <a:lnTo>
                    <a:pt x="1690" y="992"/>
                  </a:lnTo>
                  <a:lnTo>
                    <a:pt x="1683" y="1018"/>
                  </a:lnTo>
                  <a:lnTo>
                    <a:pt x="1676" y="1044"/>
                  </a:lnTo>
                  <a:lnTo>
                    <a:pt x="1673" y="1069"/>
                  </a:lnTo>
                  <a:lnTo>
                    <a:pt x="1670" y="1093"/>
                  </a:lnTo>
                  <a:lnTo>
                    <a:pt x="1670" y="1117"/>
                  </a:lnTo>
                  <a:lnTo>
                    <a:pt x="1670" y="1330"/>
                  </a:lnTo>
                  <a:lnTo>
                    <a:pt x="1444" y="1330"/>
                  </a:lnTo>
                  <a:lnTo>
                    <a:pt x="1444" y="1657"/>
                  </a:lnTo>
                  <a:lnTo>
                    <a:pt x="1670" y="1657"/>
                  </a:lnTo>
                  <a:lnTo>
                    <a:pt x="1670" y="2585"/>
                  </a:lnTo>
                  <a:lnTo>
                    <a:pt x="2146" y="2585"/>
                  </a:lnTo>
                  <a:lnTo>
                    <a:pt x="2146" y="1657"/>
                  </a:lnTo>
                  <a:lnTo>
                    <a:pt x="2468" y="1657"/>
                  </a:lnTo>
                  <a:lnTo>
                    <a:pt x="2510" y="1330"/>
                  </a:lnTo>
                  <a:lnTo>
                    <a:pt x="2146" y="1330"/>
                  </a:lnTo>
                  <a:lnTo>
                    <a:pt x="2146" y="1136"/>
                  </a:lnTo>
                  <a:lnTo>
                    <a:pt x="2149" y="1114"/>
                  </a:lnTo>
                  <a:lnTo>
                    <a:pt x="2155" y="1096"/>
                  </a:lnTo>
                  <a:lnTo>
                    <a:pt x="2163" y="1081"/>
                  </a:lnTo>
                  <a:lnTo>
                    <a:pt x="2175" y="1069"/>
                  </a:lnTo>
                  <a:lnTo>
                    <a:pt x="2188" y="1060"/>
                  </a:lnTo>
                  <a:lnTo>
                    <a:pt x="2203" y="1054"/>
                  </a:lnTo>
                  <a:lnTo>
                    <a:pt x="2218" y="1050"/>
                  </a:lnTo>
                  <a:lnTo>
                    <a:pt x="2233" y="1048"/>
                  </a:lnTo>
                  <a:lnTo>
                    <a:pt x="2248" y="1047"/>
                  </a:lnTo>
                  <a:lnTo>
                    <a:pt x="2503" y="1047"/>
                  </a:lnTo>
                  <a:lnTo>
                    <a:pt x="2503" y="729"/>
                  </a:lnTo>
                  <a:lnTo>
                    <a:pt x="2151" y="728"/>
                  </a:lnTo>
                  <a:close/>
                  <a:moveTo>
                    <a:pt x="1977" y="0"/>
                  </a:moveTo>
                  <a:lnTo>
                    <a:pt x="2102" y="4"/>
                  </a:lnTo>
                  <a:lnTo>
                    <a:pt x="2224" y="13"/>
                  </a:lnTo>
                  <a:lnTo>
                    <a:pt x="2344" y="28"/>
                  </a:lnTo>
                  <a:lnTo>
                    <a:pt x="2463" y="49"/>
                  </a:lnTo>
                  <a:lnTo>
                    <a:pt x="2578" y="76"/>
                  </a:lnTo>
                  <a:lnTo>
                    <a:pt x="2690" y="108"/>
                  </a:lnTo>
                  <a:lnTo>
                    <a:pt x="2799" y="146"/>
                  </a:lnTo>
                  <a:lnTo>
                    <a:pt x="2905" y="188"/>
                  </a:lnTo>
                  <a:lnTo>
                    <a:pt x="3007" y="235"/>
                  </a:lnTo>
                  <a:lnTo>
                    <a:pt x="3104" y="287"/>
                  </a:lnTo>
                  <a:lnTo>
                    <a:pt x="3198" y="344"/>
                  </a:lnTo>
                  <a:lnTo>
                    <a:pt x="3289" y="405"/>
                  </a:lnTo>
                  <a:lnTo>
                    <a:pt x="3374" y="470"/>
                  </a:lnTo>
                  <a:lnTo>
                    <a:pt x="3453" y="539"/>
                  </a:lnTo>
                  <a:lnTo>
                    <a:pt x="3528" y="611"/>
                  </a:lnTo>
                  <a:lnTo>
                    <a:pt x="3599" y="687"/>
                  </a:lnTo>
                  <a:lnTo>
                    <a:pt x="3663" y="767"/>
                  </a:lnTo>
                  <a:lnTo>
                    <a:pt x="3721" y="849"/>
                  </a:lnTo>
                  <a:lnTo>
                    <a:pt x="3773" y="935"/>
                  </a:lnTo>
                  <a:lnTo>
                    <a:pt x="3820" y="1023"/>
                  </a:lnTo>
                  <a:lnTo>
                    <a:pt x="3860" y="1114"/>
                  </a:lnTo>
                  <a:lnTo>
                    <a:pt x="3893" y="1207"/>
                  </a:lnTo>
                  <a:lnTo>
                    <a:pt x="3919" y="1303"/>
                  </a:lnTo>
                  <a:lnTo>
                    <a:pt x="3938" y="1401"/>
                  </a:lnTo>
                  <a:lnTo>
                    <a:pt x="3949" y="1500"/>
                  </a:lnTo>
                  <a:lnTo>
                    <a:pt x="3953" y="1601"/>
                  </a:lnTo>
                  <a:lnTo>
                    <a:pt x="3949" y="1702"/>
                  </a:lnTo>
                  <a:lnTo>
                    <a:pt x="3938" y="1801"/>
                  </a:lnTo>
                  <a:lnTo>
                    <a:pt x="3919" y="1899"/>
                  </a:lnTo>
                  <a:lnTo>
                    <a:pt x="3893" y="1994"/>
                  </a:lnTo>
                  <a:lnTo>
                    <a:pt x="3860" y="2088"/>
                  </a:lnTo>
                  <a:lnTo>
                    <a:pt x="3820" y="2179"/>
                  </a:lnTo>
                  <a:lnTo>
                    <a:pt x="3773" y="2267"/>
                  </a:lnTo>
                  <a:lnTo>
                    <a:pt x="3721" y="2353"/>
                  </a:lnTo>
                  <a:lnTo>
                    <a:pt x="3663" y="2435"/>
                  </a:lnTo>
                  <a:lnTo>
                    <a:pt x="3599" y="2515"/>
                  </a:lnTo>
                  <a:lnTo>
                    <a:pt x="3528" y="2591"/>
                  </a:lnTo>
                  <a:lnTo>
                    <a:pt x="3453" y="2663"/>
                  </a:lnTo>
                  <a:lnTo>
                    <a:pt x="3374" y="2732"/>
                  </a:lnTo>
                  <a:lnTo>
                    <a:pt x="3289" y="2797"/>
                  </a:lnTo>
                  <a:lnTo>
                    <a:pt x="3198" y="2857"/>
                  </a:lnTo>
                  <a:lnTo>
                    <a:pt x="3104" y="2915"/>
                  </a:lnTo>
                  <a:lnTo>
                    <a:pt x="3007" y="2967"/>
                  </a:lnTo>
                  <a:lnTo>
                    <a:pt x="2905" y="3014"/>
                  </a:lnTo>
                  <a:lnTo>
                    <a:pt x="2799" y="3056"/>
                  </a:lnTo>
                  <a:lnTo>
                    <a:pt x="2690" y="3094"/>
                  </a:lnTo>
                  <a:lnTo>
                    <a:pt x="2578" y="3126"/>
                  </a:lnTo>
                  <a:lnTo>
                    <a:pt x="2463" y="3153"/>
                  </a:lnTo>
                  <a:lnTo>
                    <a:pt x="2344" y="3174"/>
                  </a:lnTo>
                  <a:lnTo>
                    <a:pt x="2224" y="3189"/>
                  </a:lnTo>
                  <a:lnTo>
                    <a:pt x="2102" y="3198"/>
                  </a:lnTo>
                  <a:lnTo>
                    <a:pt x="1977" y="3202"/>
                  </a:lnTo>
                  <a:lnTo>
                    <a:pt x="1852" y="3198"/>
                  </a:lnTo>
                  <a:lnTo>
                    <a:pt x="1728" y="3189"/>
                  </a:lnTo>
                  <a:lnTo>
                    <a:pt x="1608" y="3174"/>
                  </a:lnTo>
                  <a:lnTo>
                    <a:pt x="1491" y="3153"/>
                  </a:lnTo>
                  <a:lnTo>
                    <a:pt x="1375" y="3126"/>
                  </a:lnTo>
                  <a:lnTo>
                    <a:pt x="1263" y="3094"/>
                  </a:lnTo>
                  <a:lnTo>
                    <a:pt x="1153" y="3056"/>
                  </a:lnTo>
                  <a:lnTo>
                    <a:pt x="1048" y="3014"/>
                  </a:lnTo>
                  <a:lnTo>
                    <a:pt x="946" y="2967"/>
                  </a:lnTo>
                  <a:lnTo>
                    <a:pt x="848" y="2915"/>
                  </a:lnTo>
                  <a:lnTo>
                    <a:pt x="754" y="2857"/>
                  </a:lnTo>
                  <a:lnTo>
                    <a:pt x="665" y="2797"/>
                  </a:lnTo>
                  <a:lnTo>
                    <a:pt x="580" y="2732"/>
                  </a:lnTo>
                  <a:lnTo>
                    <a:pt x="499" y="2663"/>
                  </a:lnTo>
                  <a:lnTo>
                    <a:pt x="424" y="2591"/>
                  </a:lnTo>
                  <a:lnTo>
                    <a:pt x="355" y="2515"/>
                  </a:lnTo>
                  <a:lnTo>
                    <a:pt x="290" y="2435"/>
                  </a:lnTo>
                  <a:lnTo>
                    <a:pt x="232" y="2353"/>
                  </a:lnTo>
                  <a:lnTo>
                    <a:pt x="179" y="2267"/>
                  </a:lnTo>
                  <a:lnTo>
                    <a:pt x="133" y="2179"/>
                  </a:lnTo>
                  <a:lnTo>
                    <a:pt x="94" y="2088"/>
                  </a:lnTo>
                  <a:lnTo>
                    <a:pt x="60" y="1994"/>
                  </a:lnTo>
                  <a:lnTo>
                    <a:pt x="34" y="1899"/>
                  </a:lnTo>
                  <a:lnTo>
                    <a:pt x="16" y="1801"/>
                  </a:lnTo>
                  <a:lnTo>
                    <a:pt x="3" y="1702"/>
                  </a:lnTo>
                  <a:lnTo>
                    <a:pt x="0" y="1601"/>
                  </a:lnTo>
                  <a:lnTo>
                    <a:pt x="3" y="1500"/>
                  </a:lnTo>
                  <a:lnTo>
                    <a:pt x="16" y="1401"/>
                  </a:lnTo>
                  <a:lnTo>
                    <a:pt x="34" y="1303"/>
                  </a:lnTo>
                  <a:lnTo>
                    <a:pt x="60" y="1207"/>
                  </a:lnTo>
                  <a:lnTo>
                    <a:pt x="94" y="1114"/>
                  </a:lnTo>
                  <a:lnTo>
                    <a:pt x="133" y="1023"/>
                  </a:lnTo>
                  <a:lnTo>
                    <a:pt x="179" y="935"/>
                  </a:lnTo>
                  <a:lnTo>
                    <a:pt x="232" y="849"/>
                  </a:lnTo>
                  <a:lnTo>
                    <a:pt x="290" y="767"/>
                  </a:lnTo>
                  <a:lnTo>
                    <a:pt x="355" y="687"/>
                  </a:lnTo>
                  <a:lnTo>
                    <a:pt x="424" y="611"/>
                  </a:lnTo>
                  <a:lnTo>
                    <a:pt x="499" y="539"/>
                  </a:lnTo>
                  <a:lnTo>
                    <a:pt x="580" y="470"/>
                  </a:lnTo>
                  <a:lnTo>
                    <a:pt x="665" y="405"/>
                  </a:lnTo>
                  <a:lnTo>
                    <a:pt x="754" y="344"/>
                  </a:lnTo>
                  <a:lnTo>
                    <a:pt x="848" y="287"/>
                  </a:lnTo>
                  <a:lnTo>
                    <a:pt x="946" y="235"/>
                  </a:lnTo>
                  <a:lnTo>
                    <a:pt x="1048" y="188"/>
                  </a:lnTo>
                  <a:lnTo>
                    <a:pt x="1153" y="146"/>
                  </a:lnTo>
                  <a:lnTo>
                    <a:pt x="1263" y="108"/>
                  </a:lnTo>
                  <a:lnTo>
                    <a:pt x="1375" y="76"/>
                  </a:lnTo>
                  <a:lnTo>
                    <a:pt x="1491" y="49"/>
                  </a:lnTo>
                  <a:lnTo>
                    <a:pt x="1608" y="28"/>
                  </a:lnTo>
                  <a:lnTo>
                    <a:pt x="1728" y="13"/>
                  </a:lnTo>
                  <a:lnTo>
                    <a:pt x="1852" y="4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109A52-BC8B-4B19-92A4-D7BB51FF184A}"/>
              </a:ext>
            </a:extLst>
          </p:cNvPr>
          <p:cNvGrpSpPr/>
          <p:nvPr/>
        </p:nvGrpSpPr>
        <p:grpSpPr>
          <a:xfrm>
            <a:off x="7628564" y="1243376"/>
            <a:ext cx="3561864" cy="665408"/>
            <a:chOff x="4594539" y="3829197"/>
            <a:chExt cx="7124655" cy="13309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EB12F6-4BBB-49E5-B057-C88EB2B951A5}"/>
                </a:ext>
              </a:extLst>
            </p:cNvPr>
            <p:cNvSpPr txBox="1"/>
            <p:nvPr/>
          </p:nvSpPr>
          <p:spPr>
            <a:xfrm flipH="1">
              <a:off x="4594539" y="4290861"/>
              <a:ext cx="7124655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amet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consectetur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elit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sed do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eiusmod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tempor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incididunt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ut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labore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52CC86-194E-447C-A06F-774864E9F55E}"/>
                </a:ext>
              </a:extLst>
            </p:cNvPr>
            <p:cNvSpPr txBox="1"/>
            <p:nvPr/>
          </p:nvSpPr>
          <p:spPr>
            <a:xfrm>
              <a:off x="4594539" y="3829197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BDBCD-B5C1-4D5F-8B6F-C59823676F0F}"/>
              </a:ext>
            </a:extLst>
          </p:cNvPr>
          <p:cNvGrpSpPr/>
          <p:nvPr/>
        </p:nvGrpSpPr>
        <p:grpSpPr>
          <a:xfrm>
            <a:off x="8121863" y="2483556"/>
            <a:ext cx="3561864" cy="665408"/>
            <a:chOff x="4594539" y="3829197"/>
            <a:chExt cx="7124655" cy="13309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EFBB5E-5439-422A-8973-3FE6112968FD}"/>
                </a:ext>
              </a:extLst>
            </p:cNvPr>
            <p:cNvSpPr txBox="1"/>
            <p:nvPr/>
          </p:nvSpPr>
          <p:spPr>
            <a:xfrm flipH="1">
              <a:off x="4594539" y="4290861"/>
              <a:ext cx="7124655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amet, consectetur adipiscing elit, sed do eiusmod tempor incididunt ut labore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DA9EB5-1909-4A7A-B078-380B35ADD961}"/>
                </a:ext>
              </a:extLst>
            </p:cNvPr>
            <p:cNvSpPr txBox="1"/>
            <p:nvPr/>
          </p:nvSpPr>
          <p:spPr>
            <a:xfrm>
              <a:off x="4594539" y="3829197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C8C0A6-DF4A-41C0-AB54-78A8BCB17D82}"/>
              </a:ext>
            </a:extLst>
          </p:cNvPr>
          <p:cNvGrpSpPr/>
          <p:nvPr/>
        </p:nvGrpSpPr>
        <p:grpSpPr>
          <a:xfrm>
            <a:off x="8121863" y="3715719"/>
            <a:ext cx="3561864" cy="665408"/>
            <a:chOff x="4594539" y="3829197"/>
            <a:chExt cx="7124655" cy="13309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403890-6D95-4C50-B27A-7F96BDC5F400}"/>
                </a:ext>
              </a:extLst>
            </p:cNvPr>
            <p:cNvSpPr txBox="1"/>
            <p:nvPr/>
          </p:nvSpPr>
          <p:spPr>
            <a:xfrm flipH="1">
              <a:off x="4594539" y="4290861"/>
              <a:ext cx="7124655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amet, consectetur adipiscing elit, sed do eiusmod tempor incididunt ut labore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0D64B7-D32E-453A-815A-F6C9CC44F5E7}"/>
                </a:ext>
              </a:extLst>
            </p:cNvPr>
            <p:cNvSpPr txBox="1"/>
            <p:nvPr/>
          </p:nvSpPr>
          <p:spPr>
            <a:xfrm>
              <a:off x="4594539" y="3829197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7941A9-9B6A-4240-A86D-EFFBC4FD7B12}"/>
              </a:ext>
            </a:extLst>
          </p:cNvPr>
          <p:cNvGrpSpPr/>
          <p:nvPr/>
        </p:nvGrpSpPr>
        <p:grpSpPr>
          <a:xfrm>
            <a:off x="7628564" y="4949240"/>
            <a:ext cx="3561864" cy="665408"/>
            <a:chOff x="4594539" y="3829197"/>
            <a:chExt cx="7124655" cy="13309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40AB9B-1A08-4B31-AA49-0FC6408975C1}"/>
                </a:ext>
              </a:extLst>
            </p:cNvPr>
            <p:cNvSpPr txBox="1"/>
            <p:nvPr/>
          </p:nvSpPr>
          <p:spPr>
            <a:xfrm flipH="1">
              <a:off x="4594539" y="4290861"/>
              <a:ext cx="7124655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amet, consectetur adipiscing elit, sed do eiusmod tempor incididunt ut labore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1673F3-520D-49A7-9C06-9063C8EE34D8}"/>
                </a:ext>
              </a:extLst>
            </p:cNvPr>
            <p:cNvSpPr txBox="1"/>
            <p:nvPr/>
          </p:nvSpPr>
          <p:spPr>
            <a:xfrm>
              <a:off x="4594539" y="3829197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55C33C69-A0AF-4278-8222-EA93D84FD0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0" b="16680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EA0CF68C-3C29-4BAB-88AC-400FF64C37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290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F689A20-6ACC-48BD-B072-3C4A33240D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5" b="16715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E72FA5-40FD-4111-9358-9A3CCBD6E7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607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B1E318-4714-443A-8EF9-0ADAB8741AD4}"/>
              </a:ext>
            </a:extLst>
          </p:cNvPr>
          <p:cNvSpPr/>
          <p:nvPr/>
        </p:nvSpPr>
        <p:spPr>
          <a:xfrm>
            <a:off x="5190757" y="811554"/>
            <a:ext cx="3627759" cy="5234893"/>
          </a:xfrm>
          <a:prstGeom prst="rect">
            <a:avLst/>
          </a:prstGeom>
          <a:ln>
            <a:noFill/>
          </a:ln>
          <a:effectLst>
            <a:outerShdw blurRad="1270000" dist="635000" dir="2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A296E-FD41-4B30-AA05-B32DE86FC206}"/>
              </a:ext>
            </a:extLst>
          </p:cNvPr>
          <p:cNvSpPr txBox="1"/>
          <p:nvPr/>
        </p:nvSpPr>
        <p:spPr>
          <a:xfrm flipH="1">
            <a:off x="624177" y="2461541"/>
            <a:ext cx="3742659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endParaRPr lang="en-US" sz="12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1232E3-89C1-4C99-89D6-97BF637D843D}"/>
              </a:ext>
            </a:extLst>
          </p:cNvPr>
          <p:cNvGrpSpPr/>
          <p:nvPr/>
        </p:nvGrpSpPr>
        <p:grpSpPr>
          <a:xfrm>
            <a:off x="624177" y="3914628"/>
            <a:ext cx="3862423" cy="58115"/>
            <a:chOff x="14049888" y="7554555"/>
            <a:chExt cx="7725852" cy="50994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72F3596-6785-4D63-B6E1-21B89CA9D11F}"/>
                </a:ext>
              </a:extLst>
            </p:cNvPr>
            <p:cNvSpPr/>
            <p:nvPr/>
          </p:nvSpPr>
          <p:spPr>
            <a:xfrm>
              <a:off x="14049888" y="7554555"/>
              <a:ext cx="7725852" cy="5099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EC8DBDC-C617-4D87-81DA-AADCCD4C23C9}"/>
                </a:ext>
              </a:extLst>
            </p:cNvPr>
            <p:cNvSpPr/>
            <p:nvPr/>
          </p:nvSpPr>
          <p:spPr>
            <a:xfrm>
              <a:off x="14049888" y="7554555"/>
              <a:ext cx="6003412" cy="50994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B3A2A2-1BDC-4983-A319-E7D191484974}"/>
              </a:ext>
            </a:extLst>
          </p:cNvPr>
          <p:cNvGrpSpPr/>
          <p:nvPr/>
        </p:nvGrpSpPr>
        <p:grpSpPr>
          <a:xfrm>
            <a:off x="624176" y="4687969"/>
            <a:ext cx="3862424" cy="58115"/>
            <a:chOff x="14049887" y="7554555"/>
            <a:chExt cx="7725853" cy="50994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AC7647A-F3A1-48C2-B56F-DEFC7AE31A0E}"/>
                </a:ext>
              </a:extLst>
            </p:cNvPr>
            <p:cNvSpPr/>
            <p:nvPr/>
          </p:nvSpPr>
          <p:spPr>
            <a:xfrm>
              <a:off x="14049888" y="7554555"/>
              <a:ext cx="7725852" cy="5099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84645F7-EEA4-4F87-96C0-550B9F21BB7B}"/>
                </a:ext>
              </a:extLst>
            </p:cNvPr>
            <p:cNvSpPr/>
            <p:nvPr/>
          </p:nvSpPr>
          <p:spPr>
            <a:xfrm>
              <a:off x="14049887" y="7554555"/>
              <a:ext cx="6963829" cy="50994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DD26C4-BA0A-410F-A931-CDB48305CD1F}"/>
              </a:ext>
            </a:extLst>
          </p:cNvPr>
          <p:cNvGrpSpPr/>
          <p:nvPr/>
        </p:nvGrpSpPr>
        <p:grpSpPr>
          <a:xfrm>
            <a:off x="624177" y="5461309"/>
            <a:ext cx="3862423" cy="58115"/>
            <a:chOff x="14049888" y="7554555"/>
            <a:chExt cx="7725852" cy="50994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6D6F42D-129B-4089-B81A-AA2E4BE0A93D}"/>
                </a:ext>
              </a:extLst>
            </p:cNvPr>
            <p:cNvSpPr/>
            <p:nvPr/>
          </p:nvSpPr>
          <p:spPr>
            <a:xfrm>
              <a:off x="14049888" y="7554555"/>
              <a:ext cx="7725852" cy="5099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A341EE2-285F-4356-8470-260B1291F010}"/>
                </a:ext>
              </a:extLst>
            </p:cNvPr>
            <p:cNvSpPr/>
            <p:nvPr/>
          </p:nvSpPr>
          <p:spPr>
            <a:xfrm>
              <a:off x="14049888" y="7554555"/>
              <a:ext cx="5038212" cy="50994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E15436-6723-48E8-8DDA-54817152ECEE}"/>
              </a:ext>
            </a:extLst>
          </p:cNvPr>
          <p:cNvSpPr txBox="1"/>
          <p:nvPr/>
        </p:nvSpPr>
        <p:spPr>
          <a:xfrm>
            <a:off x="624177" y="3594061"/>
            <a:ext cx="75661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Ability 01</a:t>
            </a:r>
            <a:endParaRPr lang="vi-VN" sz="15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CA61AF-93A2-4766-87EF-9523FD113C8C}"/>
              </a:ext>
            </a:extLst>
          </p:cNvPr>
          <p:cNvSpPr txBox="1"/>
          <p:nvPr/>
        </p:nvSpPr>
        <p:spPr>
          <a:xfrm>
            <a:off x="624176" y="4378434"/>
            <a:ext cx="75661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Ability 02</a:t>
            </a:r>
            <a:endParaRPr lang="vi-VN" sz="15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AC2173-9A65-4DC9-932A-22797726B29C}"/>
              </a:ext>
            </a:extLst>
          </p:cNvPr>
          <p:cNvSpPr txBox="1"/>
          <p:nvPr/>
        </p:nvSpPr>
        <p:spPr>
          <a:xfrm>
            <a:off x="624177" y="5141243"/>
            <a:ext cx="75661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Ability 03</a:t>
            </a:r>
            <a:endParaRPr lang="vi-VN" sz="15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B23E48-327A-4FCB-AF87-61E793C57CCD}"/>
              </a:ext>
            </a:extLst>
          </p:cNvPr>
          <p:cNvSpPr txBox="1"/>
          <p:nvPr/>
        </p:nvSpPr>
        <p:spPr>
          <a:xfrm>
            <a:off x="3798911" y="4037106"/>
            <a:ext cx="6876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/>
              <a:t>3000/4000</a:t>
            </a:r>
            <a:endParaRPr lang="vi-VN" sz="1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B629F5-23A2-4E82-B72D-20CB1FD9EFA6}"/>
              </a:ext>
            </a:extLst>
          </p:cNvPr>
          <p:cNvSpPr txBox="1"/>
          <p:nvPr/>
        </p:nvSpPr>
        <p:spPr>
          <a:xfrm>
            <a:off x="3798911" y="4852814"/>
            <a:ext cx="6876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/>
              <a:t>3000/4000</a:t>
            </a:r>
            <a:endParaRPr lang="vi-VN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D2F64-DEF9-46F9-846B-119995E829EE}"/>
              </a:ext>
            </a:extLst>
          </p:cNvPr>
          <p:cNvSpPr txBox="1"/>
          <p:nvPr/>
        </p:nvSpPr>
        <p:spPr>
          <a:xfrm>
            <a:off x="3798911" y="5608688"/>
            <a:ext cx="6876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/>
              <a:t>3000/4000</a:t>
            </a:r>
            <a:endParaRPr lang="vi-VN" sz="12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A2FC632-2F18-4A02-AE64-79F406A811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7" r="19924" b="-7"/>
          <a:stretch/>
        </p:blipFill>
        <p:spPr>
          <a:xfrm>
            <a:off x="5191125" y="811213"/>
            <a:ext cx="3627438" cy="5235575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7433236-7790-43DB-BDB2-2862F7FB27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2" t="390" r="16600" b="-390"/>
          <a:stretch/>
        </p:blipFill>
        <p:spPr>
          <a:xfrm>
            <a:off x="9599613" y="811213"/>
            <a:ext cx="3627437" cy="5235575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9F8CFD9-4C4B-45F8-90D0-3991A11E8A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5" b="15353"/>
          <a:stretch/>
        </p:blipFill>
        <p:spPr>
          <a:xfrm>
            <a:off x="624177" y="811213"/>
            <a:ext cx="4279900" cy="1571625"/>
          </a:xfrm>
        </p:spPr>
      </p:pic>
    </p:spTree>
    <p:extLst>
      <p:ext uri="{BB962C8B-B14F-4D97-AF65-F5344CB8AC3E}">
        <p14:creationId xmlns:p14="http://schemas.microsoft.com/office/powerpoint/2010/main" val="45450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66998EA-FB16-4AF2-BE73-8E078E2B267D}"/>
              </a:ext>
            </a:extLst>
          </p:cNvPr>
          <p:cNvSpPr/>
          <p:nvPr/>
        </p:nvSpPr>
        <p:spPr>
          <a:xfrm>
            <a:off x="6096000" y="2971220"/>
            <a:ext cx="3141279" cy="3141278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589BCE-BA96-4498-8DF4-26D2065824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14301"/>
          <a:stretch/>
        </p:blipFill>
        <p:spPr>
          <a:xfrm>
            <a:off x="7472680" y="896846"/>
            <a:ext cx="1916657" cy="1916906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731E0B2-C1A4-40FC-8EFC-75D7CB992C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5181"/>
          <a:stretch/>
        </p:blipFill>
        <p:spPr>
          <a:xfrm>
            <a:off x="9549078" y="2711643"/>
            <a:ext cx="1399243" cy="1399425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039FC66-B5C0-4CDB-BB43-3240C636C7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94"/>
          <a:stretch/>
        </p:blipFill>
        <p:spPr>
          <a:xfrm>
            <a:off x="9389337" y="4195941"/>
            <a:ext cx="1916657" cy="1916906"/>
          </a:xfrm>
        </p:spPr>
      </p:pic>
      <p:pic>
        <p:nvPicPr>
          <p:cNvPr id="64" name="Picture Placeholder 63">
            <a:extLst>
              <a:ext uri="{FF2B5EF4-FFF2-40B4-BE49-F238E27FC236}">
                <a16:creationId xmlns:a16="http://schemas.microsoft.com/office/drawing/2014/main" id="{AD5748A1-33B8-4EC2-8E76-54CC5C0F72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F371B94-9EED-4D6D-B917-EA7A4764EC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6601"/>
          <a:stretch/>
        </p:blipFill>
        <p:spPr>
          <a:xfrm>
            <a:off x="6102443" y="1603097"/>
            <a:ext cx="1210498" cy="1210655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614DA32-F0DE-4C36-8BF3-08FC8034D83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6945"/>
          <a:stretch/>
        </p:blipFill>
        <p:spPr>
          <a:xfrm>
            <a:off x="9569170" y="896846"/>
            <a:ext cx="1664487" cy="166470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B8473F-C8AF-45EC-A29D-31027763F05D}"/>
              </a:ext>
            </a:extLst>
          </p:cNvPr>
          <p:cNvSpPr txBox="1"/>
          <p:nvPr/>
        </p:nvSpPr>
        <p:spPr>
          <a:xfrm flipH="1">
            <a:off x="1243680" y="2611832"/>
            <a:ext cx="3862423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amet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consectetur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adipiscing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elit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sed do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eiusmod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tempor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incididunt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ut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labore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et dolore magna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aliqua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. Ut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enim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ad minim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veniam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quis</a:t>
            </a:r>
            <a:r>
              <a:rPr lang="en-US" sz="12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nostrud</a:t>
            </a:r>
            <a:endParaRPr lang="en-US" sz="1200" dirty="0">
              <a:latin typeface="Calibri Light" panose="020F0302020204030204" pitchFamily="34" charset="0"/>
              <a:ea typeface="Lato Medium" panose="020F0502020204030203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4A1C94-E8C6-4CC2-AA05-281BAD96ACDE}"/>
              </a:ext>
            </a:extLst>
          </p:cNvPr>
          <p:cNvGrpSpPr/>
          <p:nvPr/>
        </p:nvGrpSpPr>
        <p:grpSpPr>
          <a:xfrm>
            <a:off x="1243680" y="3909650"/>
            <a:ext cx="3862423" cy="58115"/>
            <a:chOff x="14049888" y="7554555"/>
            <a:chExt cx="7725852" cy="50994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66CFD6B-C277-4D93-88EF-934941474CA2}"/>
                </a:ext>
              </a:extLst>
            </p:cNvPr>
            <p:cNvSpPr/>
            <p:nvPr/>
          </p:nvSpPr>
          <p:spPr>
            <a:xfrm>
              <a:off x="14049888" y="7554555"/>
              <a:ext cx="7725852" cy="5099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D93A9D4-7892-4D7C-86A9-FD3A7058EDE3}"/>
                </a:ext>
              </a:extLst>
            </p:cNvPr>
            <p:cNvSpPr/>
            <p:nvPr/>
          </p:nvSpPr>
          <p:spPr>
            <a:xfrm>
              <a:off x="14049888" y="7554555"/>
              <a:ext cx="6003412" cy="50994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1B3590-ABB3-4D4F-9BC4-FF375FD43D52}"/>
              </a:ext>
            </a:extLst>
          </p:cNvPr>
          <p:cNvGrpSpPr/>
          <p:nvPr/>
        </p:nvGrpSpPr>
        <p:grpSpPr>
          <a:xfrm>
            <a:off x="1243680" y="4682991"/>
            <a:ext cx="3862424" cy="58115"/>
            <a:chOff x="14049887" y="7554555"/>
            <a:chExt cx="7725853" cy="50994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92D5710-6B6D-44F8-97CF-F66DF2F56637}"/>
                </a:ext>
              </a:extLst>
            </p:cNvPr>
            <p:cNvSpPr/>
            <p:nvPr/>
          </p:nvSpPr>
          <p:spPr>
            <a:xfrm>
              <a:off x="14049888" y="7554555"/>
              <a:ext cx="7725852" cy="5099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AAEA1E0-D8D3-41C4-8A8D-93415F0DF487}"/>
                </a:ext>
              </a:extLst>
            </p:cNvPr>
            <p:cNvSpPr/>
            <p:nvPr/>
          </p:nvSpPr>
          <p:spPr>
            <a:xfrm>
              <a:off x="14049887" y="7554555"/>
              <a:ext cx="6963829" cy="50994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3C2962-D057-4EE8-AB9B-A7EA27AE00E9}"/>
              </a:ext>
            </a:extLst>
          </p:cNvPr>
          <p:cNvGrpSpPr/>
          <p:nvPr/>
        </p:nvGrpSpPr>
        <p:grpSpPr>
          <a:xfrm>
            <a:off x="1243680" y="5456331"/>
            <a:ext cx="3862423" cy="58115"/>
            <a:chOff x="14049888" y="7554555"/>
            <a:chExt cx="7725852" cy="50994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D89378B-ACBB-4268-B428-CED13BB39082}"/>
                </a:ext>
              </a:extLst>
            </p:cNvPr>
            <p:cNvSpPr/>
            <p:nvPr/>
          </p:nvSpPr>
          <p:spPr>
            <a:xfrm>
              <a:off x="14049888" y="7554555"/>
              <a:ext cx="7725852" cy="5099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0FB9DD9-F690-4691-B124-AA1CF63E76A9}"/>
                </a:ext>
              </a:extLst>
            </p:cNvPr>
            <p:cNvSpPr/>
            <p:nvPr/>
          </p:nvSpPr>
          <p:spPr>
            <a:xfrm>
              <a:off x="14049888" y="7554555"/>
              <a:ext cx="5038212" cy="50994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BB53572-DF6B-401B-9ECC-F5A86925CFE4}"/>
              </a:ext>
            </a:extLst>
          </p:cNvPr>
          <p:cNvSpPr txBox="1"/>
          <p:nvPr/>
        </p:nvSpPr>
        <p:spPr>
          <a:xfrm>
            <a:off x="1243680" y="3589083"/>
            <a:ext cx="85305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Calibri Light" panose="020F0302020204030204" pitchFamily="34" charset="0"/>
                <a:cs typeface="Calibri Light" panose="020F0302020204030204" pitchFamily="34" charset="0"/>
              </a:rPr>
              <a:t>Services 01</a:t>
            </a:r>
            <a:endParaRPr lang="vi-VN" sz="15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ED2ABA-ED5C-4EF6-9E24-573285EF441C}"/>
              </a:ext>
            </a:extLst>
          </p:cNvPr>
          <p:cNvSpPr txBox="1"/>
          <p:nvPr/>
        </p:nvSpPr>
        <p:spPr>
          <a:xfrm>
            <a:off x="1243680" y="4373456"/>
            <a:ext cx="85305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Calibri Light" panose="020F0302020204030204" pitchFamily="34" charset="0"/>
                <a:cs typeface="Calibri Light" panose="020F0302020204030204" pitchFamily="34" charset="0"/>
              </a:rPr>
              <a:t>Services 02</a:t>
            </a:r>
            <a:endParaRPr lang="vi-VN" sz="15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6AD4D7-327C-4CBA-824D-B6A36DA763E2}"/>
              </a:ext>
            </a:extLst>
          </p:cNvPr>
          <p:cNvSpPr txBox="1"/>
          <p:nvPr/>
        </p:nvSpPr>
        <p:spPr>
          <a:xfrm>
            <a:off x="1243680" y="5136265"/>
            <a:ext cx="85305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Calibri Light" panose="020F0302020204030204" pitchFamily="34" charset="0"/>
                <a:cs typeface="Calibri Light" panose="020F0302020204030204" pitchFamily="34" charset="0"/>
              </a:rPr>
              <a:t>Services 03</a:t>
            </a:r>
            <a:endParaRPr lang="vi-VN" sz="15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9F2A33-959D-4122-93A4-9F0736EF24B1}"/>
              </a:ext>
            </a:extLst>
          </p:cNvPr>
          <p:cNvSpPr txBox="1"/>
          <p:nvPr/>
        </p:nvSpPr>
        <p:spPr>
          <a:xfrm>
            <a:off x="4421621" y="4032128"/>
            <a:ext cx="6844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t>3000/4000</a:t>
            </a:r>
            <a:endParaRPr lang="vi-VN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BFD180-10A6-4FBD-97CE-B7E0F8CBD8F6}"/>
              </a:ext>
            </a:extLst>
          </p:cNvPr>
          <p:cNvSpPr txBox="1"/>
          <p:nvPr/>
        </p:nvSpPr>
        <p:spPr>
          <a:xfrm>
            <a:off x="4421621" y="4847836"/>
            <a:ext cx="6844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t>3000/4000</a:t>
            </a:r>
            <a:endParaRPr lang="vi-VN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AB0BED-CCAF-4B53-9DFC-D30CCA3D50B3}"/>
              </a:ext>
            </a:extLst>
          </p:cNvPr>
          <p:cNvSpPr txBox="1"/>
          <p:nvPr/>
        </p:nvSpPr>
        <p:spPr>
          <a:xfrm>
            <a:off x="4421621" y="5603710"/>
            <a:ext cx="6844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t>3000/4000</a:t>
            </a:r>
            <a:endParaRPr lang="vi-VN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53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9ACD7D-C3A9-4AC6-B1E6-604AE7D9422C}"/>
              </a:ext>
            </a:extLst>
          </p:cNvPr>
          <p:cNvSpPr/>
          <p:nvPr/>
        </p:nvSpPr>
        <p:spPr>
          <a:xfrm>
            <a:off x="-6605" y="-11895"/>
            <a:ext cx="12192000" cy="3428554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BAF86-45B8-443D-A2FA-70E6A5632FE0}"/>
              </a:ext>
            </a:extLst>
          </p:cNvPr>
          <p:cNvSpPr/>
          <p:nvPr/>
        </p:nvSpPr>
        <p:spPr>
          <a:xfrm>
            <a:off x="826186" y="1873247"/>
            <a:ext cx="3789458" cy="4525579"/>
          </a:xfrm>
          <a:prstGeom prst="rect">
            <a:avLst/>
          </a:prstGeom>
          <a:ln>
            <a:noFill/>
          </a:ln>
          <a:effectLst>
            <a:outerShdw blurRad="1270000" dist="609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C756323-B556-43A5-9DB4-0E4F927F27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0BC0594-6249-4DA7-A049-B183DB4123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r="2209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161884-5BF1-4861-A7B0-F551C2CA1B80}"/>
              </a:ext>
            </a:extLst>
          </p:cNvPr>
          <p:cNvSpPr txBox="1"/>
          <p:nvPr/>
        </p:nvSpPr>
        <p:spPr>
          <a:xfrm>
            <a:off x="6089395" y="1165831"/>
            <a:ext cx="5121045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the best product that we have here</a:t>
            </a:r>
            <a:endParaRPr lang="vi-VN" sz="2999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F358D2-EEE6-441E-ABBE-4F015BD82A96}"/>
              </a:ext>
            </a:extLst>
          </p:cNvPr>
          <p:cNvSpPr txBox="1"/>
          <p:nvPr/>
        </p:nvSpPr>
        <p:spPr>
          <a:xfrm flipH="1">
            <a:off x="6089394" y="2262264"/>
            <a:ext cx="5121044" cy="735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sed do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eiusmod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incididunt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labore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et dolore magna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aliqua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exercitation </a:t>
            </a:r>
            <a:r>
              <a:rPr lang="en-US" sz="1100" dirty="0" err="1">
                <a:solidFill>
                  <a:schemeClr val="bg1"/>
                </a:solidFill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ullamco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ea typeface="Lato Medium" panose="020F0502020204030203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C8B66E-46A3-4747-A938-6CD5E3DD149D}"/>
              </a:ext>
            </a:extLst>
          </p:cNvPr>
          <p:cNvGrpSpPr/>
          <p:nvPr/>
        </p:nvGrpSpPr>
        <p:grpSpPr>
          <a:xfrm>
            <a:off x="6092772" y="4109805"/>
            <a:ext cx="1964224" cy="665408"/>
            <a:chOff x="15512163" y="9153729"/>
            <a:chExt cx="3928960" cy="13309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5E473-5436-45E3-8C28-C9DED5B99361}"/>
                </a:ext>
              </a:extLst>
            </p:cNvPr>
            <p:cNvSpPr txBox="1"/>
            <p:nvPr/>
          </p:nvSpPr>
          <p:spPr>
            <a:xfrm>
              <a:off x="15512163" y="9153729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5B5381-C021-442F-95D7-8852FAA1E6F6}"/>
                </a:ext>
              </a:extLst>
            </p:cNvPr>
            <p:cNvSpPr txBox="1"/>
            <p:nvPr/>
          </p:nvSpPr>
          <p:spPr>
            <a:xfrm flipH="1">
              <a:off x="15512163" y="9615393"/>
              <a:ext cx="3928960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amet</a:t>
              </a: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cons ectetur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elit</a:t>
              </a: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0D9014-3CCA-4273-AFCC-4CF20AA06A63}"/>
              </a:ext>
            </a:extLst>
          </p:cNvPr>
          <p:cNvGrpSpPr/>
          <p:nvPr/>
        </p:nvGrpSpPr>
        <p:grpSpPr>
          <a:xfrm>
            <a:off x="9246216" y="4109805"/>
            <a:ext cx="1964224" cy="665408"/>
            <a:chOff x="15512163" y="9153729"/>
            <a:chExt cx="3928960" cy="13309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70C40D-CD3B-4E91-97FA-03A7A6BCE22D}"/>
                </a:ext>
              </a:extLst>
            </p:cNvPr>
            <p:cNvSpPr txBox="1"/>
            <p:nvPr/>
          </p:nvSpPr>
          <p:spPr>
            <a:xfrm>
              <a:off x="15512163" y="9153729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6D9DCF-4A08-4867-91FD-39F32BA0E2D4}"/>
                </a:ext>
              </a:extLst>
            </p:cNvPr>
            <p:cNvSpPr txBox="1"/>
            <p:nvPr/>
          </p:nvSpPr>
          <p:spPr>
            <a:xfrm flipH="1">
              <a:off x="15512163" y="9615393"/>
              <a:ext cx="3928960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amet</a:t>
              </a: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cons ectetur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elit</a:t>
              </a: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2A9828-D04C-4140-BDDC-E9E54E24A78A}"/>
              </a:ext>
            </a:extLst>
          </p:cNvPr>
          <p:cNvGrpSpPr/>
          <p:nvPr/>
        </p:nvGrpSpPr>
        <p:grpSpPr>
          <a:xfrm>
            <a:off x="6092772" y="5469180"/>
            <a:ext cx="1964224" cy="665408"/>
            <a:chOff x="15512163" y="9153729"/>
            <a:chExt cx="3928960" cy="13309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A8DE6-A0C7-4395-9198-DB714FCDA7B7}"/>
                </a:ext>
              </a:extLst>
            </p:cNvPr>
            <p:cNvSpPr txBox="1"/>
            <p:nvPr/>
          </p:nvSpPr>
          <p:spPr>
            <a:xfrm>
              <a:off x="15512163" y="9153729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2638A8-72D9-493B-960A-8A1CC3D2EE99}"/>
                </a:ext>
              </a:extLst>
            </p:cNvPr>
            <p:cNvSpPr txBox="1"/>
            <p:nvPr/>
          </p:nvSpPr>
          <p:spPr>
            <a:xfrm flipH="1">
              <a:off x="15512163" y="9615393"/>
              <a:ext cx="3928960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amet</a:t>
              </a: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cons ectetur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elit</a:t>
              </a: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C0364E-1CFD-4A5F-827D-9D7388975D4E}"/>
              </a:ext>
            </a:extLst>
          </p:cNvPr>
          <p:cNvGrpSpPr/>
          <p:nvPr/>
        </p:nvGrpSpPr>
        <p:grpSpPr>
          <a:xfrm>
            <a:off x="9246216" y="5469180"/>
            <a:ext cx="1964224" cy="665408"/>
            <a:chOff x="15512163" y="9153729"/>
            <a:chExt cx="3928960" cy="13309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AC1B48-6739-4033-84EA-E17C862D7848}"/>
                </a:ext>
              </a:extLst>
            </p:cNvPr>
            <p:cNvSpPr txBox="1"/>
            <p:nvPr/>
          </p:nvSpPr>
          <p:spPr>
            <a:xfrm>
              <a:off x="15512163" y="9153729"/>
              <a:ext cx="1929241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text</a:t>
              </a:r>
              <a:endParaRPr lang="vi-VN" sz="15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79E137-A853-4311-8747-52EC6CAB4037}"/>
                </a:ext>
              </a:extLst>
            </p:cNvPr>
            <p:cNvSpPr txBox="1"/>
            <p:nvPr/>
          </p:nvSpPr>
          <p:spPr>
            <a:xfrm flipH="1">
              <a:off x="15512163" y="9615393"/>
              <a:ext cx="3928960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amet</a:t>
              </a: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cons ectetur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sz="1000" dirty="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 </a:t>
              </a:r>
              <a:r>
                <a:rPr lang="en-US" sz="1000" dirty="0" err="1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elit</a:t>
              </a:r>
              <a:r>
                <a:rPr lang="en-US" sz="1000">
                  <a:latin typeface="Calibri Light" panose="020F0302020204030204" pitchFamily="34" charset="0"/>
                  <a:ea typeface="Lato Medium" panose="020F0502020204030203" pitchFamily="34" charset="0"/>
                  <a:cs typeface="Calibri Light" panose="020F0302020204030204" pitchFamily="34" charset="0"/>
                </a:rPr>
                <a:t>, </a:t>
              </a:r>
              <a:endParaRPr lang="en-US" sz="10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3" name="Группа 16">
            <a:extLst>
              <a:ext uri="{FF2B5EF4-FFF2-40B4-BE49-F238E27FC236}">
                <a16:creationId xmlns:a16="http://schemas.microsoft.com/office/drawing/2014/main" id="{AA16E5A8-3D46-4CED-A9A0-A0F871D78AFC}"/>
              </a:ext>
            </a:extLst>
          </p:cNvPr>
          <p:cNvGrpSpPr/>
          <p:nvPr/>
        </p:nvGrpSpPr>
        <p:grpSpPr>
          <a:xfrm>
            <a:off x="6090952" y="3732100"/>
            <a:ext cx="295428" cy="299136"/>
            <a:chOff x="5842001" y="3186113"/>
            <a:chExt cx="2655888" cy="2689225"/>
          </a:xfrm>
          <a:solidFill>
            <a:schemeClr val="accent1"/>
          </a:solidFill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92A2B5FA-01B3-4CE2-A7B7-2CF99DCDD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F8014541-87EF-4418-939A-1EE8DE8BA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2A3FE0B-2C43-4622-BB4C-5DE894D9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5EDA5BE9-F457-46AC-B419-32A3F0346E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8" name="Группа 137">
            <a:extLst>
              <a:ext uri="{FF2B5EF4-FFF2-40B4-BE49-F238E27FC236}">
                <a16:creationId xmlns:a16="http://schemas.microsoft.com/office/drawing/2014/main" id="{D6472088-BF62-427B-A9C9-7D880CD7A774}"/>
              </a:ext>
            </a:extLst>
          </p:cNvPr>
          <p:cNvGrpSpPr/>
          <p:nvPr/>
        </p:nvGrpSpPr>
        <p:grpSpPr>
          <a:xfrm>
            <a:off x="6090953" y="5046128"/>
            <a:ext cx="311257" cy="315196"/>
            <a:chOff x="5843588" y="3170238"/>
            <a:chExt cx="501650" cy="508000"/>
          </a:xfrm>
          <a:solidFill>
            <a:schemeClr val="accent3"/>
          </a:solidFill>
        </p:grpSpPr>
        <p:sp>
          <p:nvSpPr>
            <p:cNvPr id="29" name="Freeform 116">
              <a:extLst>
                <a:ext uri="{FF2B5EF4-FFF2-40B4-BE49-F238E27FC236}">
                  <a16:creationId xmlns:a16="http://schemas.microsoft.com/office/drawing/2014/main" id="{D1C3CFE2-59E2-43CA-9F57-4F50496C2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0" name="Freeform 117">
              <a:extLst>
                <a:ext uri="{FF2B5EF4-FFF2-40B4-BE49-F238E27FC236}">
                  <a16:creationId xmlns:a16="http://schemas.microsoft.com/office/drawing/2014/main" id="{3C45E641-A8E6-448B-8D02-9BC550EBE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B42807F2-56B4-420F-8E88-9C83CC23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3F9BC200-7F2D-4E38-8C87-771D4EFF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B3C7892C-02C7-408D-9564-F53ACD4C05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2B4B379C-C30D-491D-80B0-849EFE2F1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Freeform 122">
              <a:extLst>
                <a:ext uri="{FF2B5EF4-FFF2-40B4-BE49-F238E27FC236}">
                  <a16:creationId xmlns:a16="http://schemas.microsoft.com/office/drawing/2014/main" id="{C9D44D46-FDA1-4A3B-B7B0-149269A19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6" name="Freeform 123">
              <a:extLst>
                <a:ext uri="{FF2B5EF4-FFF2-40B4-BE49-F238E27FC236}">
                  <a16:creationId xmlns:a16="http://schemas.microsoft.com/office/drawing/2014/main" id="{FCE7EDBB-76EB-4CCF-B317-683E80A00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7" name="Группа 145">
            <a:extLst>
              <a:ext uri="{FF2B5EF4-FFF2-40B4-BE49-F238E27FC236}">
                <a16:creationId xmlns:a16="http://schemas.microsoft.com/office/drawing/2014/main" id="{20F54FB7-7E3F-4B66-B85A-85EA5FD4C5DE}"/>
              </a:ext>
            </a:extLst>
          </p:cNvPr>
          <p:cNvGrpSpPr/>
          <p:nvPr/>
        </p:nvGrpSpPr>
        <p:grpSpPr>
          <a:xfrm>
            <a:off x="9246216" y="5044976"/>
            <a:ext cx="314556" cy="318265"/>
            <a:chOff x="5843588" y="3176588"/>
            <a:chExt cx="1346200" cy="1362075"/>
          </a:xfrm>
          <a:solidFill>
            <a:schemeClr val="accent3"/>
          </a:solidFill>
        </p:grpSpPr>
        <p:sp>
          <p:nvSpPr>
            <p:cNvPr id="38" name="Freeform 128">
              <a:extLst>
                <a:ext uri="{FF2B5EF4-FFF2-40B4-BE49-F238E27FC236}">
                  <a16:creationId xmlns:a16="http://schemas.microsoft.com/office/drawing/2014/main" id="{A1FF2BA6-A4FF-4635-844B-5CC09F4D5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9" name="Freeform 129">
              <a:extLst>
                <a:ext uri="{FF2B5EF4-FFF2-40B4-BE49-F238E27FC236}">
                  <a16:creationId xmlns:a16="http://schemas.microsoft.com/office/drawing/2014/main" id="{0DB20886-F944-4144-8634-DD97DCB79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Freeform 130">
              <a:extLst>
                <a:ext uri="{FF2B5EF4-FFF2-40B4-BE49-F238E27FC236}">
                  <a16:creationId xmlns:a16="http://schemas.microsoft.com/office/drawing/2014/main" id="{E0C8AC17-1C8F-467F-9A2F-29EE0F58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1" name="Freeform 135">
            <a:extLst>
              <a:ext uri="{FF2B5EF4-FFF2-40B4-BE49-F238E27FC236}">
                <a16:creationId xmlns:a16="http://schemas.microsoft.com/office/drawing/2014/main" id="{AB1EA477-28B8-4884-846F-58DF94982504}"/>
              </a:ext>
            </a:extLst>
          </p:cNvPr>
          <p:cNvSpPr>
            <a:spLocks noEditPoints="1"/>
          </p:cNvSpPr>
          <p:nvPr/>
        </p:nvSpPr>
        <p:spPr bwMode="auto">
          <a:xfrm>
            <a:off x="9246215" y="3725135"/>
            <a:ext cx="313715" cy="317686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F476AD-1147-4912-AE31-BD8271AB4C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16447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C5B370-6690-46CA-B897-5D159B407229}"/>
              </a:ext>
            </a:extLst>
          </p:cNvPr>
          <p:cNvSpPr/>
          <p:nvPr/>
        </p:nvSpPr>
        <p:spPr>
          <a:xfrm>
            <a:off x="3451375" y="3561180"/>
            <a:ext cx="2433320" cy="243332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8271271-FEDC-4C28-B72E-3BABF43E39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2" b="16862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93FC5A6C-E5B6-43B6-8544-C3027EDFCC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16470"/>
          <a:stretch>
            <a:fillRect/>
          </a:stretch>
        </p:blipFill>
        <p:spPr/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DE7EE0C8-A114-463C-ABD0-1E2D6D58DD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16470"/>
          <a:stretch>
            <a:fillRect/>
          </a:stretch>
        </p:blipFill>
        <p:spPr/>
      </p:pic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5EA39455-DDF1-4A84-93B3-904B3A4B2BFC}"/>
              </a:ext>
            </a:extLst>
          </p:cNvPr>
          <p:cNvSpPr/>
          <p:nvPr/>
        </p:nvSpPr>
        <p:spPr>
          <a:xfrm>
            <a:off x="0" y="459174"/>
            <a:ext cx="2728097" cy="2728097"/>
          </a:xfrm>
          <a:prstGeom prst="donut">
            <a:avLst>
              <a:gd name="adj" fmla="val 21757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EADE2902-CD15-42AA-A20D-F424FDAA517F}"/>
              </a:ext>
            </a:extLst>
          </p:cNvPr>
          <p:cNvSpPr/>
          <p:nvPr/>
        </p:nvSpPr>
        <p:spPr>
          <a:xfrm>
            <a:off x="9583181" y="-836099"/>
            <a:ext cx="2182631" cy="2182631"/>
          </a:xfrm>
          <a:prstGeom prst="donut">
            <a:avLst>
              <a:gd name="adj" fmla="val 21757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5CA02A40-FB54-47F5-B603-326ACDE23B66}"/>
              </a:ext>
            </a:extLst>
          </p:cNvPr>
          <p:cNvSpPr/>
          <p:nvPr/>
        </p:nvSpPr>
        <p:spPr>
          <a:xfrm>
            <a:off x="4619268" y="2687649"/>
            <a:ext cx="2216152" cy="2216152"/>
          </a:xfrm>
          <a:prstGeom prst="donut">
            <a:avLst>
              <a:gd name="adj" fmla="val 21757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3B8AB-0C23-4BAA-B024-99427041ABED}"/>
              </a:ext>
            </a:extLst>
          </p:cNvPr>
          <p:cNvSpPr txBox="1"/>
          <p:nvPr/>
        </p:nvSpPr>
        <p:spPr>
          <a:xfrm>
            <a:off x="3624303" y="884928"/>
            <a:ext cx="4943394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999" b="1" dirty="0">
                <a:gradFill>
                  <a:gsLst>
                    <a:gs pos="0">
                      <a:schemeClr val="accent1">
                        <a:lumMod val="10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We can serve you the best services we can give</a:t>
            </a:r>
            <a:endParaRPr lang="vi-VN" sz="2999" b="1" dirty="0">
              <a:gradFill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C70813-F392-40CA-AB18-5AB6BA6AE621}"/>
              </a:ext>
            </a:extLst>
          </p:cNvPr>
          <p:cNvSpPr txBox="1"/>
          <p:nvPr/>
        </p:nvSpPr>
        <p:spPr>
          <a:xfrm flipH="1">
            <a:off x="3353157" y="2078495"/>
            <a:ext cx="5485686" cy="481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sed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do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eiusmod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incididunt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labore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et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dolore</a:t>
            </a:r>
            <a:r>
              <a:rPr lang="en-US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 magna </a:t>
            </a:r>
            <a:r>
              <a:rPr lang="en-US" sz="1100" dirty="0" err="1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aliqua</a:t>
            </a:r>
            <a:r>
              <a:rPr lang="vi-VN" sz="1100" dirty="0">
                <a:latin typeface="Calibri Light" panose="020F0302020204030204" pitchFamily="34" charset="0"/>
                <a:ea typeface="Lato Medium" panose="020F0502020204030203" pitchFamily="34" charset="0"/>
                <a:cs typeface="Calibri Light" panose="020F0302020204030204" pitchFamily="34" charset="0"/>
              </a:rPr>
              <a:t>.</a:t>
            </a:r>
            <a:endParaRPr lang="en-US" sz="1100" dirty="0">
              <a:latin typeface="Calibri Light" panose="020F0302020204030204" pitchFamily="34" charset="0"/>
              <a:ea typeface="Lato Medium" panose="020F0502020204030203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8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4D6536-50D4-4713-9B00-8FB1294555FE}"/>
              </a:ext>
            </a:extLst>
          </p:cNvPr>
          <p:cNvSpPr txBox="1"/>
          <p:nvPr/>
        </p:nvSpPr>
        <p:spPr>
          <a:xfrm>
            <a:off x="1245239" y="1884238"/>
            <a:ext cx="3458334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>
                <a:gradFill>
                  <a:gsLst>
                    <a:gs pos="0">
                      <a:schemeClr val="accent1">
                        <a:lumMod val="10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Make the decision correctly</a:t>
            </a:r>
            <a:endParaRPr lang="vi-VN" sz="2999" b="1">
              <a:gradFill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B208D-23A5-4025-8644-B3493FFB81C5}"/>
              </a:ext>
            </a:extLst>
          </p:cNvPr>
          <p:cNvSpPr txBox="1"/>
          <p:nvPr/>
        </p:nvSpPr>
        <p:spPr>
          <a:xfrm flipH="1">
            <a:off x="1245239" y="3639598"/>
            <a:ext cx="3357571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654B3-08E5-4386-B24B-A6882F701D31}"/>
              </a:ext>
            </a:extLst>
          </p:cNvPr>
          <p:cNvSpPr txBox="1"/>
          <p:nvPr/>
        </p:nvSpPr>
        <p:spPr>
          <a:xfrm>
            <a:off x="1245239" y="336263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368B5D-7051-4D43-BA6A-AFAE04510033}"/>
              </a:ext>
            </a:extLst>
          </p:cNvPr>
          <p:cNvGrpSpPr/>
          <p:nvPr/>
        </p:nvGrpSpPr>
        <p:grpSpPr>
          <a:xfrm>
            <a:off x="1245238" y="4956818"/>
            <a:ext cx="1123788" cy="360634"/>
            <a:chOff x="20955032" y="11059078"/>
            <a:chExt cx="2247868" cy="7213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039EFD6-CFE4-4104-A827-5D0B9D3B9F21}"/>
                </a:ext>
              </a:extLst>
            </p:cNvPr>
            <p:cNvGrpSpPr/>
            <p:nvPr/>
          </p:nvGrpSpPr>
          <p:grpSpPr>
            <a:xfrm>
              <a:off x="20955032" y="11059078"/>
              <a:ext cx="2247868" cy="721362"/>
              <a:chOff x="20643687" y="11059078"/>
              <a:chExt cx="2870558" cy="72136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CBB0DBE-9FC0-40EB-BB06-66C6D4539403}"/>
                  </a:ext>
                </a:extLst>
              </p:cNvPr>
              <p:cNvSpPr/>
              <p:nvPr/>
            </p:nvSpPr>
            <p:spPr>
              <a:xfrm>
                <a:off x="20643687" y="11165909"/>
                <a:ext cx="2768958" cy="614531"/>
              </a:xfrm>
              <a:prstGeom prst="roundRect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accent1">
                        <a:lumMod val="99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1935CE6-0FB0-4509-88BC-9C85403B15C8}"/>
                  </a:ext>
                </a:extLst>
              </p:cNvPr>
              <p:cNvSpPr/>
              <p:nvPr/>
            </p:nvSpPr>
            <p:spPr>
              <a:xfrm>
                <a:off x="20745287" y="11059078"/>
                <a:ext cx="2768958" cy="614531"/>
              </a:xfrm>
              <a:prstGeom prst="roundRect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accent1">
                        <a:lumMod val="99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D57CC7-3EAB-4A2B-8690-2B6810B9349D}"/>
                </a:ext>
              </a:extLst>
            </p:cNvPr>
            <p:cNvSpPr txBox="1"/>
            <p:nvPr/>
          </p:nvSpPr>
          <p:spPr>
            <a:xfrm>
              <a:off x="21470131" y="11150900"/>
              <a:ext cx="1092878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/>
                <a:t>explore</a:t>
              </a:r>
              <a:endParaRPr lang="vi-VN" sz="1400"/>
            </a:p>
          </p:txBody>
        </p:sp>
      </p:grp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FEF28FC8-AFA7-47DB-AF09-47B5DA1D68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9963"/>
          <a:stretch/>
        </p:blipFill>
        <p:spPr>
          <a:xfrm>
            <a:off x="8773764" y="796310"/>
            <a:ext cx="2992048" cy="1637276"/>
          </a:xfrm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5BC6F1CE-EEB8-47CC-B5A8-0562C960C7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b="8939"/>
          <a:stretch/>
        </p:blipFill>
        <p:spPr>
          <a:xfrm>
            <a:off x="5544288" y="2610362"/>
            <a:ext cx="2992048" cy="1637276"/>
          </a:xfrm>
        </p:spPr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3B56118F-4FE4-412F-BD02-209BAE3D3C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8" b="31768"/>
          <a:stretch/>
        </p:blipFill>
        <p:spPr>
          <a:xfrm>
            <a:off x="8773764" y="4424414"/>
            <a:ext cx="2992048" cy="1637276"/>
          </a:xfrm>
        </p:spPr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94125F7E-9AE6-4A37-9327-0316273C09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 b="8979"/>
          <a:stretch>
            <a:fillRect/>
          </a:stretch>
        </p:blipFill>
        <p:spPr/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8E4B5838-E73C-484B-AC42-643129DB98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" b="8775"/>
          <a:stretch>
            <a:fillRect/>
          </a:stretch>
        </p:blipFill>
        <p:spPr/>
      </p:pic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009D0D7E-868F-4D46-B537-5F6E9BF3C5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8" b="31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723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3DDFF-BA20-493B-8EC0-A7F08591827B}"/>
              </a:ext>
            </a:extLst>
          </p:cNvPr>
          <p:cNvSpPr txBox="1"/>
          <p:nvPr/>
        </p:nvSpPr>
        <p:spPr>
          <a:xfrm>
            <a:off x="4905257" y="752516"/>
            <a:ext cx="2381486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 b="1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Our price table</a:t>
            </a:r>
            <a:endParaRPr lang="vi-VN" sz="2999" b="1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8EA94-57BF-43AC-8842-8E7BEF8ECADB}"/>
              </a:ext>
            </a:extLst>
          </p:cNvPr>
          <p:cNvSpPr txBox="1"/>
          <p:nvPr/>
        </p:nvSpPr>
        <p:spPr>
          <a:xfrm flipH="1">
            <a:off x="2990205" y="1361539"/>
            <a:ext cx="6211590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exercitation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FECFC-CC4F-4AEF-8CB1-35DC117F2D1D}"/>
              </a:ext>
            </a:extLst>
          </p:cNvPr>
          <p:cNvSpPr/>
          <p:nvPr/>
        </p:nvSpPr>
        <p:spPr>
          <a:xfrm>
            <a:off x="796309" y="2271403"/>
            <a:ext cx="3111505" cy="3636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7A40D-109C-4252-952D-1893D98555E2}"/>
              </a:ext>
            </a:extLst>
          </p:cNvPr>
          <p:cNvSpPr/>
          <p:nvPr/>
        </p:nvSpPr>
        <p:spPr>
          <a:xfrm>
            <a:off x="1004727" y="2510289"/>
            <a:ext cx="1179717" cy="343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BA1C7-C7BE-43FD-8E8B-54497F1A94E4}"/>
              </a:ext>
            </a:extLst>
          </p:cNvPr>
          <p:cNvSpPr txBox="1"/>
          <p:nvPr/>
        </p:nvSpPr>
        <p:spPr>
          <a:xfrm>
            <a:off x="1336501" y="2569312"/>
            <a:ext cx="51616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solidFill>
                  <a:schemeClr val="bg1"/>
                </a:solidFill>
              </a:rPr>
              <a:t>design</a:t>
            </a:r>
            <a:endParaRPr lang="vi-VN" sz="1500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010B0-363D-4289-B73F-D88AB3804756}"/>
              </a:ext>
            </a:extLst>
          </p:cNvPr>
          <p:cNvSpPr txBox="1"/>
          <p:nvPr/>
        </p:nvSpPr>
        <p:spPr>
          <a:xfrm>
            <a:off x="1004726" y="3092651"/>
            <a:ext cx="1250342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799" b="1"/>
              <a:t>199$</a:t>
            </a:r>
            <a:endParaRPr lang="vi-VN" sz="4799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7DA6C-1926-4363-9CDF-A409F0B41D96}"/>
              </a:ext>
            </a:extLst>
          </p:cNvPr>
          <p:cNvSpPr txBox="1"/>
          <p:nvPr/>
        </p:nvSpPr>
        <p:spPr>
          <a:xfrm flipH="1">
            <a:off x="1004726" y="4072164"/>
            <a:ext cx="2695255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2EBFD-B3B0-4BD2-A434-8299D9D51311}"/>
              </a:ext>
            </a:extLst>
          </p:cNvPr>
          <p:cNvSpPr txBox="1"/>
          <p:nvPr/>
        </p:nvSpPr>
        <p:spPr>
          <a:xfrm>
            <a:off x="1004727" y="5322622"/>
            <a:ext cx="86703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Read more</a:t>
            </a:r>
            <a:endParaRPr lang="vi-VN" sz="1500" b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0F2380-1956-4CAC-B5C8-C8E158508A7D}"/>
              </a:ext>
            </a:extLst>
          </p:cNvPr>
          <p:cNvGrpSpPr/>
          <p:nvPr/>
        </p:nvGrpSpPr>
        <p:grpSpPr>
          <a:xfrm rot="2700000">
            <a:off x="2114621" y="5393171"/>
            <a:ext cx="89704" cy="89704"/>
            <a:chOff x="10515600" y="6923879"/>
            <a:chExt cx="1677987" cy="16779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0D54E1-233F-4A21-A384-080A65092C17}"/>
                </a:ext>
              </a:extLst>
            </p:cNvPr>
            <p:cNvSpPr/>
            <p:nvPr/>
          </p:nvSpPr>
          <p:spPr>
            <a:xfrm>
              <a:off x="10515600" y="6923879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A3766F-E18A-42D5-A2EF-D437D7ED976D}"/>
                </a:ext>
              </a:extLst>
            </p:cNvPr>
            <p:cNvSpPr/>
            <p:nvPr/>
          </p:nvSpPr>
          <p:spPr>
            <a:xfrm rot="5400000">
              <a:off x="11216083" y="7624362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5DC83-2BEA-4E07-8362-B262987CFE21}"/>
              </a:ext>
            </a:extLst>
          </p:cNvPr>
          <p:cNvSpPr/>
          <p:nvPr/>
        </p:nvSpPr>
        <p:spPr>
          <a:xfrm>
            <a:off x="4540248" y="2271403"/>
            <a:ext cx="3111505" cy="3636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1270000" dist="5080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A1424D-C6E9-40F9-9FB7-C2A198AC0840}"/>
              </a:ext>
            </a:extLst>
          </p:cNvPr>
          <p:cNvSpPr/>
          <p:nvPr/>
        </p:nvSpPr>
        <p:spPr>
          <a:xfrm>
            <a:off x="4748665" y="2510289"/>
            <a:ext cx="1179717" cy="343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67A395-B03B-4BCE-9D80-70A4F077A2E1}"/>
              </a:ext>
            </a:extLst>
          </p:cNvPr>
          <p:cNvSpPr txBox="1"/>
          <p:nvPr/>
        </p:nvSpPr>
        <p:spPr>
          <a:xfrm>
            <a:off x="4972012" y="2569312"/>
            <a:ext cx="733021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solidFill>
                  <a:schemeClr val="bg1"/>
                </a:solidFill>
              </a:rPr>
              <a:t>develope</a:t>
            </a:r>
            <a:endParaRPr lang="vi-VN" sz="1500" b="1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9A22F8-5DC2-4618-8ACB-5E6D6B4D876D}"/>
              </a:ext>
            </a:extLst>
          </p:cNvPr>
          <p:cNvSpPr txBox="1"/>
          <p:nvPr/>
        </p:nvSpPr>
        <p:spPr>
          <a:xfrm>
            <a:off x="4748665" y="3092651"/>
            <a:ext cx="1250342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799" b="1"/>
              <a:t>299$</a:t>
            </a:r>
            <a:endParaRPr lang="vi-VN" sz="4799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9E14BA-F92B-4F81-9E64-4B9660EF6189}"/>
              </a:ext>
            </a:extLst>
          </p:cNvPr>
          <p:cNvSpPr txBox="1"/>
          <p:nvPr/>
        </p:nvSpPr>
        <p:spPr>
          <a:xfrm flipH="1">
            <a:off x="4748664" y="4072164"/>
            <a:ext cx="2695255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1108C6-4CEA-4F04-B17F-8682C8FEE2AC}"/>
              </a:ext>
            </a:extLst>
          </p:cNvPr>
          <p:cNvSpPr txBox="1"/>
          <p:nvPr/>
        </p:nvSpPr>
        <p:spPr>
          <a:xfrm>
            <a:off x="4748665" y="5322622"/>
            <a:ext cx="86703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Read more</a:t>
            </a:r>
            <a:endParaRPr lang="vi-VN" sz="1500" b="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EF0386-02AA-4F19-A2FA-FD5070DF4493}"/>
              </a:ext>
            </a:extLst>
          </p:cNvPr>
          <p:cNvGrpSpPr/>
          <p:nvPr/>
        </p:nvGrpSpPr>
        <p:grpSpPr>
          <a:xfrm rot="2700000">
            <a:off x="5858559" y="5393171"/>
            <a:ext cx="89704" cy="89704"/>
            <a:chOff x="10515600" y="6923879"/>
            <a:chExt cx="1677987" cy="16779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ED2479-2940-4026-AFA3-4E3BB20534E5}"/>
                </a:ext>
              </a:extLst>
            </p:cNvPr>
            <p:cNvSpPr/>
            <p:nvPr/>
          </p:nvSpPr>
          <p:spPr>
            <a:xfrm>
              <a:off x="10515600" y="6923879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BAB7EE-18F5-4359-96A8-D21BDE80756B}"/>
                </a:ext>
              </a:extLst>
            </p:cNvPr>
            <p:cNvSpPr/>
            <p:nvPr/>
          </p:nvSpPr>
          <p:spPr>
            <a:xfrm rot="5400000">
              <a:off x="11216083" y="7624362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2334845-2BAD-4481-BC0E-C7DE7C450DA9}"/>
              </a:ext>
            </a:extLst>
          </p:cNvPr>
          <p:cNvSpPr/>
          <p:nvPr/>
        </p:nvSpPr>
        <p:spPr>
          <a:xfrm>
            <a:off x="8284186" y="2271403"/>
            <a:ext cx="3111505" cy="3636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C1CDD7-4EC6-48E8-B760-689D6596D1F9}"/>
              </a:ext>
            </a:extLst>
          </p:cNvPr>
          <p:cNvSpPr/>
          <p:nvPr/>
        </p:nvSpPr>
        <p:spPr>
          <a:xfrm>
            <a:off x="8492603" y="2510289"/>
            <a:ext cx="1179717" cy="343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8A9C1-893A-4C98-9D07-264788BDEA48}"/>
              </a:ext>
            </a:extLst>
          </p:cNvPr>
          <p:cNvSpPr txBox="1"/>
          <p:nvPr/>
        </p:nvSpPr>
        <p:spPr>
          <a:xfrm>
            <a:off x="8663501" y="2569312"/>
            <a:ext cx="83792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solidFill>
                  <a:schemeClr val="bg1"/>
                </a:solidFill>
              </a:rPr>
              <a:t>maintance</a:t>
            </a:r>
            <a:endParaRPr lang="vi-VN" sz="1500" b="1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FF6760-8696-492F-BBEC-40FA6C6C86FD}"/>
              </a:ext>
            </a:extLst>
          </p:cNvPr>
          <p:cNvSpPr txBox="1"/>
          <p:nvPr/>
        </p:nvSpPr>
        <p:spPr>
          <a:xfrm>
            <a:off x="8492603" y="3092651"/>
            <a:ext cx="1250342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799" b="1"/>
              <a:t>399$</a:t>
            </a:r>
            <a:endParaRPr lang="vi-VN" sz="4799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A2CFD0-D56E-4F52-B982-B1D1EC7F625D}"/>
              </a:ext>
            </a:extLst>
          </p:cNvPr>
          <p:cNvSpPr txBox="1"/>
          <p:nvPr/>
        </p:nvSpPr>
        <p:spPr>
          <a:xfrm flipH="1">
            <a:off x="8492603" y="4072164"/>
            <a:ext cx="2695255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Ut enim ad minim veniam, 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575FFF-4996-4C64-9058-4711CF6016DA}"/>
              </a:ext>
            </a:extLst>
          </p:cNvPr>
          <p:cNvSpPr txBox="1"/>
          <p:nvPr/>
        </p:nvSpPr>
        <p:spPr>
          <a:xfrm>
            <a:off x="8492603" y="5322622"/>
            <a:ext cx="86703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Read more</a:t>
            </a:r>
            <a:endParaRPr lang="vi-VN" sz="1500" b="1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AADBC5-2318-4A67-AA8F-E5CD6039BE02}"/>
              </a:ext>
            </a:extLst>
          </p:cNvPr>
          <p:cNvGrpSpPr/>
          <p:nvPr/>
        </p:nvGrpSpPr>
        <p:grpSpPr>
          <a:xfrm rot="2700000">
            <a:off x="9602498" y="5393171"/>
            <a:ext cx="89704" cy="89704"/>
            <a:chOff x="10515600" y="6923879"/>
            <a:chExt cx="1677987" cy="167798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D327C6-6716-490E-942E-270E768BB433}"/>
                </a:ext>
              </a:extLst>
            </p:cNvPr>
            <p:cNvSpPr/>
            <p:nvPr/>
          </p:nvSpPr>
          <p:spPr>
            <a:xfrm>
              <a:off x="10515600" y="6923879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AD2923-D382-45BF-9537-CF09E8DC4BD4}"/>
                </a:ext>
              </a:extLst>
            </p:cNvPr>
            <p:cNvSpPr/>
            <p:nvPr/>
          </p:nvSpPr>
          <p:spPr>
            <a:xfrm rot="5400000">
              <a:off x="11216083" y="7624362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</p:spTree>
    <p:extLst>
      <p:ext uri="{BB962C8B-B14F-4D97-AF65-F5344CB8AC3E}">
        <p14:creationId xmlns:p14="http://schemas.microsoft.com/office/powerpoint/2010/main" val="87450508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F6FC0AB-0D3B-44C0-B806-C61ED665B3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6" b="24366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F46F0C5-B0B2-42AD-BEF6-6A324339D1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r="446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C5BD1BB-D505-4C72-B754-2FA719D0E9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b="9692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4C260A5-68A1-4003-ABEE-086670E948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r="6041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B11D68D-6B12-4D99-B717-085C50DEF0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3629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31DF8C-8AB0-49FE-B306-8AD39149BA2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  <a:effectLst>
            <a:outerShdw blurRad="1270000" dist="444500" dir="39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348BC-B7FC-4460-8789-0677F13FDC79}"/>
              </a:ext>
            </a:extLst>
          </p:cNvPr>
          <p:cNvSpPr txBox="1"/>
          <p:nvPr/>
        </p:nvSpPr>
        <p:spPr>
          <a:xfrm>
            <a:off x="4278225" y="2626241"/>
            <a:ext cx="3635547" cy="1046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THANK YOU!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FITNESS POWERPOINT TEMPL[ATE</a:t>
            </a:r>
            <a:endParaRPr lang="vi-V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099F0CB-C800-4E05-B5F1-DBADAC72D5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" b="4008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12F83C-01E1-4E7D-933F-D228D45A8A8C}"/>
              </a:ext>
            </a:extLst>
          </p:cNvPr>
          <p:cNvSpPr txBox="1"/>
          <p:nvPr/>
        </p:nvSpPr>
        <p:spPr>
          <a:xfrm>
            <a:off x="8176652" y="2690749"/>
            <a:ext cx="732573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99">
                <a:solidFill>
                  <a:schemeClr val="accent3"/>
                </a:solidFill>
              </a:rPr>
              <a:t>20%</a:t>
            </a:r>
            <a:endParaRPr lang="vi-VN" sz="3299">
              <a:solidFill>
                <a:schemeClr val="accent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612807-4F6D-4935-913F-CAC156EE082D}"/>
              </a:ext>
            </a:extLst>
          </p:cNvPr>
          <p:cNvSpPr txBox="1"/>
          <p:nvPr/>
        </p:nvSpPr>
        <p:spPr>
          <a:xfrm>
            <a:off x="9022679" y="2932182"/>
            <a:ext cx="9535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/>
              <a:t>Samples text</a:t>
            </a:r>
            <a:endParaRPr lang="vi-VN" sz="14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9A5A2F-6AA5-47DC-B312-83E9BAC563B2}"/>
              </a:ext>
            </a:extLst>
          </p:cNvPr>
          <p:cNvSpPr txBox="1"/>
          <p:nvPr/>
        </p:nvSpPr>
        <p:spPr>
          <a:xfrm flipH="1">
            <a:off x="8176652" y="3147597"/>
            <a:ext cx="2409511" cy="7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50">
                <a:ea typeface="Lato Medium" panose="020F0502020204030203" pitchFamily="34" charset="0"/>
                <a:cs typeface="Poppins" panose="00000500000000000000" pitchFamily="2" charset="0"/>
              </a:rPr>
              <a:t> et</a:t>
            </a:r>
            <a:endParaRPr lang="en-US" sz="105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7EE953-C85E-4A53-BB2D-C12239FDA930}"/>
              </a:ext>
            </a:extLst>
          </p:cNvPr>
          <p:cNvSpPr txBox="1"/>
          <p:nvPr/>
        </p:nvSpPr>
        <p:spPr>
          <a:xfrm>
            <a:off x="9128126" y="4403846"/>
            <a:ext cx="732573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99">
                <a:solidFill>
                  <a:schemeClr val="accent4"/>
                </a:solidFill>
              </a:rPr>
              <a:t>30%</a:t>
            </a:r>
            <a:endParaRPr lang="vi-VN" sz="3299">
              <a:solidFill>
                <a:schemeClr val="accent4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E633AF-D8B1-4DD0-BB36-2104B670B9B7}"/>
              </a:ext>
            </a:extLst>
          </p:cNvPr>
          <p:cNvSpPr txBox="1"/>
          <p:nvPr/>
        </p:nvSpPr>
        <p:spPr>
          <a:xfrm>
            <a:off x="9974153" y="4645279"/>
            <a:ext cx="9535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/>
              <a:t>Samples text</a:t>
            </a:r>
            <a:endParaRPr lang="vi-VN" sz="1400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30235C-EA91-4329-BBF2-D06CE2D777B9}"/>
              </a:ext>
            </a:extLst>
          </p:cNvPr>
          <p:cNvSpPr txBox="1"/>
          <p:nvPr/>
        </p:nvSpPr>
        <p:spPr>
          <a:xfrm flipH="1">
            <a:off x="9128126" y="4860694"/>
            <a:ext cx="2409511" cy="7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50">
                <a:ea typeface="Lato Medium" panose="020F0502020204030203" pitchFamily="34" charset="0"/>
                <a:cs typeface="Poppins" panose="00000500000000000000" pitchFamily="2" charset="0"/>
              </a:rPr>
              <a:t> et</a:t>
            </a:r>
            <a:endParaRPr lang="en-US" sz="105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E4A483-B8C8-431A-9882-49A4A0E591B4}"/>
              </a:ext>
            </a:extLst>
          </p:cNvPr>
          <p:cNvCxnSpPr/>
          <p:nvPr/>
        </p:nvCxnSpPr>
        <p:spPr>
          <a:xfrm flipV="1">
            <a:off x="6672716" y="3035013"/>
            <a:ext cx="530873" cy="530873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7AF6FA-B28F-4601-9601-6FEFC401F7F5}"/>
              </a:ext>
            </a:extLst>
          </p:cNvPr>
          <p:cNvCxnSpPr>
            <a:cxnSpLocks/>
          </p:cNvCxnSpPr>
          <p:nvPr/>
        </p:nvCxnSpPr>
        <p:spPr>
          <a:xfrm>
            <a:off x="7197546" y="3037589"/>
            <a:ext cx="572063" cy="0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13A5E2-6E4E-4966-B7BE-5A978381EA05}"/>
              </a:ext>
            </a:extLst>
          </p:cNvPr>
          <p:cNvCxnSpPr/>
          <p:nvPr/>
        </p:nvCxnSpPr>
        <p:spPr>
          <a:xfrm flipV="1">
            <a:off x="7773959" y="4680847"/>
            <a:ext cx="530873" cy="530873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70C1CE-3D7B-43DD-A7B1-7BE156BFA694}"/>
              </a:ext>
            </a:extLst>
          </p:cNvPr>
          <p:cNvCxnSpPr>
            <a:cxnSpLocks/>
          </p:cNvCxnSpPr>
          <p:nvPr/>
        </p:nvCxnSpPr>
        <p:spPr>
          <a:xfrm>
            <a:off x="8298789" y="4683423"/>
            <a:ext cx="572063" cy="0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2A764FE-2D9A-45D9-A320-F786E5D3E975}"/>
              </a:ext>
            </a:extLst>
          </p:cNvPr>
          <p:cNvSpPr txBox="1"/>
          <p:nvPr/>
        </p:nvSpPr>
        <p:spPr>
          <a:xfrm flipH="1">
            <a:off x="440059" y="3429000"/>
            <a:ext cx="3423393" cy="7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878C4F-62D3-491E-9907-CEEEC00001ED}"/>
              </a:ext>
            </a:extLst>
          </p:cNvPr>
          <p:cNvGrpSpPr/>
          <p:nvPr/>
        </p:nvGrpSpPr>
        <p:grpSpPr>
          <a:xfrm>
            <a:off x="440060" y="4852449"/>
            <a:ext cx="3035380" cy="69696"/>
            <a:chOff x="14049888" y="7554555"/>
            <a:chExt cx="7725852" cy="50994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C0101AF-7401-46DC-AA22-48699EB5616A}"/>
                </a:ext>
              </a:extLst>
            </p:cNvPr>
            <p:cNvSpPr/>
            <p:nvPr/>
          </p:nvSpPr>
          <p:spPr>
            <a:xfrm>
              <a:off x="14049888" y="7554555"/>
              <a:ext cx="7725852" cy="5099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90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10F122C-E8A1-405F-97F8-5E30325BF642}"/>
                </a:ext>
              </a:extLst>
            </p:cNvPr>
            <p:cNvSpPr/>
            <p:nvPr/>
          </p:nvSpPr>
          <p:spPr>
            <a:xfrm>
              <a:off x="14049888" y="7554555"/>
              <a:ext cx="6003412" cy="50994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9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873CCF-65CE-4624-BA92-032B3718EA31}"/>
              </a:ext>
            </a:extLst>
          </p:cNvPr>
          <p:cNvGrpSpPr/>
          <p:nvPr/>
        </p:nvGrpSpPr>
        <p:grpSpPr>
          <a:xfrm>
            <a:off x="440059" y="5600557"/>
            <a:ext cx="3035381" cy="69696"/>
            <a:chOff x="14049887" y="7554555"/>
            <a:chExt cx="7725853" cy="50994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94213EA-661A-4794-9A60-109BF05F1A6E}"/>
                </a:ext>
              </a:extLst>
            </p:cNvPr>
            <p:cNvSpPr/>
            <p:nvPr/>
          </p:nvSpPr>
          <p:spPr>
            <a:xfrm>
              <a:off x="14049888" y="7554555"/>
              <a:ext cx="7725852" cy="5099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90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4330C080-76C0-4C1B-B9E0-8AC047E2E44E}"/>
                </a:ext>
              </a:extLst>
            </p:cNvPr>
            <p:cNvSpPr/>
            <p:nvPr/>
          </p:nvSpPr>
          <p:spPr>
            <a:xfrm>
              <a:off x="14049887" y="7554555"/>
              <a:ext cx="6963829" cy="50994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90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997B8A1-1F03-47D4-B3D2-568199269F3D}"/>
              </a:ext>
            </a:extLst>
          </p:cNvPr>
          <p:cNvSpPr txBox="1"/>
          <p:nvPr/>
        </p:nvSpPr>
        <p:spPr>
          <a:xfrm>
            <a:off x="440060" y="4531882"/>
            <a:ext cx="75661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/>
              <a:t>Ability 01</a:t>
            </a:r>
            <a:endParaRPr lang="vi-VN" sz="1500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69ECBED-50C0-4745-8DE8-39D26ECD3B42}"/>
              </a:ext>
            </a:extLst>
          </p:cNvPr>
          <p:cNvSpPr txBox="1"/>
          <p:nvPr/>
        </p:nvSpPr>
        <p:spPr>
          <a:xfrm>
            <a:off x="440059" y="5291022"/>
            <a:ext cx="75661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/>
              <a:t>Ability 02</a:t>
            </a:r>
            <a:endParaRPr lang="vi-VN" sz="15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DFF7CE-7224-49C3-BE4C-1DF49529CC8D}"/>
              </a:ext>
            </a:extLst>
          </p:cNvPr>
          <p:cNvSpPr txBox="1"/>
          <p:nvPr/>
        </p:nvSpPr>
        <p:spPr>
          <a:xfrm>
            <a:off x="2618229" y="4974928"/>
            <a:ext cx="6876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3000/4000</a:t>
            </a:r>
            <a:endParaRPr lang="vi-VN" sz="12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642B81-CD74-42DC-A0CB-89BE8417D19D}"/>
              </a:ext>
            </a:extLst>
          </p:cNvPr>
          <p:cNvSpPr txBox="1"/>
          <p:nvPr/>
        </p:nvSpPr>
        <p:spPr>
          <a:xfrm>
            <a:off x="2618229" y="5765402"/>
            <a:ext cx="6876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3000/4000</a:t>
            </a:r>
            <a:endParaRPr lang="vi-VN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4BEBAB-71D9-44ED-B4E4-995A080E0635}"/>
              </a:ext>
            </a:extLst>
          </p:cNvPr>
          <p:cNvSpPr txBox="1"/>
          <p:nvPr/>
        </p:nvSpPr>
        <p:spPr>
          <a:xfrm flipH="1">
            <a:off x="440059" y="2648245"/>
            <a:ext cx="3423393" cy="7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0C6B90-CF59-4193-AB44-FA9ED414ACC7}"/>
              </a:ext>
            </a:extLst>
          </p:cNvPr>
          <p:cNvSpPr txBox="1"/>
          <p:nvPr/>
        </p:nvSpPr>
        <p:spPr>
          <a:xfrm flipH="1">
            <a:off x="440059" y="1858051"/>
            <a:ext cx="3423393" cy="7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5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5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58984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B96AC-206F-4560-9FE4-236A5A0FF11F}"/>
              </a:ext>
            </a:extLst>
          </p:cNvPr>
          <p:cNvSpPr txBox="1"/>
          <p:nvPr/>
        </p:nvSpPr>
        <p:spPr>
          <a:xfrm>
            <a:off x="6373845" y="966973"/>
            <a:ext cx="3604879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Raleway" panose="020B0503030101060003" pitchFamily="34" charset="0"/>
              </a:rPr>
              <a:t>Enjoy your moment with our product</a:t>
            </a:r>
            <a:endParaRPr lang="vi-VN" sz="2999" b="1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2F288-2D5C-4733-9D7F-39831870F441}"/>
              </a:ext>
            </a:extLst>
          </p:cNvPr>
          <p:cNvSpPr txBox="1"/>
          <p:nvPr/>
        </p:nvSpPr>
        <p:spPr>
          <a:xfrm flipH="1">
            <a:off x="6373845" y="2512565"/>
            <a:ext cx="4924055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exercitation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ullamco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laboris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nisi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aliquip</a:t>
            </a:r>
            <a:r>
              <a:rPr lang="en-US" sz="1000" dirty="0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ex </a:t>
            </a:r>
            <a:r>
              <a:rPr lang="en-US" sz="1000" dirty="0" err="1"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ea</a:t>
            </a:r>
            <a:endParaRPr lang="en-US" sz="1000" dirty="0">
              <a:latin typeface="+mj-lt"/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6506F-CC1D-4EC5-BBDE-E3965EC0C04E}"/>
              </a:ext>
            </a:extLst>
          </p:cNvPr>
          <p:cNvSpPr txBox="1"/>
          <p:nvPr/>
        </p:nvSpPr>
        <p:spPr>
          <a:xfrm>
            <a:off x="6373845" y="2210866"/>
            <a:ext cx="15436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>
                <a:latin typeface="Raleway" panose="020B0503030101060003" pitchFamily="34" charset="0"/>
              </a:rPr>
              <a:t>See things clearly</a:t>
            </a:r>
            <a:endParaRPr lang="vi-VN" sz="1400" b="1">
              <a:latin typeface="Raleway" panose="020B05030301010600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AF1816-A6AF-438E-BEE9-1C35D9BB18BA}"/>
              </a:ext>
            </a:extLst>
          </p:cNvPr>
          <p:cNvGrpSpPr/>
          <p:nvPr/>
        </p:nvGrpSpPr>
        <p:grpSpPr>
          <a:xfrm>
            <a:off x="6373845" y="3551645"/>
            <a:ext cx="1123788" cy="360634"/>
            <a:chOff x="20955032" y="11059078"/>
            <a:chExt cx="2247868" cy="72136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8280DC-A9D8-4D9F-BBF8-65D55D51CD94}"/>
                </a:ext>
              </a:extLst>
            </p:cNvPr>
            <p:cNvGrpSpPr/>
            <p:nvPr/>
          </p:nvGrpSpPr>
          <p:grpSpPr>
            <a:xfrm>
              <a:off x="20955032" y="11059078"/>
              <a:ext cx="2247868" cy="721362"/>
              <a:chOff x="20643687" y="11059078"/>
              <a:chExt cx="2870558" cy="72136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B48CAB2-43AB-4CE5-8D79-2CF6044F87D8}"/>
                  </a:ext>
                </a:extLst>
              </p:cNvPr>
              <p:cNvSpPr/>
              <p:nvPr/>
            </p:nvSpPr>
            <p:spPr>
              <a:xfrm>
                <a:off x="20643687" y="11165909"/>
                <a:ext cx="2768958" cy="614531"/>
              </a:xfrm>
              <a:prstGeom prst="roundRect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accent1">
                        <a:lumMod val="99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9CC28C1-F958-47FB-B522-556E29CE6253}"/>
                  </a:ext>
                </a:extLst>
              </p:cNvPr>
              <p:cNvSpPr/>
              <p:nvPr/>
            </p:nvSpPr>
            <p:spPr>
              <a:xfrm>
                <a:off x="20745287" y="11059078"/>
                <a:ext cx="2768958" cy="614531"/>
              </a:xfrm>
              <a:prstGeom prst="roundRect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accent1">
                        <a:lumMod val="99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3C9167-E9FF-4EA3-9BDF-26E1EC56504B}"/>
                </a:ext>
              </a:extLst>
            </p:cNvPr>
            <p:cNvSpPr txBox="1"/>
            <p:nvPr/>
          </p:nvSpPr>
          <p:spPr>
            <a:xfrm>
              <a:off x="21470131" y="11150900"/>
              <a:ext cx="1260126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>
                  <a:latin typeface="Raleway" panose="020B0503030101060003" pitchFamily="34" charset="0"/>
                </a:rPr>
                <a:t>explore</a:t>
              </a:r>
              <a:endParaRPr lang="vi-VN" sz="1400">
                <a:latin typeface="Raleway" panose="020B0503030101060003" pitchFamily="34" charset="0"/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4F54A82-534F-4D95-806C-88743AD206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" b="328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F03FA7D-816A-45A6-AC8E-E98F2DE1FE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r="2140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E5E7949-8E23-47FC-A5F4-9DEF700E75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3" r="21383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4B682EA-05CD-42E0-A30A-6D8E1372A6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r="21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600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FBAAC2-C9D7-41AD-AFD1-39F967A9C6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7432"/>
          <a:stretch>
            <a:fillRect/>
          </a:stretch>
        </p:blipFill>
        <p:spPr/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05BBCF8-5131-46D5-BC95-AA8812D7774C}"/>
              </a:ext>
            </a:extLst>
          </p:cNvPr>
          <p:cNvSpPr/>
          <p:nvPr/>
        </p:nvSpPr>
        <p:spPr>
          <a:xfrm>
            <a:off x="444514" y="2265209"/>
            <a:ext cx="3395233" cy="1269310"/>
          </a:xfrm>
          <a:prstGeom prst="roundRect">
            <a:avLst>
              <a:gd name="adj" fmla="val 8789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B1CE8392-8FC1-4A5E-AE8A-54585F57A3DE}"/>
              </a:ext>
            </a:extLst>
          </p:cNvPr>
          <p:cNvSpPr>
            <a:spLocks noEditPoints="1"/>
          </p:cNvSpPr>
          <p:nvPr/>
        </p:nvSpPr>
        <p:spPr bwMode="auto">
          <a:xfrm>
            <a:off x="2854761" y="4377496"/>
            <a:ext cx="985898" cy="955003"/>
          </a:xfrm>
          <a:custGeom>
            <a:avLst/>
            <a:gdLst>
              <a:gd name="T0" fmla="*/ 1365 w 3574"/>
              <a:gd name="T1" fmla="*/ 1122 h 3462"/>
              <a:gd name="T2" fmla="*/ 1289 w 3574"/>
              <a:gd name="T3" fmla="*/ 1195 h 3462"/>
              <a:gd name="T4" fmla="*/ 1188 w 3574"/>
              <a:gd name="T5" fmla="*/ 1232 h 3462"/>
              <a:gd name="T6" fmla="*/ 963 w 3574"/>
              <a:gd name="T7" fmla="*/ 2076 h 3462"/>
              <a:gd name="T8" fmla="*/ 1005 w 3574"/>
              <a:gd name="T9" fmla="*/ 2167 h 3462"/>
              <a:gd name="T10" fmla="*/ 1010 w 3574"/>
              <a:gd name="T11" fmla="*/ 2267 h 3462"/>
              <a:gd name="T12" fmla="*/ 1692 w 3574"/>
              <a:gd name="T13" fmla="*/ 2761 h 3462"/>
              <a:gd name="T14" fmla="*/ 1786 w 3574"/>
              <a:gd name="T15" fmla="*/ 2743 h 3462"/>
              <a:gd name="T16" fmla="*/ 1882 w 3574"/>
              <a:gd name="T17" fmla="*/ 2761 h 3462"/>
              <a:gd name="T18" fmla="*/ 2564 w 3574"/>
              <a:gd name="T19" fmla="*/ 2267 h 3462"/>
              <a:gd name="T20" fmla="*/ 2569 w 3574"/>
              <a:gd name="T21" fmla="*/ 2167 h 3462"/>
              <a:gd name="T22" fmla="*/ 2613 w 3574"/>
              <a:gd name="T23" fmla="*/ 2076 h 3462"/>
              <a:gd name="T24" fmla="*/ 2386 w 3574"/>
              <a:gd name="T25" fmla="*/ 1232 h 3462"/>
              <a:gd name="T26" fmla="*/ 2285 w 3574"/>
              <a:gd name="T27" fmla="*/ 1195 h 3462"/>
              <a:gd name="T28" fmla="*/ 2209 w 3574"/>
              <a:gd name="T29" fmla="*/ 1122 h 3462"/>
              <a:gd name="T30" fmla="*/ 1788 w 3574"/>
              <a:gd name="T31" fmla="*/ 0 h 3462"/>
              <a:gd name="T32" fmla="*/ 1894 w 3574"/>
              <a:gd name="T33" fmla="*/ 23 h 3462"/>
              <a:gd name="T34" fmla="*/ 1980 w 3574"/>
              <a:gd name="T35" fmla="*/ 84 h 3462"/>
              <a:gd name="T36" fmla="*/ 2424 w 3574"/>
              <a:gd name="T37" fmla="*/ 984 h 3462"/>
              <a:gd name="T38" fmla="*/ 3423 w 3574"/>
              <a:gd name="T39" fmla="*/ 1141 h 3462"/>
              <a:gd name="T40" fmla="*/ 3507 w 3574"/>
              <a:gd name="T41" fmla="*/ 1202 h 3462"/>
              <a:gd name="T42" fmla="*/ 3561 w 3574"/>
              <a:gd name="T43" fmla="*/ 1291 h 3462"/>
              <a:gd name="T44" fmla="*/ 3573 w 3574"/>
              <a:gd name="T45" fmla="*/ 1393 h 3462"/>
              <a:gd name="T46" fmla="*/ 3543 w 3574"/>
              <a:gd name="T47" fmla="*/ 1490 h 3462"/>
              <a:gd name="T48" fmla="*/ 2819 w 3574"/>
              <a:gd name="T49" fmla="*/ 2226 h 3462"/>
              <a:gd name="T50" fmla="*/ 2979 w 3574"/>
              <a:gd name="T51" fmla="*/ 3241 h 3462"/>
              <a:gd name="T52" fmla="*/ 2945 w 3574"/>
              <a:gd name="T53" fmla="*/ 3339 h 3462"/>
              <a:gd name="T54" fmla="*/ 2871 w 3574"/>
              <a:gd name="T55" fmla="*/ 3416 h 3462"/>
              <a:gd name="T56" fmla="*/ 2762 w 3574"/>
              <a:gd name="T57" fmla="*/ 3460 h 3462"/>
              <a:gd name="T58" fmla="*/ 2659 w 3574"/>
              <a:gd name="T59" fmla="*/ 3455 h 3462"/>
              <a:gd name="T60" fmla="*/ 1788 w 3574"/>
              <a:gd name="T61" fmla="*/ 2995 h 3462"/>
              <a:gd name="T62" fmla="*/ 915 w 3574"/>
              <a:gd name="T63" fmla="*/ 3455 h 3462"/>
              <a:gd name="T64" fmla="*/ 812 w 3574"/>
              <a:gd name="T65" fmla="*/ 3460 h 3462"/>
              <a:gd name="T66" fmla="*/ 703 w 3574"/>
              <a:gd name="T67" fmla="*/ 3416 h 3462"/>
              <a:gd name="T68" fmla="*/ 629 w 3574"/>
              <a:gd name="T69" fmla="*/ 3339 h 3462"/>
              <a:gd name="T70" fmla="*/ 595 w 3574"/>
              <a:gd name="T71" fmla="*/ 3241 h 3462"/>
              <a:gd name="T72" fmla="*/ 755 w 3574"/>
              <a:gd name="T73" fmla="*/ 2226 h 3462"/>
              <a:gd name="T74" fmla="*/ 31 w 3574"/>
              <a:gd name="T75" fmla="*/ 1490 h 3462"/>
              <a:gd name="T76" fmla="*/ 1 w 3574"/>
              <a:gd name="T77" fmla="*/ 1393 h 3462"/>
              <a:gd name="T78" fmla="*/ 13 w 3574"/>
              <a:gd name="T79" fmla="*/ 1291 h 3462"/>
              <a:gd name="T80" fmla="*/ 67 w 3574"/>
              <a:gd name="T81" fmla="*/ 1202 h 3462"/>
              <a:gd name="T82" fmla="*/ 151 w 3574"/>
              <a:gd name="T83" fmla="*/ 1141 h 3462"/>
              <a:gd name="T84" fmla="*/ 1150 w 3574"/>
              <a:gd name="T85" fmla="*/ 984 h 3462"/>
              <a:gd name="T86" fmla="*/ 1594 w 3574"/>
              <a:gd name="T87" fmla="*/ 84 h 3462"/>
              <a:gd name="T88" fmla="*/ 1681 w 3574"/>
              <a:gd name="T89" fmla="*/ 23 h 3462"/>
              <a:gd name="T90" fmla="*/ 1788 w 3574"/>
              <a:gd name="T91" fmla="*/ 0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74" h="3462">
                <a:moveTo>
                  <a:pt x="1788" y="251"/>
                </a:moveTo>
                <a:lnTo>
                  <a:pt x="1383" y="1091"/>
                </a:lnTo>
                <a:lnTo>
                  <a:pt x="1365" y="1122"/>
                </a:lnTo>
                <a:lnTo>
                  <a:pt x="1343" y="1149"/>
                </a:lnTo>
                <a:lnTo>
                  <a:pt x="1318" y="1174"/>
                </a:lnTo>
                <a:lnTo>
                  <a:pt x="1289" y="1195"/>
                </a:lnTo>
                <a:lnTo>
                  <a:pt x="1257" y="1212"/>
                </a:lnTo>
                <a:lnTo>
                  <a:pt x="1223" y="1224"/>
                </a:lnTo>
                <a:lnTo>
                  <a:pt x="1188" y="1232"/>
                </a:lnTo>
                <a:lnTo>
                  <a:pt x="259" y="1370"/>
                </a:lnTo>
                <a:lnTo>
                  <a:pt x="939" y="2051"/>
                </a:lnTo>
                <a:lnTo>
                  <a:pt x="963" y="2076"/>
                </a:lnTo>
                <a:lnTo>
                  <a:pt x="981" y="2105"/>
                </a:lnTo>
                <a:lnTo>
                  <a:pt x="996" y="2135"/>
                </a:lnTo>
                <a:lnTo>
                  <a:pt x="1005" y="2167"/>
                </a:lnTo>
                <a:lnTo>
                  <a:pt x="1011" y="2200"/>
                </a:lnTo>
                <a:lnTo>
                  <a:pt x="1013" y="2234"/>
                </a:lnTo>
                <a:lnTo>
                  <a:pt x="1010" y="2267"/>
                </a:lnTo>
                <a:lnTo>
                  <a:pt x="851" y="3212"/>
                </a:lnTo>
                <a:lnTo>
                  <a:pt x="1662" y="2775"/>
                </a:lnTo>
                <a:lnTo>
                  <a:pt x="1692" y="2761"/>
                </a:lnTo>
                <a:lnTo>
                  <a:pt x="1723" y="2751"/>
                </a:lnTo>
                <a:lnTo>
                  <a:pt x="1755" y="2745"/>
                </a:lnTo>
                <a:lnTo>
                  <a:pt x="1786" y="2743"/>
                </a:lnTo>
                <a:lnTo>
                  <a:pt x="1819" y="2745"/>
                </a:lnTo>
                <a:lnTo>
                  <a:pt x="1851" y="2751"/>
                </a:lnTo>
                <a:lnTo>
                  <a:pt x="1882" y="2761"/>
                </a:lnTo>
                <a:lnTo>
                  <a:pt x="1912" y="2775"/>
                </a:lnTo>
                <a:lnTo>
                  <a:pt x="2723" y="3212"/>
                </a:lnTo>
                <a:lnTo>
                  <a:pt x="2564" y="2267"/>
                </a:lnTo>
                <a:lnTo>
                  <a:pt x="2561" y="2234"/>
                </a:lnTo>
                <a:lnTo>
                  <a:pt x="2563" y="2200"/>
                </a:lnTo>
                <a:lnTo>
                  <a:pt x="2569" y="2167"/>
                </a:lnTo>
                <a:lnTo>
                  <a:pt x="2578" y="2135"/>
                </a:lnTo>
                <a:lnTo>
                  <a:pt x="2594" y="2105"/>
                </a:lnTo>
                <a:lnTo>
                  <a:pt x="2613" y="2076"/>
                </a:lnTo>
                <a:lnTo>
                  <a:pt x="2635" y="2051"/>
                </a:lnTo>
                <a:lnTo>
                  <a:pt x="3315" y="1370"/>
                </a:lnTo>
                <a:lnTo>
                  <a:pt x="2386" y="1232"/>
                </a:lnTo>
                <a:lnTo>
                  <a:pt x="2351" y="1224"/>
                </a:lnTo>
                <a:lnTo>
                  <a:pt x="2317" y="1212"/>
                </a:lnTo>
                <a:lnTo>
                  <a:pt x="2285" y="1195"/>
                </a:lnTo>
                <a:lnTo>
                  <a:pt x="2256" y="1174"/>
                </a:lnTo>
                <a:lnTo>
                  <a:pt x="2231" y="1150"/>
                </a:lnTo>
                <a:lnTo>
                  <a:pt x="2209" y="1122"/>
                </a:lnTo>
                <a:lnTo>
                  <a:pt x="2191" y="1091"/>
                </a:lnTo>
                <a:lnTo>
                  <a:pt x="1788" y="251"/>
                </a:lnTo>
                <a:close/>
                <a:moveTo>
                  <a:pt x="1788" y="0"/>
                </a:moveTo>
                <a:lnTo>
                  <a:pt x="1824" y="3"/>
                </a:lnTo>
                <a:lnTo>
                  <a:pt x="1860" y="11"/>
                </a:lnTo>
                <a:lnTo>
                  <a:pt x="1894" y="23"/>
                </a:lnTo>
                <a:lnTo>
                  <a:pt x="1925" y="39"/>
                </a:lnTo>
                <a:lnTo>
                  <a:pt x="1955" y="60"/>
                </a:lnTo>
                <a:lnTo>
                  <a:pt x="1980" y="84"/>
                </a:lnTo>
                <a:lnTo>
                  <a:pt x="2002" y="113"/>
                </a:lnTo>
                <a:lnTo>
                  <a:pt x="2021" y="145"/>
                </a:lnTo>
                <a:lnTo>
                  <a:pt x="2424" y="984"/>
                </a:lnTo>
                <a:lnTo>
                  <a:pt x="3355" y="1122"/>
                </a:lnTo>
                <a:lnTo>
                  <a:pt x="3390" y="1129"/>
                </a:lnTo>
                <a:lnTo>
                  <a:pt x="3423" y="1141"/>
                </a:lnTo>
                <a:lnTo>
                  <a:pt x="3454" y="1158"/>
                </a:lnTo>
                <a:lnTo>
                  <a:pt x="3482" y="1178"/>
                </a:lnTo>
                <a:lnTo>
                  <a:pt x="3507" y="1202"/>
                </a:lnTo>
                <a:lnTo>
                  <a:pt x="3529" y="1228"/>
                </a:lnTo>
                <a:lnTo>
                  <a:pt x="3546" y="1258"/>
                </a:lnTo>
                <a:lnTo>
                  <a:pt x="3561" y="1291"/>
                </a:lnTo>
                <a:lnTo>
                  <a:pt x="3570" y="1325"/>
                </a:lnTo>
                <a:lnTo>
                  <a:pt x="3574" y="1359"/>
                </a:lnTo>
                <a:lnTo>
                  <a:pt x="3573" y="1393"/>
                </a:lnTo>
                <a:lnTo>
                  <a:pt x="3567" y="1426"/>
                </a:lnTo>
                <a:lnTo>
                  <a:pt x="3557" y="1459"/>
                </a:lnTo>
                <a:lnTo>
                  <a:pt x="3543" y="1490"/>
                </a:lnTo>
                <a:lnTo>
                  <a:pt x="3524" y="1520"/>
                </a:lnTo>
                <a:lnTo>
                  <a:pt x="3500" y="1546"/>
                </a:lnTo>
                <a:lnTo>
                  <a:pt x="2819" y="2226"/>
                </a:lnTo>
                <a:lnTo>
                  <a:pt x="2978" y="3170"/>
                </a:lnTo>
                <a:lnTo>
                  <a:pt x="2981" y="3206"/>
                </a:lnTo>
                <a:lnTo>
                  <a:pt x="2979" y="3241"/>
                </a:lnTo>
                <a:lnTo>
                  <a:pt x="2972" y="3275"/>
                </a:lnTo>
                <a:lnTo>
                  <a:pt x="2960" y="3308"/>
                </a:lnTo>
                <a:lnTo>
                  <a:pt x="2945" y="3339"/>
                </a:lnTo>
                <a:lnTo>
                  <a:pt x="2924" y="3368"/>
                </a:lnTo>
                <a:lnTo>
                  <a:pt x="2900" y="3393"/>
                </a:lnTo>
                <a:lnTo>
                  <a:pt x="2871" y="3416"/>
                </a:lnTo>
                <a:lnTo>
                  <a:pt x="2837" y="3436"/>
                </a:lnTo>
                <a:lnTo>
                  <a:pt x="2800" y="3451"/>
                </a:lnTo>
                <a:lnTo>
                  <a:pt x="2762" y="3460"/>
                </a:lnTo>
                <a:lnTo>
                  <a:pt x="2723" y="3462"/>
                </a:lnTo>
                <a:lnTo>
                  <a:pt x="2691" y="3460"/>
                </a:lnTo>
                <a:lnTo>
                  <a:pt x="2659" y="3455"/>
                </a:lnTo>
                <a:lnTo>
                  <a:pt x="2628" y="3445"/>
                </a:lnTo>
                <a:lnTo>
                  <a:pt x="2598" y="3430"/>
                </a:lnTo>
                <a:lnTo>
                  <a:pt x="1788" y="2995"/>
                </a:lnTo>
                <a:lnTo>
                  <a:pt x="976" y="3430"/>
                </a:lnTo>
                <a:lnTo>
                  <a:pt x="946" y="3445"/>
                </a:lnTo>
                <a:lnTo>
                  <a:pt x="915" y="3455"/>
                </a:lnTo>
                <a:lnTo>
                  <a:pt x="883" y="3460"/>
                </a:lnTo>
                <a:lnTo>
                  <a:pt x="851" y="3462"/>
                </a:lnTo>
                <a:lnTo>
                  <a:pt x="812" y="3460"/>
                </a:lnTo>
                <a:lnTo>
                  <a:pt x="774" y="3451"/>
                </a:lnTo>
                <a:lnTo>
                  <a:pt x="737" y="3436"/>
                </a:lnTo>
                <a:lnTo>
                  <a:pt x="703" y="3416"/>
                </a:lnTo>
                <a:lnTo>
                  <a:pt x="674" y="3393"/>
                </a:lnTo>
                <a:lnTo>
                  <a:pt x="650" y="3368"/>
                </a:lnTo>
                <a:lnTo>
                  <a:pt x="629" y="3339"/>
                </a:lnTo>
                <a:lnTo>
                  <a:pt x="614" y="3308"/>
                </a:lnTo>
                <a:lnTo>
                  <a:pt x="602" y="3275"/>
                </a:lnTo>
                <a:lnTo>
                  <a:pt x="595" y="3241"/>
                </a:lnTo>
                <a:lnTo>
                  <a:pt x="593" y="3206"/>
                </a:lnTo>
                <a:lnTo>
                  <a:pt x="596" y="3170"/>
                </a:lnTo>
                <a:lnTo>
                  <a:pt x="755" y="2226"/>
                </a:lnTo>
                <a:lnTo>
                  <a:pt x="73" y="1546"/>
                </a:lnTo>
                <a:lnTo>
                  <a:pt x="50" y="1520"/>
                </a:lnTo>
                <a:lnTo>
                  <a:pt x="31" y="1490"/>
                </a:lnTo>
                <a:lnTo>
                  <a:pt x="17" y="1459"/>
                </a:lnTo>
                <a:lnTo>
                  <a:pt x="7" y="1427"/>
                </a:lnTo>
                <a:lnTo>
                  <a:pt x="1" y="1393"/>
                </a:lnTo>
                <a:lnTo>
                  <a:pt x="0" y="1359"/>
                </a:lnTo>
                <a:lnTo>
                  <a:pt x="4" y="1325"/>
                </a:lnTo>
                <a:lnTo>
                  <a:pt x="13" y="1291"/>
                </a:lnTo>
                <a:lnTo>
                  <a:pt x="28" y="1258"/>
                </a:lnTo>
                <a:lnTo>
                  <a:pt x="45" y="1228"/>
                </a:lnTo>
                <a:lnTo>
                  <a:pt x="67" y="1202"/>
                </a:lnTo>
                <a:lnTo>
                  <a:pt x="92" y="1178"/>
                </a:lnTo>
                <a:lnTo>
                  <a:pt x="120" y="1158"/>
                </a:lnTo>
                <a:lnTo>
                  <a:pt x="151" y="1141"/>
                </a:lnTo>
                <a:lnTo>
                  <a:pt x="184" y="1129"/>
                </a:lnTo>
                <a:lnTo>
                  <a:pt x="219" y="1122"/>
                </a:lnTo>
                <a:lnTo>
                  <a:pt x="1150" y="984"/>
                </a:lnTo>
                <a:lnTo>
                  <a:pt x="1553" y="145"/>
                </a:lnTo>
                <a:lnTo>
                  <a:pt x="1572" y="113"/>
                </a:lnTo>
                <a:lnTo>
                  <a:pt x="1594" y="84"/>
                </a:lnTo>
                <a:lnTo>
                  <a:pt x="1619" y="60"/>
                </a:lnTo>
                <a:lnTo>
                  <a:pt x="1649" y="39"/>
                </a:lnTo>
                <a:lnTo>
                  <a:pt x="1681" y="23"/>
                </a:lnTo>
                <a:lnTo>
                  <a:pt x="1714" y="11"/>
                </a:lnTo>
                <a:lnTo>
                  <a:pt x="1750" y="3"/>
                </a:lnTo>
                <a:lnTo>
                  <a:pt x="1788" y="0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reeform 151">
            <a:extLst>
              <a:ext uri="{FF2B5EF4-FFF2-40B4-BE49-F238E27FC236}">
                <a16:creationId xmlns:a16="http://schemas.microsoft.com/office/drawing/2014/main" id="{677F30B4-58BA-4274-BB41-5F9906DE9F28}"/>
              </a:ext>
            </a:extLst>
          </p:cNvPr>
          <p:cNvSpPr>
            <a:spLocks noEditPoints="1"/>
          </p:cNvSpPr>
          <p:nvPr/>
        </p:nvSpPr>
        <p:spPr bwMode="auto">
          <a:xfrm>
            <a:off x="2750779" y="2471223"/>
            <a:ext cx="967236" cy="957204"/>
          </a:xfrm>
          <a:custGeom>
            <a:avLst/>
            <a:gdLst>
              <a:gd name="T0" fmla="*/ 576 w 3472"/>
              <a:gd name="T1" fmla="*/ 2504 h 3436"/>
              <a:gd name="T2" fmla="*/ 344 w 3472"/>
              <a:gd name="T3" fmla="*/ 2640 h 3436"/>
              <a:gd name="T4" fmla="*/ 225 w 3472"/>
              <a:gd name="T5" fmla="*/ 2834 h 3436"/>
              <a:gd name="T6" fmla="*/ 251 w 3472"/>
              <a:gd name="T7" fmla="*/ 3037 h 3436"/>
              <a:gd name="T8" fmla="*/ 402 w 3472"/>
              <a:gd name="T9" fmla="*/ 3172 h 3436"/>
              <a:gd name="T10" fmla="*/ 628 w 3472"/>
              <a:gd name="T11" fmla="*/ 3221 h 3436"/>
              <a:gd name="T12" fmla="*/ 889 w 3472"/>
              <a:gd name="T13" fmla="*/ 3167 h 3436"/>
              <a:gd name="T14" fmla="*/ 1101 w 3472"/>
              <a:gd name="T15" fmla="*/ 3015 h 3436"/>
              <a:gd name="T16" fmla="*/ 1192 w 3472"/>
              <a:gd name="T17" fmla="*/ 2814 h 3436"/>
              <a:gd name="T18" fmla="*/ 1137 w 3472"/>
              <a:gd name="T19" fmla="*/ 2620 h 3436"/>
              <a:gd name="T20" fmla="*/ 967 w 3472"/>
              <a:gd name="T21" fmla="*/ 2500 h 3436"/>
              <a:gd name="T22" fmla="*/ 2839 w 3472"/>
              <a:gd name="T23" fmla="*/ 2148 h 3436"/>
              <a:gd name="T24" fmla="*/ 2578 w 3472"/>
              <a:gd name="T25" fmla="*/ 2202 h 3436"/>
              <a:gd name="T26" fmla="*/ 2367 w 3472"/>
              <a:gd name="T27" fmla="*/ 2353 h 3436"/>
              <a:gd name="T28" fmla="*/ 2276 w 3472"/>
              <a:gd name="T29" fmla="*/ 2554 h 3436"/>
              <a:gd name="T30" fmla="*/ 2330 w 3472"/>
              <a:gd name="T31" fmla="*/ 2749 h 3436"/>
              <a:gd name="T32" fmla="*/ 2500 w 3472"/>
              <a:gd name="T33" fmla="*/ 2868 h 3436"/>
              <a:gd name="T34" fmla="*/ 2736 w 3472"/>
              <a:gd name="T35" fmla="*/ 2897 h 3436"/>
              <a:gd name="T36" fmla="*/ 2996 w 3472"/>
              <a:gd name="T37" fmla="*/ 2821 h 3436"/>
              <a:gd name="T38" fmla="*/ 3186 w 3472"/>
              <a:gd name="T39" fmla="*/ 2655 h 3436"/>
              <a:gd name="T40" fmla="*/ 3250 w 3472"/>
              <a:gd name="T41" fmla="*/ 2451 h 3436"/>
              <a:gd name="T42" fmla="*/ 3169 w 3472"/>
              <a:gd name="T43" fmla="*/ 2268 h 3436"/>
              <a:gd name="T44" fmla="*/ 2981 w 3472"/>
              <a:gd name="T45" fmla="*/ 2165 h 3436"/>
              <a:gd name="T46" fmla="*/ 1406 w 3472"/>
              <a:gd name="T47" fmla="*/ 537 h 3436"/>
              <a:gd name="T48" fmla="*/ 3285 w 3472"/>
              <a:gd name="T49" fmla="*/ 2 h 3436"/>
              <a:gd name="T50" fmla="*/ 3417 w 3472"/>
              <a:gd name="T51" fmla="*/ 72 h 3436"/>
              <a:gd name="T52" fmla="*/ 3472 w 3472"/>
              <a:gd name="T53" fmla="*/ 215 h 3436"/>
              <a:gd name="T54" fmla="*/ 3441 w 3472"/>
              <a:gd name="T55" fmla="*/ 2640 h 3436"/>
              <a:gd name="T56" fmla="*/ 3262 w 3472"/>
              <a:gd name="T57" fmla="*/ 2899 h 3436"/>
              <a:gd name="T58" fmla="*/ 2965 w 3472"/>
              <a:gd name="T59" fmla="*/ 3069 h 3436"/>
              <a:gd name="T60" fmla="*/ 2626 w 3472"/>
              <a:gd name="T61" fmla="*/ 3111 h 3436"/>
              <a:gd name="T62" fmla="*/ 2342 w 3472"/>
              <a:gd name="T63" fmla="*/ 3030 h 3436"/>
              <a:gd name="T64" fmla="*/ 2141 w 3472"/>
              <a:gd name="T65" fmla="*/ 2848 h 3436"/>
              <a:gd name="T66" fmla="*/ 2061 w 3472"/>
              <a:gd name="T67" fmla="*/ 2583 h 3436"/>
              <a:gd name="T68" fmla="*/ 2146 w 3472"/>
              <a:gd name="T69" fmla="*/ 2296 h 3436"/>
              <a:gd name="T70" fmla="*/ 2378 w 3472"/>
              <a:gd name="T71" fmla="*/ 2067 h 3436"/>
              <a:gd name="T72" fmla="*/ 2705 w 3472"/>
              <a:gd name="T73" fmla="*/ 1944 h 3436"/>
              <a:gd name="T74" fmla="*/ 3037 w 3472"/>
              <a:gd name="T75" fmla="*/ 1957 h 3436"/>
              <a:gd name="T76" fmla="*/ 3254 w 3472"/>
              <a:gd name="T77" fmla="*/ 754 h 3436"/>
              <a:gd name="T78" fmla="*/ 1405 w 3472"/>
              <a:gd name="T79" fmla="*/ 2848 h 3436"/>
              <a:gd name="T80" fmla="*/ 1289 w 3472"/>
              <a:gd name="T81" fmla="*/ 3125 h 3436"/>
              <a:gd name="T82" fmla="*/ 1034 w 3472"/>
              <a:gd name="T83" fmla="*/ 3336 h 3436"/>
              <a:gd name="T84" fmla="*/ 698 w 3472"/>
              <a:gd name="T85" fmla="*/ 3433 h 3436"/>
              <a:gd name="T86" fmla="*/ 386 w 3472"/>
              <a:gd name="T87" fmla="*/ 3398 h 3436"/>
              <a:gd name="T88" fmla="*/ 147 w 3472"/>
              <a:gd name="T89" fmla="*/ 3254 h 3436"/>
              <a:gd name="T90" fmla="*/ 14 w 3472"/>
              <a:gd name="T91" fmla="*/ 3020 h 3436"/>
              <a:gd name="T92" fmla="*/ 30 w 3472"/>
              <a:gd name="T93" fmla="*/ 2731 h 3436"/>
              <a:gd name="T94" fmla="*/ 210 w 3472"/>
              <a:gd name="T95" fmla="*/ 2470 h 3436"/>
              <a:gd name="T96" fmla="*/ 507 w 3472"/>
              <a:gd name="T97" fmla="*/ 2299 h 3436"/>
              <a:gd name="T98" fmla="*/ 849 w 3472"/>
              <a:gd name="T99" fmla="*/ 2258 h 3436"/>
              <a:gd name="T100" fmla="*/ 1144 w 3472"/>
              <a:gd name="T101" fmla="*/ 2349 h 3436"/>
              <a:gd name="T102" fmla="*/ 1217 w 3472"/>
              <a:gd name="T103" fmla="*/ 439 h 3436"/>
              <a:gd name="T104" fmla="*/ 1339 w 3472"/>
              <a:gd name="T105" fmla="*/ 334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72" h="3436">
                <a:moveTo>
                  <a:pt x="782" y="2470"/>
                </a:moveTo>
                <a:lnTo>
                  <a:pt x="731" y="2472"/>
                </a:lnTo>
                <a:lnTo>
                  <a:pt x="680" y="2477"/>
                </a:lnTo>
                <a:lnTo>
                  <a:pt x="628" y="2488"/>
                </a:lnTo>
                <a:lnTo>
                  <a:pt x="576" y="2504"/>
                </a:lnTo>
                <a:lnTo>
                  <a:pt x="521" y="2523"/>
                </a:lnTo>
                <a:lnTo>
                  <a:pt x="471" y="2548"/>
                </a:lnTo>
                <a:lnTo>
                  <a:pt x="425" y="2576"/>
                </a:lnTo>
                <a:lnTo>
                  <a:pt x="382" y="2607"/>
                </a:lnTo>
                <a:lnTo>
                  <a:pt x="344" y="2640"/>
                </a:lnTo>
                <a:lnTo>
                  <a:pt x="309" y="2676"/>
                </a:lnTo>
                <a:lnTo>
                  <a:pt x="281" y="2713"/>
                </a:lnTo>
                <a:lnTo>
                  <a:pt x="257" y="2753"/>
                </a:lnTo>
                <a:lnTo>
                  <a:pt x="238" y="2794"/>
                </a:lnTo>
                <a:lnTo>
                  <a:pt x="225" y="2834"/>
                </a:lnTo>
                <a:lnTo>
                  <a:pt x="218" y="2876"/>
                </a:lnTo>
                <a:lnTo>
                  <a:pt x="217" y="2918"/>
                </a:lnTo>
                <a:lnTo>
                  <a:pt x="223" y="2959"/>
                </a:lnTo>
                <a:lnTo>
                  <a:pt x="234" y="3001"/>
                </a:lnTo>
                <a:lnTo>
                  <a:pt x="251" y="3037"/>
                </a:lnTo>
                <a:lnTo>
                  <a:pt x="273" y="3070"/>
                </a:lnTo>
                <a:lnTo>
                  <a:pt x="299" y="3101"/>
                </a:lnTo>
                <a:lnTo>
                  <a:pt x="329" y="3129"/>
                </a:lnTo>
                <a:lnTo>
                  <a:pt x="364" y="3153"/>
                </a:lnTo>
                <a:lnTo>
                  <a:pt x="402" y="3172"/>
                </a:lnTo>
                <a:lnTo>
                  <a:pt x="443" y="3190"/>
                </a:lnTo>
                <a:lnTo>
                  <a:pt x="486" y="3203"/>
                </a:lnTo>
                <a:lnTo>
                  <a:pt x="531" y="3213"/>
                </a:lnTo>
                <a:lnTo>
                  <a:pt x="579" y="3220"/>
                </a:lnTo>
                <a:lnTo>
                  <a:pt x="628" y="3221"/>
                </a:lnTo>
                <a:lnTo>
                  <a:pt x="679" y="3220"/>
                </a:lnTo>
                <a:lnTo>
                  <a:pt x="730" y="3213"/>
                </a:lnTo>
                <a:lnTo>
                  <a:pt x="782" y="3202"/>
                </a:lnTo>
                <a:lnTo>
                  <a:pt x="834" y="3188"/>
                </a:lnTo>
                <a:lnTo>
                  <a:pt x="889" y="3167"/>
                </a:lnTo>
                <a:lnTo>
                  <a:pt x="939" y="3143"/>
                </a:lnTo>
                <a:lnTo>
                  <a:pt x="985" y="3115"/>
                </a:lnTo>
                <a:lnTo>
                  <a:pt x="1028" y="3085"/>
                </a:lnTo>
                <a:lnTo>
                  <a:pt x="1066" y="3051"/>
                </a:lnTo>
                <a:lnTo>
                  <a:pt x="1101" y="3015"/>
                </a:lnTo>
                <a:lnTo>
                  <a:pt x="1129" y="2977"/>
                </a:lnTo>
                <a:lnTo>
                  <a:pt x="1153" y="2939"/>
                </a:lnTo>
                <a:lnTo>
                  <a:pt x="1172" y="2898"/>
                </a:lnTo>
                <a:lnTo>
                  <a:pt x="1185" y="2856"/>
                </a:lnTo>
                <a:lnTo>
                  <a:pt x="1192" y="2814"/>
                </a:lnTo>
                <a:lnTo>
                  <a:pt x="1193" y="2773"/>
                </a:lnTo>
                <a:lnTo>
                  <a:pt x="1187" y="2731"/>
                </a:lnTo>
                <a:lnTo>
                  <a:pt x="1176" y="2690"/>
                </a:lnTo>
                <a:lnTo>
                  <a:pt x="1158" y="2654"/>
                </a:lnTo>
                <a:lnTo>
                  <a:pt x="1137" y="2620"/>
                </a:lnTo>
                <a:lnTo>
                  <a:pt x="1111" y="2589"/>
                </a:lnTo>
                <a:lnTo>
                  <a:pt x="1081" y="2563"/>
                </a:lnTo>
                <a:lnTo>
                  <a:pt x="1046" y="2539"/>
                </a:lnTo>
                <a:lnTo>
                  <a:pt x="1008" y="2518"/>
                </a:lnTo>
                <a:lnTo>
                  <a:pt x="967" y="2500"/>
                </a:lnTo>
                <a:lnTo>
                  <a:pt x="924" y="2487"/>
                </a:lnTo>
                <a:lnTo>
                  <a:pt x="879" y="2477"/>
                </a:lnTo>
                <a:lnTo>
                  <a:pt x="831" y="2472"/>
                </a:lnTo>
                <a:lnTo>
                  <a:pt x="782" y="2470"/>
                </a:lnTo>
                <a:close/>
                <a:moveTo>
                  <a:pt x="2839" y="2148"/>
                </a:moveTo>
                <a:lnTo>
                  <a:pt x="2788" y="2150"/>
                </a:lnTo>
                <a:lnTo>
                  <a:pt x="2737" y="2156"/>
                </a:lnTo>
                <a:lnTo>
                  <a:pt x="2685" y="2167"/>
                </a:lnTo>
                <a:lnTo>
                  <a:pt x="2633" y="2181"/>
                </a:lnTo>
                <a:lnTo>
                  <a:pt x="2578" y="2202"/>
                </a:lnTo>
                <a:lnTo>
                  <a:pt x="2529" y="2226"/>
                </a:lnTo>
                <a:lnTo>
                  <a:pt x="2482" y="2253"/>
                </a:lnTo>
                <a:lnTo>
                  <a:pt x="2439" y="2284"/>
                </a:lnTo>
                <a:lnTo>
                  <a:pt x="2401" y="2318"/>
                </a:lnTo>
                <a:lnTo>
                  <a:pt x="2367" y="2353"/>
                </a:lnTo>
                <a:lnTo>
                  <a:pt x="2338" y="2392"/>
                </a:lnTo>
                <a:lnTo>
                  <a:pt x="2314" y="2430"/>
                </a:lnTo>
                <a:lnTo>
                  <a:pt x="2296" y="2471"/>
                </a:lnTo>
                <a:lnTo>
                  <a:pt x="2282" y="2512"/>
                </a:lnTo>
                <a:lnTo>
                  <a:pt x="2276" y="2554"/>
                </a:lnTo>
                <a:lnTo>
                  <a:pt x="2274" y="2596"/>
                </a:lnTo>
                <a:lnTo>
                  <a:pt x="2280" y="2638"/>
                </a:lnTo>
                <a:lnTo>
                  <a:pt x="2291" y="2679"/>
                </a:lnTo>
                <a:lnTo>
                  <a:pt x="2309" y="2716"/>
                </a:lnTo>
                <a:lnTo>
                  <a:pt x="2330" y="2749"/>
                </a:lnTo>
                <a:lnTo>
                  <a:pt x="2357" y="2779"/>
                </a:lnTo>
                <a:lnTo>
                  <a:pt x="2387" y="2806"/>
                </a:lnTo>
                <a:lnTo>
                  <a:pt x="2421" y="2830"/>
                </a:lnTo>
                <a:lnTo>
                  <a:pt x="2459" y="2851"/>
                </a:lnTo>
                <a:lnTo>
                  <a:pt x="2500" y="2868"/>
                </a:lnTo>
                <a:lnTo>
                  <a:pt x="2543" y="2881"/>
                </a:lnTo>
                <a:lnTo>
                  <a:pt x="2588" y="2891"/>
                </a:lnTo>
                <a:lnTo>
                  <a:pt x="2636" y="2897"/>
                </a:lnTo>
                <a:lnTo>
                  <a:pt x="2685" y="2899"/>
                </a:lnTo>
                <a:lnTo>
                  <a:pt x="2736" y="2897"/>
                </a:lnTo>
                <a:lnTo>
                  <a:pt x="2787" y="2891"/>
                </a:lnTo>
                <a:lnTo>
                  <a:pt x="2839" y="2880"/>
                </a:lnTo>
                <a:lnTo>
                  <a:pt x="2891" y="2866"/>
                </a:lnTo>
                <a:lnTo>
                  <a:pt x="2946" y="2845"/>
                </a:lnTo>
                <a:lnTo>
                  <a:pt x="2996" y="2821"/>
                </a:lnTo>
                <a:lnTo>
                  <a:pt x="3042" y="2794"/>
                </a:lnTo>
                <a:lnTo>
                  <a:pt x="3086" y="2763"/>
                </a:lnTo>
                <a:lnTo>
                  <a:pt x="3124" y="2729"/>
                </a:lnTo>
                <a:lnTo>
                  <a:pt x="3158" y="2693"/>
                </a:lnTo>
                <a:lnTo>
                  <a:pt x="3186" y="2655"/>
                </a:lnTo>
                <a:lnTo>
                  <a:pt x="3211" y="2616"/>
                </a:lnTo>
                <a:lnTo>
                  <a:pt x="3229" y="2575"/>
                </a:lnTo>
                <a:lnTo>
                  <a:pt x="3242" y="2534"/>
                </a:lnTo>
                <a:lnTo>
                  <a:pt x="3250" y="2493"/>
                </a:lnTo>
                <a:lnTo>
                  <a:pt x="3250" y="2451"/>
                </a:lnTo>
                <a:lnTo>
                  <a:pt x="3245" y="2409"/>
                </a:lnTo>
                <a:lnTo>
                  <a:pt x="3233" y="2367"/>
                </a:lnTo>
                <a:lnTo>
                  <a:pt x="3216" y="2331"/>
                </a:lnTo>
                <a:lnTo>
                  <a:pt x="3194" y="2298"/>
                </a:lnTo>
                <a:lnTo>
                  <a:pt x="3169" y="2268"/>
                </a:lnTo>
                <a:lnTo>
                  <a:pt x="3138" y="2240"/>
                </a:lnTo>
                <a:lnTo>
                  <a:pt x="3103" y="2216"/>
                </a:lnTo>
                <a:lnTo>
                  <a:pt x="3066" y="2196"/>
                </a:lnTo>
                <a:lnTo>
                  <a:pt x="3026" y="2179"/>
                </a:lnTo>
                <a:lnTo>
                  <a:pt x="2981" y="2165"/>
                </a:lnTo>
                <a:lnTo>
                  <a:pt x="2936" y="2156"/>
                </a:lnTo>
                <a:lnTo>
                  <a:pt x="2888" y="2149"/>
                </a:lnTo>
                <a:lnTo>
                  <a:pt x="2839" y="2148"/>
                </a:lnTo>
                <a:close/>
                <a:moveTo>
                  <a:pt x="3251" y="215"/>
                </a:moveTo>
                <a:lnTo>
                  <a:pt x="1406" y="537"/>
                </a:lnTo>
                <a:lnTo>
                  <a:pt x="1406" y="859"/>
                </a:lnTo>
                <a:lnTo>
                  <a:pt x="3251" y="537"/>
                </a:lnTo>
                <a:lnTo>
                  <a:pt x="3251" y="215"/>
                </a:lnTo>
                <a:close/>
                <a:moveTo>
                  <a:pt x="3254" y="0"/>
                </a:moveTo>
                <a:lnTo>
                  <a:pt x="3285" y="2"/>
                </a:lnTo>
                <a:lnTo>
                  <a:pt x="3314" y="9"/>
                </a:lnTo>
                <a:lnTo>
                  <a:pt x="3343" y="18"/>
                </a:lnTo>
                <a:lnTo>
                  <a:pt x="3370" y="33"/>
                </a:lnTo>
                <a:lnTo>
                  <a:pt x="3394" y="50"/>
                </a:lnTo>
                <a:lnTo>
                  <a:pt x="3417" y="72"/>
                </a:lnTo>
                <a:lnTo>
                  <a:pt x="3436" y="96"/>
                </a:lnTo>
                <a:lnTo>
                  <a:pt x="3452" y="124"/>
                </a:lnTo>
                <a:lnTo>
                  <a:pt x="3463" y="152"/>
                </a:lnTo>
                <a:lnTo>
                  <a:pt x="3469" y="183"/>
                </a:lnTo>
                <a:lnTo>
                  <a:pt x="3472" y="215"/>
                </a:lnTo>
                <a:lnTo>
                  <a:pt x="3472" y="2470"/>
                </a:lnTo>
                <a:lnTo>
                  <a:pt x="3469" y="2470"/>
                </a:lnTo>
                <a:lnTo>
                  <a:pt x="3466" y="2527"/>
                </a:lnTo>
                <a:lnTo>
                  <a:pt x="3456" y="2584"/>
                </a:lnTo>
                <a:lnTo>
                  <a:pt x="3441" y="2640"/>
                </a:lnTo>
                <a:lnTo>
                  <a:pt x="3417" y="2695"/>
                </a:lnTo>
                <a:lnTo>
                  <a:pt x="3387" y="2751"/>
                </a:lnTo>
                <a:lnTo>
                  <a:pt x="3351" y="2803"/>
                </a:lnTo>
                <a:lnTo>
                  <a:pt x="3310" y="2853"/>
                </a:lnTo>
                <a:lnTo>
                  <a:pt x="3262" y="2899"/>
                </a:lnTo>
                <a:lnTo>
                  <a:pt x="3211" y="2941"/>
                </a:lnTo>
                <a:lnTo>
                  <a:pt x="3155" y="2980"/>
                </a:lnTo>
                <a:lnTo>
                  <a:pt x="3095" y="3014"/>
                </a:lnTo>
                <a:lnTo>
                  <a:pt x="3031" y="3044"/>
                </a:lnTo>
                <a:lnTo>
                  <a:pt x="2965" y="3069"/>
                </a:lnTo>
                <a:lnTo>
                  <a:pt x="2897" y="3089"/>
                </a:lnTo>
                <a:lnTo>
                  <a:pt x="2828" y="3102"/>
                </a:lnTo>
                <a:lnTo>
                  <a:pt x="2759" y="3111"/>
                </a:lnTo>
                <a:lnTo>
                  <a:pt x="2691" y="3113"/>
                </a:lnTo>
                <a:lnTo>
                  <a:pt x="2626" y="3111"/>
                </a:lnTo>
                <a:lnTo>
                  <a:pt x="2564" y="3103"/>
                </a:lnTo>
                <a:lnTo>
                  <a:pt x="2504" y="3092"/>
                </a:lnTo>
                <a:lnTo>
                  <a:pt x="2448" y="3076"/>
                </a:lnTo>
                <a:lnTo>
                  <a:pt x="2393" y="3055"/>
                </a:lnTo>
                <a:lnTo>
                  <a:pt x="2342" y="3030"/>
                </a:lnTo>
                <a:lnTo>
                  <a:pt x="2293" y="3001"/>
                </a:lnTo>
                <a:lnTo>
                  <a:pt x="2249" y="2968"/>
                </a:lnTo>
                <a:lnTo>
                  <a:pt x="2209" y="2932"/>
                </a:lnTo>
                <a:lnTo>
                  <a:pt x="2172" y="2891"/>
                </a:lnTo>
                <a:lnTo>
                  <a:pt x="2141" y="2848"/>
                </a:lnTo>
                <a:lnTo>
                  <a:pt x="2115" y="2802"/>
                </a:lnTo>
                <a:lnTo>
                  <a:pt x="2092" y="2753"/>
                </a:lnTo>
                <a:lnTo>
                  <a:pt x="2075" y="2698"/>
                </a:lnTo>
                <a:lnTo>
                  <a:pt x="2065" y="2641"/>
                </a:lnTo>
                <a:lnTo>
                  <a:pt x="2061" y="2583"/>
                </a:lnTo>
                <a:lnTo>
                  <a:pt x="2065" y="2525"/>
                </a:lnTo>
                <a:lnTo>
                  <a:pt x="2075" y="2466"/>
                </a:lnTo>
                <a:lnTo>
                  <a:pt x="2092" y="2408"/>
                </a:lnTo>
                <a:lnTo>
                  <a:pt x="2116" y="2351"/>
                </a:lnTo>
                <a:lnTo>
                  <a:pt x="2146" y="2296"/>
                </a:lnTo>
                <a:lnTo>
                  <a:pt x="2182" y="2243"/>
                </a:lnTo>
                <a:lnTo>
                  <a:pt x="2225" y="2194"/>
                </a:lnTo>
                <a:lnTo>
                  <a:pt x="2271" y="2148"/>
                </a:lnTo>
                <a:lnTo>
                  <a:pt x="2322" y="2105"/>
                </a:lnTo>
                <a:lnTo>
                  <a:pt x="2378" y="2067"/>
                </a:lnTo>
                <a:lnTo>
                  <a:pt x="2438" y="2033"/>
                </a:lnTo>
                <a:lnTo>
                  <a:pt x="2502" y="2003"/>
                </a:lnTo>
                <a:lnTo>
                  <a:pt x="2568" y="1978"/>
                </a:lnTo>
                <a:lnTo>
                  <a:pt x="2636" y="1958"/>
                </a:lnTo>
                <a:lnTo>
                  <a:pt x="2705" y="1944"/>
                </a:lnTo>
                <a:lnTo>
                  <a:pt x="2774" y="1935"/>
                </a:lnTo>
                <a:lnTo>
                  <a:pt x="2844" y="1933"/>
                </a:lnTo>
                <a:lnTo>
                  <a:pt x="2910" y="1935"/>
                </a:lnTo>
                <a:lnTo>
                  <a:pt x="2975" y="1944"/>
                </a:lnTo>
                <a:lnTo>
                  <a:pt x="3037" y="1957"/>
                </a:lnTo>
                <a:lnTo>
                  <a:pt x="3097" y="1975"/>
                </a:lnTo>
                <a:lnTo>
                  <a:pt x="3153" y="1999"/>
                </a:lnTo>
                <a:lnTo>
                  <a:pt x="3205" y="2026"/>
                </a:lnTo>
                <a:lnTo>
                  <a:pt x="3254" y="2058"/>
                </a:lnTo>
                <a:lnTo>
                  <a:pt x="3254" y="754"/>
                </a:lnTo>
                <a:lnTo>
                  <a:pt x="1448" y="1071"/>
                </a:lnTo>
                <a:lnTo>
                  <a:pt x="1410" y="1074"/>
                </a:lnTo>
                <a:lnTo>
                  <a:pt x="1410" y="2791"/>
                </a:lnTo>
                <a:lnTo>
                  <a:pt x="1408" y="2791"/>
                </a:lnTo>
                <a:lnTo>
                  <a:pt x="1405" y="2848"/>
                </a:lnTo>
                <a:lnTo>
                  <a:pt x="1395" y="2906"/>
                </a:lnTo>
                <a:lnTo>
                  <a:pt x="1379" y="2962"/>
                </a:lnTo>
                <a:lnTo>
                  <a:pt x="1356" y="3018"/>
                </a:lnTo>
                <a:lnTo>
                  <a:pt x="1326" y="3073"/>
                </a:lnTo>
                <a:lnTo>
                  <a:pt x="1289" y="3125"/>
                </a:lnTo>
                <a:lnTo>
                  <a:pt x="1248" y="3175"/>
                </a:lnTo>
                <a:lnTo>
                  <a:pt x="1202" y="3221"/>
                </a:lnTo>
                <a:lnTo>
                  <a:pt x="1149" y="3264"/>
                </a:lnTo>
                <a:lnTo>
                  <a:pt x="1094" y="3302"/>
                </a:lnTo>
                <a:lnTo>
                  <a:pt x="1034" y="3336"/>
                </a:lnTo>
                <a:lnTo>
                  <a:pt x="970" y="3366"/>
                </a:lnTo>
                <a:lnTo>
                  <a:pt x="903" y="3391"/>
                </a:lnTo>
                <a:lnTo>
                  <a:pt x="835" y="3411"/>
                </a:lnTo>
                <a:lnTo>
                  <a:pt x="767" y="3425"/>
                </a:lnTo>
                <a:lnTo>
                  <a:pt x="698" y="3433"/>
                </a:lnTo>
                <a:lnTo>
                  <a:pt x="629" y="3436"/>
                </a:lnTo>
                <a:lnTo>
                  <a:pt x="565" y="3434"/>
                </a:lnTo>
                <a:lnTo>
                  <a:pt x="503" y="3426"/>
                </a:lnTo>
                <a:lnTo>
                  <a:pt x="444" y="3414"/>
                </a:lnTo>
                <a:lnTo>
                  <a:pt x="386" y="3398"/>
                </a:lnTo>
                <a:lnTo>
                  <a:pt x="332" y="3377"/>
                </a:lnTo>
                <a:lnTo>
                  <a:pt x="281" y="3351"/>
                </a:lnTo>
                <a:lnTo>
                  <a:pt x="232" y="3323"/>
                </a:lnTo>
                <a:lnTo>
                  <a:pt x="187" y="3290"/>
                </a:lnTo>
                <a:lnTo>
                  <a:pt x="147" y="3254"/>
                </a:lnTo>
                <a:lnTo>
                  <a:pt x="111" y="3214"/>
                </a:lnTo>
                <a:lnTo>
                  <a:pt x="80" y="3171"/>
                </a:lnTo>
                <a:lnTo>
                  <a:pt x="53" y="3125"/>
                </a:lnTo>
                <a:lnTo>
                  <a:pt x="31" y="3076"/>
                </a:lnTo>
                <a:lnTo>
                  <a:pt x="14" y="3020"/>
                </a:lnTo>
                <a:lnTo>
                  <a:pt x="3" y="2963"/>
                </a:lnTo>
                <a:lnTo>
                  <a:pt x="0" y="2905"/>
                </a:lnTo>
                <a:lnTo>
                  <a:pt x="3" y="2846"/>
                </a:lnTo>
                <a:lnTo>
                  <a:pt x="13" y="2788"/>
                </a:lnTo>
                <a:lnTo>
                  <a:pt x="30" y="2731"/>
                </a:lnTo>
                <a:lnTo>
                  <a:pt x="54" y="2674"/>
                </a:lnTo>
                <a:lnTo>
                  <a:pt x="84" y="2618"/>
                </a:lnTo>
                <a:lnTo>
                  <a:pt x="121" y="2566"/>
                </a:lnTo>
                <a:lnTo>
                  <a:pt x="162" y="2516"/>
                </a:lnTo>
                <a:lnTo>
                  <a:pt x="210" y="2470"/>
                </a:lnTo>
                <a:lnTo>
                  <a:pt x="261" y="2428"/>
                </a:lnTo>
                <a:lnTo>
                  <a:pt x="316" y="2389"/>
                </a:lnTo>
                <a:lnTo>
                  <a:pt x="377" y="2354"/>
                </a:lnTo>
                <a:lnTo>
                  <a:pt x="440" y="2325"/>
                </a:lnTo>
                <a:lnTo>
                  <a:pt x="507" y="2299"/>
                </a:lnTo>
                <a:lnTo>
                  <a:pt x="576" y="2280"/>
                </a:lnTo>
                <a:lnTo>
                  <a:pt x="643" y="2266"/>
                </a:lnTo>
                <a:lnTo>
                  <a:pt x="713" y="2258"/>
                </a:lnTo>
                <a:lnTo>
                  <a:pt x="782" y="2254"/>
                </a:lnTo>
                <a:lnTo>
                  <a:pt x="849" y="2258"/>
                </a:lnTo>
                <a:lnTo>
                  <a:pt x="913" y="2265"/>
                </a:lnTo>
                <a:lnTo>
                  <a:pt x="975" y="2280"/>
                </a:lnTo>
                <a:lnTo>
                  <a:pt x="1035" y="2297"/>
                </a:lnTo>
                <a:lnTo>
                  <a:pt x="1092" y="2320"/>
                </a:lnTo>
                <a:lnTo>
                  <a:pt x="1144" y="2349"/>
                </a:lnTo>
                <a:lnTo>
                  <a:pt x="1194" y="2380"/>
                </a:lnTo>
                <a:lnTo>
                  <a:pt x="1194" y="537"/>
                </a:lnTo>
                <a:lnTo>
                  <a:pt x="1196" y="503"/>
                </a:lnTo>
                <a:lnTo>
                  <a:pt x="1204" y="470"/>
                </a:lnTo>
                <a:lnTo>
                  <a:pt x="1217" y="439"/>
                </a:lnTo>
                <a:lnTo>
                  <a:pt x="1234" y="412"/>
                </a:lnTo>
                <a:lnTo>
                  <a:pt x="1255" y="386"/>
                </a:lnTo>
                <a:lnTo>
                  <a:pt x="1280" y="364"/>
                </a:lnTo>
                <a:lnTo>
                  <a:pt x="1308" y="347"/>
                </a:lnTo>
                <a:lnTo>
                  <a:pt x="1339" y="334"/>
                </a:lnTo>
                <a:lnTo>
                  <a:pt x="1372" y="325"/>
                </a:lnTo>
                <a:lnTo>
                  <a:pt x="3218" y="3"/>
                </a:lnTo>
                <a:lnTo>
                  <a:pt x="325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reeform 156">
            <a:extLst>
              <a:ext uri="{FF2B5EF4-FFF2-40B4-BE49-F238E27FC236}">
                <a16:creationId xmlns:a16="http://schemas.microsoft.com/office/drawing/2014/main" id="{B263EF1C-23E1-4FCE-B200-4D6DC5DFE8B6}"/>
              </a:ext>
            </a:extLst>
          </p:cNvPr>
          <p:cNvSpPr>
            <a:spLocks noEditPoints="1"/>
          </p:cNvSpPr>
          <p:nvPr/>
        </p:nvSpPr>
        <p:spPr bwMode="auto">
          <a:xfrm>
            <a:off x="8596669" y="2684911"/>
            <a:ext cx="1143578" cy="744089"/>
          </a:xfrm>
          <a:custGeom>
            <a:avLst/>
            <a:gdLst>
              <a:gd name="T0" fmla="*/ 258 w 4061"/>
              <a:gd name="T1" fmla="*/ 2179 h 2642"/>
              <a:gd name="T2" fmla="*/ 303 w 4061"/>
              <a:gd name="T3" fmla="*/ 2286 h 2642"/>
              <a:gd name="T4" fmla="*/ 391 w 4061"/>
              <a:gd name="T5" fmla="*/ 2362 h 2642"/>
              <a:gd name="T6" fmla="*/ 508 w 4061"/>
              <a:gd name="T7" fmla="*/ 2389 h 2642"/>
              <a:gd name="T8" fmla="*/ 3634 w 4061"/>
              <a:gd name="T9" fmla="*/ 2377 h 2642"/>
              <a:gd name="T10" fmla="*/ 3734 w 4061"/>
              <a:gd name="T11" fmla="*/ 2316 h 2642"/>
              <a:gd name="T12" fmla="*/ 3795 w 4061"/>
              <a:gd name="T13" fmla="*/ 2218 h 2642"/>
              <a:gd name="T14" fmla="*/ 2814 w 4061"/>
              <a:gd name="T15" fmla="*/ 1398 h 2642"/>
              <a:gd name="T16" fmla="*/ 2173 w 4061"/>
              <a:gd name="T17" fmla="*/ 1859 h 2642"/>
              <a:gd name="T18" fmla="*/ 2031 w 4061"/>
              <a:gd name="T19" fmla="*/ 1886 h 2642"/>
              <a:gd name="T20" fmla="*/ 1889 w 4061"/>
              <a:gd name="T21" fmla="*/ 1859 h 2642"/>
              <a:gd name="T22" fmla="*/ 1249 w 4061"/>
              <a:gd name="T23" fmla="*/ 1398 h 2642"/>
              <a:gd name="T24" fmla="*/ 3808 w 4061"/>
              <a:gd name="T25" fmla="*/ 1982 h 2642"/>
              <a:gd name="T26" fmla="*/ 254 w 4061"/>
              <a:gd name="T27" fmla="*/ 1982 h 2642"/>
              <a:gd name="T28" fmla="*/ 508 w 4061"/>
              <a:gd name="T29" fmla="*/ 251 h 2642"/>
              <a:gd name="T30" fmla="*/ 391 w 4061"/>
              <a:gd name="T31" fmla="*/ 280 h 2642"/>
              <a:gd name="T32" fmla="*/ 303 w 4061"/>
              <a:gd name="T33" fmla="*/ 354 h 2642"/>
              <a:gd name="T34" fmla="*/ 258 w 4061"/>
              <a:gd name="T35" fmla="*/ 462 h 2642"/>
              <a:gd name="T36" fmla="*/ 1354 w 4061"/>
              <a:gd name="T37" fmla="*/ 1320 h 2642"/>
              <a:gd name="T38" fmla="*/ 1951 w 4061"/>
              <a:gd name="T39" fmla="*/ 1749 h 2642"/>
              <a:gd name="T40" fmla="*/ 2071 w 4061"/>
              <a:gd name="T41" fmla="*/ 1758 h 2642"/>
              <a:gd name="T42" fmla="*/ 2183 w 4061"/>
              <a:gd name="T43" fmla="*/ 1710 h 2642"/>
              <a:gd name="T44" fmla="*/ 3795 w 4061"/>
              <a:gd name="T45" fmla="*/ 424 h 2642"/>
              <a:gd name="T46" fmla="*/ 3734 w 4061"/>
              <a:gd name="T47" fmla="*/ 326 h 2642"/>
              <a:gd name="T48" fmla="*/ 3634 w 4061"/>
              <a:gd name="T49" fmla="*/ 265 h 2642"/>
              <a:gd name="T50" fmla="*/ 508 w 4061"/>
              <a:gd name="T51" fmla="*/ 251 h 2642"/>
              <a:gd name="T52" fmla="*/ 3618 w 4061"/>
              <a:gd name="T53" fmla="*/ 4 h 2642"/>
              <a:gd name="T54" fmla="*/ 3793 w 4061"/>
              <a:gd name="T55" fmla="*/ 59 h 2642"/>
              <a:gd name="T56" fmla="*/ 3934 w 4061"/>
              <a:gd name="T57" fmla="*/ 170 h 2642"/>
              <a:gd name="T58" fmla="*/ 4028 w 4061"/>
              <a:gd name="T59" fmla="*/ 321 h 2642"/>
              <a:gd name="T60" fmla="*/ 4061 w 4061"/>
              <a:gd name="T61" fmla="*/ 503 h 2642"/>
              <a:gd name="T62" fmla="*/ 4046 w 4061"/>
              <a:gd name="T63" fmla="*/ 2262 h 2642"/>
              <a:gd name="T64" fmla="*/ 3971 w 4061"/>
              <a:gd name="T65" fmla="*/ 2425 h 2642"/>
              <a:gd name="T66" fmla="*/ 3844 w 4061"/>
              <a:gd name="T67" fmla="*/ 2552 h 2642"/>
              <a:gd name="T68" fmla="*/ 3679 w 4061"/>
              <a:gd name="T69" fmla="*/ 2626 h 2642"/>
              <a:gd name="T70" fmla="*/ 508 w 4061"/>
              <a:gd name="T71" fmla="*/ 2642 h 2642"/>
              <a:gd name="T72" fmla="*/ 324 w 4061"/>
              <a:gd name="T73" fmla="*/ 2607 h 2642"/>
              <a:gd name="T74" fmla="*/ 170 w 4061"/>
              <a:gd name="T75" fmla="*/ 2514 h 2642"/>
              <a:gd name="T76" fmla="*/ 60 w 4061"/>
              <a:gd name="T77" fmla="*/ 2374 h 2642"/>
              <a:gd name="T78" fmla="*/ 4 w 4061"/>
              <a:gd name="T79" fmla="*/ 2201 h 2642"/>
              <a:gd name="T80" fmla="*/ 4 w 4061"/>
              <a:gd name="T81" fmla="*/ 440 h 2642"/>
              <a:gd name="T82" fmla="*/ 60 w 4061"/>
              <a:gd name="T83" fmla="*/ 266 h 2642"/>
              <a:gd name="T84" fmla="*/ 170 w 4061"/>
              <a:gd name="T85" fmla="*/ 128 h 2642"/>
              <a:gd name="T86" fmla="*/ 324 w 4061"/>
              <a:gd name="T87" fmla="*/ 33 h 2642"/>
              <a:gd name="T88" fmla="*/ 508 w 4061"/>
              <a:gd name="T89" fmla="*/ 0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61" h="2642">
                <a:moveTo>
                  <a:pt x="1249" y="1398"/>
                </a:moveTo>
                <a:lnTo>
                  <a:pt x="254" y="2138"/>
                </a:lnTo>
                <a:lnTo>
                  <a:pt x="258" y="2179"/>
                </a:lnTo>
                <a:lnTo>
                  <a:pt x="268" y="2218"/>
                </a:lnTo>
                <a:lnTo>
                  <a:pt x="283" y="2254"/>
                </a:lnTo>
                <a:lnTo>
                  <a:pt x="303" y="2286"/>
                </a:lnTo>
                <a:lnTo>
                  <a:pt x="329" y="2316"/>
                </a:lnTo>
                <a:lnTo>
                  <a:pt x="358" y="2341"/>
                </a:lnTo>
                <a:lnTo>
                  <a:pt x="391" y="2362"/>
                </a:lnTo>
                <a:lnTo>
                  <a:pt x="428" y="2377"/>
                </a:lnTo>
                <a:lnTo>
                  <a:pt x="466" y="2387"/>
                </a:lnTo>
                <a:lnTo>
                  <a:pt x="508" y="2389"/>
                </a:lnTo>
                <a:lnTo>
                  <a:pt x="3554" y="2389"/>
                </a:lnTo>
                <a:lnTo>
                  <a:pt x="3595" y="2387"/>
                </a:lnTo>
                <a:lnTo>
                  <a:pt x="3634" y="2377"/>
                </a:lnTo>
                <a:lnTo>
                  <a:pt x="3670" y="2362"/>
                </a:lnTo>
                <a:lnTo>
                  <a:pt x="3704" y="2341"/>
                </a:lnTo>
                <a:lnTo>
                  <a:pt x="3734" y="2316"/>
                </a:lnTo>
                <a:lnTo>
                  <a:pt x="3759" y="2286"/>
                </a:lnTo>
                <a:lnTo>
                  <a:pt x="3779" y="2254"/>
                </a:lnTo>
                <a:lnTo>
                  <a:pt x="3795" y="2218"/>
                </a:lnTo>
                <a:lnTo>
                  <a:pt x="3804" y="2179"/>
                </a:lnTo>
                <a:lnTo>
                  <a:pt x="3808" y="2138"/>
                </a:lnTo>
                <a:lnTo>
                  <a:pt x="2814" y="1398"/>
                </a:lnTo>
                <a:lnTo>
                  <a:pt x="2259" y="1812"/>
                </a:lnTo>
                <a:lnTo>
                  <a:pt x="2218" y="1838"/>
                </a:lnTo>
                <a:lnTo>
                  <a:pt x="2173" y="1859"/>
                </a:lnTo>
                <a:lnTo>
                  <a:pt x="2126" y="1874"/>
                </a:lnTo>
                <a:lnTo>
                  <a:pt x="2079" y="1884"/>
                </a:lnTo>
                <a:lnTo>
                  <a:pt x="2031" y="1886"/>
                </a:lnTo>
                <a:lnTo>
                  <a:pt x="1983" y="1884"/>
                </a:lnTo>
                <a:lnTo>
                  <a:pt x="1935" y="1874"/>
                </a:lnTo>
                <a:lnTo>
                  <a:pt x="1889" y="1859"/>
                </a:lnTo>
                <a:lnTo>
                  <a:pt x="1844" y="1838"/>
                </a:lnTo>
                <a:lnTo>
                  <a:pt x="1803" y="1812"/>
                </a:lnTo>
                <a:lnTo>
                  <a:pt x="1249" y="1398"/>
                </a:lnTo>
                <a:close/>
                <a:moveTo>
                  <a:pt x="3808" y="660"/>
                </a:moveTo>
                <a:lnTo>
                  <a:pt x="2919" y="1320"/>
                </a:lnTo>
                <a:lnTo>
                  <a:pt x="3808" y="1982"/>
                </a:lnTo>
                <a:lnTo>
                  <a:pt x="3808" y="660"/>
                </a:lnTo>
                <a:close/>
                <a:moveTo>
                  <a:pt x="254" y="660"/>
                </a:moveTo>
                <a:lnTo>
                  <a:pt x="254" y="1982"/>
                </a:lnTo>
                <a:lnTo>
                  <a:pt x="1143" y="1320"/>
                </a:lnTo>
                <a:lnTo>
                  <a:pt x="254" y="660"/>
                </a:lnTo>
                <a:close/>
                <a:moveTo>
                  <a:pt x="508" y="251"/>
                </a:moveTo>
                <a:lnTo>
                  <a:pt x="466" y="255"/>
                </a:lnTo>
                <a:lnTo>
                  <a:pt x="428" y="265"/>
                </a:lnTo>
                <a:lnTo>
                  <a:pt x="391" y="280"/>
                </a:lnTo>
                <a:lnTo>
                  <a:pt x="358" y="300"/>
                </a:lnTo>
                <a:lnTo>
                  <a:pt x="329" y="326"/>
                </a:lnTo>
                <a:lnTo>
                  <a:pt x="303" y="354"/>
                </a:lnTo>
                <a:lnTo>
                  <a:pt x="283" y="388"/>
                </a:lnTo>
                <a:lnTo>
                  <a:pt x="268" y="424"/>
                </a:lnTo>
                <a:lnTo>
                  <a:pt x="258" y="462"/>
                </a:lnTo>
                <a:lnTo>
                  <a:pt x="254" y="503"/>
                </a:lnTo>
                <a:lnTo>
                  <a:pt x="1249" y="1242"/>
                </a:lnTo>
                <a:lnTo>
                  <a:pt x="1354" y="1320"/>
                </a:lnTo>
                <a:lnTo>
                  <a:pt x="1879" y="1710"/>
                </a:lnTo>
                <a:lnTo>
                  <a:pt x="1914" y="1733"/>
                </a:lnTo>
                <a:lnTo>
                  <a:pt x="1951" y="1749"/>
                </a:lnTo>
                <a:lnTo>
                  <a:pt x="1990" y="1758"/>
                </a:lnTo>
                <a:lnTo>
                  <a:pt x="2031" y="1761"/>
                </a:lnTo>
                <a:lnTo>
                  <a:pt x="2071" y="1758"/>
                </a:lnTo>
                <a:lnTo>
                  <a:pt x="2111" y="1749"/>
                </a:lnTo>
                <a:lnTo>
                  <a:pt x="2149" y="1733"/>
                </a:lnTo>
                <a:lnTo>
                  <a:pt x="2183" y="1710"/>
                </a:lnTo>
                <a:lnTo>
                  <a:pt x="3808" y="503"/>
                </a:lnTo>
                <a:lnTo>
                  <a:pt x="3804" y="462"/>
                </a:lnTo>
                <a:lnTo>
                  <a:pt x="3795" y="424"/>
                </a:lnTo>
                <a:lnTo>
                  <a:pt x="3779" y="388"/>
                </a:lnTo>
                <a:lnTo>
                  <a:pt x="3759" y="354"/>
                </a:lnTo>
                <a:lnTo>
                  <a:pt x="3734" y="326"/>
                </a:lnTo>
                <a:lnTo>
                  <a:pt x="3704" y="300"/>
                </a:lnTo>
                <a:lnTo>
                  <a:pt x="3670" y="280"/>
                </a:lnTo>
                <a:lnTo>
                  <a:pt x="3634" y="265"/>
                </a:lnTo>
                <a:lnTo>
                  <a:pt x="3595" y="255"/>
                </a:lnTo>
                <a:lnTo>
                  <a:pt x="3554" y="251"/>
                </a:lnTo>
                <a:lnTo>
                  <a:pt x="508" y="251"/>
                </a:lnTo>
                <a:close/>
                <a:moveTo>
                  <a:pt x="508" y="0"/>
                </a:moveTo>
                <a:lnTo>
                  <a:pt x="3554" y="0"/>
                </a:lnTo>
                <a:lnTo>
                  <a:pt x="3618" y="4"/>
                </a:lnTo>
                <a:lnTo>
                  <a:pt x="3679" y="15"/>
                </a:lnTo>
                <a:lnTo>
                  <a:pt x="3738" y="33"/>
                </a:lnTo>
                <a:lnTo>
                  <a:pt x="3793" y="59"/>
                </a:lnTo>
                <a:lnTo>
                  <a:pt x="3844" y="90"/>
                </a:lnTo>
                <a:lnTo>
                  <a:pt x="3891" y="128"/>
                </a:lnTo>
                <a:lnTo>
                  <a:pt x="3934" y="170"/>
                </a:lnTo>
                <a:lnTo>
                  <a:pt x="3971" y="215"/>
                </a:lnTo>
                <a:lnTo>
                  <a:pt x="4003" y="266"/>
                </a:lnTo>
                <a:lnTo>
                  <a:pt x="4028" y="321"/>
                </a:lnTo>
                <a:lnTo>
                  <a:pt x="4046" y="379"/>
                </a:lnTo>
                <a:lnTo>
                  <a:pt x="4058" y="440"/>
                </a:lnTo>
                <a:lnTo>
                  <a:pt x="4061" y="503"/>
                </a:lnTo>
                <a:lnTo>
                  <a:pt x="4061" y="2138"/>
                </a:lnTo>
                <a:lnTo>
                  <a:pt x="4058" y="2201"/>
                </a:lnTo>
                <a:lnTo>
                  <a:pt x="4046" y="2262"/>
                </a:lnTo>
                <a:lnTo>
                  <a:pt x="4028" y="2320"/>
                </a:lnTo>
                <a:lnTo>
                  <a:pt x="4003" y="2374"/>
                </a:lnTo>
                <a:lnTo>
                  <a:pt x="3971" y="2425"/>
                </a:lnTo>
                <a:lnTo>
                  <a:pt x="3934" y="2472"/>
                </a:lnTo>
                <a:lnTo>
                  <a:pt x="3891" y="2514"/>
                </a:lnTo>
                <a:lnTo>
                  <a:pt x="3844" y="2552"/>
                </a:lnTo>
                <a:lnTo>
                  <a:pt x="3793" y="2582"/>
                </a:lnTo>
                <a:lnTo>
                  <a:pt x="3738" y="2607"/>
                </a:lnTo>
                <a:lnTo>
                  <a:pt x="3679" y="2626"/>
                </a:lnTo>
                <a:lnTo>
                  <a:pt x="3618" y="2637"/>
                </a:lnTo>
                <a:lnTo>
                  <a:pt x="3554" y="2642"/>
                </a:lnTo>
                <a:lnTo>
                  <a:pt x="508" y="2642"/>
                </a:lnTo>
                <a:lnTo>
                  <a:pt x="444" y="2637"/>
                </a:lnTo>
                <a:lnTo>
                  <a:pt x="383" y="2626"/>
                </a:lnTo>
                <a:lnTo>
                  <a:pt x="324" y="2607"/>
                </a:lnTo>
                <a:lnTo>
                  <a:pt x="269" y="2582"/>
                </a:lnTo>
                <a:lnTo>
                  <a:pt x="218" y="2552"/>
                </a:lnTo>
                <a:lnTo>
                  <a:pt x="170" y="2514"/>
                </a:lnTo>
                <a:lnTo>
                  <a:pt x="129" y="2472"/>
                </a:lnTo>
                <a:lnTo>
                  <a:pt x="91" y="2425"/>
                </a:lnTo>
                <a:lnTo>
                  <a:pt x="60" y="2374"/>
                </a:lnTo>
                <a:lnTo>
                  <a:pt x="34" y="2320"/>
                </a:lnTo>
                <a:lnTo>
                  <a:pt x="15" y="2262"/>
                </a:lnTo>
                <a:lnTo>
                  <a:pt x="4" y="2201"/>
                </a:lnTo>
                <a:lnTo>
                  <a:pt x="0" y="2138"/>
                </a:lnTo>
                <a:lnTo>
                  <a:pt x="0" y="503"/>
                </a:lnTo>
                <a:lnTo>
                  <a:pt x="4" y="440"/>
                </a:lnTo>
                <a:lnTo>
                  <a:pt x="15" y="379"/>
                </a:lnTo>
                <a:lnTo>
                  <a:pt x="34" y="321"/>
                </a:lnTo>
                <a:lnTo>
                  <a:pt x="60" y="266"/>
                </a:lnTo>
                <a:lnTo>
                  <a:pt x="91" y="215"/>
                </a:lnTo>
                <a:lnTo>
                  <a:pt x="129" y="170"/>
                </a:lnTo>
                <a:lnTo>
                  <a:pt x="170" y="128"/>
                </a:lnTo>
                <a:lnTo>
                  <a:pt x="218" y="90"/>
                </a:lnTo>
                <a:lnTo>
                  <a:pt x="269" y="59"/>
                </a:lnTo>
                <a:lnTo>
                  <a:pt x="324" y="33"/>
                </a:lnTo>
                <a:lnTo>
                  <a:pt x="383" y="15"/>
                </a:lnTo>
                <a:lnTo>
                  <a:pt x="444" y="4"/>
                </a:lnTo>
                <a:lnTo>
                  <a:pt x="508" y="0"/>
                </a:lnTo>
                <a:close/>
              </a:path>
            </a:pathLst>
          </a:custGeom>
          <a:solidFill>
            <a:schemeClr val="accent3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161">
            <a:extLst>
              <a:ext uri="{FF2B5EF4-FFF2-40B4-BE49-F238E27FC236}">
                <a16:creationId xmlns:a16="http://schemas.microsoft.com/office/drawing/2014/main" id="{F59AF8AE-7D3D-486A-A57B-E0F89FA5DE83}"/>
              </a:ext>
            </a:extLst>
          </p:cNvPr>
          <p:cNvSpPr>
            <a:spLocks/>
          </p:cNvSpPr>
          <p:nvPr/>
        </p:nvSpPr>
        <p:spPr bwMode="auto">
          <a:xfrm>
            <a:off x="8586287" y="4398994"/>
            <a:ext cx="1063348" cy="944979"/>
          </a:xfrm>
          <a:custGeom>
            <a:avLst/>
            <a:gdLst>
              <a:gd name="T0" fmla="*/ 2511 w 3261"/>
              <a:gd name="T1" fmla="*/ 18 h 3862"/>
              <a:gd name="T2" fmla="*/ 2767 w 3261"/>
              <a:gd name="T3" fmla="*/ 134 h 3862"/>
              <a:gd name="T4" fmla="*/ 2993 w 3261"/>
              <a:gd name="T5" fmla="*/ 350 h 3862"/>
              <a:gd name="T6" fmla="*/ 3158 w 3261"/>
              <a:gd name="T7" fmla="*/ 646 h 3862"/>
              <a:gd name="T8" fmla="*/ 3246 w 3261"/>
              <a:gd name="T9" fmla="*/ 980 h 3862"/>
              <a:gd name="T10" fmla="*/ 3256 w 3261"/>
              <a:gd name="T11" fmla="*/ 1329 h 3862"/>
              <a:gd name="T12" fmla="*/ 3188 w 3261"/>
              <a:gd name="T13" fmla="*/ 1669 h 3862"/>
              <a:gd name="T14" fmla="*/ 3041 w 3261"/>
              <a:gd name="T15" fmla="*/ 1978 h 3862"/>
              <a:gd name="T16" fmla="*/ 1836 w 3261"/>
              <a:gd name="T17" fmla="*/ 3539 h 3862"/>
              <a:gd name="T18" fmla="*/ 1749 w 3261"/>
              <a:gd name="T19" fmla="*/ 3526 h 3862"/>
              <a:gd name="T20" fmla="*/ 1701 w 3261"/>
              <a:gd name="T21" fmla="*/ 3428 h 3862"/>
              <a:gd name="T22" fmla="*/ 1730 w 3261"/>
              <a:gd name="T23" fmla="*/ 3319 h 3862"/>
              <a:gd name="T24" fmla="*/ 2945 w 3261"/>
              <a:gd name="T25" fmla="*/ 1689 h 3862"/>
              <a:gd name="T26" fmla="*/ 3028 w 3261"/>
              <a:gd name="T27" fmla="*/ 1404 h 3862"/>
              <a:gd name="T28" fmla="*/ 3038 w 3261"/>
              <a:gd name="T29" fmla="*/ 1104 h 3862"/>
              <a:gd name="T30" fmla="*/ 2973 w 3261"/>
              <a:gd name="T31" fmla="*/ 813 h 3862"/>
              <a:gd name="T32" fmla="*/ 2834 w 3261"/>
              <a:gd name="T33" fmla="*/ 558 h 3862"/>
              <a:gd name="T34" fmla="*/ 2639 w 3261"/>
              <a:gd name="T35" fmla="*/ 375 h 3862"/>
              <a:gd name="T36" fmla="*/ 2416 w 3261"/>
              <a:gd name="T37" fmla="*/ 291 h 3862"/>
              <a:gd name="T38" fmla="*/ 2186 w 3261"/>
              <a:gd name="T39" fmla="*/ 303 h 3862"/>
              <a:gd name="T40" fmla="*/ 1969 w 3261"/>
              <a:gd name="T41" fmla="*/ 412 h 3862"/>
              <a:gd name="T42" fmla="*/ 353 w 3261"/>
              <a:gd name="T43" fmla="*/ 2459 h 3862"/>
              <a:gd name="T44" fmla="*/ 241 w 3261"/>
              <a:gd name="T45" fmla="*/ 2680 h 3862"/>
              <a:gd name="T46" fmla="*/ 204 w 3261"/>
              <a:gd name="T47" fmla="*/ 2930 h 3862"/>
              <a:gd name="T48" fmla="*/ 241 w 3261"/>
              <a:gd name="T49" fmla="*/ 3181 h 3862"/>
              <a:gd name="T50" fmla="*/ 353 w 3261"/>
              <a:gd name="T51" fmla="*/ 3401 h 3862"/>
              <a:gd name="T52" fmla="*/ 521 w 3261"/>
              <a:gd name="T53" fmla="*/ 3548 h 3862"/>
              <a:gd name="T54" fmla="*/ 713 w 3261"/>
              <a:gd name="T55" fmla="*/ 3597 h 3862"/>
              <a:gd name="T56" fmla="*/ 904 w 3261"/>
              <a:gd name="T57" fmla="*/ 3548 h 3862"/>
              <a:gd name="T58" fmla="*/ 1073 w 3261"/>
              <a:gd name="T59" fmla="*/ 3401 h 3862"/>
              <a:gd name="T60" fmla="*/ 2624 w 3261"/>
              <a:gd name="T61" fmla="*/ 1359 h 3862"/>
              <a:gd name="T62" fmla="*/ 2650 w 3261"/>
              <a:gd name="T63" fmla="*/ 1174 h 3862"/>
              <a:gd name="T64" fmla="*/ 2606 w 3261"/>
              <a:gd name="T65" fmla="*/ 993 h 3862"/>
              <a:gd name="T66" fmla="*/ 2500 w 3261"/>
              <a:gd name="T67" fmla="*/ 854 h 3862"/>
              <a:gd name="T68" fmla="*/ 2362 w 3261"/>
              <a:gd name="T69" fmla="*/ 799 h 3862"/>
              <a:gd name="T70" fmla="*/ 2220 w 3261"/>
              <a:gd name="T71" fmla="*/ 832 h 3862"/>
              <a:gd name="T72" fmla="*/ 1011 w 3261"/>
              <a:gd name="T73" fmla="*/ 2376 h 3862"/>
              <a:gd name="T74" fmla="*/ 926 w 3261"/>
              <a:gd name="T75" fmla="*/ 2415 h 3862"/>
              <a:gd name="T76" fmla="*/ 851 w 3261"/>
              <a:gd name="T77" fmla="*/ 2353 h 3862"/>
              <a:gd name="T78" fmla="*/ 841 w 3261"/>
              <a:gd name="T79" fmla="*/ 2239 h 3862"/>
              <a:gd name="T80" fmla="*/ 2022 w 3261"/>
              <a:gd name="T81" fmla="*/ 681 h 3862"/>
              <a:gd name="T82" fmla="*/ 2199 w 3261"/>
              <a:gd name="T83" fmla="*/ 559 h 3862"/>
              <a:gd name="T84" fmla="*/ 2393 w 3261"/>
              <a:gd name="T85" fmla="*/ 534 h 3862"/>
              <a:gd name="T86" fmla="*/ 2580 w 3261"/>
              <a:gd name="T87" fmla="*/ 607 h 3862"/>
              <a:gd name="T88" fmla="*/ 2739 w 3261"/>
              <a:gd name="T89" fmla="*/ 777 h 3862"/>
              <a:gd name="T90" fmla="*/ 2832 w 3261"/>
              <a:gd name="T91" fmla="*/ 1008 h 3862"/>
              <a:gd name="T92" fmla="*/ 2851 w 3261"/>
              <a:gd name="T93" fmla="*/ 1261 h 3862"/>
              <a:gd name="T94" fmla="*/ 2795 w 3261"/>
              <a:gd name="T95" fmla="*/ 1508 h 3862"/>
              <a:gd name="T96" fmla="*/ 1217 w 3261"/>
              <a:gd name="T97" fmla="*/ 3590 h 3862"/>
              <a:gd name="T98" fmla="*/ 1022 w 3261"/>
              <a:gd name="T99" fmla="*/ 3771 h 3862"/>
              <a:gd name="T100" fmla="*/ 799 w 3261"/>
              <a:gd name="T101" fmla="*/ 3855 h 3862"/>
              <a:gd name="T102" fmla="*/ 569 w 3261"/>
              <a:gd name="T103" fmla="*/ 3844 h 3862"/>
              <a:gd name="T104" fmla="*/ 352 w 3261"/>
              <a:gd name="T105" fmla="*/ 3735 h 3862"/>
              <a:gd name="T106" fmla="*/ 167 w 3261"/>
              <a:gd name="T107" fmla="*/ 3531 h 3862"/>
              <a:gd name="T108" fmla="*/ 47 w 3261"/>
              <a:gd name="T109" fmla="*/ 3264 h 3862"/>
              <a:gd name="T110" fmla="*/ 0 w 3261"/>
              <a:gd name="T111" fmla="*/ 2968 h 3862"/>
              <a:gd name="T112" fmla="*/ 28 w 3261"/>
              <a:gd name="T113" fmla="*/ 2669 h 3862"/>
              <a:gd name="T114" fmla="*/ 129 w 3261"/>
              <a:gd name="T115" fmla="*/ 2394 h 3862"/>
              <a:gd name="T116" fmla="*/ 1748 w 3261"/>
              <a:gd name="T117" fmla="*/ 286 h 3862"/>
              <a:gd name="T118" fmla="*/ 1983 w 3261"/>
              <a:gd name="T119" fmla="*/ 94 h 3862"/>
              <a:gd name="T120" fmla="*/ 2243 w 3261"/>
              <a:gd name="T121" fmla="*/ 5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862">
                <a:moveTo>
                  <a:pt x="2310" y="0"/>
                </a:moveTo>
                <a:lnTo>
                  <a:pt x="2378" y="0"/>
                </a:lnTo>
                <a:lnTo>
                  <a:pt x="2445" y="5"/>
                </a:lnTo>
                <a:lnTo>
                  <a:pt x="2511" y="18"/>
                </a:lnTo>
                <a:lnTo>
                  <a:pt x="2576" y="38"/>
                </a:lnTo>
                <a:lnTo>
                  <a:pt x="2642" y="63"/>
                </a:lnTo>
                <a:lnTo>
                  <a:pt x="2705" y="94"/>
                </a:lnTo>
                <a:lnTo>
                  <a:pt x="2767" y="134"/>
                </a:lnTo>
                <a:lnTo>
                  <a:pt x="2826" y="178"/>
                </a:lnTo>
                <a:lnTo>
                  <a:pt x="2884" y="228"/>
                </a:lnTo>
                <a:lnTo>
                  <a:pt x="2940" y="286"/>
                </a:lnTo>
                <a:lnTo>
                  <a:pt x="2993" y="350"/>
                </a:lnTo>
                <a:lnTo>
                  <a:pt x="3041" y="418"/>
                </a:lnTo>
                <a:lnTo>
                  <a:pt x="3085" y="491"/>
                </a:lnTo>
                <a:lnTo>
                  <a:pt x="3124" y="567"/>
                </a:lnTo>
                <a:lnTo>
                  <a:pt x="3158" y="646"/>
                </a:lnTo>
                <a:lnTo>
                  <a:pt x="3188" y="726"/>
                </a:lnTo>
                <a:lnTo>
                  <a:pt x="3212" y="810"/>
                </a:lnTo>
                <a:lnTo>
                  <a:pt x="3232" y="894"/>
                </a:lnTo>
                <a:lnTo>
                  <a:pt x="3246" y="980"/>
                </a:lnTo>
                <a:lnTo>
                  <a:pt x="3256" y="1067"/>
                </a:lnTo>
                <a:lnTo>
                  <a:pt x="3261" y="1155"/>
                </a:lnTo>
                <a:lnTo>
                  <a:pt x="3261" y="1241"/>
                </a:lnTo>
                <a:lnTo>
                  <a:pt x="3256" y="1329"/>
                </a:lnTo>
                <a:lnTo>
                  <a:pt x="3246" y="1416"/>
                </a:lnTo>
                <a:lnTo>
                  <a:pt x="3232" y="1502"/>
                </a:lnTo>
                <a:lnTo>
                  <a:pt x="3212" y="1586"/>
                </a:lnTo>
                <a:lnTo>
                  <a:pt x="3188" y="1669"/>
                </a:lnTo>
                <a:lnTo>
                  <a:pt x="3158" y="1750"/>
                </a:lnTo>
                <a:lnTo>
                  <a:pt x="3124" y="1829"/>
                </a:lnTo>
                <a:lnTo>
                  <a:pt x="3085" y="1905"/>
                </a:lnTo>
                <a:lnTo>
                  <a:pt x="3041" y="1978"/>
                </a:lnTo>
                <a:lnTo>
                  <a:pt x="2993" y="2046"/>
                </a:lnTo>
                <a:lnTo>
                  <a:pt x="1875" y="3508"/>
                </a:lnTo>
                <a:lnTo>
                  <a:pt x="1857" y="3526"/>
                </a:lnTo>
                <a:lnTo>
                  <a:pt x="1836" y="3539"/>
                </a:lnTo>
                <a:lnTo>
                  <a:pt x="1814" y="3546"/>
                </a:lnTo>
                <a:lnTo>
                  <a:pt x="1791" y="3546"/>
                </a:lnTo>
                <a:lnTo>
                  <a:pt x="1769" y="3539"/>
                </a:lnTo>
                <a:lnTo>
                  <a:pt x="1749" y="3526"/>
                </a:lnTo>
                <a:lnTo>
                  <a:pt x="1730" y="3508"/>
                </a:lnTo>
                <a:lnTo>
                  <a:pt x="1716" y="3483"/>
                </a:lnTo>
                <a:lnTo>
                  <a:pt x="1706" y="3457"/>
                </a:lnTo>
                <a:lnTo>
                  <a:pt x="1701" y="3428"/>
                </a:lnTo>
                <a:lnTo>
                  <a:pt x="1701" y="3399"/>
                </a:lnTo>
                <a:lnTo>
                  <a:pt x="1706" y="3370"/>
                </a:lnTo>
                <a:lnTo>
                  <a:pt x="1716" y="3342"/>
                </a:lnTo>
                <a:lnTo>
                  <a:pt x="1730" y="3319"/>
                </a:lnTo>
                <a:lnTo>
                  <a:pt x="2834" y="1876"/>
                </a:lnTo>
                <a:lnTo>
                  <a:pt x="2875" y="1817"/>
                </a:lnTo>
                <a:lnTo>
                  <a:pt x="2913" y="1754"/>
                </a:lnTo>
                <a:lnTo>
                  <a:pt x="2945" y="1689"/>
                </a:lnTo>
                <a:lnTo>
                  <a:pt x="2973" y="1621"/>
                </a:lnTo>
                <a:lnTo>
                  <a:pt x="2996" y="1550"/>
                </a:lnTo>
                <a:lnTo>
                  <a:pt x="3015" y="1478"/>
                </a:lnTo>
                <a:lnTo>
                  <a:pt x="3028" y="1404"/>
                </a:lnTo>
                <a:lnTo>
                  <a:pt x="3038" y="1329"/>
                </a:lnTo>
                <a:lnTo>
                  <a:pt x="3042" y="1254"/>
                </a:lnTo>
                <a:lnTo>
                  <a:pt x="3042" y="1180"/>
                </a:lnTo>
                <a:lnTo>
                  <a:pt x="3038" y="1104"/>
                </a:lnTo>
                <a:lnTo>
                  <a:pt x="3028" y="1030"/>
                </a:lnTo>
                <a:lnTo>
                  <a:pt x="3015" y="955"/>
                </a:lnTo>
                <a:lnTo>
                  <a:pt x="2996" y="883"/>
                </a:lnTo>
                <a:lnTo>
                  <a:pt x="2973" y="813"/>
                </a:lnTo>
                <a:lnTo>
                  <a:pt x="2945" y="745"/>
                </a:lnTo>
                <a:lnTo>
                  <a:pt x="2913" y="680"/>
                </a:lnTo>
                <a:lnTo>
                  <a:pt x="2875" y="617"/>
                </a:lnTo>
                <a:lnTo>
                  <a:pt x="2834" y="558"/>
                </a:lnTo>
                <a:lnTo>
                  <a:pt x="2788" y="502"/>
                </a:lnTo>
                <a:lnTo>
                  <a:pt x="2741" y="454"/>
                </a:lnTo>
                <a:lnTo>
                  <a:pt x="2691" y="412"/>
                </a:lnTo>
                <a:lnTo>
                  <a:pt x="2639" y="375"/>
                </a:lnTo>
                <a:lnTo>
                  <a:pt x="2584" y="345"/>
                </a:lnTo>
                <a:lnTo>
                  <a:pt x="2529" y="321"/>
                </a:lnTo>
                <a:lnTo>
                  <a:pt x="2473" y="303"/>
                </a:lnTo>
                <a:lnTo>
                  <a:pt x="2416" y="291"/>
                </a:lnTo>
                <a:lnTo>
                  <a:pt x="2359" y="285"/>
                </a:lnTo>
                <a:lnTo>
                  <a:pt x="2301" y="285"/>
                </a:lnTo>
                <a:lnTo>
                  <a:pt x="2243" y="291"/>
                </a:lnTo>
                <a:lnTo>
                  <a:pt x="2186" y="303"/>
                </a:lnTo>
                <a:lnTo>
                  <a:pt x="2130" y="321"/>
                </a:lnTo>
                <a:lnTo>
                  <a:pt x="2075" y="345"/>
                </a:lnTo>
                <a:lnTo>
                  <a:pt x="2021" y="375"/>
                </a:lnTo>
                <a:lnTo>
                  <a:pt x="1969" y="412"/>
                </a:lnTo>
                <a:lnTo>
                  <a:pt x="1919" y="454"/>
                </a:lnTo>
                <a:lnTo>
                  <a:pt x="1871" y="502"/>
                </a:lnTo>
                <a:lnTo>
                  <a:pt x="1826" y="558"/>
                </a:lnTo>
                <a:lnTo>
                  <a:pt x="353" y="2459"/>
                </a:lnTo>
                <a:lnTo>
                  <a:pt x="318" y="2510"/>
                </a:lnTo>
                <a:lnTo>
                  <a:pt x="287" y="2564"/>
                </a:lnTo>
                <a:lnTo>
                  <a:pt x="262" y="2621"/>
                </a:lnTo>
                <a:lnTo>
                  <a:pt x="241" y="2680"/>
                </a:lnTo>
                <a:lnTo>
                  <a:pt x="225" y="2741"/>
                </a:lnTo>
                <a:lnTo>
                  <a:pt x="213" y="2803"/>
                </a:lnTo>
                <a:lnTo>
                  <a:pt x="206" y="2866"/>
                </a:lnTo>
                <a:lnTo>
                  <a:pt x="204" y="2930"/>
                </a:lnTo>
                <a:lnTo>
                  <a:pt x="206" y="2995"/>
                </a:lnTo>
                <a:lnTo>
                  <a:pt x="213" y="3058"/>
                </a:lnTo>
                <a:lnTo>
                  <a:pt x="225" y="3121"/>
                </a:lnTo>
                <a:lnTo>
                  <a:pt x="241" y="3181"/>
                </a:lnTo>
                <a:lnTo>
                  <a:pt x="262" y="3240"/>
                </a:lnTo>
                <a:lnTo>
                  <a:pt x="287" y="3296"/>
                </a:lnTo>
                <a:lnTo>
                  <a:pt x="318" y="3350"/>
                </a:lnTo>
                <a:lnTo>
                  <a:pt x="353" y="3401"/>
                </a:lnTo>
                <a:lnTo>
                  <a:pt x="391" y="3447"/>
                </a:lnTo>
                <a:lnTo>
                  <a:pt x="433" y="3487"/>
                </a:lnTo>
                <a:lnTo>
                  <a:pt x="476" y="3521"/>
                </a:lnTo>
                <a:lnTo>
                  <a:pt x="521" y="3548"/>
                </a:lnTo>
                <a:lnTo>
                  <a:pt x="568" y="3569"/>
                </a:lnTo>
                <a:lnTo>
                  <a:pt x="616" y="3584"/>
                </a:lnTo>
                <a:lnTo>
                  <a:pt x="664" y="3593"/>
                </a:lnTo>
                <a:lnTo>
                  <a:pt x="713" y="3597"/>
                </a:lnTo>
                <a:lnTo>
                  <a:pt x="762" y="3593"/>
                </a:lnTo>
                <a:lnTo>
                  <a:pt x="810" y="3584"/>
                </a:lnTo>
                <a:lnTo>
                  <a:pt x="858" y="3569"/>
                </a:lnTo>
                <a:lnTo>
                  <a:pt x="904" y="3548"/>
                </a:lnTo>
                <a:lnTo>
                  <a:pt x="950" y="3521"/>
                </a:lnTo>
                <a:lnTo>
                  <a:pt x="994" y="3487"/>
                </a:lnTo>
                <a:lnTo>
                  <a:pt x="1035" y="3447"/>
                </a:lnTo>
                <a:lnTo>
                  <a:pt x="1073" y="3401"/>
                </a:lnTo>
                <a:lnTo>
                  <a:pt x="2560" y="1480"/>
                </a:lnTo>
                <a:lnTo>
                  <a:pt x="2585" y="1443"/>
                </a:lnTo>
                <a:lnTo>
                  <a:pt x="2606" y="1403"/>
                </a:lnTo>
                <a:lnTo>
                  <a:pt x="2624" y="1359"/>
                </a:lnTo>
                <a:lnTo>
                  <a:pt x="2637" y="1315"/>
                </a:lnTo>
                <a:lnTo>
                  <a:pt x="2645" y="1269"/>
                </a:lnTo>
                <a:lnTo>
                  <a:pt x="2650" y="1222"/>
                </a:lnTo>
                <a:lnTo>
                  <a:pt x="2650" y="1174"/>
                </a:lnTo>
                <a:lnTo>
                  <a:pt x="2645" y="1127"/>
                </a:lnTo>
                <a:lnTo>
                  <a:pt x="2637" y="1081"/>
                </a:lnTo>
                <a:lnTo>
                  <a:pt x="2624" y="1037"/>
                </a:lnTo>
                <a:lnTo>
                  <a:pt x="2606" y="993"/>
                </a:lnTo>
                <a:lnTo>
                  <a:pt x="2585" y="953"/>
                </a:lnTo>
                <a:lnTo>
                  <a:pt x="2560" y="915"/>
                </a:lnTo>
                <a:lnTo>
                  <a:pt x="2531" y="882"/>
                </a:lnTo>
                <a:lnTo>
                  <a:pt x="2500" y="854"/>
                </a:lnTo>
                <a:lnTo>
                  <a:pt x="2468" y="832"/>
                </a:lnTo>
                <a:lnTo>
                  <a:pt x="2433" y="815"/>
                </a:lnTo>
                <a:lnTo>
                  <a:pt x="2398" y="804"/>
                </a:lnTo>
                <a:lnTo>
                  <a:pt x="2362" y="799"/>
                </a:lnTo>
                <a:lnTo>
                  <a:pt x="2325" y="799"/>
                </a:lnTo>
                <a:lnTo>
                  <a:pt x="2290" y="804"/>
                </a:lnTo>
                <a:lnTo>
                  <a:pt x="2255" y="815"/>
                </a:lnTo>
                <a:lnTo>
                  <a:pt x="2220" y="832"/>
                </a:lnTo>
                <a:lnTo>
                  <a:pt x="2188" y="854"/>
                </a:lnTo>
                <a:lnTo>
                  <a:pt x="2157" y="882"/>
                </a:lnTo>
                <a:lnTo>
                  <a:pt x="2128" y="915"/>
                </a:lnTo>
                <a:lnTo>
                  <a:pt x="1011" y="2376"/>
                </a:lnTo>
                <a:lnTo>
                  <a:pt x="992" y="2396"/>
                </a:lnTo>
                <a:lnTo>
                  <a:pt x="972" y="2408"/>
                </a:lnTo>
                <a:lnTo>
                  <a:pt x="949" y="2415"/>
                </a:lnTo>
                <a:lnTo>
                  <a:pt x="926" y="2415"/>
                </a:lnTo>
                <a:lnTo>
                  <a:pt x="905" y="2408"/>
                </a:lnTo>
                <a:lnTo>
                  <a:pt x="884" y="2396"/>
                </a:lnTo>
                <a:lnTo>
                  <a:pt x="866" y="2376"/>
                </a:lnTo>
                <a:lnTo>
                  <a:pt x="851" y="2353"/>
                </a:lnTo>
                <a:lnTo>
                  <a:pt x="841" y="2325"/>
                </a:lnTo>
                <a:lnTo>
                  <a:pt x="837" y="2296"/>
                </a:lnTo>
                <a:lnTo>
                  <a:pt x="837" y="2268"/>
                </a:lnTo>
                <a:lnTo>
                  <a:pt x="841" y="2239"/>
                </a:lnTo>
                <a:lnTo>
                  <a:pt x="851" y="2212"/>
                </a:lnTo>
                <a:lnTo>
                  <a:pt x="866" y="2187"/>
                </a:lnTo>
                <a:lnTo>
                  <a:pt x="1983" y="727"/>
                </a:lnTo>
                <a:lnTo>
                  <a:pt x="2022" y="681"/>
                </a:lnTo>
                <a:lnTo>
                  <a:pt x="2063" y="642"/>
                </a:lnTo>
                <a:lnTo>
                  <a:pt x="2107" y="607"/>
                </a:lnTo>
                <a:lnTo>
                  <a:pt x="2152" y="580"/>
                </a:lnTo>
                <a:lnTo>
                  <a:pt x="2199" y="559"/>
                </a:lnTo>
                <a:lnTo>
                  <a:pt x="2246" y="543"/>
                </a:lnTo>
                <a:lnTo>
                  <a:pt x="2295" y="534"/>
                </a:lnTo>
                <a:lnTo>
                  <a:pt x="2343" y="531"/>
                </a:lnTo>
                <a:lnTo>
                  <a:pt x="2393" y="534"/>
                </a:lnTo>
                <a:lnTo>
                  <a:pt x="2441" y="543"/>
                </a:lnTo>
                <a:lnTo>
                  <a:pt x="2489" y="559"/>
                </a:lnTo>
                <a:lnTo>
                  <a:pt x="2535" y="580"/>
                </a:lnTo>
                <a:lnTo>
                  <a:pt x="2580" y="607"/>
                </a:lnTo>
                <a:lnTo>
                  <a:pt x="2625" y="642"/>
                </a:lnTo>
                <a:lnTo>
                  <a:pt x="2666" y="681"/>
                </a:lnTo>
                <a:lnTo>
                  <a:pt x="2704" y="727"/>
                </a:lnTo>
                <a:lnTo>
                  <a:pt x="2739" y="777"/>
                </a:lnTo>
                <a:lnTo>
                  <a:pt x="2769" y="831"/>
                </a:lnTo>
                <a:lnTo>
                  <a:pt x="2795" y="888"/>
                </a:lnTo>
                <a:lnTo>
                  <a:pt x="2816" y="947"/>
                </a:lnTo>
                <a:lnTo>
                  <a:pt x="2832" y="1008"/>
                </a:lnTo>
                <a:lnTo>
                  <a:pt x="2844" y="1071"/>
                </a:lnTo>
                <a:lnTo>
                  <a:pt x="2851" y="1134"/>
                </a:lnTo>
                <a:lnTo>
                  <a:pt x="2853" y="1198"/>
                </a:lnTo>
                <a:lnTo>
                  <a:pt x="2851" y="1261"/>
                </a:lnTo>
                <a:lnTo>
                  <a:pt x="2844" y="1325"/>
                </a:lnTo>
                <a:lnTo>
                  <a:pt x="2832" y="1387"/>
                </a:lnTo>
                <a:lnTo>
                  <a:pt x="2816" y="1449"/>
                </a:lnTo>
                <a:lnTo>
                  <a:pt x="2795" y="1508"/>
                </a:lnTo>
                <a:lnTo>
                  <a:pt x="2769" y="1564"/>
                </a:lnTo>
                <a:lnTo>
                  <a:pt x="2739" y="1618"/>
                </a:lnTo>
                <a:lnTo>
                  <a:pt x="2704" y="1669"/>
                </a:lnTo>
                <a:lnTo>
                  <a:pt x="1217" y="3590"/>
                </a:lnTo>
                <a:lnTo>
                  <a:pt x="1172" y="3644"/>
                </a:lnTo>
                <a:lnTo>
                  <a:pt x="1124" y="3693"/>
                </a:lnTo>
                <a:lnTo>
                  <a:pt x="1074" y="3735"/>
                </a:lnTo>
                <a:lnTo>
                  <a:pt x="1022" y="3771"/>
                </a:lnTo>
                <a:lnTo>
                  <a:pt x="968" y="3802"/>
                </a:lnTo>
                <a:lnTo>
                  <a:pt x="912" y="3825"/>
                </a:lnTo>
                <a:lnTo>
                  <a:pt x="856" y="3844"/>
                </a:lnTo>
                <a:lnTo>
                  <a:pt x="799" y="3855"/>
                </a:lnTo>
                <a:lnTo>
                  <a:pt x="742" y="3862"/>
                </a:lnTo>
                <a:lnTo>
                  <a:pt x="684" y="3862"/>
                </a:lnTo>
                <a:lnTo>
                  <a:pt x="626" y="3855"/>
                </a:lnTo>
                <a:lnTo>
                  <a:pt x="569" y="3844"/>
                </a:lnTo>
                <a:lnTo>
                  <a:pt x="513" y="3825"/>
                </a:lnTo>
                <a:lnTo>
                  <a:pt x="458" y="3802"/>
                </a:lnTo>
                <a:lnTo>
                  <a:pt x="404" y="3771"/>
                </a:lnTo>
                <a:lnTo>
                  <a:pt x="352" y="3735"/>
                </a:lnTo>
                <a:lnTo>
                  <a:pt x="302" y="3693"/>
                </a:lnTo>
                <a:lnTo>
                  <a:pt x="254" y="3644"/>
                </a:lnTo>
                <a:lnTo>
                  <a:pt x="209" y="3590"/>
                </a:lnTo>
                <a:lnTo>
                  <a:pt x="167" y="3531"/>
                </a:lnTo>
                <a:lnTo>
                  <a:pt x="129" y="3468"/>
                </a:lnTo>
                <a:lnTo>
                  <a:pt x="97" y="3403"/>
                </a:lnTo>
                <a:lnTo>
                  <a:pt x="70" y="3334"/>
                </a:lnTo>
                <a:lnTo>
                  <a:pt x="47" y="3264"/>
                </a:lnTo>
                <a:lnTo>
                  <a:pt x="28" y="3191"/>
                </a:lnTo>
                <a:lnTo>
                  <a:pt x="14" y="3118"/>
                </a:lnTo>
                <a:lnTo>
                  <a:pt x="5" y="3043"/>
                </a:lnTo>
                <a:lnTo>
                  <a:pt x="0" y="2968"/>
                </a:lnTo>
                <a:lnTo>
                  <a:pt x="0" y="2894"/>
                </a:lnTo>
                <a:lnTo>
                  <a:pt x="5" y="2817"/>
                </a:lnTo>
                <a:lnTo>
                  <a:pt x="14" y="2743"/>
                </a:lnTo>
                <a:lnTo>
                  <a:pt x="28" y="2669"/>
                </a:lnTo>
                <a:lnTo>
                  <a:pt x="47" y="2597"/>
                </a:lnTo>
                <a:lnTo>
                  <a:pt x="70" y="2527"/>
                </a:lnTo>
                <a:lnTo>
                  <a:pt x="97" y="2459"/>
                </a:lnTo>
                <a:lnTo>
                  <a:pt x="129" y="2394"/>
                </a:lnTo>
                <a:lnTo>
                  <a:pt x="167" y="2331"/>
                </a:lnTo>
                <a:lnTo>
                  <a:pt x="209" y="2271"/>
                </a:lnTo>
                <a:lnTo>
                  <a:pt x="1695" y="350"/>
                </a:lnTo>
                <a:lnTo>
                  <a:pt x="1748" y="286"/>
                </a:lnTo>
                <a:lnTo>
                  <a:pt x="1804" y="228"/>
                </a:lnTo>
                <a:lnTo>
                  <a:pt x="1861" y="178"/>
                </a:lnTo>
                <a:lnTo>
                  <a:pt x="1921" y="134"/>
                </a:lnTo>
                <a:lnTo>
                  <a:pt x="1983" y="94"/>
                </a:lnTo>
                <a:lnTo>
                  <a:pt x="2046" y="63"/>
                </a:lnTo>
                <a:lnTo>
                  <a:pt x="2112" y="38"/>
                </a:lnTo>
                <a:lnTo>
                  <a:pt x="2177" y="18"/>
                </a:lnTo>
                <a:lnTo>
                  <a:pt x="2243" y="5"/>
                </a:lnTo>
                <a:lnTo>
                  <a:pt x="2310" y="0"/>
                </a:lnTo>
                <a:close/>
              </a:path>
            </a:pathLst>
          </a:custGeom>
          <a:solidFill>
            <a:schemeClr val="accent4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D4DD6808-4963-435E-B8FA-A70214A330A5}"/>
              </a:ext>
            </a:extLst>
          </p:cNvPr>
          <p:cNvSpPr>
            <a:spLocks/>
          </p:cNvSpPr>
          <p:nvPr/>
        </p:nvSpPr>
        <p:spPr bwMode="auto">
          <a:xfrm rot="2700000">
            <a:off x="5810553" y="3467805"/>
            <a:ext cx="2106507" cy="2100876"/>
          </a:xfrm>
          <a:custGeom>
            <a:avLst/>
            <a:gdLst>
              <a:gd name="T0" fmla="*/ 1640 w 10474"/>
              <a:gd name="T1" fmla="*/ 9960 h 10447"/>
              <a:gd name="T2" fmla="*/ 2167 w 10474"/>
              <a:gd name="T3" fmla="*/ 9876 h 10447"/>
              <a:gd name="T4" fmla="*/ 2528 w 10474"/>
              <a:gd name="T5" fmla="*/ 9582 h 10447"/>
              <a:gd name="T6" fmla="*/ 2756 w 10474"/>
              <a:gd name="T7" fmla="*/ 9077 h 10447"/>
              <a:gd name="T8" fmla="*/ 3006 w 10474"/>
              <a:gd name="T9" fmla="*/ 8560 h 10447"/>
              <a:gd name="T10" fmla="*/ 3245 w 10474"/>
              <a:gd name="T11" fmla="*/ 8403 h 10447"/>
              <a:gd name="T12" fmla="*/ 3543 w 10474"/>
              <a:gd name="T13" fmla="*/ 8410 h 10447"/>
              <a:gd name="T14" fmla="*/ 4106 w 10474"/>
              <a:gd name="T15" fmla="*/ 8865 h 10447"/>
              <a:gd name="T16" fmla="*/ 5233 w 10474"/>
              <a:gd name="T17" fmla="*/ 10447 h 10447"/>
              <a:gd name="T18" fmla="*/ 6149 w 10474"/>
              <a:gd name="T19" fmla="*/ 9133 h 10447"/>
              <a:gd name="T20" fmla="*/ 6631 w 10474"/>
              <a:gd name="T21" fmla="*/ 8739 h 10447"/>
              <a:gd name="T22" fmla="*/ 6979 w 10474"/>
              <a:gd name="T23" fmla="*/ 8716 h 10447"/>
              <a:gd name="T24" fmla="*/ 7342 w 10474"/>
              <a:gd name="T25" fmla="*/ 8879 h 10447"/>
              <a:gd name="T26" fmla="*/ 7798 w 10474"/>
              <a:gd name="T27" fmla="*/ 9410 h 10447"/>
              <a:gd name="T28" fmla="*/ 8498 w 10474"/>
              <a:gd name="T29" fmla="*/ 10106 h 10447"/>
              <a:gd name="T30" fmla="*/ 8985 w 10474"/>
              <a:gd name="T31" fmla="*/ 10151 h 10447"/>
              <a:gd name="T32" fmla="*/ 9512 w 10474"/>
              <a:gd name="T33" fmla="*/ 9829 h 10447"/>
              <a:gd name="T34" fmla="*/ 9875 w 10474"/>
              <a:gd name="T35" fmla="*/ 9187 h 10447"/>
              <a:gd name="T36" fmla="*/ 9866 w 10474"/>
              <a:gd name="T37" fmla="*/ 8382 h 10447"/>
              <a:gd name="T38" fmla="*/ 9422 w 10474"/>
              <a:gd name="T39" fmla="*/ 7903 h 10447"/>
              <a:gd name="T40" fmla="*/ 8714 w 10474"/>
              <a:gd name="T41" fmla="*/ 7601 h 10447"/>
              <a:gd name="T42" fmla="*/ 8366 w 10474"/>
              <a:gd name="T43" fmla="*/ 7225 h 10447"/>
              <a:gd name="T44" fmla="*/ 8410 w 10474"/>
              <a:gd name="T45" fmla="*/ 6873 h 10447"/>
              <a:gd name="T46" fmla="*/ 8661 w 10474"/>
              <a:gd name="T47" fmla="*/ 6533 h 10447"/>
              <a:gd name="T48" fmla="*/ 10023 w 10474"/>
              <a:gd name="T49" fmla="*/ 5514 h 10447"/>
              <a:gd name="T50" fmla="*/ 9657 w 10474"/>
              <a:gd name="T51" fmla="*/ 4033 h 10447"/>
              <a:gd name="T52" fmla="*/ 8935 w 10474"/>
              <a:gd name="T53" fmla="*/ 3250 h 10447"/>
              <a:gd name="T54" fmla="*/ 8614 w 10474"/>
              <a:gd name="T55" fmla="*/ 3238 h 10447"/>
              <a:gd name="T56" fmla="*/ 8335 w 10474"/>
              <a:gd name="T57" fmla="*/ 3712 h 10447"/>
              <a:gd name="T58" fmla="*/ 8084 w 10474"/>
              <a:gd name="T59" fmla="*/ 4278 h 10447"/>
              <a:gd name="T60" fmla="*/ 7667 w 10474"/>
              <a:gd name="T61" fmla="*/ 4656 h 10447"/>
              <a:gd name="T62" fmla="*/ 7085 w 10474"/>
              <a:gd name="T63" fmla="*/ 4782 h 10447"/>
              <a:gd name="T64" fmla="*/ 6598 w 10474"/>
              <a:gd name="T65" fmla="*/ 4708 h 10447"/>
              <a:gd name="T66" fmla="*/ 5835 w 10474"/>
              <a:gd name="T67" fmla="*/ 4233 h 10447"/>
              <a:gd name="T68" fmla="*/ 5505 w 10474"/>
              <a:gd name="T69" fmla="*/ 3442 h 10447"/>
              <a:gd name="T70" fmla="*/ 5750 w 10474"/>
              <a:gd name="T71" fmla="*/ 2852 h 10447"/>
              <a:gd name="T72" fmla="*/ 6698 w 10474"/>
              <a:gd name="T73" fmla="*/ 2032 h 10447"/>
              <a:gd name="T74" fmla="*/ 6969 w 10474"/>
              <a:gd name="T75" fmla="*/ 1575 h 10447"/>
              <a:gd name="T76" fmla="*/ 6822 w 10474"/>
              <a:gd name="T77" fmla="*/ 1132 h 10447"/>
              <a:gd name="T78" fmla="*/ 5711 w 10474"/>
              <a:gd name="T79" fmla="*/ 304 h 10447"/>
              <a:gd name="T80" fmla="*/ 4128 w 10474"/>
              <a:gd name="T81" fmla="*/ 754 h 10447"/>
              <a:gd name="T82" fmla="*/ 3229 w 10474"/>
              <a:gd name="T83" fmla="*/ 1563 h 10447"/>
              <a:gd name="T84" fmla="*/ 3197 w 10474"/>
              <a:gd name="T85" fmla="*/ 1845 h 10447"/>
              <a:gd name="T86" fmla="*/ 3493 w 10474"/>
              <a:gd name="T87" fmla="*/ 2083 h 10447"/>
              <a:gd name="T88" fmla="*/ 4153 w 10474"/>
              <a:gd name="T89" fmla="*/ 2367 h 10447"/>
              <a:gd name="T90" fmla="*/ 4688 w 10474"/>
              <a:gd name="T91" fmla="*/ 2978 h 10447"/>
              <a:gd name="T92" fmla="*/ 4676 w 10474"/>
              <a:gd name="T93" fmla="*/ 3929 h 10447"/>
              <a:gd name="T94" fmla="*/ 4239 w 10474"/>
              <a:gd name="T95" fmla="*/ 4642 h 10447"/>
              <a:gd name="T96" fmla="*/ 3612 w 10474"/>
              <a:gd name="T97" fmla="*/ 4982 h 10447"/>
              <a:gd name="T98" fmla="*/ 3014 w 10474"/>
              <a:gd name="T99" fmla="*/ 4891 h 10447"/>
              <a:gd name="T100" fmla="*/ 2320 w 10474"/>
              <a:gd name="T101" fmla="*/ 4205 h 10447"/>
              <a:gd name="T102" fmla="*/ 1701 w 10474"/>
              <a:gd name="T103" fmla="*/ 3572 h 10447"/>
              <a:gd name="T104" fmla="*/ 1353 w 10474"/>
              <a:gd name="T105" fmla="*/ 3545 h 10447"/>
              <a:gd name="T106" fmla="*/ 802 w 10474"/>
              <a:gd name="T107" fmla="*/ 4057 h 10447"/>
              <a:gd name="T108" fmla="*/ 187 w 10474"/>
              <a:gd name="T109" fmla="*/ 5347 h 10447"/>
              <a:gd name="T110" fmla="*/ 1490 w 10474"/>
              <a:gd name="T111" fmla="*/ 6276 h 10447"/>
              <a:gd name="T112" fmla="*/ 1760 w 10474"/>
              <a:gd name="T113" fmla="*/ 6670 h 10447"/>
              <a:gd name="T114" fmla="*/ 1779 w 10474"/>
              <a:gd name="T115" fmla="*/ 7018 h 10447"/>
              <a:gd name="T116" fmla="*/ 1616 w 10474"/>
              <a:gd name="T117" fmla="*/ 7375 h 10447"/>
              <a:gd name="T118" fmla="*/ 1088 w 10474"/>
              <a:gd name="T119" fmla="*/ 7828 h 10447"/>
              <a:gd name="T120" fmla="*/ 391 w 10474"/>
              <a:gd name="T121" fmla="*/ 8527 h 10447"/>
              <a:gd name="T122" fmla="*/ 390 w 10474"/>
              <a:gd name="T123" fmla="*/ 9150 h 10447"/>
              <a:gd name="T124" fmla="*/ 924 w 10474"/>
              <a:gd name="T125" fmla="*/ 9738 h 10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474" h="10447">
                <a:moveTo>
                  <a:pt x="1139" y="9846"/>
                </a:moveTo>
                <a:lnTo>
                  <a:pt x="1173" y="9860"/>
                </a:lnTo>
                <a:lnTo>
                  <a:pt x="1209" y="9873"/>
                </a:lnTo>
                <a:lnTo>
                  <a:pt x="1245" y="9885"/>
                </a:lnTo>
                <a:lnTo>
                  <a:pt x="1279" y="9897"/>
                </a:lnTo>
                <a:lnTo>
                  <a:pt x="1315" y="9907"/>
                </a:lnTo>
                <a:lnTo>
                  <a:pt x="1351" y="9917"/>
                </a:lnTo>
                <a:lnTo>
                  <a:pt x="1388" y="9925"/>
                </a:lnTo>
                <a:lnTo>
                  <a:pt x="1423" y="9933"/>
                </a:lnTo>
                <a:lnTo>
                  <a:pt x="1459" y="9941"/>
                </a:lnTo>
                <a:lnTo>
                  <a:pt x="1495" y="9946"/>
                </a:lnTo>
                <a:lnTo>
                  <a:pt x="1532" y="9951"/>
                </a:lnTo>
                <a:lnTo>
                  <a:pt x="1568" y="9955"/>
                </a:lnTo>
                <a:lnTo>
                  <a:pt x="1604" y="9958"/>
                </a:lnTo>
                <a:lnTo>
                  <a:pt x="1640" y="9960"/>
                </a:lnTo>
                <a:lnTo>
                  <a:pt x="1675" y="9962"/>
                </a:lnTo>
                <a:lnTo>
                  <a:pt x="1711" y="9963"/>
                </a:lnTo>
                <a:lnTo>
                  <a:pt x="1750" y="9962"/>
                </a:lnTo>
                <a:lnTo>
                  <a:pt x="1788" y="9960"/>
                </a:lnTo>
                <a:lnTo>
                  <a:pt x="1825" y="9958"/>
                </a:lnTo>
                <a:lnTo>
                  <a:pt x="1862" y="9954"/>
                </a:lnTo>
                <a:lnTo>
                  <a:pt x="1898" y="9950"/>
                </a:lnTo>
                <a:lnTo>
                  <a:pt x="1935" y="9943"/>
                </a:lnTo>
                <a:lnTo>
                  <a:pt x="1970" y="9937"/>
                </a:lnTo>
                <a:lnTo>
                  <a:pt x="2004" y="9929"/>
                </a:lnTo>
                <a:lnTo>
                  <a:pt x="2039" y="9921"/>
                </a:lnTo>
                <a:lnTo>
                  <a:pt x="2072" y="9910"/>
                </a:lnTo>
                <a:lnTo>
                  <a:pt x="2105" y="9899"/>
                </a:lnTo>
                <a:lnTo>
                  <a:pt x="2137" y="9888"/>
                </a:lnTo>
                <a:lnTo>
                  <a:pt x="2167" y="9876"/>
                </a:lnTo>
                <a:lnTo>
                  <a:pt x="2198" y="9861"/>
                </a:lnTo>
                <a:lnTo>
                  <a:pt x="2227" y="9848"/>
                </a:lnTo>
                <a:lnTo>
                  <a:pt x="2256" y="9832"/>
                </a:lnTo>
                <a:lnTo>
                  <a:pt x="2284" y="9816"/>
                </a:lnTo>
                <a:lnTo>
                  <a:pt x="2310" y="9799"/>
                </a:lnTo>
                <a:lnTo>
                  <a:pt x="2337" y="9780"/>
                </a:lnTo>
                <a:lnTo>
                  <a:pt x="2362" y="9762"/>
                </a:lnTo>
                <a:lnTo>
                  <a:pt x="2386" y="9742"/>
                </a:lnTo>
                <a:lnTo>
                  <a:pt x="2410" y="9722"/>
                </a:lnTo>
                <a:lnTo>
                  <a:pt x="2432" y="9700"/>
                </a:lnTo>
                <a:lnTo>
                  <a:pt x="2453" y="9678"/>
                </a:lnTo>
                <a:lnTo>
                  <a:pt x="2473" y="9655"/>
                </a:lnTo>
                <a:lnTo>
                  <a:pt x="2492" y="9633"/>
                </a:lnTo>
                <a:lnTo>
                  <a:pt x="2510" y="9608"/>
                </a:lnTo>
                <a:lnTo>
                  <a:pt x="2528" y="9582"/>
                </a:lnTo>
                <a:lnTo>
                  <a:pt x="2544" y="9557"/>
                </a:lnTo>
                <a:lnTo>
                  <a:pt x="2558" y="9531"/>
                </a:lnTo>
                <a:lnTo>
                  <a:pt x="2571" y="9504"/>
                </a:lnTo>
                <a:lnTo>
                  <a:pt x="2583" y="9476"/>
                </a:lnTo>
                <a:lnTo>
                  <a:pt x="2593" y="9452"/>
                </a:lnTo>
                <a:lnTo>
                  <a:pt x="2603" y="9429"/>
                </a:lnTo>
                <a:lnTo>
                  <a:pt x="2614" y="9402"/>
                </a:lnTo>
                <a:lnTo>
                  <a:pt x="2627" y="9374"/>
                </a:lnTo>
                <a:lnTo>
                  <a:pt x="2639" y="9344"/>
                </a:lnTo>
                <a:lnTo>
                  <a:pt x="2652" y="9313"/>
                </a:lnTo>
                <a:lnTo>
                  <a:pt x="2667" y="9281"/>
                </a:lnTo>
                <a:lnTo>
                  <a:pt x="2681" y="9248"/>
                </a:lnTo>
                <a:lnTo>
                  <a:pt x="2705" y="9194"/>
                </a:lnTo>
                <a:lnTo>
                  <a:pt x="2729" y="9137"/>
                </a:lnTo>
                <a:lnTo>
                  <a:pt x="2756" y="9077"/>
                </a:lnTo>
                <a:lnTo>
                  <a:pt x="2782" y="9015"/>
                </a:lnTo>
                <a:lnTo>
                  <a:pt x="2810" y="8950"/>
                </a:lnTo>
                <a:lnTo>
                  <a:pt x="2838" y="8883"/>
                </a:lnTo>
                <a:lnTo>
                  <a:pt x="2867" y="8814"/>
                </a:lnTo>
                <a:lnTo>
                  <a:pt x="2896" y="8744"/>
                </a:lnTo>
                <a:lnTo>
                  <a:pt x="2905" y="8723"/>
                </a:lnTo>
                <a:lnTo>
                  <a:pt x="2915" y="8702"/>
                </a:lnTo>
                <a:lnTo>
                  <a:pt x="2924" y="8682"/>
                </a:lnTo>
                <a:lnTo>
                  <a:pt x="2935" y="8663"/>
                </a:lnTo>
                <a:lnTo>
                  <a:pt x="2945" y="8645"/>
                </a:lnTo>
                <a:lnTo>
                  <a:pt x="2957" y="8626"/>
                </a:lnTo>
                <a:lnTo>
                  <a:pt x="2969" y="8609"/>
                </a:lnTo>
                <a:lnTo>
                  <a:pt x="2981" y="8592"/>
                </a:lnTo>
                <a:lnTo>
                  <a:pt x="2993" y="8576"/>
                </a:lnTo>
                <a:lnTo>
                  <a:pt x="3006" y="8560"/>
                </a:lnTo>
                <a:lnTo>
                  <a:pt x="3019" y="8545"/>
                </a:lnTo>
                <a:lnTo>
                  <a:pt x="3034" y="8531"/>
                </a:lnTo>
                <a:lnTo>
                  <a:pt x="3047" y="8516"/>
                </a:lnTo>
                <a:lnTo>
                  <a:pt x="3062" y="8503"/>
                </a:lnTo>
                <a:lnTo>
                  <a:pt x="3076" y="8491"/>
                </a:lnTo>
                <a:lnTo>
                  <a:pt x="3092" y="8479"/>
                </a:lnTo>
                <a:lnTo>
                  <a:pt x="3108" y="8468"/>
                </a:lnTo>
                <a:lnTo>
                  <a:pt x="3124" y="8458"/>
                </a:lnTo>
                <a:lnTo>
                  <a:pt x="3140" y="8447"/>
                </a:lnTo>
                <a:lnTo>
                  <a:pt x="3156" y="8438"/>
                </a:lnTo>
                <a:lnTo>
                  <a:pt x="3173" y="8430"/>
                </a:lnTo>
                <a:lnTo>
                  <a:pt x="3190" y="8422"/>
                </a:lnTo>
                <a:lnTo>
                  <a:pt x="3208" y="8415"/>
                </a:lnTo>
                <a:lnTo>
                  <a:pt x="3226" y="8409"/>
                </a:lnTo>
                <a:lnTo>
                  <a:pt x="3245" y="8403"/>
                </a:lnTo>
                <a:lnTo>
                  <a:pt x="3262" y="8398"/>
                </a:lnTo>
                <a:lnTo>
                  <a:pt x="3281" y="8394"/>
                </a:lnTo>
                <a:lnTo>
                  <a:pt x="3300" y="8391"/>
                </a:lnTo>
                <a:lnTo>
                  <a:pt x="3319" y="8389"/>
                </a:lnTo>
                <a:lnTo>
                  <a:pt x="3339" y="8386"/>
                </a:lnTo>
                <a:lnTo>
                  <a:pt x="3359" y="8386"/>
                </a:lnTo>
                <a:lnTo>
                  <a:pt x="3377" y="8385"/>
                </a:lnTo>
                <a:lnTo>
                  <a:pt x="3398" y="8386"/>
                </a:lnTo>
                <a:lnTo>
                  <a:pt x="3418" y="8386"/>
                </a:lnTo>
                <a:lnTo>
                  <a:pt x="3440" y="8389"/>
                </a:lnTo>
                <a:lnTo>
                  <a:pt x="3459" y="8391"/>
                </a:lnTo>
                <a:lnTo>
                  <a:pt x="3481" y="8395"/>
                </a:lnTo>
                <a:lnTo>
                  <a:pt x="3501" y="8399"/>
                </a:lnTo>
                <a:lnTo>
                  <a:pt x="3522" y="8405"/>
                </a:lnTo>
                <a:lnTo>
                  <a:pt x="3543" y="8410"/>
                </a:lnTo>
                <a:lnTo>
                  <a:pt x="3563" y="8417"/>
                </a:lnTo>
                <a:lnTo>
                  <a:pt x="3584" y="8423"/>
                </a:lnTo>
                <a:lnTo>
                  <a:pt x="3605" y="8432"/>
                </a:lnTo>
                <a:lnTo>
                  <a:pt x="3625" y="8440"/>
                </a:lnTo>
                <a:lnTo>
                  <a:pt x="3666" y="8460"/>
                </a:lnTo>
                <a:lnTo>
                  <a:pt x="3707" y="8483"/>
                </a:lnTo>
                <a:lnTo>
                  <a:pt x="3748" y="8508"/>
                </a:lnTo>
                <a:lnTo>
                  <a:pt x="3790" y="8537"/>
                </a:lnTo>
                <a:lnTo>
                  <a:pt x="3831" y="8568"/>
                </a:lnTo>
                <a:lnTo>
                  <a:pt x="3870" y="8602"/>
                </a:lnTo>
                <a:lnTo>
                  <a:pt x="3910" y="8639"/>
                </a:lnTo>
                <a:lnTo>
                  <a:pt x="3949" y="8678"/>
                </a:lnTo>
                <a:lnTo>
                  <a:pt x="3987" y="8720"/>
                </a:lnTo>
                <a:lnTo>
                  <a:pt x="4025" y="8765"/>
                </a:lnTo>
                <a:lnTo>
                  <a:pt x="4106" y="8865"/>
                </a:lnTo>
                <a:lnTo>
                  <a:pt x="4187" y="8964"/>
                </a:lnTo>
                <a:lnTo>
                  <a:pt x="4267" y="9065"/>
                </a:lnTo>
                <a:lnTo>
                  <a:pt x="4345" y="9167"/>
                </a:lnTo>
                <a:lnTo>
                  <a:pt x="4423" y="9271"/>
                </a:lnTo>
                <a:lnTo>
                  <a:pt x="4501" y="9374"/>
                </a:lnTo>
                <a:lnTo>
                  <a:pt x="4577" y="9478"/>
                </a:lnTo>
                <a:lnTo>
                  <a:pt x="4654" y="9582"/>
                </a:lnTo>
                <a:lnTo>
                  <a:pt x="4729" y="9689"/>
                </a:lnTo>
                <a:lnTo>
                  <a:pt x="4804" y="9795"/>
                </a:lnTo>
                <a:lnTo>
                  <a:pt x="4876" y="9902"/>
                </a:lnTo>
                <a:lnTo>
                  <a:pt x="4951" y="10010"/>
                </a:lnTo>
                <a:lnTo>
                  <a:pt x="5022" y="10118"/>
                </a:lnTo>
                <a:lnTo>
                  <a:pt x="5094" y="10227"/>
                </a:lnTo>
                <a:lnTo>
                  <a:pt x="5164" y="10337"/>
                </a:lnTo>
                <a:lnTo>
                  <a:pt x="5233" y="10447"/>
                </a:lnTo>
                <a:lnTo>
                  <a:pt x="5290" y="10357"/>
                </a:lnTo>
                <a:lnTo>
                  <a:pt x="5348" y="10267"/>
                </a:lnTo>
                <a:lnTo>
                  <a:pt x="5407" y="10178"/>
                </a:lnTo>
                <a:lnTo>
                  <a:pt x="5465" y="10088"/>
                </a:lnTo>
                <a:lnTo>
                  <a:pt x="5525" y="9999"/>
                </a:lnTo>
                <a:lnTo>
                  <a:pt x="5584" y="9911"/>
                </a:lnTo>
                <a:lnTo>
                  <a:pt x="5645" y="9823"/>
                </a:lnTo>
                <a:lnTo>
                  <a:pt x="5706" y="9735"/>
                </a:lnTo>
                <a:lnTo>
                  <a:pt x="5767" y="9647"/>
                </a:lnTo>
                <a:lnTo>
                  <a:pt x="5829" y="9560"/>
                </a:lnTo>
                <a:lnTo>
                  <a:pt x="5892" y="9474"/>
                </a:lnTo>
                <a:lnTo>
                  <a:pt x="5955" y="9387"/>
                </a:lnTo>
                <a:lnTo>
                  <a:pt x="6019" y="9303"/>
                </a:lnTo>
                <a:lnTo>
                  <a:pt x="6084" y="9218"/>
                </a:lnTo>
                <a:lnTo>
                  <a:pt x="6149" y="9133"/>
                </a:lnTo>
                <a:lnTo>
                  <a:pt x="6214" y="9048"/>
                </a:lnTo>
                <a:lnTo>
                  <a:pt x="6247" y="9007"/>
                </a:lnTo>
                <a:lnTo>
                  <a:pt x="6281" y="8968"/>
                </a:lnTo>
                <a:lnTo>
                  <a:pt x="6317" y="8932"/>
                </a:lnTo>
                <a:lnTo>
                  <a:pt x="6353" y="8899"/>
                </a:lnTo>
                <a:lnTo>
                  <a:pt x="6391" y="8869"/>
                </a:lnTo>
                <a:lnTo>
                  <a:pt x="6429" y="8841"/>
                </a:lnTo>
                <a:lnTo>
                  <a:pt x="6468" y="8814"/>
                </a:lnTo>
                <a:lnTo>
                  <a:pt x="6508" y="8792"/>
                </a:lnTo>
                <a:lnTo>
                  <a:pt x="6528" y="8781"/>
                </a:lnTo>
                <a:lnTo>
                  <a:pt x="6549" y="8772"/>
                </a:lnTo>
                <a:lnTo>
                  <a:pt x="6569" y="8763"/>
                </a:lnTo>
                <a:lnTo>
                  <a:pt x="6590" y="8753"/>
                </a:lnTo>
                <a:lnTo>
                  <a:pt x="6610" y="8745"/>
                </a:lnTo>
                <a:lnTo>
                  <a:pt x="6631" y="8739"/>
                </a:lnTo>
                <a:lnTo>
                  <a:pt x="6653" y="8732"/>
                </a:lnTo>
                <a:lnTo>
                  <a:pt x="6675" y="8727"/>
                </a:lnTo>
                <a:lnTo>
                  <a:pt x="6696" y="8722"/>
                </a:lnTo>
                <a:lnTo>
                  <a:pt x="6718" y="8716"/>
                </a:lnTo>
                <a:lnTo>
                  <a:pt x="6740" y="8712"/>
                </a:lnTo>
                <a:lnTo>
                  <a:pt x="6761" y="8710"/>
                </a:lnTo>
                <a:lnTo>
                  <a:pt x="6784" y="8707"/>
                </a:lnTo>
                <a:lnTo>
                  <a:pt x="6806" y="8706"/>
                </a:lnTo>
                <a:lnTo>
                  <a:pt x="6829" y="8704"/>
                </a:lnTo>
                <a:lnTo>
                  <a:pt x="6851" y="8704"/>
                </a:lnTo>
                <a:lnTo>
                  <a:pt x="6877" y="8704"/>
                </a:lnTo>
                <a:lnTo>
                  <a:pt x="6902" y="8706"/>
                </a:lnTo>
                <a:lnTo>
                  <a:pt x="6927" y="8708"/>
                </a:lnTo>
                <a:lnTo>
                  <a:pt x="6953" y="8711"/>
                </a:lnTo>
                <a:lnTo>
                  <a:pt x="6979" y="8716"/>
                </a:lnTo>
                <a:lnTo>
                  <a:pt x="7004" y="8720"/>
                </a:lnTo>
                <a:lnTo>
                  <a:pt x="7029" y="8727"/>
                </a:lnTo>
                <a:lnTo>
                  <a:pt x="7053" y="8734"/>
                </a:lnTo>
                <a:lnTo>
                  <a:pt x="7078" y="8741"/>
                </a:lnTo>
                <a:lnTo>
                  <a:pt x="7103" y="8749"/>
                </a:lnTo>
                <a:lnTo>
                  <a:pt x="7128" y="8759"/>
                </a:lnTo>
                <a:lnTo>
                  <a:pt x="7152" y="8769"/>
                </a:lnTo>
                <a:lnTo>
                  <a:pt x="7177" y="8780"/>
                </a:lnTo>
                <a:lnTo>
                  <a:pt x="7201" y="8792"/>
                </a:lnTo>
                <a:lnTo>
                  <a:pt x="7225" y="8805"/>
                </a:lnTo>
                <a:lnTo>
                  <a:pt x="7249" y="8818"/>
                </a:lnTo>
                <a:lnTo>
                  <a:pt x="7273" y="8833"/>
                </a:lnTo>
                <a:lnTo>
                  <a:pt x="7295" y="8848"/>
                </a:lnTo>
                <a:lnTo>
                  <a:pt x="7319" y="8864"/>
                </a:lnTo>
                <a:lnTo>
                  <a:pt x="7342" y="8879"/>
                </a:lnTo>
                <a:lnTo>
                  <a:pt x="7364" y="8898"/>
                </a:lnTo>
                <a:lnTo>
                  <a:pt x="7387" y="8915"/>
                </a:lnTo>
                <a:lnTo>
                  <a:pt x="7409" y="8935"/>
                </a:lnTo>
                <a:lnTo>
                  <a:pt x="7431" y="8955"/>
                </a:lnTo>
                <a:lnTo>
                  <a:pt x="7452" y="8975"/>
                </a:lnTo>
                <a:lnTo>
                  <a:pt x="7473" y="8996"/>
                </a:lnTo>
                <a:lnTo>
                  <a:pt x="7494" y="9019"/>
                </a:lnTo>
                <a:lnTo>
                  <a:pt x="7515" y="9041"/>
                </a:lnTo>
                <a:lnTo>
                  <a:pt x="7535" y="9065"/>
                </a:lnTo>
                <a:lnTo>
                  <a:pt x="7555" y="9089"/>
                </a:lnTo>
                <a:lnTo>
                  <a:pt x="7574" y="9114"/>
                </a:lnTo>
                <a:lnTo>
                  <a:pt x="7594" y="9139"/>
                </a:lnTo>
                <a:lnTo>
                  <a:pt x="7661" y="9232"/>
                </a:lnTo>
                <a:lnTo>
                  <a:pt x="7730" y="9322"/>
                </a:lnTo>
                <a:lnTo>
                  <a:pt x="7798" y="9410"/>
                </a:lnTo>
                <a:lnTo>
                  <a:pt x="7867" y="9494"/>
                </a:lnTo>
                <a:lnTo>
                  <a:pt x="7933" y="9574"/>
                </a:lnTo>
                <a:lnTo>
                  <a:pt x="7999" y="9650"/>
                </a:lnTo>
                <a:lnTo>
                  <a:pt x="8064" y="9723"/>
                </a:lnTo>
                <a:lnTo>
                  <a:pt x="8128" y="9791"/>
                </a:lnTo>
                <a:lnTo>
                  <a:pt x="8189" y="9853"/>
                </a:lnTo>
                <a:lnTo>
                  <a:pt x="8248" y="9910"/>
                </a:lnTo>
                <a:lnTo>
                  <a:pt x="8304" y="9962"/>
                </a:lnTo>
                <a:lnTo>
                  <a:pt x="8359" y="10008"/>
                </a:lnTo>
                <a:lnTo>
                  <a:pt x="8384" y="10028"/>
                </a:lnTo>
                <a:lnTo>
                  <a:pt x="8408" y="10048"/>
                </a:lnTo>
                <a:lnTo>
                  <a:pt x="8431" y="10065"/>
                </a:lnTo>
                <a:lnTo>
                  <a:pt x="8455" y="10080"/>
                </a:lnTo>
                <a:lnTo>
                  <a:pt x="8476" y="10094"/>
                </a:lnTo>
                <a:lnTo>
                  <a:pt x="8498" y="10106"/>
                </a:lnTo>
                <a:lnTo>
                  <a:pt x="8518" y="10117"/>
                </a:lnTo>
                <a:lnTo>
                  <a:pt x="8536" y="10125"/>
                </a:lnTo>
                <a:lnTo>
                  <a:pt x="8567" y="10137"/>
                </a:lnTo>
                <a:lnTo>
                  <a:pt x="8598" y="10147"/>
                </a:lnTo>
                <a:lnTo>
                  <a:pt x="8630" y="10155"/>
                </a:lnTo>
                <a:lnTo>
                  <a:pt x="8662" y="10163"/>
                </a:lnTo>
                <a:lnTo>
                  <a:pt x="8695" y="10169"/>
                </a:lnTo>
                <a:lnTo>
                  <a:pt x="8728" y="10173"/>
                </a:lnTo>
                <a:lnTo>
                  <a:pt x="8763" y="10175"/>
                </a:lnTo>
                <a:lnTo>
                  <a:pt x="8796" y="10175"/>
                </a:lnTo>
                <a:lnTo>
                  <a:pt x="8834" y="10175"/>
                </a:lnTo>
                <a:lnTo>
                  <a:pt x="8871" y="10171"/>
                </a:lnTo>
                <a:lnTo>
                  <a:pt x="8910" y="10167"/>
                </a:lnTo>
                <a:lnTo>
                  <a:pt x="8947" y="10161"/>
                </a:lnTo>
                <a:lnTo>
                  <a:pt x="8985" y="10151"/>
                </a:lnTo>
                <a:lnTo>
                  <a:pt x="9023" y="10142"/>
                </a:lnTo>
                <a:lnTo>
                  <a:pt x="9060" y="10129"/>
                </a:lnTo>
                <a:lnTo>
                  <a:pt x="9097" y="10116"/>
                </a:lnTo>
                <a:lnTo>
                  <a:pt x="9134" y="10100"/>
                </a:lnTo>
                <a:lnTo>
                  <a:pt x="9171" y="10083"/>
                </a:lnTo>
                <a:lnTo>
                  <a:pt x="9207" y="10064"/>
                </a:lnTo>
                <a:lnTo>
                  <a:pt x="9244" y="10044"/>
                </a:lnTo>
                <a:lnTo>
                  <a:pt x="9278" y="10023"/>
                </a:lnTo>
                <a:lnTo>
                  <a:pt x="9314" y="9999"/>
                </a:lnTo>
                <a:lnTo>
                  <a:pt x="9349" y="9974"/>
                </a:lnTo>
                <a:lnTo>
                  <a:pt x="9383" y="9947"/>
                </a:lnTo>
                <a:lnTo>
                  <a:pt x="9416" y="9919"/>
                </a:lnTo>
                <a:lnTo>
                  <a:pt x="9448" y="9890"/>
                </a:lnTo>
                <a:lnTo>
                  <a:pt x="9481" y="9861"/>
                </a:lnTo>
                <a:lnTo>
                  <a:pt x="9512" y="9829"/>
                </a:lnTo>
                <a:lnTo>
                  <a:pt x="9542" y="9796"/>
                </a:lnTo>
                <a:lnTo>
                  <a:pt x="9573" y="9762"/>
                </a:lnTo>
                <a:lnTo>
                  <a:pt x="9602" y="9726"/>
                </a:lnTo>
                <a:lnTo>
                  <a:pt x="9630" y="9690"/>
                </a:lnTo>
                <a:lnTo>
                  <a:pt x="9656" y="9651"/>
                </a:lnTo>
                <a:lnTo>
                  <a:pt x="9683" y="9613"/>
                </a:lnTo>
                <a:lnTo>
                  <a:pt x="9708" y="9573"/>
                </a:lnTo>
                <a:lnTo>
                  <a:pt x="9732" y="9532"/>
                </a:lnTo>
                <a:lnTo>
                  <a:pt x="9754" y="9490"/>
                </a:lnTo>
                <a:lnTo>
                  <a:pt x="9775" y="9447"/>
                </a:lnTo>
                <a:lnTo>
                  <a:pt x="9797" y="9403"/>
                </a:lnTo>
                <a:lnTo>
                  <a:pt x="9815" y="9358"/>
                </a:lnTo>
                <a:lnTo>
                  <a:pt x="9838" y="9301"/>
                </a:lnTo>
                <a:lnTo>
                  <a:pt x="9858" y="9244"/>
                </a:lnTo>
                <a:lnTo>
                  <a:pt x="9875" y="9187"/>
                </a:lnTo>
                <a:lnTo>
                  <a:pt x="9889" y="9129"/>
                </a:lnTo>
                <a:lnTo>
                  <a:pt x="9903" y="9072"/>
                </a:lnTo>
                <a:lnTo>
                  <a:pt x="9913" y="9015"/>
                </a:lnTo>
                <a:lnTo>
                  <a:pt x="9921" y="8958"/>
                </a:lnTo>
                <a:lnTo>
                  <a:pt x="9927" y="8902"/>
                </a:lnTo>
                <a:lnTo>
                  <a:pt x="9931" y="8846"/>
                </a:lnTo>
                <a:lnTo>
                  <a:pt x="9932" y="8791"/>
                </a:lnTo>
                <a:lnTo>
                  <a:pt x="9931" y="8736"/>
                </a:lnTo>
                <a:lnTo>
                  <a:pt x="9928" y="8683"/>
                </a:lnTo>
                <a:lnTo>
                  <a:pt x="9923" y="8630"/>
                </a:lnTo>
                <a:lnTo>
                  <a:pt x="9916" y="8578"/>
                </a:lnTo>
                <a:lnTo>
                  <a:pt x="9905" y="8527"/>
                </a:lnTo>
                <a:lnTo>
                  <a:pt x="9895" y="8478"/>
                </a:lnTo>
                <a:lnTo>
                  <a:pt x="9880" y="8430"/>
                </a:lnTo>
                <a:lnTo>
                  <a:pt x="9866" y="8382"/>
                </a:lnTo>
                <a:lnTo>
                  <a:pt x="9847" y="8337"/>
                </a:lnTo>
                <a:lnTo>
                  <a:pt x="9828" y="8292"/>
                </a:lnTo>
                <a:lnTo>
                  <a:pt x="9806" y="8249"/>
                </a:lnTo>
                <a:lnTo>
                  <a:pt x="9782" y="8208"/>
                </a:lnTo>
                <a:lnTo>
                  <a:pt x="9757" y="8170"/>
                </a:lnTo>
                <a:lnTo>
                  <a:pt x="9730" y="8133"/>
                </a:lnTo>
                <a:lnTo>
                  <a:pt x="9700" y="8097"/>
                </a:lnTo>
                <a:lnTo>
                  <a:pt x="9669" y="8064"/>
                </a:lnTo>
                <a:lnTo>
                  <a:pt x="9636" y="8033"/>
                </a:lnTo>
                <a:lnTo>
                  <a:pt x="9602" y="8004"/>
                </a:lnTo>
                <a:lnTo>
                  <a:pt x="9565" y="7977"/>
                </a:lnTo>
                <a:lnTo>
                  <a:pt x="9526" y="7954"/>
                </a:lnTo>
                <a:lnTo>
                  <a:pt x="9487" y="7932"/>
                </a:lnTo>
                <a:lnTo>
                  <a:pt x="9445" y="7914"/>
                </a:lnTo>
                <a:lnTo>
                  <a:pt x="9422" y="7903"/>
                </a:lnTo>
                <a:lnTo>
                  <a:pt x="9398" y="7893"/>
                </a:lnTo>
                <a:lnTo>
                  <a:pt x="9370" y="7882"/>
                </a:lnTo>
                <a:lnTo>
                  <a:pt x="9342" y="7870"/>
                </a:lnTo>
                <a:lnTo>
                  <a:pt x="9313" y="7857"/>
                </a:lnTo>
                <a:lnTo>
                  <a:pt x="9281" y="7844"/>
                </a:lnTo>
                <a:lnTo>
                  <a:pt x="9249" y="7829"/>
                </a:lnTo>
                <a:lnTo>
                  <a:pt x="9215" y="7814"/>
                </a:lnTo>
                <a:lnTo>
                  <a:pt x="9162" y="7790"/>
                </a:lnTo>
                <a:lnTo>
                  <a:pt x="9105" y="7765"/>
                </a:lnTo>
                <a:lnTo>
                  <a:pt x="9045" y="7740"/>
                </a:lnTo>
                <a:lnTo>
                  <a:pt x="8983" y="7714"/>
                </a:lnTo>
                <a:lnTo>
                  <a:pt x="8919" y="7686"/>
                </a:lnTo>
                <a:lnTo>
                  <a:pt x="8852" y="7658"/>
                </a:lnTo>
                <a:lnTo>
                  <a:pt x="8784" y="7629"/>
                </a:lnTo>
                <a:lnTo>
                  <a:pt x="8714" y="7601"/>
                </a:lnTo>
                <a:lnTo>
                  <a:pt x="8677" y="7584"/>
                </a:lnTo>
                <a:lnTo>
                  <a:pt x="8642" y="7566"/>
                </a:lnTo>
                <a:lnTo>
                  <a:pt x="8609" y="7548"/>
                </a:lnTo>
                <a:lnTo>
                  <a:pt x="8577" y="7526"/>
                </a:lnTo>
                <a:lnTo>
                  <a:pt x="8548" y="7505"/>
                </a:lnTo>
                <a:lnTo>
                  <a:pt x="8522" y="7483"/>
                </a:lnTo>
                <a:lnTo>
                  <a:pt x="8495" y="7459"/>
                </a:lnTo>
                <a:lnTo>
                  <a:pt x="8472" y="7432"/>
                </a:lnTo>
                <a:lnTo>
                  <a:pt x="8450" y="7406"/>
                </a:lnTo>
                <a:lnTo>
                  <a:pt x="8431" y="7379"/>
                </a:lnTo>
                <a:lnTo>
                  <a:pt x="8414" y="7350"/>
                </a:lnTo>
                <a:lnTo>
                  <a:pt x="8398" y="7321"/>
                </a:lnTo>
                <a:lnTo>
                  <a:pt x="8386" y="7289"/>
                </a:lnTo>
                <a:lnTo>
                  <a:pt x="8376" y="7257"/>
                </a:lnTo>
                <a:lnTo>
                  <a:pt x="8366" y="7225"/>
                </a:lnTo>
                <a:lnTo>
                  <a:pt x="8360" y="7192"/>
                </a:lnTo>
                <a:lnTo>
                  <a:pt x="8357" y="7170"/>
                </a:lnTo>
                <a:lnTo>
                  <a:pt x="8356" y="7147"/>
                </a:lnTo>
                <a:lnTo>
                  <a:pt x="8355" y="7125"/>
                </a:lnTo>
                <a:lnTo>
                  <a:pt x="8355" y="7102"/>
                </a:lnTo>
                <a:lnTo>
                  <a:pt x="8356" y="7079"/>
                </a:lnTo>
                <a:lnTo>
                  <a:pt x="8359" y="7057"/>
                </a:lnTo>
                <a:lnTo>
                  <a:pt x="8361" y="7034"/>
                </a:lnTo>
                <a:lnTo>
                  <a:pt x="8365" y="7012"/>
                </a:lnTo>
                <a:lnTo>
                  <a:pt x="8370" y="6988"/>
                </a:lnTo>
                <a:lnTo>
                  <a:pt x="8377" y="6965"/>
                </a:lnTo>
                <a:lnTo>
                  <a:pt x="8384" y="6942"/>
                </a:lnTo>
                <a:lnTo>
                  <a:pt x="8392" y="6919"/>
                </a:lnTo>
                <a:lnTo>
                  <a:pt x="8400" y="6896"/>
                </a:lnTo>
                <a:lnTo>
                  <a:pt x="8410" y="6873"/>
                </a:lnTo>
                <a:lnTo>
                  <a:pt x="8421" y="6850"/>
                </a:lnTo>
                <a:lnTo>
                  <a:pt x="8431" y="6826"/>
                </a:lnTo>
                <a:lnTo>
                  <a:pt x="8445" y="6804"/>
                </a:lnTo>
                <a:lnTo>
                  <a:pt x="8458" y="6780"/>
                </a:lnTo>
                <a:lnTo>
                  <a:pt x="8471" y="6757"/>
                </a:lnTo>
                <a:lnTo>
                  <a:pt x="8487" y="6735"/>
                </a:lnTo>
                <a:lnTo>
                  <a:pt x="8503" y="6712"/>
                </a:lnTo>
                <a:lnTo>
                  <a:pt x="8519" y="6688"/>
                </a:lnTo>
                <a:lnTo>
                  <a:pt x="8537" y="6666"/>
                </a:lnTo>
                <a:lnTo>
                  <a:pt x="8556" y="6643"/>
                </a:lnTo>
                <a:lnTo>
                  <a:pt x="8575" y="6622"/>
                </a:lnTo>
                <a:lnTo>
                  <a:pt x="8596" y="6599"/>
                </a:lnTo>
                <a:lnTo>
                  <a:pt x="8616" y="6577"/>
                </a:lnTo>
                <a:lnTo>
                  <a:pt x="8638" y="6556"/>
                </a:lnTo>
                <a:lnTo>
                  <a:pt x="8661" y="6533"/>
                </a:lnTo>
                <a:lnTo>
                  <a:pt x="8685" y="6512"/>
                </a:lnTo>
                <a:lnTo>
                  <a:pt x="8708" y="6491"/>
                </a:lnTo>
                <a:lnTo>
                  <a:pt x="8734" y="6469"/>
                </a:lnTo>
                <a:lnTo>
                  <a:pt x="8837" y="6386"/>
                </a:lnTo>
                <a:lnTo>
                  <a:pt x="8942" y="6302"/>
                </a:lnTo>
                <a:lnTo>
                  <a:pt x="9046" y="6220"/>
                </a:lnTo>
                <a:lnTo>
                  <a:pt x="9151" y="6138"/>
                </a:lnTo>
                <a:lnTo>
                  <a:pt x="9259" y="6057"/>
                </a:lnTo>
                <a:lnTo>
                  <a:pt x="9366" y="5977"/>
                </a:lnTo>
                <a:lnTo>
                  <a:pt x="9473" y="5898"/>
                </a:lnTo>
                <a:lnTo>
                  <a:pt x="9582" y="5819"/>
                </a:lnTo>
                <a:lnTo>
                  <a:pt x="9691" y="5742"/>
                </a:lnTo>
                <a:lnTo>
                  <a:pt x="9801" y="5666"/>
                </a:lnTo>
                <a:lnTo>
                  <a:pt x="9912" y="5590"/>
                </a:lnTo>
                <a:lnTo>
                  <a:pt x="10023" y="5514"/>
                </a:lnTo>
                <a:lnTo>
                  <a:pt x="10135" y="5441"/>
                </a:lnTo>
                <a:lnTo>
                  <a:pt x="10247" y="5368"/>
                </a:lnTo>
                <a:lnTo>
                  <a:pt x="10360" y="5295"/>
                </a:lnTo>
                <a:lnTo>
                  <a:pt x="10474" y="5225"/>
                </a:lnTo>
                <a:lnTo>
                  <a:pt x="10405" y="5114"/>
                </a:lnTo>
                <a:lnTo>
                  <a:pt x="10333" y="5004"/>
                </a:lnTo>
                <a:lnTo>
                  <a:pt x="10263" y="4894"/>
                </a:lnTo>
                <a:lnTo>
                  <a:pt x="10190" y="4783"/>
                </a:lnTo>
                <a:lnTo>
                  <a:pt x="10117" y="4675"/>
                </a:lnTo>
                <a:lnTo>
                  <a:pt x="10043" y="4566"/>
                </a:lnTo>
                <a:lnTo>
                  <a:pt x="9968" y="4458"/>
                </a:lnTo>
                <a:lnTo>
                  <a:pt x="9891" y="4351"/>
                </a:lnTo>
                <a:lnTo>
                  <a:pt x="9814" y="4245"/>
                </a:lnTo>
                <a:lnTo>
                  <a:pt x="9736" y="4138"/>
                </a:lnTo>
                <a:lnTo>
                  <a:pt x="9657" y="4033"/>
                </a:lnTo>
                <a:lnTo>
                  <a:pt x="9578" y="3928"/>
                </a:lnTo>
                <a:lnTo>
                  <a:pt x="9497" y="3823"/>
                </a:lnTo>
                <a:lnTo>
                  <a:pt x="9416" y="3720"/>
                </a:lnTo>
                <a:lnTo>
                  <a:pt x="9333" y="3616"/>
                </a:lnTo>
                <a:lnTo>
                  <a:pt x="9251" y="3514"/>
                </a:lnTo>
                <a:lnTo>
                  <a:pt x="9220" y="3478"/>
                </a:lnTo>
                <a:lnTo>
                  <a:pt x="9190" y="3444"/>
                </a:lnTo>
                <a:lnTo>
                  <a:pt x="9158" y="3412"/>
                </a:lnTo>
                <a:lnTo>
                  <a:pt x="9126" y="3383"/>
                </a:lnTo>
                <a:lnTo>
                  <a:pt x="9094" y="3355"/>
                </a:lnTo>
                <a:lnTo>
                  <a:pt x="9062" y="3330"/>
                </a:lnTo>
                <a:lnTo>
                  <a:pt x="9031" y="3306"/>
                </a:lnTo>
                <a:lnTo>
                  <a:pt x="8999" y="3285"/>
                </a:lnTo>
                <a:lnTo>
                  <a:pt x="8967" y="3266"/>
                </a:lnTo>
                <a:lnTo>
                  <a:pt x="8935" y="3250"/>
                </a:lnTo>
                <a:lnTo>
                  <a:pt x="8903" y="3237"/>
                </a:lnTo>
                <a:lnTo>
                  <a:pt x="8873" y="3225"/>
                </a:lnTo>
                <a:lnTo>
                  <a:pt x="8841" y="3216"/>
                </a:lnTo>
                <a:lnTo>
                  <a:pt x="8810" y="3209"/>
                </a:lnTo>
                <a:lnTo>
                  <a:pt x="8780" y="3205"/>
                </a:lnTo>
                <a:lnTo>
                  <a:pt x="8751" y="3204"/>
                </a:lnTo>
                <a:lnTo>
                  <a:pt x="8735" y="3205"/>
                </a:lnTo>
                <a:lnTo>
                  <a:pt x="8720" y="3205"/>
                </a:lnTo>
                <a:lnTo>
                  <a:pt x="8704" y="3208"/>
                </a:lnTo>
                <a:lnTo>
                  <a:pt x="8691" y="3210"/>
                </a:lnTo>
                <a:lnTo>
                  <a:pt x="8677" y="3213"/>
                </a:lnTo>
                <a:lnTo>
                  <a:pt x="8663" y="3217"/>
                </a:lnTo>
                <a:lnTo>
                  <a:pt x="8650" y="3221"/>
                </a:lnTo>
                <a:lnTo>
                  <a:pt x="8638" y="3226"/>
                </a:lnTo>
                <a:lnTo>
                  <a:pt x="8614" y="3238"/>
                </a:lnTo>
                <a:lnTo>
                  <a:pt x="8592" y="3251"/>
                </a:lnTo>
                <a:lnTo>
                  <a:pt x="8571" y="3266"/>
                </a:lnTo>
                <a:lnTo>
                  <a:pt x="8552" y="3283"/>
                </a:lnTo>
                <a:lnTo>
                  <a:pt x="8533" y="3301"/>
                </a:lnTo>
                <a:lnTo>
                  <a:pt x="8518" y="3320"/>
                </a:lnTo>
                <a:lnTo>
                  <a:pt x="8503" y="3340"/>
                </a:lnTo>
                <a:lnTo>
                  <a:pt x="8490" y="3360"/>
                </a:lnTo>
                <a:lnTo>
                  <a:pt x="8476" y="3381"/>
                </a:lnTo>
                <a:lnTo>
                  <a:pt x="8466" y="3403"/>
                </a:lnTo>
                <a:lnTo>
                  <a:pt x="8455" y="3424"/>
                </a:lnTo>
                <a:lnTo>
                  <a:pt x="8447" y="3444"/>
                </a:lnTo>
                <a:lnTo>
                  <a:pt x="8418" y="3514"/>
                </a:lnTo>
                <a:lnTo>
                  <a:pt x="8390" y="3582"/>
                </a:lnTo>
                <a:lnTo>
                  <a:pt x="8361" y="3648"/>
                </a:lnTo>
                <a:lnTo>
                  <a:pt x="8335" y="3712"/>
                </a:lnTo>
                <a:lnTo>
                  <a:pt x="8308" y="3773"/>
                </a:lnTo>
                <a:lnTo>
                  <a:pt x="8283" y="3832"/>
                </a:lnTo>
                <a:lnTo>
                  <a:pt x="8258" y="3888"/>
                </a:lnTo>
                <a:lnTo>
                  <a:pt x="8235" y="3943"/>
                </a:lnTo>
                <a:lnTo>
                  <a:pt x="8219" y="3977"/>
                </a:lnTo>
                <a:lnTo>
                  <a:pt x="8205" y="4010"/>
                </a:lnTo>
                <a:lnTo>
                  <a:pt x="8191" y="4042"/>
                </a:lnTo>
                <a:lnTo>
                  <a:pt x="8178" y="4073"/>
                </a:lnTo>
                <a:lnTo>
                  <a:pt x="8166" y="4102"/>
                </a:lnTo>
                <a:lnTo>
                  <a:pt x="8154" y="4128"/>
                </a:lnTo>
                <a:lnTo>
                  <a:pt x="8144" y="4153"/>
                </a:lnTo>
                <a:lnTo>
                  <a:pt x="8134" y="4176"/>
                </a:lnTo>
                <a:lnTo>
                  <a:pt x="8119" y="4210"/>
                </a:lnTo>
                <a:lnTo>
                  <a:pt x="8103" y="4245"/>
                </a:lnTo>
                <a:lnTo>
                  <a:pt x="8084" y="4278"/>
                </a:lnTo>
                <a:lnTo>
                  <a:pt x="8066" y="4310"/>
                </a:lnTo>
                <a:lnTo>
                  <a:pt x="8044" y="4340"/>
                </a:lnTo>
                <a:lnTo>
                  <a:pt x="8022" y="4371"/>
                </a:lnTo>
                <a:lnTo>
                  <a:pt x="7999" y="4400"/>
                </a:lnTo>
                <a:lnTo>
                  <a:pt x="7974" y="4429"/>
                </a:lnTo>
                <a:lnTo>
                  <a:pt x="7949" y="4456"/>
                </a:lnTo>
                <a:lnTo>
                  <a:pt x="7922" y="4482"/>
                </a:lnTo>
                <a:lnTo>
                  <a:pt x="7893" y="4508"/>
                </a:lnTo>
                <a:lnTo>
                  <a:pt x="7864" y="4533"/>
                </a:lnTo>
                <a:lnTo>
                  <a:pt x="7834" y="4555"/>
                </a:lnTo>
                <a:lnTo>
                  <a:pt x="7803" y="4578"/>
                </a:lnTo>
                <a:lnTo>
                  <a:pt x="7770" y="4599"/>
                </a:lnTo>
                <a:lnTo>
                  <a:pt x="7737" y="4619"/>
                </a:lnTo>
                <a:lnTo>
                  <a:pt x="7702" y="4639"/>
                </a:lnTo>
                <a:lnTo>
                  <a:pt x="7667" y="4656"/>
                </a:lnTo>
                <a:lnTo>
                  <a:pt x="7629" y="4673"/>
                </a:lnTo>
                <a:lnTo>
                  <a:pt x="7592" y="4689"/>
                </a:lnTo>
                <a:lnTo>
                  <a:pt x="7554" y="4704"/>
                </a:lnTo>
                <a:lnTo>
                  <a:pt x="7515" y="4717"/>
                </a:lnTo>
                <a:lnTo>
                  <a:pt x="7476" y="4729"/>
                </a:lnTo>
                <a:lnTo>
                  <a:pt x="7435" y="4740"/>
                </a:lnTo>
                <a:lnTo>
                  <a:pt x="7394" y="4750"/>
                </a:lnTo>
                <a:lnTo>
                  <a:pt x="7351" y="4758"/>
                </a:lnTo>
                <a:lnTo>
                  <a:pt x="7309" y="4765"/>
                </a:lnTo>
                <a:lnTo>
                  <a:pt x="7265" y="4772"/>
                </a:lnTo>
                <a:lnTo>
                  <a:pt x="7221" y="4776"/>
                </a:lnTo>
                <a:lnTo>
                  <a:pt x="7176" y="4779"/>
                </a:lnTo>
                <a:lnTo>
                  <a:pt x="7130" y="4781"/>
                </a:lnTo>
                <a:lnTo>
                  <a:pt x="7085" y="4782"/>
                </a:lnTo>
                <a:lnTo>
                  <a:pt x="7085" y="4782"/>
                </a:lnTo>
                <a:lnTo>
                  <a:pt x="7085" y="4782"/>
                </a:lnTo>
                <a:lnTo>
                  <a:pt x="7085" y="4782"/>
                </a:lnTo>
                <a:lnTo>
                  <a:pt x="7085" y="4782"/>
                </a:lnTo>
                <a:lnTo>
                  <a:pt x="7044" y="4782"/>
                </a:lnTo>
                <a:lnTo>
                  <a:pt x="7004" y="4779"/>
                </a:lnTo>
                <a:lnTo>
                  <a:pt x="6963" y="4777"/>
                </a:lnTo>
                <a:lnTo>
                  <a:pt x="6923" y="4774"/>
                </a:lnTo>
                <a:lnTo>
                  <a:pt x="6882" y="4769"/>
                </a:lnTo>
                <a:lnTo>
                  <a:pt x="6841" y="4764"/>
                </a:lnTo>
                <a:lnTo>
                  <a:pt x="6801" y="4757"/>
                </a:lnTo>
                <a:lnTo>
                  <a:pt x="6760" y="4749"/>
                </a:lnTo>
                <a:lnTo>
                  <a:pt x="6719" y="4740"/>
                </a:lnTo>
                <a:lnTo>
                  <a:pt x="6678" y="4730"/>
                </a:lnTo>
                <a:lnTo>
                  <a:pt x="6638" y="4720"/>
                </a:lnTo>
                <a:lnTo>
                  <a:pt x="6598" y="4708"/>
                </a:lnTo>
                <a:lnTo>
                  <a:pt x="6557" y="4695"/>
                </a:lnTo>
                <a:lnTo>
                  <a:pt x="6517" y="4681"/>
                </a:lnTo>
                <a:lnTo>
                  <a:pt x="6479" y="4667"/>
                </a:lnTo>
                <a:lnTo>
                  <a:pt x="6439" y="4651"/>
                </a:lnTo>
                <a:lnTo>
                  <a:pt x="6374" y="4623"/>
                </a:lnTo>
                <a:lnTo>
                  <a:pt x="6311" y="4592"/>
                </a:lnTo>
                <a:lnTo>
                  <a:pt x="6248" y="4559"/>
                </a:lnTo>
                <a:lnTo>
                  <a:pt x="6190" y="4525"/>
                </a:lnTo>
                <a:lnTo>
                  <a:pt x="6132" y="4488"/>
                </a:lnTo>
                <a:lnTo>
                  <a:pt x="6077" y="4449"/>
                </a:lnTo>
                <a:lnTo>
                  <a:pt x="6024" y="4409"/>
                </a:lnTo>
                <a:lnTo>
                  <a:pt x="5973" y="4367"/>
                </a:lnTo>
                <a:lnTo>
                  <a:pt x="5925" y="4323"/>
                </a:lnTo>
                <a:lnTo>
                  <a:pt x="5878" y="4278"/>
                </a:lnTo>
                <a:lnTo>
                  <a:pt x="5835" y="4233"/>
                </a:lnTo>
                <a:lnTo>
                  <a:pt x="5794" y="4185"/>
                </a:lnTo>
                <a:lnTo>
                  <a:pt x="5754" y="4136"/>
                </a:lnTo>
                <a:lnTo>
                  <a:pt x="5718" y="4086"/>
                </a:lnTo>
                <a:lnTo>
                  <a:pt x="5685" y="4035"/>
                </a:lnTo>
                <a:lnTo>
                  <a:pt x="5653" y="3984"/>
                </a:lnTo>
                <a:lnTo>
                  <a:pt x="5625" y="3932"/>
                </a:lnTo>
                <a:lnTo>
                  <a:pt x="5600" y="3879"/>
                </a:lnTo>
                <a:lnTo>
                  <a:pt x="5578" y="3824"/>
                </a:lnTo>
                <a:lnTo>
                  <a:pt x="5558" y="3771"/>
                </a:lnTo>
                <a:lnTo>
                  <a:pt x="5542" y="3717"/>
                </a:lnTo>
                <a:lnTo>
                  <a:pt x="5527" y="3661"/>
                </a:lnTo>
                <a:lnTo>
                  <a:pt x="5517" y="3607"/>
                </a:lnTo>
                <a:lnTo>
                  <a:pt x="5510" y="3551"/>
                </a:lnTo>
                <a:lnTo>
                  <a:pt x="5505" y="3497"/>
                </a:lnTo>
                <a:lnTo>
                  <a:pt x="5505" y="3442"/>
                </a:lnTo>
                <a:lnTo>
                  <a:pt x="5506" y="3387"/>
                </a:lnTo>
                <a:lnTo>
                  <a:pt x="5511" y="3332"/>
                </a:lnTo>
                <a:lnTo>
                  <a:pt x="5521" y="3279"/>
                </a:lnTo>
                <a:lnTo>
                  <a:pt x="5534" y="3225"/>
                </a:lnTo>
                <a:lnTo>
                  <a:pt x="5550" y="3172"/>
                </a:lnTo>
                <a:lnTo>
                  <a:pt x="5568" y="3120"/>
                </a:lnTo>
                <a:lnTo>
                  <a:pt x="5580" y="3094"/>
                </a:lnTo>
                <a:lnTo>
                  <a:pt x="5595" y="3066"/>
                </a:lnTo>
                <a:lnTo>
                  <a:pt x="5611" y="3038"/>
                </a:lnTo>
                <a:lnTo>
                  <a:pt x="5629" y="3009"/>
                </a:lnTo>
                <a:lnTo>
                  <a:pt x="5649" y="2978"/>
                </a:lnTo>
                <a:lnTo>
                  <a:pt x="5672" y="2948"/>
                </a:lnTo>
                <a:lnTo>
                  <a:pt x="5696" y="2917"/>
                </a:lnTo>
                <a:lnTo>
                  <a:pt x="5722" y="2885"/>
                </a:lnTo>
                <a:lnTo>
                  <a:pt x="5750" y="2852"/>
                </a:lnTo>
                <a:lnTo>
                  <a:pt x="5779" y="2820"/>
                </a:lnTo>
                <a:lnTo>
                  <a:pt x="5810" y="2786"/>
                </a:lnTo>
                <a:lnTo>
                  <a:pt x="5841" y="2753"/>
                </a:lnTo>
                <a:lnTo>
                  <a:pt x="5909" y="2685"/>
                </a:lnTo>
                <a:lnTo>
                  <a:pt x="5981" y="2616"/>
                </a:lnTo>
                <a:lnTo>
                  <a:pt x="6056" y="2547"/>
                </a:lnTo>
                <a:lnTo>
                  <a:pt x="6134" y="2478"/>
                </a:lnTo>
                <a:lnTo>
                  <a:pt x="6214" y="2409"/>
                </a:lnTo>
                <a:lnTo>
                  <a:pt x="6296" y="2343"/>
                </a:lnTo>
                <a:lnTo>
                  <a:pt x="6377" y="2278"/>
                </a:lnTo>
                <a:lnTo>
                  <a:pt x="6459" y="2214"/>
                </a:lnTo>
                <a:lnTo>
                  <a:pt x="6540" y="2153"/>
                </a:lnTo>
                <a:lnTo>
                  <a:pt x="6618" y="2095"/>
                </a:lnTo>
                <a:lnTo>
                  <a:pt x="6659" y="2064"/>
                </a:lnTo>
                <a:lnTo>
                  <a:pt x="6698" y="2032"/>
                </a:lnTo>
                <a:lnTo>
                  <a:pt x="6733" y="1999"/>
                </a:lnTo>
                <a:lnTo>
                  <a:pt x="6767" y="1966"/>
                </a:lnTo>
                <a:lnTo>
                  <a:pt x="6798" y="1932"/>
                </a:lnTo>
                <a:lnTo>
                  <a:pt x="6828" y="1896"/>
                </a:lnTo>
                <a:lnTo>
                  <a:pt x="6854" y="1860"/>
                </a:lnTo>
                <a:lnTo>
                  <a:pt x="6878" y="1823"/>
                </a:lnTo>
                <a:lnTo>
                  <a:pt x="6899" y="1786"/>
                </a:lnTo>
                <a:lnTo>
                  <a:pt x="6919" y="1747"/>
                </a:lnTo>
                <a:lnTo>
                  <a:pt x="6935" y="1710"/>
                </a:lnTo>
                <a:lnTo>
                  <a:pt x="6948" y="1672"/>
                </a:lnTo>
                <a:lnTo>
                  <a:pt x="6953" y="1652"/>
                </a:lnTo>
                <a:lnTo>
                  <a:pt x="6959" y="1633"/>
                </a:lnTo>
                <a:lnTo>
                  <a:pt x="6963" y="1613"/>
                </a:lnTo>
                <a:lnTo>
                  <a:pt x="6967" y="1595"/>
                </a:lnTo>
                <a:lnTo>
                  <a:pt x="6969" y="1575"/>
                </a:lnTo>
                <a:lnTo>
                  <a:pt x="6972" y="1555"/>
                </a:lnTo>
                <a:lnTo>
                  <a:pt x="6973" y="1536"/>
                </a:lnTo>
                <a:lnTo>
                  <a:pt x="6973" y="1517"/>
                </a:lnTo>
                <a:lnTo>
                  <a:pt x="6973" y="1483"/>
                </a:lnTo>
                <a:lnTo>
                  <a:pt x="6971" y="1449"/>
                </a:lnTo>
                <a:lnTo>
                  <a:pt x="6965" y="1416"/>
                </a:lnTo>
                <a:lnTo>
                  <a:pt x="6959" y="1381"/>
                </a:lnTo>
                <a:lnTo>
                  <a:pt x="6949" y="1349"/>
                </a:lnTo>
                <a:lnTo>
                  <a:pt x="6938" y="1316"/>
                </a:lnTo>
                <a:lnTo>
                  <a:pt x="6923" y="1284"/>
                </a:lnTo>
                <a:lnTo>
                  <a:pt x="6907" y="1253"/>
                </a:lnTo>
                <a:lnTo>
                  <a:pt x="6890" y="1222"/>
                </a:lnTo>
                <a:lnTo>
                  <a:pt x="6869" y="1192"/>
                </a:lnTo>
                <a:lnTo>
                  <a:pt x="6846" y="1162"/>
                </a:lnTo>
                <a:lnTo>
                  <a:pt x="6822" y="1132"/>
                </a:lnTo>
                <a:lnTo>
                  <a:pt x="6796" y="1104"/>
                </a:lnTo>
                <a:lnTo>
                  <a:pt x="6767" y="1076"/>
                </a:lnTo>
                <a:lnTo>
                  <a:pt x="6736" y="1048"/>
                </a:lnTo>
                <a:lnTo>
                  <a:pt x="6703" y="1022"/>
                </a:lnTo>
                <a:lnTo>
                  <a:pt x="6617" y="954"/>
                </a:lnTo>
                <a:lnTo>
                  <a:pt x="6528" y="886"/>
                </a:lnTo>
                <a:lnTo>
                  <a:pt x="6441" y="820"/>
                </a:lnTo>
                <a:lnTo>
                  <a:pt x="6352" y="752"/>
                </a:lnTo>
                <a:lnTo>
                  <a:pt x="6262" y="687"/>
                </a:lnTo>
                <a:lnTo>
                  <a:pt x="6171" y="623"/>
                </a:lnTo>
                <a:lnTo>
                  <a:pt x="6080" y="558"/>
                </a:lnTo>
                <a:lnTo>
                  <a:pt x="5989" y="493"/>
                </a:lnTo>
                <a:lnTo>
                  <a:pt x="5897" y="429"/>
                </a:lnTo>
                <a:lnTo>
                  <a:pt x="5804" y="367"/>
                </a:lnTo>
                <a:lnTo>
                  <a:pt x="5711" y="304"/>
                </a:lnTo>
                <a:lnTo>
                  <a:pt x="5619" y="242"/>
                </a:lnTo>
                <a:lnTo>
                  <a:pt x="5525" y="181"/>
                </a:lnTo>
                <a:lnTo>
                  <a:pt x="5430" y="120"/>
                </a:lnTo>
                <a:lnTo>
                  <a:pt x="5335" y="60"/>
                </a:lnTo>
                <a:lnTo>
                  <a:pt x="5240" y="0"/>
                </a:lnTo>
                <a:lnTo>
                  <a:pt x="5127" y="71"/>
                </a:lnTo>
                <a:lnTo>
                  <a:pt x="5013" y="142"/>
                </a:lnTo>
                <a:lnTo>
                  <a:pt x="4900" y="215"/>
                </a:lnTo>
                <a:lnTo>
                  <a:pt x="4789" y="290"/>
                </a:lnTo>
                <a:lnTo>
                  <a:pt x="4678" y="365"/>
                </a:lnTo>
                <a:lnTo>
                  <a:pt x="4566" y="441"/>
                </a:lnTo>
                <a:lnTo>
                  <a:pt x="4456" y="518"/>
                </a:lnTo>
                <a:lnTo>
                  <a:pt x="4346" y="595"/>
                </a:lnTo>
                <a:lnTo>
                  <a:pt x="4236" y="674"/>
                </a:lnTo>
                <a:lnTo>
                  <a:pt x="4128" y="754"/>
                </a:lnTo>
                <a:lnTo>
                  <a:pt x="4020" y="835"/>
                </a:lnTo>
                <a:lnTo>
                  <a:pt x="3913" y="916"/>
                </a:lnTo>
                <a:lnTo>
                  <a:pt x="3807" y="998"/>
                </a:lnTo>
                <a:lnTo>
                  <a:pt x="3701" y="1081"/>
                </a:lnTo>
                <a:lnTo>
                  <a:pt x="3596" y="1165"/>
                </a:lnTo>
                <a:lnTo>
                  <a:pt x="3491" y="1250"/>
                </a:lnTo>
                <a:lnTo>
                  <a:pt x="3452" y="1283"/>
                </a:lnTo>
                <a:lnTo>
                  <a:pt x="3414" y="1318"/>
                </a:lnTo>
                <a:lnTo>
                  <a:pt x="3380" y="1352"/>
                </a:lnTo>
                <a:lnTo>
                  <a:pt x="3348" y="1387"/>
                </a:lnTo>
                <a:lnTo>
                  <a:pt x="3319" y="1422"/>
                </a:lnTo>
                <a:lnTo>
                  <a:pt x="3292" y="1457"/>
                </a:lnTo>
                <a:lnTo>
                  <a:pt x="3269" y="1493"/>
                </a:lnTo>
                <a:lnTo>
                  <a:pt x="3247" y="1527"/>
                </a:lnTo>
                <a:lnTo>
                  <a:pt x="3229" y="1563"/>
                </a:lnTo>
                <a:lnTo>
                  <a:pt x="3214" y="1597"/>
                </a:lnTo>
                <a:lnTo>
                  <a:pt x="3208" y="1615"/>
                </a:lnTo>
                <a:lnTo>
                  <a:pt x="3201" y="1632"/>
                </a:lnTo>
                <a:lnTo>
                  <a:pt x="3196" y="1649"/>
                </a:lnTo>
                <a:lnTo>
                  <a:pt x="3192" y="1665"/>
                </a:lnTo>
                <a:lnTo>
                  <a:pt x="3188" y="1682"/>
                </a:lnTo>
                <a:lnTo>
                  <a:pt x="3185" y="1700"/>
                </a:lnTo>
                <a:lnTo>
                  <a:pt x="3184" y="1715"/>
                </a:lnTo>
                <a:lnTo>
                  <a:pt x="3182" y="1731"/>
                </a:lnTo>
                <a:lnTo>
                  <a:pt x="3181" y="1747"/>
                </a:lnTo>
                <a:lnTo>
                  <a:pt x="3181" y="1763"/>
                </a:lnTo>
                <a:lnTo>
                  <a:pt x="3182" y="1779"/>
                </a:lnTo>
                <a:lnTo>
                  <a:pt x="3185" y="1795"/>
                </a:lnTo>
                <a:lnTo>
                  <a:pt x="3190" y="1822"/>
                </a:lnTo>
                <a:lnTo>
                  <a:pt x="3197" y="1845"/>
                </a:lnTo>
                <a:lnTo>
                  <a:pt x="3206" y="1868"/>
                </a:lnTo>
                <a:lnTo>
                  <a:pt x="3217" y="1891"/>
                </a:lnTo>
                <a:lnTo>
                  <a:pt x="3230" y="1910"/>
                </a:lnTo>
                <a:lnTo>
                  <a:pt x="3243" y="1929"/>
                </a:lnTo>
                <a:lnTo>
                  <a:pt x="3259" y="1946"/>
                </a:lnTo>
                <a:lnTo>
                  <a:pt x="3275" y="1964"/>
                </a:lnTo>
                <a:lnTo>
                  <a:pt x="3292" y="1978"/>
                </a:lnTo>
                <a:lnTo>
                  <a:pt x="3310" y="1993"/>
                </a:lnTo>
                <a:lnTo>
                  <a:pt x="3328" y="2005"/>
                </a:lnTo>
                <a:lnTo>
                  <a:pt x="3347" y="2017"/>
                </a:lnTo>
                <a:lnTo>
                  <a:pt x="3365" y="2027"/>
                </a:lnTo>
                <a:lnTo>
                  <a:pt x="3384" y="2038"/>
                </a:lnTo>
                <a:lnTo>
                  <a:pt x="3402" y="2046"/>
                </a:lnTo>
                <a:lnTo>
                  <a:pt x="3421" y="2054"/>
                </a:lnTo>
                <a:lnTo>
                  <a:pt x="3493" y="2083"/>
                </a:lnTo>
                <a:lnTo>
                  <a:pt x="3562" y="2112"/>
                </a:lnTo>
                <a:lnTo>
                  <a:pt x="3629" y="2140"/>
                </a:lnTo>
                <a:lnTo>
                  <a:pt x="3694" y="2168"/>
                </a:lnTo>
                <a:lnTo>
                  <a:pt x="3758" y="2196"/>
                </a:lnTo>
                <a:lnTo>
                  <a:pt x="3817" y="2222"/>
                </a:lnTo>
                <a:lnTo>
                  <a:pt x="3874" y="2246"/>
                </a:lnTo>
                <a:lnTo>
                  <a:pt x="3929" y="2270"/>
                </a:lnTo>
                <a:lnTo>
                  <a:pt x="3962" y="2285"/>
                </a:lnTo>
                <a:lnTo>
                  <a:pt x="3994" y="2299"/>
                </a:lnTo>
                <a:lnTo>
                  <a:pt x="4024" y="2312"/>
                </a:lnTo>
                <a:lnTo>
                  <a:pt x="4053" y="2324"/>
                </a:lnTo>
                <a:lnTo>
                  <a:pt x="4081" y="2336"/>
                </a:lnTo>
                <a:lnTo>
                  <a:pt x="4106" y="2347"/>
                </a:lnTo>
                <a:lnTo>
                  <a:pt x="4130" y="2357"/>
                </a:lnTo>
                <a:lnTo>
                  <a:pt x="4153" y="2367"/>
                </a:lnTo>
                <a:lnTo>
                  <a:pt x="4203" y="2389"/>
                </a:lnTo>
                <a:lnTo>
                  <a:pt x="4252" y="2416"/>
                </a:lnTo>
                <a:lnTo>
                  <a:pt x="4298" y="2445"/>
                </a:lnTo>
                <a:lnTo>
                  <a:pt x="4344" y="2476"/>
                </a:lnTo>
                <a:lnTo>
                  <a:pt x="4386" y="2510"/>
                </a:lnTo>
                <a:lnTo>
                  <a:pt x="4427" y="2547"/>
                </a:lnTo>
                <a:lnTo>
                  <a:pt x="4464" y="2587"/>
                </a:lnTo>
                <a:lnTo>
                  <a:pt x="4501" y="2628"/>
                </a:lnTo>
                <a:lnTo>
                  <a:pt x="4534" y="2672"/>
                </a:lnTo>
                <a:lnTo>
                  <a:pt x="4566" y="2718"/>
                </a:lnTo>
                <a:lnTo>
                  <a:pt x="4595" y="2767"/>
                </a:lnTo>
                <a:lnTo>
                  <a:pt x="4622" y="2816"/>
                </a:lnTo>
                <a:lnTo>
                  <a:pt x="4647" y="2869"/>
                </a:lnTo>
                <a:lnTo>
                  <a:pt x="4668" y="2923"/>
                </a:lnTo>
                <a:lnTo>
                  <a:pt x="4688" y="2978"/>
                </a:lnTo>
                <a:lnTo>
                  <a:pt x="4707" y="3035"/>
                </a:lnTo>
                <a:lnTo>
                  <a:pt x="4721" y="3094"/>
                </a:lnTo>
                <a:lnTo>
                  <a:pt x="4733" y="3153"/>
                </a:lnTo>
                <a:lnTo>
                  <a:pt x="4744" y="3213"/>
                </a:lnTo>
                <a:lnTo>
                  <a:pt x="4750" y="3275"/>
                </a:lnTo>
                <a:lnTo>
                  <a:pt x="4756" y="3338"/>
                </a:lnTo>
                <a:lnTo>
                  <a:pt x="4757" y="3401"/>
                </a:lnTo>
                <a:lnTo>
                  <a:pt x="4757" y="3466"/>
                </a:lnTo>
                <a:lnTo>
                  <a:pt x="4753" y="3531"/>
                </a:lnTo>
                <a:lnTo>
                  <a:pt x="4748" y="3598"/>
                </a:lnTo>
                <a:lnTo>
                  <a:pt x="4739" y="3663"/>
                </a:lnTo>
                <a:lnTo>
                  <a:pt x="4728" y="3730"/>
                </a:lnTo>
                <a:lnTo>
                  <a:pt x="4713" y="3797"/>
                </a:lnTo>
                <a:lnTo>
                  <a:pt x="4696" y="3863"/>
                </a:lnTo>
                <a:lnTo>
                  <a:pt x="4676" y="3929"/>
                </a:lnTo>
                <a:lnTo>
                  <a:pt x="4654" y="3997"/>
                </a:lnTo>
                <a:lnTo>
                  <a:pt x="4627" y="4063"/>
                </a:lnTo>
                <a:lnTo>
                  <a:pt x="4606" y="4115"/>
                </a:lnTo>
                <a:lnTo>
                  <a:pt x="4582" y="4165"/>
                </a:lnTo>
                <a:lnTo>
                  <a:pt x="4557" y="4216"/>
                </a:lnTo>
                <a:lnTo>
                  <a:pt x="4530" y="4264"/>
                </a:lnTo>
                <a:lnTo>
                  <a:pt x="4503" y="4311"/>
                </a:lnTo>
                <a:lnTo>
                  <a:pt x="4473" y="4358"/>
                </a:lnTo>
                <a:lnTo>
                  <a:pt x="4443" y="4401"/>
                </a:lnTo>
                <a:lnTo>
                  <a:pt x="4412" y="4445"/>
                </a:lnTo>
                <a:lnTo>
                  <a:pt x="4379" y="4488"/>
                </a:lnTo>
                <a:lnTo>
                  <a:pt x="4346" y="4529"/>
                </a:lnTo>
                <a:lnTo>
                  <a:pt x="4312" y="4567"/>
                </a:lnTo>
                <a:lnTo>
                  <a:pt x="4276" y="4606"/>
                </a:lnTo>
                <a:lnTo>
                  <a:pt x="4239" y="4642"/>
                </a:lnTo>
                <a:lnTo>
                  <a:pt x="4202" y="4676"/>
                </a:lnTo>
                <a:lnTo>
                  <a:pt x="4163" y="4709"/>
                </a:lnTo>
                <a:lnTo>
                  <a:pt x="4125" y="4741"/>
                </a:lnTo>
                <a:lnTo>
                  <a:pt x="4085" y="4772"/>
                </a:lnTo>
                <a:lnTo>
                  <a:pt x="4045" y="4799"/>
                </a:lnTo>
                <a:lnTo>
                  <a:pt x="4004" y="4826"/>
                </a:lnTo>
                <a:lnTo>
                  <a:pt x="3962" y="4851"/>
                </a:lnTo>
                <a:lnTo>
                  <a:pt x="3919" y="4874"/>
                </a:lnTo>
                <a:lnTo>
                  <a:pt x="3877" y="4895"/>
                </a:lnTo>
                <a:lnTo>
                  <a:pt x="3835" y="4913"/>
                </a:lnTo>
                <a:lnTo>
                  <a:pt x="3791" y="4932"/>
                </a:lnTo>
                <a:lnTo>
                  <a:pt x="3746" y="4947"/>
                </a:lnTo>
                <a:lnTo>
                  <a:pt x="3702" y="4961"/>
                </a:lnTo>
                <a:lnTo>
                  <a:pt x="3657" y="4972"/>
                </a:lnTo>
                <a:lnTo>
                  <a:pt x="3612" y="4982"/>
                </a:lnTo>
                <a:lnTo>
                  <a:pt x="3567" y="4989"/>
                </a:lnTo>
                <a:lnTo>
                  <a:pt x="3522" y="4994"/>
                </a:lnTo>
                <a:lnTo>
                  <a:pt x="3477" y="4998"/>
                </a:lnTo>
                <a:lnTo>
                  <a:pt x="3430" y="5000"/>
                </a:lnTo>
                <a:lnTo>
                  <a:pt x="3388" y="4998"/>
                </a:lnTo>
                <a:lnTo>
                  <a:pt x="3344" y="4994"/>
                </a:lnTo>
                <a:lnTo>
                  <a:pt x="3302" y="4990"/>
                </a:lnTo>
                <a:lnTo>
                  <a:pt x="3261" y="4982"/>
                </a:lnTo>
                <a:lnTo>
                  <a:pt x="3218" y="4973"/>
                </a:lnTo>
                <a:lnTo>
                  <a:pt x="3177" y="4963"/>
                </a:lnTo>
                <a:lnTo>
                  <a:pt x="3137" y="4949"/>
                </a:lnTo>
                <a:lnTo>
                  <a:pt x="3098" y="4933"/>
                </a:lnTo>
                <a:lnTo>
                  <a:pt x="3071" y="4921"/>
                </a:lnTo>
                <a:lnTo>
                  <a:pt x="3043" y="4908"/>
                </a:lnTo>
                <a:lnTo>
                  <a:pt x="3014" y="4891"/>
                </a:lnTo>
                <a:lnTo>
                  <a:pt x="2985" y="4872"/>
                </a:lnTo>
                <a:lnTo>
                  <a:pt x="2956" y="4852"/>
                </a:lnTo>
                <a:lnTo>
                  <a:pt x="2925" y="4830"/>
                </a:lnTo>
                <a:lnTo>
                  <a:pt x="2893" y="4805"/>
                </a:lnTo>
                <a:lnTo>
                  <a:pt x="2862" y="4779"/>
                </a:lnTo>
                <a:lnTo>
                  <a:pt x="2829" y="4752"/>
                </a:lnTo>
                <a:lnTo>
                  <a:pt x="2795" y="4722"/>
                </a:lnTo>
                <a:lnTo>
                  <a:pt x="2762" y="4692"/>
                </a:lnTo>
                <a:lnTo>
                  <a:pt x="2729" y="4660"/>
                </a:lnTo>
                <a:lnTo>
                  <a:pt x="2662" y="4592"/>
                </a:lnTo>
                <a:lnTo>
                  <a:pt x="2593" y="4520"/>
                </a:lnTo>
                <a:lnTo>
                  <a:pt x="2524" y="4445"/>
                </a:lnTo>
                <a:lnTo>
                  <a:pt x="2455" y="4367"/>
                </a:lnTo>
                <a:lnTo>
                  <a:pt x="2386" y="4286"/>
                </a:lnTo>
                <a:lnTo>
                  <a:pt x="2320" y="4205"/>
                </a:lnTo>
                <a:lnTo>
                  <a:pt x="2255" y="4124"/>
                </a:lnTo>
                <a:lnTo>
                  <a:pt x="2191" y="4042"/>
                </a:lnTo>
                <a:lnTo>
                  <a:pt x="2131" y="3962"/>
                </a:lnTo>
                <a:lnTo>
                  <a:pt x="2073" y="3884"/>
                </a:lnTo>
                <a:lnTo>
                  <a:pt x="2042" y="3843"/>
                </a:lnTo>
                <a:lnTo>
                  <a:pt x="2009" y="3803"/>
                </a:lnTo>
                <a:lnTo>
                  <a:pt x="1976" y="3767"/>
                </a:lnTo>
                <a:lnTo>
                  <a:pt x="1942" y="3733"/>
                </a:lnTo>
                <a:lnTo>
                  <a:pt x="1906" y="3701"/>
                </a:lnTo>
                <a:lnTo>
                  <a:pt x="1870" y="3672"/>
                </a:lnTo>
                <a:lnTo>
                  <a:pt x="1834" y="3645"/>
                </a:lnTo>
                <a:lnTo>
                  <a:pt x="1796" y="3620"/>
                </a:lnTo>
                <a:lnTo>
                  <a:pt x="1759" y="3599"/>
                </a:lnTo>
                <a:lnTo>
                  <a:pt x="1720" y="3580"/>
                </a:lnTo>
                <a:lnTo>
                  <a:pt x="1701" y="3572"/>
                </a:lnTo>
                <a:lnTo>
                  <a:pt x="1682" y="3564"/>
                </a:lnTo>
                <a:lnTo>
                  <a:pt x="1662" y="3558"/>
                </a:lnTo>
                <a:lnTo>
                  <a:pt x="1644" y="3551"/>
                </a:lnTo>
                <a:lnTo>
                  <a:pt x="1624" y="3546"/>
                </a:lnTo>
                <a:lnTo>
                  <a:pt x="1604" y="3541"/>
                </a:lnTo>
                <a:lnTo>
                  <a:pt x="1584" y="3537"/>
                </a:lnTo>
                <a:lnTo>
                  <a:pt x="1564" y="3534"/>
                </a:lnTo>
                <a:lnTo>
                  <a:pt x="1545" y="3531"/>
                </a:lnTo>
                <a:lnTo>
                  <a:pt x="1526" y="3529"/>
                </a:lnTo>
                <a:lnTo>
                  <a:pt x="1506" y="3527"/>
                </a:lnTo>
                <a:lnTo>
                  <a:pt x="1486" y="3527"/>
                </a:lnTo>
                <a:lnTo>
                  <a:pt x="1453" y="3529"/>
                </a:lnTo>
                <a:lnTo>
                  <a:pt x="1420" y="3531"/>
                </a:lnTo>
                <a:lnTo>
                  <a:pt x="1386" y="3537"/>
                </a:lnTo>
                <a:lnTo>
                  <a:pt x="1353" y="3545"/>
                </a:lnTo>
                <a:lnTo>
                  <a:pt x="1321" y="3555"/>
                </a:lnTo>
                <a:lnTo>
                  <a:pt x="1290" y="3566"/>
                </a:lnTo>
                <a:lnTo>
                  <a:pt x="1258" y="3580"/>
                </a:lnTo>
                <a:lnTo>
                  <a:pt x="1227" y="3596"/>
                </a:lnTo>
                <a:lnTo>
                  <a:pt x="1197" y="3615"/>
                </a:lnTo>
                <a:lnTo>
                  <a:pt x="1166" y="3635"/>
                </a:lnTo>
                <a:lnTo>
                  <a:pt x="1137" y="3657"/>
                </a:lnTo>
                <a:lnTo>
                  <a:pt x="1108" y="3681"/>
                </a:lnTo>
                <a:lnTo>
                  <a:pt x="1080" y="3708"/>
                </a:lnTo>
                <a:lnTo>
                  <a:pt x="1052" y="3736"/>
                </a:lnTo>
                <a:lnTo>
                  <a:pt x="1026" y="3766"/>
                </a:lnTo>
                <a:lnTo>
                  <a:pt x="999" y="3798"/>
                </a:lnTo>
                <a:lnTo>
                  <a:pt x="933" y="3884"/>
                </a:lnTo>
                <a:lnTo>
                  <a:pt x="867" y="3970"/>
                </a:lnTo>
                <a:lnTo>
                  <a:pt x="802" y="4057"/>
                </a:lnTo>
                <a:lnTo>
                  <a:pt x="737" y="4144"/>
                </a:lnTo>
                <a:lnTo>
                  <a:pt x="672" y="4232"/>
                </a:lnTo>
                <a:lnTo>
                  <a:pt x="608" y="4321"/>
                </a:lnTo>
                <a:lnTo>
                  <a:pt x="545" y="4409"/>
                </a:lnTo>
                <a:lnTo>
                  <a:pt x="481" y="4500"/>
                </a:lnTo>
                <a:lnTo>
                  <a:pt x="419" y="4588"/>
                </a:lnTo>
                <a:lnTo>
                  <a:pt x="358" y="4679"/>
                </a:lnTo>
                <a:lnTo>
                  <a:pt x="297" y="4770"/>
                </a:lnTo>
                <a:lnTo>
                  <a:pt x="236" y="4862"/>
                </a:lnTo>
                <a:lnTo>
                  <a:pt x="176" y="4953"/>
                </a:lnTo>
                <a:lnTo>
                  <a:pt x="117" y="5045"/>
                </a:lnTo>
                <a:lnTo>
                  <a:pt x="58" y="5138"/>
                </a:lnTo>
                <a:lnTo>
                  <a:pt x="0" y="5229"/>
                </a:lnTo>
                <a:lnTo>
                  <a:pt x="94" y="5288"/>
                </a:lnTo>
                <a:lnTo>
                  <a:pt x="187" y="5347"/>
                </a:lnTo>
                <a:lnTo>
                  <a:pt x="280" y="5407"/>
                </a:lnTo>
                <a:lnTo>
                  <a:pt x="371" y="5468"/>
                </a:lnTo>
                <a:lnTo>
                  <a:pt x="464" y="5529"/>
                </a:lnTo>
                <a:lnTo>
                  <a:pt x="555" y="5591"/>
                </a:lnTo>
                <a:lnTo>
                  <a:pt x="647" y="5654"/>
                </a:lnTo>
                <a:lnTo>
                  <a:pt x="738" y="5716"/>
                </a:lnTo>
                <a:lnTo>
                  <a:pt x="828" y="5780"/>
                </a:lnTo>
                <a:lnTo>
                  <a:pt x="918" y="5845"/>
                </a:lnTo>
                <a:lnTo>
                  <a:pt x="1007" y="5910"/>
                </a:lnTo>
                <a:lnTo>
                  <a:pt x="1097" y="5975"/>
                </a:lnTo>
                <a:lnTo>
                  <a:pt x="1186" y="6041"/>
                </a:lnTo>
                <a:lnTo>
                  <a:pt x="1274" y="6107"/>
                </a:lnTo>
                <a:lnTo>
                  <a:pt x="1361" y="6175"/>
                </a:lnTo>
                <a:lnTo>
                  <a:pt x="1449" y="6243"/>
                </a:lnTo>
                <a:lnTo>
                  <a:pt x="1490" y="6276"/>
                </a:lnTo>
                <a:lnTo>
                  <a:pt x="1528" y="6310"/>
                </a:lnTo>
                <a:lnTo>
                  <a:pt x="1565" y="6347"/>
                </a:lnTo>
                <a:lnTo>
                  <a:pt x="1598" y="6384"/>
                </a:lnTo>
                <a:lnTo>
                  <a:pt x="1629" y="6423"/>
                </a:lnTo>
                <a:lnTo>
                  <a:pt x="1658" y="6461"/>
                </a:lnTo>
                <a:lnTo>
                  <a:pt x="1671" y="6481"/>
                </a:lnTo>
                <a:lnTo>
                  <a:pt x="1683" y="6503"/>
                </a:lnTo>
                <a:lnTo>
                  <a:pt x="1695" y="6522"/>
                </a:lnTo>
                <a:lnTo>
                  <a:pt x="1707" y="6542"/>
                </a:lnTo>
                <a:lnTo>
                  <a:pt x="1718" y="6564"/>
                </a:lnTo>
                <a:lnTo>
                  <a:pt x="1727" y="6585"/>
                </a:lnTo>
                <a:lnTo>
                  <a:pt x="1736" y="6606"/>
                </a:lnTo>
                <a:lnTo>
                  <a:pt x="1746" y="6627"/>
                </a:lnTo>
                <a:lnTo>
                  <a:pt x="1754" y="6648"/>
                </a:lnTo>
                <a:lnTo>
                  <a:pt x="1760" y="6670"/>
                </a:lnTo>
                <a:lnTo>
                  <a:pt x="1767" y="6692"/>
                </a:lnTo>
                <a:lnTo>
                  <a:pt x="1772" y="6713"/>
                </a:lnTo>
                <a:lnTo>
                  <a:pt x="1777" y="6736"/>
                </a:lnTo>
                <a:lnTo>
                  <a:pt x="1781" y="6759"/>
                </a:lnTo>
                <a:lnTo>
                  <a:pt x="1785" y="6780"/>
                </a:lnTo>
                <a:lnTo>
                  <a:pt x="1788" y="6802"/>
                </a:lnTo>
                <a:lnTo>
                  <a:pt x="1791" y="6825"/>
                </a:lnTo>
                <a:lnTo>
                  <a:pt x="1792" y="6847"/>
                </a:lnTo>
                <a:lnTo>
                  <a:pt x="1792" y="6870"/>
                </a:lnTo>
                <a:lnTo>
                  <a:pt x="1792" y="6894"/>
                </a:lnTo>
                <a:lnTo>
                  <a:pt x="1792" y="6919"/>
                </a:lnTo>
                <a:lnTo>
                  <a:pt x="1789" y="6944"/>
                </a:lnTo>
                <a:lnTo>
                  <a:pt x="1787" y="6969"/>
                </a:lnTo>
                <a:lnTo>
                  <a:pt x="1784" y="6995"/>
                </a:lnTo>
                <a:lnTo>
                  <a:pt x="1779" y="7018"/>
                </a:lnTo>
                <a:lnTo>
                  <a:pt x="1775" y="7044"/>
                </a:lnTo>
                <a:lnTo>
                  <a:pt x="1768" y="7069"/>
                </a:lnTo>
                <a:lnTo>
                  <a:pt x="1761" y="7093"/>
                </a:lnTo>
                <a:lnTo>
                  <a:pt x="1754" y="7118"/>
                </a:lnTo>
                <a:lnTo>
                  <a:pt x="1746" y="7142"/>
                </a:lnTo>
                <a:lnTo>
                  <a:pt x="1735" y="7166"/>
                </a:lnTo>
                <a:lnTo>
                  <a:pt x="1726" y="7191"/>
                </a:lnTo>
                <a:lnTo>
                  <a:pt x="1714" y="7215"/>
                </a:lnTo>
                <a:lnTo>
                  <a:pt x="1703" y="7237"/>
                </a:lnTo>
                <a:lnTo>
                  <a:pt x="1690" y="7261"/>
                </a:lnTo>
                <a:lnTo>
                  <a:pt x="1677" y="7285"/>
                </a:lnTo>
                <a:lnTo>
                  <a:pt x="1662" y="7308"/>
                </a:lnTo>
                <a:lnTo>
                  <a:pt x="1647" y="7330"/>
                </a:lnTo>
                <a:lnTo>
                  <a:pt x="1632" y="7353"/>
                </a:lnTo>
                <a:lnTo>
                  <a:pt x="1616" y="7375"/>
                </a:lnTo>
                <a:lnTo>
                  <a:pt x="1598" y="7398"/>
                </a:lnTo>
                <a:lnTo>
                  <a:pt x="1580" y="7419"/>
                </a:lnTo>
                <a:lnTo>
                  <a:pt x="1561" y="7442"/>
                </a:lnTo>
                <a:lnTo>
                  <a:pt x="1541" y="7463"/>
                </a:lnTo>
                <a:lnTo>
                  <a:pt x="1522" y="7484"/>
                </a:lnTo>
                <a:lnTo>
                  <a:pt x="1500" y="7504"/>
                </a:lnTo>
                <a:lnTo>
                  <a:pt x="1478" y="7525"/>
                </a:lnTo>
                <a:lnTo>
                  <a:pt x="1455" y="7545"/>
                </a:lnTo>
                <a:lnTo>
                  <a:pt x="1433" y="7565"/>
                </a:lnTo>
                <a:lnTo>
                  <a:pt x="1408" y="7585"/>
                </a:lnTo>
                <a:lnTo>
                  <a:pt x="1384" y="7603"/>
                </a:lnTo>
                <a:lnTo>
                  <a:pt x="1359" y="7622"/>
                </a:lnTo>
                <a:lnTo>
                  <a:pt x="1266" y="7691"/>
                </a:lnTo>
                <a:lnTo>
                  <a:pt x="1176" y="7759"/>
                </a:lnTo>
                <a:lnTo>
                  <a:pt x="1088" y="7828"/>
                </a:lnTo>
                <a:lnTo>
                  <a:pt x="1005" y="7895"/>
                </a:lnTo>
                <a:lnTo>
                  <a:pt x="924" y="7963"/>
                </a:lnTo>
                <a:lnTo>
                  <a:pt x="847" y="8029"/>
                </a:lnTo>
                <a:lnTo>
                  <a:pt x="775" y="8094"/>
                </a:lnTo>
                <a:lnTo>
                  <a:pt x="708" y="8158"/>
                </a:lnTo>
                <a:lnTo>
                  <a:pt x="645" y="8219"/>
                </a:lnTo>
                <a:lnTo>
                  <a:pt x="587" y="8279"/>
                </a:lnTo>
                <a:lnTo>
                  <a:pt x="535" y="8334"/>
                </a:lnTo>
                <a:lnTo>
                  <a:pt x="490" y="8387"/>
                </a:lnTo>
                <a:lnTo>
                  <a:pt x="469" y="8414"/>
                </a:lnTo>
                <a:lnTo>
                  <a:pt x="451" y="8438"/>
                </a:lnTo>
                <a:lnTo>
                  <a:pt x="433" y="8462"/>
                </a:lnTo>
                <a:lnTo>
                  <a:pt x="417" y="8484"/>
                </a:lnTo>
                <a:lnTo>
                  <a:pt x="403" y="8507"/>
                </a:lnTo>
                <a:lnTo>
                  <a:pt x="391" y="8527"/>
                </a:lnTo>
                <a:lnTo>
                  <a:pt x="382" y="8547"/>
                </a:lnTo>
                <a:lnTo>
                  <a:pt x="372" y="8565"/>
                </a:lnTo>
                <a:lnTo>
                  <a:pt x="356" y="8609"/>
                </a:lnTo>
                <a:lnTo>
                  <a:pt x="343" y="8653"/>
                </a:lnTo>
                <a:lnTo>
                  <a:pt x="334" y="8696"/>
                </a:lnTo>
                <a:lnTo>
                  <a:pt x="327" y="8741"/>
                </a:lnTo>
                <a:lnTo>
                  <a:pt x="323" y="8787"/>
                </a:lnTo>
                <a:lnTo>
                  <a:pt x="322" y="8832"/>
                </a:lnTo>
                <a:lnTo>
                  <a:pt x="323" y="8877"/>
                </a:lnTo>
                <a:lnTo>
                  <a:pt x="327" y="8922"/>
                </a:lnTo>
                <a:lnTo>
                  <a:pt x="335" y="8968"/>
                </a:lnTo>
                <a:lnTo>
                  <a:pt x="345" y="9013"/>
                </a:lnTo>
                <a:lnTo>
                  <a:pt x="358" y="9060"/>
                </a:lnTo>
                <a:lnTo>
                  <a:pt x="372" y="9105"/>
                </a:lnTo>
                <a:lnTo>
                  <a:pt x="390" y="9150"/>
                </a:lnTo>
                <a:lnTo>
                  <a:pt x="409" y="9195"/>
                </a:lnTo>
                <a:lnTo>
                  <a:pt x="432" y="9239"/>
                </a:lnTo>
                <a:lnTo>
                  <a:pt x="457" y="9283"/>
                </a:lnTo>
                <a:lnTo>
                  <a:pt x="485" y="9326"/>
                </a:lnTo>
                <a:lnTo>
                  <a:pt x="514" y="9369"/>
                </a:lnTo>
                <a:lnTo>
                  <a:pt x="546" y="9410"/>
                </a:lnTo>
                <a:lnTo>
                  <a:pt x="579" y="9451"/>
                </a:lnTo>
                <a:lnTo>
                  <a:pt x="615" y="9491"/>
                </a:lnTo>
                <a:lnTo>
                  <a:pt x="653" y="9529"/>
                </a:lnTo>
                <a:lnTo>
                  <a:pt x="693" y="9568"/>
                </a:lnTo>
                <a:lnTo>
                  <a:pt x="736" y="9605"/>
                </a:lnTo>
                <a:lnTo>
                  <a:pt x="779" y="9639"/>
                </a:lnTo>
                <a:lnTo>
                  <a:pt x="826" y="9674"/>
                </a:lnTo>
                <a:lnTo>
                  <a:pt x="873" y="9707"/>
                </a:lnTo>
                <a:lnTo>
                  <a:pt x="924" y="9738"/>
                </a:lnTo>
                <a:lnTo>
                  <a:pt x="974" y="9768"/>
                </a:lnTo>
                <a:lnTo>
                  <a:pt x="1027" y="9796"/>
                </a:lnTo>
                <a:lnTo>
                  <a:pt x="1083" y="9823"/>
                </a:lnTo>
                <a:lnTo>
                  <a:pt x="1139" y="984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txBody>
          <a:bodyPr vert="horz" wrap="square" lIns="30472" tIns="15236" rIns="30472" bIns="15236" numCol="1" anchor="t" anchorCtr="0" compatLnSpc="1">
            <a:prstTxWarp prst="textNoShape">
              <a:avLst/>
            </a:prstTxWarp>
          </a:bodyPr>
          <a:lstStyle/>
          <a:p>
            <a:endParaRPr lang="ru-RU" sz="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D0A3EDB3-E5B4-48ED-8041-D7C0F25A995D}"/>
              </a:ext>
            </a:extLst>
          </p:cNvPr>
          <p:cNvSpPr>
            <a:spLocks/>
          </p:cNvSpPr>
          <p:nvPr/>
        </p:nvSpPr>
        <p:spPr bwMode="auto">
          <a:xfrm rot="2700000">
            <a:off x="4274675" y="1952235"/>
            <a:ext cx="2106507" cy="2100072"/>
          </a:xfrm>
          <a:custGeom>
            <a:avLst/>
            <a:gdLst>
              <a:gd name="T0" fmla="*/ 8830 w 10474"/>
              <a:gd name="T1" fmla="*/ 6896 h 10447"/>
              <a:gd name="T2" fmla="*/ 9216 w 10474"/>
              <a:gd name="T3" fmla="*/ 6867 h 10447"/>
              <a:gd name="T4" fmla="*/ 9866 w 10474"/>
              <a:gd name="T5" fmla="*/ 6127 h 10447"/>
              <a:gd name="T6" fmla="*/ 10010 w 10474"/>
              <a:gd name="T7" fmla="*/ 4919 h 10447"/>
              <a:gd name="T8" fmla="*/ 8876 w 10474"/>
              <a:gd name="T9" fmla="*/ 4063 h 10447"/>
              <a:gd name="T10" fmla="*/ 8707 w 10474"/>
              <a:gd name="T11" fmla="*/ 3755 h 10447"/>
              <a:gd name="T12" fmla="*/ 8699 w 10474"/>
              <a:gd name="T13" fmla="*/ 3404 h 10447"/>
              <a:gd name="T14" fmla="*/ 8876 w 10474"/>
              <a:gd name="T15" fmla="*/ 3050 h 10447"/>
              <a:gd name="T16" fmla="*/ 9469 w 10474"/>
              <a:gd name="T17" fmla="*/ 2552 h 10447"/>
              <a:gd name="T18" fmla="*/ 10092 w 10474"/>
              <a:gd name="T19" fmla="*/ 1900 h 10447"/>
              <a:gd name="T20" fmla="*/ 10065 w 10474"/>
              <a:gd name="T21" fmla="*/ 1253 h 10447"/>
              <a:gd name="T22" fmla="*/ 9500 w 10474"/>
              <a:gd name="T23" fmla="*/ 680 h 10447"/>
              <a:gd name="T24" fmla="*/ 8906 w 10474"/>
              <a:gd name="T25" fmla="*/ 492 h 10447"/>
              <a:gd name="T26" fmla="*/ 8369 w 10474"/>
              <a:gd name="T27" fmla="*/ 548 h 10447"/>
              <a:gd name="T28" fmla="*/ 7982 w 10474"/>
              <a:gd name="T29" fmla="*/ 815 h 10447"/>
              <a:gd name="T30" fmla="*/ 7769 w 10474"/>
              <a:gd name="T31" fmla="*/ 1254 h 10447"/>
              <a:gd name="T32" fmla="*/ 7493 w 10474"/>
              <a:gd name="T33" fmla="*/ 1856 h 10447"/>
              <a:gd name="T34" fmla="*/ 7266 w 10474"/>
              <a:gd name="T35" fmla="*/ 2032 h 10447"/>
              <a:gd name="T36" fmla="*/ 6972 w 10474"/>
              <a:gd name="T37" fmla="*/ 2048 h 10447"/>
              <a:gd name="T38" fmla="*/ 6564 w 10474"/>
              <a:gd name="T39" fmla="*/ 1808 h 10447"/>
              <a:gd name="T40" fmla="*/ 5523 w 10474"/>
              <a:gd name="T41" fmla="*/ 438 h 10447"/>
              <a:gd name="T42" fmla="*/ 4582 w 10474"/>
              <a:gd name="T43" fmla="*/ 973 h 10447"/>
              <a:gd name="T44" fmla="*/ 3925 w 10474"/>
              <a:gd name="T45" fmla="*/ 1676 h 10447"/>
              <a:gd name="T46" fmla="*/ 3597 w 10474"/>
              <a:gd name="T47" fmla="*/ 1743 h 10447"/>
              <a:gd name="T48" fmla="*/ 3225 w 10474"/>
              <a:gd name="T49" fmla="*/ 1629 h 10447"/>
              <a:gd name="T50" fmla="*/ 2900 w 10474"/>
              <a:gd name="T51" fmla="*/ 1333 h 10447"/>
              <a:gd name="T52" fmla="*/ 2066 w 10474"/>
              <a:gd name="T53" fmla="*/ 400 h 10447"/>
              <a:gd name="T54" fmla="*/ 1640 w 10474"/>
              <a:gd name="T55" fmla="*/ 272 h 10447"/>
              <a:gd name="T56" fmla="*/ 1091 w 10474"/>
              <a:gd name="T57" fmla="*/ 499 h 10447"/>
              <a:gd name="T58" fmla="*/ 677 w 10474"/>
              <a:gd name="T59" fmla="*/ 1044 h 10447"/>
              <a:gd name="T60" fmla="*/ 558 w 10474"/>
              <a:gd name="T61" fmla="*/ 1869 h 10447"/>
              <a:gd name="T62" fmla="*/ 909 w 10474"/>
              <a:gd name="T63" fmla="*/ 2470 h 10447"/>
              <a:gd name="T64" fmla="*/ 1490 w 10474"/>
              <a:gd name="T65" fmla="*/ 2734 h 10447"/>
              <a:gd name="T66" fmla="*/ 2060 w 10474"/>
              <a:gd name="T67" fmla="*/ 3098 h 10447"/>
              <a:gd name="T68" fmla="*/ 2097 w 10474"/>
              <a:gd name="T69" fmla="*/ 3482 h 10447"/>
              <a:gd name="T70" fmla="*/ 1899 w 10474"/>
              <a:gd name="T71" fmla="*/ 3826 h 10447"/>
              <a:gd name="T72" fmla="*/ 892 w 10474"/>
              <a:gd name="T73" fmla="*/ 4627 h 10447"/>
              <a:gd name="T74" fmla="*/ 506 w 10474"/>
              <a:gd name="T75" fmla="*/ 5989 h 10447"/>
              <a:gd name="T76" fmla="*/ 1412 w 10474"/>
              <a:gd name="T77" fmla="*/ 7118 h 10447"/>
              <a:gd name="T78" fmla="*/ 1797 w 10474"/>
              <a:gd name="T79" fmla="*/ 7235 h 10447"/>
              <a:gd name="T80" fmla="*/ 2027 w 10474"/>
              <a:gd name="T81" fmla="*/ 7004 h 10447"/>
              <a:gd name="T82" fmla="*/ 2330 w 10474"/>
              <a:gd name="T83" fmla="*/ 6294 h 10447"/>
              <a:gd name="T84" fmla="*/ 2671 w 10474"/>
              <a:gd name="T85" fmla="*/ 5870 h 10447"/>
              <a:gd name="T86" fmla="*/ 3253 w 10474"/>
              <a:gd name="T87" fmla="*/ 5671 h 10447"/>
              <a:gd name="T88" fmla="*/ 3876 w 10474"/>
              <a:gd name="T89" fmla="*/ 5740 h 10447"/>
              <a:gd name="T90" fmla="*/ 4639 w 10474"/>
              <a:gd name="T91" fmla="*/ 6215 h 10447"/>
              <a:gd name="T92" fmla="*/ 4969 w 10474"/>
              <a:gd name="T93" fmla="*/ 7005 h 10447"/>
              <a:gd name="T94" fmla="*/ 4724 w 10474"/>
              <a:gd name="T95" fmla="*/ 7594 h 10447"/>
              <a:gd name="T96" fmla="*/ 3776 w 10474"/>
              <a:gd name="T97" fmla="*/ 8415 h 10447"/>
              <a:gd name="T98" fmla="*/ 3505 w 10474"/>
              <a:gd name="T99" fmla="*/ 8873 h 10447"/>
              <a:gd name="T100" fmla="*/ 3652 w 10474"/>
              <a:gd name="T101" fmla="*/ 9314 h 10447"/>
              <a:gd name="T102" fmla="*/ 4763 w 10474"/>
              <a:gd name="T103" fmla="*/ 10143 h 10447"/>
              <a:gd name="T104" fmla="*/ 6345 w 10474"/>
              <a:gd name="T105" fmla="*/ 9694 h 10447"/>
              <a:gd name="T106" fmla="*/ 7245 w 10474"/>
              <a:gd name="T107" fmla="*/ 8885 h 10447"/>
              <a:gd name="T108" fmla="*/ 7277 w 10474"/>
              <a:gd name="T109" fmla="*/ 8602 h 10447"/>
              <a:gd name="T110" fmla="*/ 6981 w 10474"/>
              <a:gd name="T111" fmla="*/ 8365 h 10447"/>
              <a:gd name="T112" fmla="*/ 6321 w 10474"/>
              <a:gd name="T113" fmla="*/ 8081 h 10447"/>
              <a:gd name="T114" fmla="*/ 5784 w 10474"/>
              <a:gd name="T115" fmla="*/ 7469 h 10447"/>
              <a:gd name="T116" fmla="*/ 5798 w 10474"/>
              <a:gd name="T117" fmla="*/ 6517 h 10447"/>
              <a:gd name="T118" fmla="*/ 6235 w 10474"/>
              <a:gd name="T119" fmla="*/ 5806 h 10447"/>
              <a:gd name="T120" fmla="*/ 6862 w 10474"/>
              <a:gd name="T121" fmla="*/ 5465 h 10447"/>
              <a:gd name="T122" fmla="*/ 7459 w 10474"/>
              <a:gd name="T123" fmla="*/ 5557 h 10447"/>
              <a:gd name="T124" fmla="*/ 8154 w 10474"/>
              <a:gd name="T125" fmla="*/ 6243 h 10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474" h="10447">
                <a:moveTo>
                  <a:pt x="8401" y="6563"/>
                </a:moveTo>
                <a:lnTo>
                  <a:pt x="8432" y="6605"/>
                </a:lnTo>
                <a:lnTo>
                  <a:pt x="8465" y="6644"/>
                </a:lnTo>
                <a:lnTo>
                  <a:pt x="8498" y="6680"/>
                </a:lnTo>
                <a:lnTo>
                  <a:pt x="8532" y="6715"/>
                </a:lnTo>
                <a:lnTo>
                  <a:pt x="8568" y="6747"/>
                </a:lnTo>
                <a:lnTo>
                  <a:pt x="8604" y="6776"/>
                </a:lnTo>
                <a:lnTo>
                  <a:pt x="8640" y="6802"/>
                </a:lnTo>
                <a:lnTo>
                  <a:pt x="8678" y="6826"/>
                </a:lnTo>
                <a:lnTo>
                  <a:pt x="8715" y="6849"/>
                </a:lnTo>
                <a:lnTo>
                  <a:pt x="8754" y="6867"/>
                </a:lnTo>
                <a:lnTo>
                  <a:pt x="8772" y="6875"/>
                </a:lnTo>
                <a:lnTo>
                  <a:pt x="8792" y="6883"/>
                </a:lnTo>
                <a:lnTo>
                  <a:pt x="8812" y="6890"/>
                </a:lnTo>
                <a:lnTo>
                  <a:pt x="8830" y="6896"/>
                </a:lnTo>
                <a:lnTo>
                  <a:pt x="8850" y="6902"/>
                </a:lnTo>
                <a:lnTo>
                  <a:pt x="8870" y="6907"/>
                </a:lnTo>
                <a:lnTo>
                  <a:pt x="8890" y="6911"/>
                </a:lnTo>
                <a:lnTo>
                  <a:pt x="8910" y="6914"/>
                </a:lnTo>
                <a:lnTo>
                  <a:pt x="8929" y="6916"/>
                </a:lnTo>
                <a:lnTo>
                  <a:pt x="8948" y="6919"/>
                </a:lnTo>
                <a:lnTo>
                  <a:pt x="8968" y="6919"/>
                </a:lnTo>
                <a:lnTo>
                  <a:pt x="8988" y="6920"/>
                </a:lnTo>
                <a:lnTo>
                  <a:pt x="9021" y="6919"/>
                </a:lnTo>
                <a:lnTo>
                  <a:pt x="9054" y="6915"/>
                </a:lnTo>
                <a:lnTo>
                  <a:pt x="9088" y="6910"/>
                </a:lnTo>
                <a:lnTo>
                  <a:pt x="9121" y="6903"/>
                </a:lnTo>
                <a:lnTo>
                  <a:pt x="9153" y="6892"/>
                </a:lnTo>
                <a:lnTo>
                  <a:pt x="9184" y="6881"/>
                </a:lnTo>
                <a:lnTo>
                  <a:pt x="9216" y="6867"/>
                </a:lnTo>
                <a:lnTo>
                  <a:pt x="9247" y="6851"/>
                </a:lnTo>
                <a:lnTo>
                  <a:pt x="9277" y="6833"/>
                </a:lnTo>
                <a:lnTo>
                  <a:pt x="9308" y="6813"/>
                </a:lnTo>
                <a:lnTo>
                  <a:pt x="9337" y="6790"/>
                </a:lnTo>
                <a:lnTo>
                  <a:pt x="9366" y="6766"/>
                </a:lnTo>
                <a:lnTo>
                  <a:pt x="9394" y="6740"/>
                </a:lnTo>
                <a:lnTo>
                  <a:pt x="9422" y="6712"/>
                </a:lnTo>
                <a:lnTo>
                  <a:pt x="9448" y="6682"/>
                </a:lnTo>
                <a:lnTo>
                  <a:pt x="9475" y="6650"/>
                </a:lnTo>
                <a:lnTo>
                  <a:pt x="9541" y="6563"/>
                </a:lnTo>
                <a:lnTo>
                  <a:pt x="9607" y="6477"/>
                </a:lnTo>
                <a:lnTo>
                  <a:pt x="9672" y="6391"/>
                </a:lnTo>
                <a:lnTo>
                  <a:pt x="9737" y="6304"/>
                </a:lnTo>
                <a:lnTo>
                  <a:pt x="9802" y="6216"/>
                </a:lnTo>
                <a:lnTo>
                  <a:pt x="9866" y="6127"/>
                </a:lnTo>
                <a:lnTo>
                  <a:pt x="9929" y="6038"/>
                </a:lnTo>
                <a:lnTo>
                  <a:pt x="9992" y="5948"/>
                </a:lnTo>
                <a:lnTo>
                  <a:pt x="10054" y="5859"/>
                </a:lnTo>
                <a:lnTo>
                  <a:pt x="10116" y="5769"/>
                </a:lnTo>
                <a:lnTo>
                  <a:pt x="10177" y="5677"/>
                </a:lnTo>
                <a:lnTo>
                  <a:pt x="10238" y="5586"/>
                </a:lnTo>
                <a:lnTo>
                  <a:pt x="10298" y="5494"/>
                </a:lnTo>
                <a:lnTo>
                  <a:pt x="10357" y="5403"/>
                </a:lnTo>
                <a:lnTo>
                  <a:pt x="10416" y="5310"/>
                </a:lnTo>
                <a:lnTo>
                  <a:pt x="10474" y="5217"/>
                </a:lnTo>
                <a:lnTo>
                  <a:pt x="10380" y="5159"/>
                </a:lnTo>
                <a:lnTo>
                  <a:pt x="10287" y="5100"/>
                </a:lnTo>
                <a:lnTo>
                  <a:pt x="10194" y="5039"/>
                </a:lnTo>
                <a:lnTo>
                  <a:pt x="10102" y="4980"/>
                </a:lnTo>
                <a:lnTo>
                  <a:pt x="10010" y="4919"/>
                </a:lnTo>
                <a:lnTo>
                  <a:pt x="9919" y="4856"/>
                </a:lnTo>
                <a:lnTo>
                  <a:pt x="9827" y="4794"/>
                </a:lnTo>
                <a:lnTo>
                  <a:pt x="9736" y="4730"/>
                </a:lnTo>
                <a:lnTo>
                  <a:pt x="9646" y="4667"/>
                </a:lnTo>
                <a:lnTo>
                  <a:pt x="9556" y="4603"/>
                </a:lnTo>
                <a:lnTo>
                  <a:pt x="9465" y="4538"/>
                </a:lnTo>
                <a:lnTo>
                  <a:pt x="9377" y="4473"/>
                </a:lnTo>
                <a:lnTo>
                  <a:pt x="9288" y="4407"/>
                </a:lnTo>
                <a:lnTo>
                  <a:pt x="9200" y="4340"/>
                </a:lnTo>
                <a:lnTo>
                  <a:pt x="9113" y="4273"/>
                </a:lnTo>
                <a:lnTo>
                  <a:pt x="9025" y="4205"/>
                </a:lnTo>
                <a:lnTo>
                  <a:pt x="8984" y="4172"/>
                </a:lnTo>
                <a:lnTo>
                  <a:pt x="8946" y="4136"/>
                </a:lnTo>
                <a:lnTo>
                  <a:pt x="8909" y="4100"/>
                </a:lnTo>
                <a:lnTo>
                  <a:pt x="8876" y="4063"/>
                </a:lnTo>
                <a:lnTo>
                  <a:pt x="8860" y="4045"/>
                </a:lnTo>
                <a:lnTo>
                  <a:pt x="8845" y="4025"/>
                </a:lnTo>
                <a:lnTo>
                  <a:pt x="8830" y="4005"/>
                </a:lnTo>
                <a:lnTo>
                  <a:pt x="8816" y="3986"/>
                </a:lnTo>
                <a:lnTo>
                  <a:pt x="8803" y="3965"/>
                </a:lnTo>
                <a:lnTo>
                  <a:pt x="8791" y="3945"/>
                </a:lnTo>
                <a:lnTo>
                  <a:pt x="8779" y="3925"/>
                </a:lnTo>
                <a:lnTo>
                  <a:pt x="8767" y="3904"/>
                </a:lnTo>
                <a:lnTo>
                  <a:pt x="8756" y="3884"/>
                </a:lnTo>
                <a:lnTo>
                  <a:pt x="8747" y="3863"/>
                </a:lnTo>
                <a:lnTo>
                  <a:pt x="8738" y="3842"/>
                </a:lnTo>
                <a:lnTo>
                  <a:pt x="8728" y="3820"/>
                </a:lnTo>
                <a:lnTo>
                  <a:pt x="8720" y="3799"/>
                </a:lnTo>
                <a:lnTo>
                  <a:pt x="8714" y="3777"/>
                </a:lnTo>
                <a:lnTo>
                  <a:pt x="8707" y="3755"/>
                </a:lnTo>
                <a:lnTo>
                  <a:pt x="8702" y="3733"/>
                </a:lnTo>
                <a:lnTo>
                  <a:pt x="8697" y="3712"/>
                </a:lnTo>
                <a:lnTo>
                  <a:pt x="8693" y="3689"/>
                </a:lnTo>
                <a:lnTo>
                  <a:pt x="8689" y="3667"/>
                </a:lnTo>
                <a:lnTo>
                  <a:pt x="8686" y="3644"/>
                </a:lnTo>
                <a:lnTo>
                  <a:pt x="8683" y="3623"/>
                </a:lnTo>
                <a:lnTo>
                  <a:pt x="8682" y="3600"/>
                </a:lnTo>
                <a:lnTo>
                  <a:pt x="8682" y="3576"/>
                </a:lnTo>
                <a:lnTo>
                  <a:pt x="8682" y="3554"/>
                </a:lnTo>
                <a:lnTo>
                  <a:pt x="8682" y="3529"/>
                </a:lnTo>
                <a:lnTo>
                  <a:pt x="8685" y="3503"/>
                </a:lnTo>
                <a:lnTo>
                  <a:pt x="8687" y="3478"/>
                </a:lnTo>
                <a:lnTo>
                  <a:pt x="8690" y="3453"/>
                </a:lnTo>
                <a:lnTo>
                  <a:pt x="8694" y="3428"/>
                </a:lnTo>
                <a:lnTo>
                  <a:pt x="8699" y="3404"/>
                </a:lnTo>
                <a:lnTo>
                  <a:pt x="8706" y="3379"/>
                </a:lnTo>
                <a:lnTo>
                  <a:pt x="8713" y="3354"/>
                </a:lnTo>
                <a:lnTo>
                  <a:pt x="8720" y="3330"/>
                </a:lnTo>
                <a:lnTo>
                  <a:pt x="8728" y="3306"/>
                </a:lnTo>
                <a:lnTo>
                  <a:pt x="8738" y="3281"/>
                </a:lnTo>
                <a:lnTo>
                  <a:pt x="8748" y="3257"/>
                </a:lnTo>
                <a:lnTo>
                  <a:pt x="8759" y="3233"/>
                </a:lnTo>
                <a:lnTo>
                  <a:pt x="8771" y="3209"/>
                </a:lnTo>
                <a:lnTo>
                  <a:pt x="8784" y="3186"/>
                </a:lnTo>
                <a:lnTo>
                  <a:pt x="8797" y="3163"/>
                </a:lnTo>
                <a:lnTo>
                  <a:pt x="8812" y="3140"/>
                </a:lnTo>
                <a:lnTo>
                  <a:pt x="8827" y="3117"/>
                </a:lnTo>
                <a:lnTo>
                  <a:pt x="8842" y="3095"/>
                </a:lnTo>
                <a:lnTo>
                  <a:pt x="8858" y="3072"/>
                </a:lnTo>
                <a:lnTo>
                  <a:pt x="8876" y="3050"/>
                </a:lnTo>
                <a:lnTo>
                  <a:pt x="8894" y="3027"/>
                </a:lnTo>
                <a:lnTo>
                  <a:pt x="8913" y="3006"/>
                </a:lnTo>
                <a:lnTo>
                  <a:pt x="8933" y="2985"/>
                </a:lnTo>
                <a:lnTo>
                  <a:pt x="8952" y="2964"/>
                </a:lnTo>
                <a:lnTo>
                  <a:pt x="8974" y="2942"/>
                </a:lnTo>
                <a:lnTo>
                  <a:pt x="8996" y="2922"/>
                </a:lnTo>
                <a:lnTo>
                  <a:pt x="9019" y="2903"/>
                </a:lnTo>
                <a:lnTo>
                  <a:pt x="9041" y="2883"/>
                </a:lnTo>
                <a:lnTo>
                  <a:pt x="9066" y="2863"/>
                </a:lnTo>
                <a:lnTo>
                  <a:pt x="9090" y="2844"/>
                </a:lnTo>
                <a:lnTo>
                  <a:pt x="9115" y="2824"/>
                </a:lnTo>
                <a:lnTo>
                  <a:pt x="9208" y="2757"/>
                </a:lnTo>
                <a:lnTo>
                  <a:pt x="9298" y="2688"/>
                </a:lnTo>
                <a:lnTo>
                  <a:pt x="9386" y="2620"/>
                </a:lnTo>
                <a:lnTo>
                  <a:pt x="9469" y="2552"/>
                </a:lnTo>
                <a:lnTo>
                  <a:pt x="9550" y="2485"/>
                </a:lnTo>
                <a:lnTo>
                  <a:pt x="9627" y="2418"/>
                </a:lnTo>
                <a:lnTo>
                  <a:pt x="9699" y="2353"/>
                </a:lnTo>
                <a:lnTo>
                  <a:pt x="9766" y="2290"/>
                </a:lnTo>
                <a:lnTo>
                  <a:pt x="9829" y="2229"/>
                </a:lnTo>
                <a:lnTo>
                  <a:pt x="9887" y="2169"/>
                </a:lnTo>
                <a:lnTo>
                  <a:pt x="9939" y="2113"/>
                </a:lnTo>
                <a:lnTo>
                  <a:pt x="9984" y="2059"/>
                </a:lnTo>
                <a:lnTo>
                  <a:pt x="10005" y="2034"/>
                </a:lnTo>
                <a:lnTo>
                  <a:pt x="10023" y="2010"/>
                </a:lnTo>
                <a:lnTo>
                  <a:pt x="10041" y="1986"/>
                </a:lnTo>
                <a:lnTo>
                  <a:pt x="10057" y="1963"/>
                </a:lnTo>
                <a:lnTo>
                  <a:pt x="10070" y="1941"/>
                </a:lnTo>
                <a:lnTo>
                  <a:pt x="10083" y="1920"/>
                </a:lnTo>
                <a:lnTo>
                  <a:pt x="10092" y="1900"/>
                </a:lnTo>
                <a:lnTo>
                  <a:pt x="10102" y="1881"/>
                </a:lnTo>
                <a:lnTo>
                  <a:pt x="10118" y="1839"/>
                </a:lnTo>
                <a:lnTo>
                  <a:pt x="10129" y="1795"/>
                </a:lnTo>
                <a:lnTo>
                  <a:pt x="10140" y="1751"/>
                </a:lnTo>
                <a:lnTo>
                  <a:pt x="10147" y="1706"/>
                </a:lnTo>
                <a:lnTo>
                  <a:pt x="10151" y="1661"/>
                </a:lnTo>
                <a:lnTo>
                  <a:pt x="10152" y="1616"/>
                </a:lnTo>
                <a:lnTo>
                  <a:pt x="10151" y="1571"/>
                </a:lnTo>
                <a:lnTo>
                  <a:pt x="10145" y="1524"/>
                </a:lnTo>
                <a:lnTo>
                  <a:pt x="10139" y="1479"/>
                </a:lnTo>
                <a:lnTo>
                  <a:pt x="10129" y="1433"/>
                </a:lnTo>
                <a:lnTo>
                  <a:pt x="10116" y="1388"/>
                </a:lnTo>
                <a:lnTo>
                  <a:pt x="10102" y="1343"/>
                </a:lnTo>
                <a:lnTo>
                  <a:pt x="10084" y="1298"/>
                </a:lnTo>
                <a:lnTo>
                  <a:pt x="10065" y="1253"/>
                </a:lnTo>
                <a:lnTo>
                  <a:pt x="10042" y="1209"/>
                </a:lnTo>
                <a:lnTo>
                  <a:pt x="10017" y="1165"/>
                </a:lnTo>
                <a:lnTo>
                  <a:pt x="9989" y="1121"/>
                </a:lnTo>
                <a:lnTo>
                  <a:pt x="9960" y="1079"/>
                </a:lnTo>
                <a:lnTo>
                  <a:pt x="9928" y="1038"/>
                </a:lnTo>
                <a:lnTo>
                  <a:pt x="9895" y="997"/>
                </a:lnTo>
                <a:lnTo>
                  <a:pt x="9859" y="957"/>
                </a:lnTo>
                <a:lnTo>
                  <a:pt x="9821" y="917"/>
                </a:lnTo>
                <a:lnTo>
                  <a:pt x="9781" y="880"/>
                </a:lnTo>
                <a:lnTo>
                  <a:pt x="9738" y="843"/>
                </a:lnTo>
                <a:lnTo>
                  <a:pt x="9695" y="807"/>
                </a:lnTo>
                <a:lnTo>
                  <a:pt x="9648" y="774"/>
                </a:lnTo>
                <a:lnTo>
                  <a:pt x="9601" y="741"/>
                </a:lnTo>
                <a:lnTo>
                  <a:pt x="9550" y="710"/>
                </a:lnTo>
                <a:lnTo>
                  <a:pt x="9500" y="680"/>
                </a:lnTo>
                <a:lnTo>
                  <a:pt x="9447" y="652"/>
                </a:lnTo>
                <a:lnTo>
                  <a:pt x="9391" y="625"/>
                </a:lnTo>
                <a:lnTo>
                  <a:pt x="9335" y="601"/>
                </a:lnTo>
                <a:lnTo>
                  <a:pt x="9301" y="587"/>
                </a:lnTo>
                <a:lnTo>
                  <a:pt x="9265" y="575"/>
                </a:lnTo>
                <a:lnTo>
                  <a:pt x="9229" y="561"/>
                </a:lnTo>
                <a:lnTo>
                  <a:pt x="9195" y="551"/>
                </a:lnTo>
                <a:lnTo>
                  <a:pt x="9159" y="540"/>
                </a:lnTo>
                <a:lnTo>
                  <a:pt x="9122" y="531"/>
                </a:lnTo>
                <a:lnTo>
                  <a:pt x="9086" y="522"/>
                </a:lnTo>
                <a:lnTo>
                  <a:pt x="9051" y="514"/>
                </a:lnTo>
                <a:lnTo>
                  <a:pt x="9015" y="507"/>
                </a:lnTo>
                <a:lnTo>
                  <a:pt x="8979" y="502"/>
                </a:lnTo>
                <a:lnTo>
                  <a:pt x="8942" y="496"/>
                </a:lnTo>
                <a:lnTo>
                  <a:pt x="8906" y="492"/>
                </a:lnTo>
                <a:lnTo>
                  <a:pt x="8870" y="489"/>
                </a:lnTo>
                <a:lnTo>
                  <a:pt x="8834" y="486"/>
                </a:lnTo>
                <a:lnTo>
                  <a:pt x="8799" y="485"/>
                </a:lnTo>
                <a:lnTo>
                  <a:pt x="8763" y="485"/>
                </a:lnTo>
                <a:lnTo>
                  <a:pt x="8724" y="485"/>
                </a:lnTo>
                <a:lnTo>
                  <a:pt x="8686" y="487"/>
                </a:lnTo>
                <a:lnTo>
                  <a:pt x="8649" y="490"/>
                </a:lnTo>
                <a:lnTo>
                  <a:pt x="8612" y="494"/>
                </a:lnTo>
                <a:lnTo>
                  <a:pt x="8575" y="498"/>
                </a:lnTo>
                <a:lnTo>
                  <a:pt x="8539" y="504"/>
                </a:lnTo>
                <a:lnTo>
                  <a:pt x="8504" y="511"/>
                </a:lnTo>
                <a:lnTo>
                  <a:pt x="8470" y="519"/>
                </a:lnTo>
                <a:lnTo>
                  <a:pt x="8435" y="527"/>
                </a:lnTo>
                <a:lnTo>
                  <a:pt x="8402" y="538"/>
                </a:lnTo>
                <a:lnTo>
                  <a:pt x="8369" y="548"/>
                </a:lnTo>
                <a:lnTo>
                  <a:pt x="8337" y="560"/>
                </a:lnTo>
                <a:lnTo>
                  <a:pt x="8307" y="572"/>
                </a:lnTo>
                <a:lnTo>
                  <a:pt x="8276" y="585"/>
                </a:lnTo>
                <a:lnTo>
                  <a:pt x="8246" y="600"/>
                </a:lnTo>
                <a:lnTo>
                  <a:pt x="8218" y="616"/>
                </a:lnTo>
                <a:lnTo>
                  <a:pt x="8190" y="632"/>
                </a:lnTo>
                <a:lnTo>
                  <a:pt x="8162" y="649"/>
                </a:lnTo>
                <a:lnTo>
                  <a:pt x="8137" y="666"/>
                </a:lnTo>
                <a:lnTo>
                  <a:pt x="8112" y="686"/>
                </a:lnTo>
                <a:lnTo>
                  <a:pt x="8088" y="705"/>
                </a:lnTo>
                <a:lnTo>
                  <a:pt x="8064" y="726"/>
                </a:lnTo>
                <a:lnTo>
                  <a:pt x="8042" y="747"/>
                </a:lnTo>
                <a:lnTo>
                  <a:pt x="8021" y="768"/>
                </a:lnTo>
                <a:lnTo>
                  <a:pt x="8001" y="791"/>
                </a:lnTo>
                <a:lnTo>
                  <a:pt x="7982" y="815"/>
                </a:lnTo>
                <a:lnTo>
                  <a:pt x="7964" y="840"/>
                </a:lnTo>
                <a:lnTo>
                  <a:pt x="7946" y="864"/>
                </a:lnTo>
                <a:lnTo>
                  <a:pt x="7930" y="890"/>
                </a:lnTo>
                <a:lnTo>
                  <a:pt x="7916" y="917"/>
                </a:lnTo>
                <a:lnTo>
                  <a:pt x="7903" y="943"/>
                </a:lnTo>
                <a:lnTo>
                  <a:pt x="7891" y="971"/>
                </a:lnTo>
                <a:lnTo>
                  <a:pt x="7881" y="995"/>
                </a:lnTo>
                <a:lnTo>
                  <a:pt x="7871" y="1019"/>
                </a:lnTo>
                <a:lnTo>
                  <a:pt x="7859" y="1046"/>
                </a:lnTo>
                <a:lnTo>
                  <a:pt x="7847" y="1073"/>
                </a:lnTo>
                <a:lnTo>
                  <a:pt x="7835" y="1104"/>
                </a:lnTo>
                <a:lnTo>
                  <a:pt x="7820" y="1134"/>
                </a:lnTo>
                <a:lnTo>
                  <a:pt x="7807" y="1166"/>
                </a:lnTo>
                <a:lnTo>
                  <a:pt x="7793" y="1201"/>
                </a:lnTo>
                <a:lnTo>
                  <a:pt x="7769" y="1254"/>
                </a:lnTo>
                <a:lnTo>
                  <a:pt x="7744" y="1311"/>
                </a:lnTo>
                <a:lnTo>
                  <a:pt x="7718" y="1371"/>
                </a:lnTo>
                <a:lnTo>
                  <a:pt x="7692" y="1433"/>
                </a:lnTo>
                <a:lnTo>
                  <a:pt x="7664" y="1498"/>
                </a:lnTo>
                <a:lnTo>
                  <a:pt x="7636" y="1564"/>
                </a:lnTo>
                <a:lnTo>
                  <a:pt x="7607" y="1633"/>
                </a:lnTo>
                <a:lnTo>
                  <a:pt x="7578" y="1704"/>
                </a:lnTo>
                <a:lnTo>
                  <a:pt x="7569" y="1725"/>
                </a:lnTo>
                <a:lnTo>
                  <a:pt x="7559" y="1745"/>
                </a:lnTo>
                <a:lnTo>
                  <a:pt x="7550" y="1765"/>
                </a:lnTo>
                <a:lnTo>
                  <a:pt x="7539" y="1784"/>
                </a:lnTo>
                <a:lnTo>
                  <a:pt x="7529" y="1803"/>
                </a:lnTo>
                <a:lnTo>
                  <a:pt x="7517" y="1822"/>
                </a:lnTo>
                <a:lnTo>
                  <a:pt x="7505" y="1839"/>
                </a:lnTo>
                <a:lnTo>
                  <a:pt x="7493" y="1856"/>
                </a:lnTo>
                <a:lnTo>
                  <a:pt x="7481" y="1872"/>
                </a:lnTo>
                <a:lnTo>
                  <a:pt x="7468" y="1888"/>
                </a:lnTo>
                <a:lnTo>
                  <a:pt x="7455" y="1902"/>
                </a:lnTo>
                <a:lnTo>
                  <a:pt x="7440" y="1917"/>
                </a:lnTo>
                <a:lnTo>
                  <a:pt x="7427" y="1932"/>
                </a:lnTo>
                <a:lnTo>
                  <a:pt x="7412" y="1944"/>
                </a:lnTo>
                <a:lnTo>
                  <a:pt x="7398" y="1957"/>
                </a:lnTo>
                <a:lnTo>
                  <a:pt x="7382" y="1969"/>
                </a:lnTo>
                <a:lnTo>
                  <a:pt x="7366" y="1979"/>
                </a:lnTo>
                <a:lnTo>
                  <a:pt x="7350" y="1990"/>
                </a:lnTo>
                <a:lnTo>
                  <a:pt x="7334" y="1999"/>
                </a:lnTo>
                <a:lnTo>
                  <a:pt x="7317" y="2009"/>
                </a:lnTo>
                <a:lnTo>
                  <a:pt x="7301" y="2018"/>
                </a:lnTo>
                <a:lnTo>
                  <a:pt x="7284" y="2024"/>
                </a:lnTo>
                <a:lnTo>
                  <a:pt x="7266" y="2032"/>
                </a:lnTo>
                <a:lnTo>
                  <a:pt x="7248" y="2038"/>
                </a:lnTo>
                <a:lnTo>
                  <a:pt x="7229" y="2044"/>
                </a:lnTo>
                <a:lnTo>
                  <a:pt x="7212" y="2048"/>
                </a:lnTo>
                <a:lnTo>
                  <a:pt x="7193" y="2052"/>
                </a:lnTo>
                <a:lnTo>
                  <a:pt x="7174" y="2056"/>
                </a:lnTo>
                <a:lnTo>
                  <a:pt x="7155" y="2059"/>
                </a:lnTo>
                <a:lnTo>
                  <a:pt x="7135" y="2060"/>
                </a:lnTo>
                <a:lnTo>
                  <a:pt x="7115" y="2062"/>
                </a:lnTo>
                <a:lnTo>
                  <a:pt x="7095" y="2063"/>
                </a:lnTo>
                <a:lnTo>
                  <a:pt x="7076" y="2062"/>
                </a:lnTo>
                <a:lnTo>
                  <a:pt x="7056" y="2060"/>
                </a:lnTo>
                <a:lnTo>
                  <a:pt x="7034" y="2059"/>
                </a:lnTo>
                <a:lnTo>
                  <a:pt x="7015" y="2056"/>
                </a:lnTo>
                <a:lnTo>
                  <a:pt x="6993" y="2052"/>
                </a:lnTo>
                <a:lnTo>
                  <a:pt x="6972" y="2048"/>
                </a:lnTo>
                <a:lnTo>
                  <a:pt x="6952" y="2043"/>
                </a:lnTo>
                <a:lnTo>
                  <a:pt x="6931" y="2038"/>
                </a:lnTo>
                <a:lnTo>
                  <a:pt x="6911" y="2031"/>
                </a:lnTo>
                <a:lnTo>
                  <a:pt x="6890" y="2023"/>
                </a:lnTo>
                <a:lnTo>
                  <a:pt x="6869" y="2015"/>
                </a:lnTo>
                <a:lnTo>
                  <a:pt x="6849" y="2007"/>
                </a:lnTo>
                <a:lnTo>
                  <a:pt x="6828" y="1997"/>
                </a:lnTo>
                <a:lnTo>
                  <a:pt x="6808" y="1987"/>
                </a:lnTo>
                <a:lnTo>
                  <a:pt x="6787" y="1975"/>
                </a:lnTo>
                <a:lnTo>
                  <a:pt x="6765" y="1965"/>
                </a:lnTo>
                <a:lnTo>
                  <a:pt x="6726" y="1938"/>
                </a:lnTo>
                <a:lnTo>
                  <a:pt x="6684" y="1910"/>
                </a:lnTo>
                <a:lnTo>
                  <a:pt x="6643" y="1879"/>
                </a:lnTo>
                <a:lnTo>
                  <a:pt x="6604" y="1845"/>
                </a:lnTo>
                <a:lnTo>
                  <a:pt x="6564" y="1808"/>
                </a:lnTo>
                <a:lnTo>
                  <a:pt x="6525" y="1769"/>
                </a:lnTo>
                <a:lnTo>
                  <a:pt x="6487" y="1727"/>
                </a:lnTo>
                <a:lnTo>
                  <a:pt x="6449" y="1682"/>
                </a:lnTo>
                <a:lnTo>
                  <a:pt x="6368" y="1583"/>
                </a:lnTo>
                <a:lnTo>
                  <a:pt x="6287" y="1483"/>
                </a:lnTo>
                <a:lnTo>
                  <a:pt x="6207" y="1381"/>
                </a:lnTo>
                <a:lnTo>
                  <a:pt x="6129" y="1280"/>
                </a:lnTo>
                <a:lnTo>
                  <a:pt x="6051" y="1177"/>
                </a:lnTo>
                <a:lnTo>
                  <a:pt x="5973" y="1073"/>
                </a:lnTo>
                <a:lnTo>
                  <a:pt x="5897" y="970"/>
                </a:lnTo>
                <a:lnTo>
                  <a:pt x="5820" y="864"/>
                </a:lnTo>
                <a:lnTo>
                  <a:pt x="5745" y="759"/>
                </a:lnTo>
                <a:lnTo>
                  <a:pt x="5670" y="653"/>
                </a:lnTo>
                <a:lnTo>
                  <a:pt x="5596" y="546"/>
                </a:lnTo>
                <a:lnTo>
                  <a:pt x="5523" y="438"/>
                </a:lnTo>
                <a:lnTo>
                  <a:pt x="5452" y="329"/>
                </a:lnTo>
                <a:lnTo>
                  <a:pt x="5380" y="221"/>
                </a:lnTo>
                <a:lnTo>
                  <a:pt x="5310" y="110"/>
                </a:lnTo>
                <a:lnTo>
                  <a:pt x="5240" y="0"/>
                </a:lnTo>
                <a:lnTo>
                  <a:pt x="5184" y="91"/>
                </a:lnTo>
                <a:lnTo>
                  <a:pt x="5126" y="179"/>
                </a:lnTo>
                <a:lnTo>
                  <a:pt x="5067" y="270"/>
                </a:lnTo>
                <a:lnTo>
                  <a:pt x="5009" y="359"/>
                </a:lnTo>
                <a:lnTo>
                  <a:pt x="4949" y="447"/>
                </a:lnTo>
                <a:lnTo>
                  <a:pt x="4890" y="536"/>
                </a:lnTo>
                <a:lnTo>
                  <a:pt x="4829" y="624"/>
                </a:lnTo>
                <a:lnTo>
                  <a:pt x="4768" y="713"/>
                </a:lnTo>
                <a:lnTo>
                  <a:pt x="4707" y="800"/>
                </a:lnTo>
                <a:lnTo>
                  <a:pt x="4645" y="886"/>
                </a:lnTo>
                <a:lnTo>
                  <a:pt x="4582" y="973"/>
                </a:lnTo>
                <a:lnTo>
                  <a:pt x="4519" y="1059"/>
                </a:lnTo>
                <a:lnTo>
                  <a:pt x="4455" y="1145"/>
                </a:lnTo>
                <a:lnTo>
                  <a:pt x="4390" y="1230"/>
                </a:lnTo>
                <a:lnTo>
                  <a:pt x="4325" y="1315"/>
                </a:lnTo>
                <a:lnTo>
                  <a:pt x="4260" y="1398"/>
                </a:lnTo>
                <a:lnTo>
                  <a:pt x="4227" y="1440"/>
                </a:lnTo>
                <a:lnTo>
                  <a:pt x="4193" y="1478"/>
                </a:lnTo>
                <a:lnTo>
                  <a:pt x="4157" y="1514"/>
                </a:lnTo>
                <a:lnTo>
                  <a:pt x="4121" y="1548"/>
                </a:lnTo>
                <a:lnTo>
                  <a:pt x="4083" y="1579"/>
                </a:lnTo>
                <a:lnTo>
                  <a:pt x="4045" y="1607"/>
                </a:lnTo>
                <a:lnTo>
                  <a:pt x="4006" y="1632"/>
                </a:lnTo>
                <a:lnTo>
                  <a:pt x="3966" y="1656"/>
                </a:lnTo>
                <a:lnTo>
                  <a:pt x="3946" y="1666"/>
                </a:lnTo>
                <a:lnTo>
                  <a:pt x="3925" y="1676"/>
                </a:lnTo>
                <a:lnTo>
                  <a:pt x="3905" y="1685"/>
                </a:lnTo>
                <a:lnTo>
                  <a:pt x="3884" y="1694"/>
                </a:lnTo>
                <a:lnTo>
                  <a:pt x="3863" y="1701"/>
                </a:lnTo>
                <a:lnTo>
                  <a:pt x="3843" y="1709"/>
                </a:lnTo>
                <a:lnTo>
                  <a:pt x="3820" y="1715"/>
                </a:lnTo>
                <a:lnTo>
                  <a:pt x="3799" y="1721"/>
                </a:lnTo>
                <a:lnTo>
                  <a:pt x="3778" y="1726"/>
                </a:lnTo>
                <a:lnTo>
                  <a:pt x="3756" y="1730"/>
                </a:lnTo>
                <a:lnTo>
                  <a:pt x="3734" y="1734"/>
                </a:lnTo>
                <a:lnTo>
                  <a:pt x="3711" y="1738"/>
                </a:lnTo>
                <a:lnTo>
                  <a:pt x="3690" y="1741"/>
                </a:lnTo>
                <a:lnTo>
                  <a:pt x="3668" y="1742"/>
                </a:lnTo>
                <a:lnTo>
                  <a:pt x="3645" y="1743"/>
                </a:lnTo>
                <a:lnTo>
                  <a:pt x="3623" y="1743"/>
                </a:lnTo>
                <a:lnTo>
                  <a:pt x="3597" y="1743"/>
                </a:lnTo>
                <a:lnTo>
                  <a:pt x="3572" y="1741"/>
                </a:lnTo>
                <a:lnTo>
                  <a:pt x="3546" y="1739"/>
                </a:lnTo>
                <a:lnTo>
                  <a:pt x="3521" y="1735"/>
                </a:lnTo>
                <a:lnTo>
                  <a:pt x="3495" y="1731"/>
                </a:lnTo>
                <a:lnTo>
                  <a:pt x="3470" y="1726"/>
                </a:lnTo>
                <a:lnTo>
                  <a:pt x="3445" y="1721"/>
                </a:lnTo>
                <a:lnTo>
                  <a:pt x="3420" y="1714"/>
                </a:lnTo>
                <a:lnTo>
                  <a:pt x="3396" y="1706"/>
                </a:lnTo>
                <a:lnTo>
                  <a:pt x="3371" y="1698"/>
                </a:lnTo>
                <a:lnTo>
                  <a:pt x="3346" y="1689"/>
                </a:lnTo>
                <a:lnTo>
                  <a:pt x="3322" y="1678"/>
                </a:lnTo>
                <a:lnTo>
                  <a:pt x="3297" y="1668"/>
                </a:lnTo>
                <a:lnTo>
                  <a:pt x="3273" y="1656"/>
                </a:lnTo>
                <a:lnTo>
                  <a:pt x="3249" y="1642"/>
                </a:lnTo>
                <a:lnTo>
                  <a:pt x="3225" y="1629"/>
                </a:lnTo>
                <a:lnTo>
                  <a:pt x="3201" y="1615"/>
                </a:lnTo>
                <a:lnTo>
                  <a:pt x="3179" y="1600"/>
                </a:lnTo>
                <a:lnTo>
                  <a:pt x="3155" y="1584"/>
                </a:lnTo>
                <a:lnTo>
                  <a:pt x="3132" y="1567"/>
                </a:lnTo>
                <a:lnTo>
                  <a:pt x="3110" y="1550"/>
                </a:lnTo>
                <a:lnTo>
                  <a:pt x="3087" y="1531"/>
                </a:lnTo>
                <a:lnTo>
                  <a:pt x="3065" y="1513"/>
                </a:lnTo>
                <a:lnTo>
                  <a:pt x="3043" y="1493"/>
                </a:lnTo>
                <a:lnTo>
                  <a:pt x="3021" y="1473"/>
                </a:lnTo>
                <a:lnTo>
                  <a:pt x="3000" y="1451"/>
                </a:lnTo>
                <a:lnTo>
                  <a:pt x="2980" y="1429"/>
                </a:lnTo>
                <a:lnTo>
                  <a:pt x="2959" y="1406"/>
                </a:lnTo>
                <a:lnTo>
                  <a:pt x="2939" y="1383"/>
                </a:lnTo>
                <a:lnTo>
                  <a:pt x="2919" y="1359"/>
                </a:lnTo>
                <a:lnTo>
                  <a:pt x="2900" y="1333"/>
                </a:lnTo>
                <a:lnTo>
                  <a:pt x="2880" y="1308"/>
                </a:lnTo>
                <a:lnTo>
                  <a:pt x="2813" y="1215"/>
                </a:lnTo>
                <a:lnTo>
                  <a:pt x="2744" y="1125"/>
                </a:lnTo>
                <a:lnTo>
                  <a:pt x="2676" y="1038"/>
                </a:lnTo>
                <a:lnTo>
                  <a:pt x="2607" y="954"/>
                </a:lnTo>
                <a:lnTo>
                  <a:pt x="2541" y="873"/>
                </a:lnTo>
                <a:lnTo>
                  <a:pt x="2475" y="798"/>
                </a:lnTo>
                <a:lnTo>
                  <a:pt x="2410" y="725"/>
                </a:lnTo>
                <a:lnTo>
                  <a:pt x="2346" y="657"/>
                </a:lnTo>
                <a:lnTo>
                  <a:pt x="2285" y="595"/>
                </a:lnTo>
                <a:lnTo>
                  <a:pt x="2226" y="538"/>
                </a:lnTo>
                <a:lnTo>
                  <a:pt x="2170" y="486"/>
                </a:lnTo>
                <a:lnTo>
                  <a:pt x="2115" y="439"/>
                </a:lnTo>
                <a:lnTo>
                  <a:pt x="2090" y="418"/>
                </a:lnTo>
                <a:lnTo>
                  <a:pt x="2066" y="400"/>
                </a:lnTo>
                <a:lnTo>
                  <a:pt x="2043" y="382"/>
                </a:lnTo>
                <a:lnTo>
                  <a:pt x="2019" y="366"/>
                </a:lnTo>
                <a:lnTo>
                  <a:pt x="1998" y="353"/>
                </a:lnTo>
                <a:lnTo>
                  <a:pt x="1976" y="341"/>
                </a:lnTo>
                <a:lnTo>
                  <a:pt x="1956" y="331"/>
                </a:lnTo>
                <a:lnTo>
                  <a:pt x="1938" y="323"/>
                </a:lnTo>
                <a:lnTo>
                  <a:pt x="1907" y="311"/>
                </a:lnTo>
                <a:lnTo>
                  <a:pt x="1876" y="300"/>
                </a:lnTo>
                <a:lnTo>
                  <a:pt x="1844" y="291"/>
                </a:lnTo>
                <a:lnTo>
                  <a:pt x="1812" y="284"/>
                </a:lnTo>
                <a:lnTo>
                  <a:pt x="1779" y="279"/>
                </a:lnTo>
                <a:lnTo>
                  <a:pt x="1746" y="275"/>
                </a:lnTo>
                <a:lnTo>
                  <a:pt x="1711" y="272"/>
                </a:lnTo>
                <a:lnTo>
                  <a:pt x="1678" y="271"/>
                </a:lnTo>
                <a:lnTo>
                  <a:pt x="1640" y="272"/>
                </a:lnTo>
                <a:lnTo>
                  <a:pt x="1603" y="275"/>
                </a:lnTo>
                <a:lnTo>
                  <a:pt x="1564" y="280"/>
                </a:lnTo>
                <a:lnTo>
                  <a:pt x="1527" y="287"/>
                </a:lnTo>
                <a:lnTo>
                  <a:pt x="1489" y="295"/>
                </a:lnTo>
                <a:lnTo>
                  <a:pt x="1451" y="305"/>
                </a:lnTo>
                <a:lnTo>
                  <a:pt x="1414" y="317"/>
                </a:lnTo>
                <a:lnTo>
                  <a:pt x="1377" y="332"/>
                </a:lnTo>
                <a:lnTo>
                  <a:pt x="1340" y="347"/>
                </a:lnTo>
                <a:lnTo>
                  <a:pt x="1303" y="364"/>
                </a:lnTo>
                <a:lnTo>
                  <a:pt x="1267" y="382"/>
                </a:lnTo>
                <a:lnTo>
                  <a:pt x="1230" y="404"/>
                </a:lnTo>
                <a:lnTo>
                  <a:pt x="1196" y="425"/>
                </a:lnTo>
                <a:lnTo>
                  <a:pt x="1160" y="449"/>
                </a:lnTo>
                <a:lnTo>
                  <a:pt x="1125" y="474"/>
                </a:lnTo>
                <a:lnTo>
                  <a:pt x="1091" y="499"/>
                </a:lnTo>
                <a:lnTo>
                  <a:pt x="1058" y="527"/>
                </a:lnTo>
                <a:lnTo>
                  <a:pt x="1026" y="556"/>
                </a:lnTo>
                <a:lnTo>
                  <a:pt x="993" y="587"/>
                </a:lnTo>
                <a:lnTo>
                  <a:pt x="962" y="618"/>
                </a:lnTo>
                <a:lnTo>
                  <a:pt x="932" y="652"/>
                </a:lnTo>
                <a:lnTo>
                  <a:pt x="901" y="686"/>
                </a:lnTo>
                <a:lnTo>
                  <a:pt x="872" y="722"/>
                </a:lnTo>
                <a:lnTo>
                  <a:pt x="844" y="758"/>
                </a:lnTo>
                <a:lnTo>
                  <a:pt x="818" y="796"/>
                </a:lnTo>
                <a:lnTo>
                  <a:pt x="791" y="835"/>
                </a:lnTo>
                <a:lnTo>
                  <a:pt x="766" y="874"/>
                </a:lnTo>
                <a:lnTo>
                  <a:pt x="742" y="916"/>
                </a:lnTo>
                <a:lnTo>
                  <a:pt x="720" y="957"/>
                </a:lnTo>
                <a:lnTo>
                  <a:pt x="699" y="1001"/>
                </a:lnTo>
                <a:lnTo>
                  <a:pt x="677" y="1044"/>
                </a:lnTo>
                <a:lnTo>
                  <a:pt x="659" y="1088"/>
                </a:lnTo>
                <a:lnTo>
                  <a:pt x="636" y="1146"/>
                </a:lnTo>
                <a:lnTo>
                  <a:pt x="616" y="1203"/>
                </a:lnTo>
                <a:lnTo>
                  <a:pt x="599" y="1260"/>
                </a:lnTo>
                <a:lnTo>
                  <a:pt x="585" y="1318"/>
                </a:lnTo>
                <a:lnTo>
                  <a:pt x="571" y="1376"/>
                </a:lnTo>
                <a:lnTo>
                  <a:pt x="561" y="1433"/>
                </a:lnTo>
                <a:lnTo>
                  <a:pt x="553" y="1489"/>
                </a:lnTo>
                <a:lnTo>
                  <a:pt x="547" y="1546"/>
                </a:lnTo>
                <a:lnTo>
                  <a:pt x="543" y="1601"/>
                </a:lnTo>
                <a:lnTo>
                  <a:pt x="542" y="1656"/>
                </a:lnTo>
                <a:lnTo>
                  <a:pt x="543" y="1711"/>
                </a:lnTo>
                <a:lnTo>
                  <a:pt x="546" y="1765"/>
                </a:lnTo>
                <a:lnTo>
                  <a:pt x="551" y="1818"/>
                </a:lnTo>
                <a:lnTo>
                  <a:pt x="558" y="1869"/>
                </a:lnTo>
                <a:lnTo>
                  <a:pt x="569" y="1920"/>
                </a:lnTo>
                <a:lnTo>
                  <a:pt x="579" y="1970"/>
                </a:lnTo>
                <a:lnTo>
                  <a:pt x="594" y="2018"/>
                </a:lnTo>
                <a:lnTo>
                  <a:pt x="608" y="2066"/>
                </a:lnTo>
                <a:lnTo>
                  <a:pt x="627" y="2111"/>
                </a:lnTo>
                <a:lnTo>
                  <a:pt x="646" y="2156"/>
                </a:lnTo>
                <a:lnTo>
                  <a:pt x="668" y="2198"/>
                </a:lnTo>
                <a:lnTo>
                  <a:pt x="692" y="2238"/>
                </a:lnTo>
                <a:lnTo>
                  <a:pt x="717" y="2278"/>
                </a:lnTo>
                <a:lnTo>
                  <a:pt x="744" y="2315"/>
                </a:lnTo>
                <a:lnTo>
                  <a:pt x="774" y="2351"/>
                </a:lnTo>
                <a:lnTo>
                  <a:pt x="805" y="2384"/>
                </a:lnTo>
                <a:lnTo>
                  <a:pt x="838" y="2414"/>
                </a:lnTo>
                <a:lnTo>
                  <a:pt x="872" y="2444"/>
                </a:lnTo>
                <a:lnTo>
                  <a:pt x="909" y="2470"/>
                </a:lnTo>
                <a:lnTo>
                  <a:pt x="946" y="2494"/>
                </a:lnTo>
                <a:lnTo>
                  <a:pt x="987" y="2515"/>
                </a:lnTo>
                <a:lnTo>
                  <a:pt x="1029" y="2534"/>
                </a:lnTo>
                <a:lnTo>
                  <a:pt x="1051" y="2543"/>
                </a:lnTo>
                <a:lnTo>
                  <a:pt x="1076" y="2554"/>
                </a:lnTo>
                <a:lnTo>
                  <a:pt x="1103" y="2566"/>
                </a:lnTo>
                <a:lnTo>
                  <a:pt x="1131" y="2578"/>
                </a:lnTo>
                <a:lnTo>
                  <a:pt x="1161" y="2591"/>
                </a:lnTo>
                <a:lnTo>
                  <a:pt x="1192" y="2604"/>
                </a:lnTo>
                <a:lnTo>
                  <a:pt x="1223" y="2617"/>
                </a:lnTo>
                <a:lnTo>
                  <a:pt x="1258" y="2633"/>
                </a:lnTo>
                <a:lnTo>
                  <a:pt x="1311" y="2656"/>
                </a:lnTo>
                <a:lnTo>
                  <a:pt x="1368" y="2681"/>
                </a:lnTo>
                <a:lnTo>
                  <a:pt x="1428" y="2706"/>
                </a:lnTo>
                <a:lnTo>
                  <a:pt x="1490" y="2734"/>
                </a:lnTo>
                <a:lnTo>
                  <a:pt x="1555" y="2761"/>
                </a:lnTo>
                <a:lnTo>
                  <a:pt x="1621" y="2790"/>
                </a:lnTo>
                <a:lnTo>
                  <a:pt x="1690" y="2818"/>
                </a:lnTo>
                <a:lnTo>
                  <a:pt x="1760" y="2847"/>
                </a:lnTo>
                <a:lnTo>
                  <a:pt x="1797" y="2863"/>
                </a:lnTo>
                <a:lnTo>
                  <a:pt x="1832" y="2881"/>
                </a:lnTo>
                <a:lnTo>
                  <a:pt x="1865" y="2900"/>
                </a:lnTo>
                <a:lnTo>
                  <a:pt x="1897" y="2920"/>
                </a:lnTo>
                <a:lnTo>
                  <a:pt x="1926" y="2942"/>
                </a:lnTo>
                <a:lnTo>
                  <a:pt x="1952" y="2965"/>
                </a:lnTo>
                <a:lnTo>
                  <a:pt x="1979" y="2989"/>
                </a:lnTo>
                <a:lnTo>
                  <a:pt x="2002" y="3014"/>
                </a:lnTo>
                <a:lnTo>
                  <a:pt x="2023" y="3041"/>
                </a:lnTo>
                <a:lnTo>
                  <a:pt x="2043" y="3068"/>
                </a:lnTo>
                <a:lnTo>
                  <a:pt x="2060" y="3098"/>
                </a:lnTo>
                <a:lnTo>
                  <a:pt x="2076" y="3127"/>
                </a:lnTo>
                <a:lnTo>
                  <a:pt x="2088" y="3157"/>
                </a:lnTo>
                <a:lnTo>
                  <a:pt x="2098" y="3189"/>
                </a:lnTo>
                <a:lnTo>
                  <a:pt x="2108" y="3222"/>
                </a:lnTo>
                <a:lnTo>
                  <a:pt x="2114" y="3255"/>
                </a:lnTo>
                <a:lnTo>
                  <a:pt x="2117" y="3278"/>
                </a:lnTo>
                <a:lnTo>
                  <a:pt x="2118" y="3301"/>
                </a:lnTo>
                <a:lnTo>
                  <a:pt x="2119" y="3323"/>
                </a:lnTo>
                <a:lnTo>
                  <a:pt x="2118" y="3346"/>
                </a:lnTo>
                <a:lnTo>
                  <a:pt x="2118" y="3368"/>
                </a:lnTo>
                <a:lnTo>
                  <a:pt x="2115" y="3391"/>
                </a:lnTo>
                <a:lnTo>
                  <a:pt x="2113" y="3413"/>
                </a:lnTo>
                <a:lnTo>
                  <a:pt x="2109" y="3436"/>
                </a:lnTo>
                <a:lnTo>
                  <a:pt x="2104" y="3460"/>
                </a:lnTo>
                <a:lnTo>
                  <a:pt x="2097" y="3482"/>
                </a:lnTo>
                <a:lnTo>
                  <a:pt x="2090" y="3505"/>
                </a:lnTo>
                <a:lnTo>
                  <a:pt x="2082" y="3529"/>
                </a:lnTo>
                <a:lnTo>
                  <a:pt x="2074" y="3551"/>
                </a:lnTo>
                <a:lnTo>
                  <a:pt x="2064" y="3575"/>
                </a:lnTo>
                <a:lnTo>
                  <a:pt x="2053" y="3598"/>
                </a:lnTo>
                <a:lnTo>
                  <a:pt x="2043" y="3622"/>
                </a:lnTo>
                <a:lnTo>
                  <a:pt x="2029" y="3644"/>
                </a:lnTo>
                <a:lnTo>
                  <a:pt x="2016" y="3667"/>
                </a:lnTo>
                <a:lnTo>
                  <a:pt x="2003" y="3690"/>
                </a:lnTo>
                <a:lnTo>
                  <a:pt x="1987" y="3713"/>
                </a:lnTo>
                <a:lnTo>
                  <a:pt x="1971" y="3736"/>
                </a:lnTo>
                <a:lnTo>
                  <a:pt x="1955" y="3758"/>
                </a:lnTo>
                <a:lnTo>
                  <a:pt x="1937" y="3781"/>
                </a:lnTo>
                <a:lnTo>
                  <a:pt x="1918" y="3803"/>
                </a:lnTo>
                <a:lnTo>
                  <a:pt x="1899" y="3826"/>
                </a:lnTo>
                <a:lnTo>
                  <a:pt x="1878" y="3848"/>
                </a:lnTo>
                <a:lnTo>
                  <a:pt x="1858" y="3871"/>
                </a:lnTo>
                <a:lnTo>
                  <a:pt x="1836" y="3892"/>
                </a:lnTo>
                <a:lnTo>
                  <a:pt x="1813" y="3913"/>
                </a:lnTo>
                <a:lnTo>
                  <a:pt x="1789" y="3936"/>
                </a:lnTo>
                <a:lnTo>
                  <a:pt x="1766" y="3957"/>
                </a:lnTo>
                <a:lnTo>
                  <a:pt x="1740" y="3978"/>
                </a:lnTo>
                <a:lnTo>
                  <a:pt x="1637" y="4062"/>
                </a:lnTo>
                <a:lnTo>
                  <a:pt x="1532" y="4145"/>
                </a:lnTo>
                <a:lnTo>
                  <a:pt x="1428" y="4228"/>
                </a:lnTo>
                <a:lnTo>
                  <a:pt x="1323" y="4309"/>
                </a:lnTo>
                <a:lnTo>
                  <a:pt x="1215" y="4389"/>
                </a:lnTo>
                <a:lnTo>
                  <a:pt x="1108" y="4470"/>
                </a:lnTo>
                <a:lnTo>
                  <a:pt x="1001" y="4549"/>
                </a:lnTo>
                <a:lnTo>
                  <a:pt x="892" y="4627"/>
                </a:lnTo>
                <a:lnTo>
                  <a:pt x="783" y="4705"/>
                </a:lnTo>
                <a:lnTo>
                  <a:pt x="673" y="4782"/>
                </a:lnTo>
                <a:lnTo>
                  <a:pt x="562" y="4858"/>
                </a:lnTo>
                <a:lnTo>
                  <a:pt x="451" y="4932"/>
                </a:lnTo>
                <a:lnTo>
                  <a:pt x="339" y="5006"/>
                </a:lnTo>
                <a:lnTo>
                  <a:pt x="227" y="5079"/>
                </a:lnTo>
                <a:lnTo>
                  <a:pt x="114" y="5152"/>
                </a:lnTo>
                <a:lnTo>
                  <a:pt x="0" y="5222"/>
                </a:lnTo>
                <a:lnTo>
                  <a:pt x="69" y="5334"/>
                </a:lnTo>
                <a:lnTo>
                  <a:pt x="141" y="5444"/>
                </a:lnTo>
                <a:lnTo>
                  <a:pt x="212" y="5554"/>
                </a:lnTo>
                <a:lnTo>
                  <a:pt x="284" y="5664"/>
                </a:lnTo>
                <a:lnTo>
                  <a:pt x="358" y="5773"/>
                </a:lnTo>
                <a:lnTo>
                  <a:pt x="432" y="5882"/>
                </a:lnTo>
                <a:lnTo>
                  <a:pt x="506" y="5989"/>
                </a:lnTo>
                <a:lnTo>
                  <a:pt x="583" y="6097"/>
                </a:lnTo>
                <a:lnTo>
                  <a:pt x="660" y="6204"/>
                </a:lnTo>
                <a:lnTo>
                  <a:pt x="738" y="6310"/>
                </a:lnTo>
                <a:lnTo>
                  <a:pt x="817" y="6415"/>
                </a:lnTo>
                <a:lnTo>
                  <a:pt x="896" y="6520"/>
                </a:lnTo>
                <a:lnTo>
                  <a:pt x="977" y="6625"/>
                </a:lnTo>
                <a:lnTo>
                  <a:pt x="1059" y="6728"/>
                </a:lnTo>
                <a:lnTo>
                  <a:pt x="1141" y="6831"/>
                </a:lnTo>
                <a:lnTo>
                  <a:pt x="1223" y="6934"/>
                </a:lnTo>
                <a:lnTo>
                  <a:pt x="1254" y="6969"/>
                </a:lnTo>
                <a:lnTo>
                  <a:pt x="1284" y="7003"/>
                </a:lnTo>
                <a:lnTo>
                  <a:pt x="1316" y="7034"/>
                </a:lnTo>
                <a:lnTo>
                  <a:pt x="1348" y="7065"/>
                </a:lnTo>
                <a:lnTo>
                  <a:pt x="1380" y="7093"/>
                </a:lnTo>
                <a:lnTo>
                  <a:pt x="1412" y="7118"/>
                </a:lnTo>
                <a:lnTo>
                  <a:pt x="1443" y="7142"/>
                </a:lnTo>
                <a:lnTo>
                  <a:pt x="1475" y="7162"/>
                </a:lnTo>
                <a:lnTo>
                  <a:pt x="1507" y="7180"/>
                </a:lnTo>
                <a:lnTo>
                  <a:pt x="1539" y="7198"/>
                </a:lnTo>
                <a:lnTo>
                  <a:pt x="1571" y="7211"/>
                </a:lnTo>
                <a:lnTo>
                  <a:pt x="1601" y="7223"/>
                </a:lnTo>
                <a:lnTo>
                  <a:pt x="1633" y="7232"/>
                </a:lnTo>
                <a:lnTo>
                  <a:pt x="1664" y="7239"/>
                </a:lnTo>
                <a:lnTo>
                  <a:pt x="1694" y="7241"/>
                </a:lnTo>
                <a:lnTo>
                  <a:pt x="1723" y="7243"/>
                </a:lnTo>
                <a:lnTo>
                  <a:pt x="1739" y="7243"/>
                </a:lnTo>
                <a:lnTo>
                  <a:pt x="1754" y="7241"/>
                </a:lnTo>
                <a:lnTo>
                  <a:pt x="1770" y="7240"/>
                </a:lnTo>
                <a:lnTo>
                  <a:pt x="1783" y="7237"/>
                </a:lnTo>
                <a:lnTo>
                  <a:pt x="1797" y="7235"/>
                </a:lnTo>
                <a:lnTo>
                  <a:pt x="1811" y="7231"/>
                </a:lnTo>
                <a:lnTo>
                  <a:pt x="1824" y="7227"/>
                </a:lnTo>
                <a:lnTo>
                  <a:pt x="1836" y="7221"/>
                </a:lnTo>
                <a:lnTo>
                  <a:pt x="1860" y="7209"/>
                </a:lnTo>
                <a:lnTo>
                  <a:pt x="1882" y="7196"/>
                </a:lnTo>
                <a:lnTo>
                  <a:pt x="1903" y="7182"/>
                </a:lnTo>
                <a:lnTo>
                  <a:pt x="1922" y="7164"/>
                </a:lnTo>
                <a:lnTo>
                  <a:pt x="1941" y="7146"/>
                </a:lnTo>
                <a:lnTo>
                  <a:pt x="1956" y="7127"/>
                </a:lnTo>
                <a:lnTo>
                  <a:pt x="1971" y="7107"/>
                </a:lnTo>
                <a:lnTo>
                  <a:pt x="1984" y="7087"/>
                </a:lnTo>
                <a:lnTo>
                  <a:pt x="1998" y="7066"/>
                </a:lnTo>
                <a:lnTo>
                  <a:pt x="2008" y="7045"/>
                </a:lnTo>
                <a:lnTo>
                  <a:pt x="2019" y="7024"/>
                </a:lnTo>
                <a:lnTo>
                  <a:pt x="2027" y="7004"/>
                </a:lnTo>
                <a:lnTo>
                  <a:pt x="2056" y="6934"/>
                </a:lnTo>
                <a:lnTo>
                  <a:pt x="2085" y="6865"/>
                </a:lnTo>
                <a:lnTo>
                  <a:pt x="2113" y="6798"/>
                </a:lnTo>
                <a:lnTo>
                  <a:pt x="2141" y="6733"/>
                </a:lnTo>
                <a:lnTo>
                  <a:pt x="2167" y="6671"/>
                </a:lnTo>
                <a:lnTo>
                  <a:pt x="2194" y="6611"/>
                </a:lnTo>
                <a:lnTo>
                  <a:pt x="2218" y="6554"/>
                </a:lnTo>
                <a:lnTo>
                  <a:pt x="2241" y="6501"/>
                </a:lnTo>
                <a:lnTo>
                  <a:pt x="2256" y="6467"/>
                </a:lnTo>
                <a:lnTo>
                  <a:pt x="2271" y="6434"/>
                </a:lnTo>
                <a:lnTo>
                  <a:pt x="2284" y="6403"/>
                </a:lnTo>
                <a:lnTo>
                  <a:pt x="2297" y="6372"/>
                </a:lnTo>
                <a:lnTo>
                  <a:pt x="2309" y="6345"/>
                </a:lnTo>
                <a:lnTo>
                  <a:pt x="2320" y="6318"/>
                </a:lnTo>
                <a:lnTo>
                  <a:pt x="2330" y="6294"/>
                </a:lnTo>
                <a:lnTo>
                  <a:pt x="2340" y="6270"/>
                </a:lnTo>
                <a:lnTo>
                  <a:pt x="2355" y="6236"/>
                </a:lnTo>
                <a:lnTo>
                  <a:pt x="2371" y="6203"/>
                </a:lnTo>
                <a:lnTo>
                  <a:pt x="2390" y="6170"/>
                </a:lnTo>
                <a:lnTo>
                  <a:pt x="2408" y="6138"/>
                </a:lnTo>
                <a:lnTo>
                  <a:pt x="2430" y="6106"/>
                </a:lnTo>
                <a:lnTo>
                  <a:pt x="2452" y="6077"/>
                </a:lnTo>
                <a:lnTo>
                  <a:pt x="2475" y="6048"/>
                </a:lnTo>
                <a:lnTo>
                  <a:pt x="2500" y="6018"/>
                </a:lnTo>
                <a:lnTo>
                  <a:pt x="2525" y="5992"/>
                </a:lnTo>
                <a:lnTo>
                  <a:pt x="2552" y="5965"/>
                </a:lnTo>
                <a:lnTo>
                  <a:pt x="2581" y="5940"/>
                </a:lnTo>
                <a:lnTo>
                  <a:pt x="2610" y="5915"/>
                </a:lnTo>
                <a:lnTo>
                  <a:pt x="2640" y="5892"/>
                </a:lnTo>
                <a:lnTo>
                  <a:pt x="2671" y="5870"/>
                </a:lnTo>
                <a:lnTo>
                  <a:pt x="2704" y="5849"/>
                </a:lnTo>
                <a:lnTo>
                  <a:pt x="2737" y="5827"/>
                </a:lnTo>
                <a:lnTo>
                  <a:pt x="2772" y="5809"/>
                </a:lnTo>
                <a:lnTo>
                  <a:pt x="2807" y="5792"/>
                </a:lnTo>
                <a:lnTo>
                  <a:pt x="2843" y="5774"/>
                </a:lnTo>
                <a:lnTo>
                  <a:pt x="2882" y="5758"/>
                </a:lnTo>
                <a:lnTo>
                  <a:pt x="2919" y="5744"/>
                </a:lnTo>
                <a:lnTo>
                  <a:pt x="2959" y="5731"/>
                </a:lnTo>
                <a:lnTo>
                  <a:pt x="2998" y="5719"/>
                </a:lnTo>
                <a:lnTo>
                  <a:pt x="3039" y="5707"/>
                </a:lnTo>
                <a:lnTo>
                  <a:pt x="3080" y="5697"/>
                </a:lnTo>
                <a:lnTo>
                  <a:pt x="3123" y="5689"/>
                </a:lnTo>
                <a:lnTo>
                  <a:pt x="3165" y="5681"/>
                </a:lnTo>
                <a:lnTo>
                  <a:pt x="3209" y="5676"/>
                </a:lnTo>
                <a:lnTo>
                  <a:pt x="3253" y="5671"/>
                </a:lnTo>
                <a:lnTo>
                  <a:pt x="3298" y="5668"/>
                </a:lnTo>
                <a:lnTo>
                  <a:pt x="3344" y="5666"/>
                </a:lnTo>
                <a:lnTo>
                  <a:pt x="3389" y="5666"/>
                </a:lnTo>
                <a:lnTo>
                  <a:pt x="3430" y="5666"/>
                </a:lnTo>
                <a:lnTo>
                  <a:pt x="3470" y="5667"/>
                </a:lnTo>
                <a:lnTo>
                  <a:pt x="3511" y="5669"/>
                </a:lnTo>
                <a:lnTo>
                  <a:pt x="3551" y="5673"/>
                </a:lnTo>
                <a:lnTo>
                  <a:pt x="3592" y="5679"/>
                </a:lnTo>
                <a:lnTo>
                  <a:pt x="3633" y="5684"/>
                </a:lnTo>
                <a:lnTo>
                  <a:pt x="3673" y="5691"/>
                </a:lnTo>
                <a:lnTo>
                  <a:pt x="3714" y="5699"/>
                </a:lnTo>
                <a:lnTo>
                  <a:pt x="3755" y="5707"/>
                </a:lnTo>
                <a:lnTo>
                  <a:pt x="3795" y="5717"/>
                </a:lnTo>
                <a:lnTo>
                  <a:pt x="3836" y="5728"/>
                </a:lnTo>
                <a:lnTo>
                  <a:pt x="3876" y="5740"/>
                </a:lnTo>
                <a:lnTo>
                  <a:pt x="3917" y="5752"/>
                </a:lnTo>
                <a:lnTo>
                  <a:pt x="3957" y="5766"/>
                </a:lnTo>
                <a:lnTo>
                  <a:pt x="3995" y="5781"/>
                </a:lnTo>
                <a:lnTo>
                  <a:pt x="4035" y="5795"/>
                </a:lnTo>
                <a:lnTo>
                  <a:pt x="4100" y="5825"/>
                </a:lnTo>
                <a:lnTo>
                  <a:pt x="4163" y="5855"/>
                </a:lnTo>
                <a:lnTo>
                  <a:pt x="4226" y="5888"/>
                </a:lnTo>
                <a:lnTo>
                  <a:pt x="4284" y="5923"/>
                </a:lnTo>
                <a:lnTo>
                  <a:pt x="4342" y="5960"/>
                </a:lnTo>
                <a:lnTo>
                  <a:pt x="4397" y="5998"/>
                </a:lnTo>
                <a:lnTo>
                  <a:pt x="4450" y="6038"/>
                </a:lnTo>
                <a:lnTo>
                  <a:pt x="4501" y="6081"/>
                </a:lnTo>
                <a:lnTo>
                  <a:pt x="4549" y="6123"/>
                </a:lnTo>
                <a:lnTo>
                  <a:pt x="4596" y="6168"/>
                </a:lnTo>
                <a:lnTo>
                  <a:pt x="4639" y="6215"/>
                </a:lnTo>
                <a:lnTo>
                  <a:pt x="4680" y="6262"/>
                </a:lnTo>
                <a:lnTo>
                  <a:pt x="4720" y="6311"/>
                </a:lnTo>
                <a:lnTo>
                  <a:pt x="4756" y="6361"/>
                </a:lnTo>
                <a:lnTo>
                  <a:pt x="4789" y="6412"/>
                </a:lnTo>
                <a:lnTo>
                  <a:pt x="4821" y="6464"/>
                </a:lnTo>
                <a:lnTo>
                  <a:pt x="4849" y="6516"/>
                </a:lnTo>
                <a:lnTo>
                  <a:pt x="4874" y="6569"/>
                </a:lnTo>
                <a:lnTo>
                  <a:pt x="4896" y="6622"/>
                </a:lnTo>
                <a:lnTo>
                  <a:pt x="4916" y="6676"/>
                </a:lnTo>
                <a:lnTo>
                  <a:pt x="4932" y="6731"/>
                </a:lnTo>
                <a:lnTo>
                  <a:pt x="4947" y="6785"/>
                </a:lnTo>
                <a:lnTo>
                  <a:pt x="4957" y="6841"/>
                </a:lnTo>
                <a:lnTo>
                  <a:pt x="4964" y="6895"/>
                </a:lnTo>
                <a:lnTo>
                  <a:pt x="4969" y="6951"/>
                </a:lnTo>
                <a:lnTo>
                  <a:pt x="4969" y="7005"/>
                </a:lnTo>
                <a:lnTo>
                  <a:pt x="4968" y="7061"/>
                </a:lnTo>
                <a:lnTo>
                  <a:pt x="4961" y="7115"/>
                </a:lnTo>
                <a:lnTo>
                  <a:pt x="4953" y="7168"/>
                </a:lnTo>
                <a:lnTo>
                  <a:pt x="4940" y="7223"/>
                </a:lnTo>
                <a:lnTo>
                  <a:pt x="4924" y="7276"/>
                </a:lnTo>
                <a:lnTo>
                  <a:pt x="4906" y="7328"/>
                </a:lnTo>
                <a:lnTo>
                  <a:pt x="4894" y="7354"/>
                </a:lnTo>
                <a:lnTo>
                  <a:pt x="4879" y="7382"/>
                </a:lnTo>
                <a:lnTo>
                  <a:pt x="4863" y="7410"/>
                </a:lnTo>
                <a:lnTo>
                  <a:pt x="4845" y="7439"/>
                </a:lnTo>
                <a:lnTo>
                  <a:pt x="4825" y="7468"/>
                </a:lnTo>
                <a:lnTo>
                  <a:pt x="4802" y="7499"/>
                </a:lnTo>
                <a:lnTo>
                  <a:pt x="4778" y="7530"/>
                </a:lnTo>
                <a:lnTo>
                  <a:pt x="4752" y="7562"/>
                </a:lnTo>
                <a:lnTo>
                  <a:pt x="4724" y="7594"/>
                </a:lnTo>
                <a:lnTo>
                  <a:pt x="4695" y="7627"/>
                </a:lnTo>
                <a:lnTo>
                  <a:pt x="4664" y="7660"/>
                </a:lnTo>
                <a:lnTo>
                  <a:pt x="4633" y="7695"/>
                </a:lnTo>
                <a:lnTo>
                  <a:pt x="4565" y="7763"/>
                </a:lnTo>
                <a:lnTo>
                  <a:pt x="4493" y="7832"/>
                </a:lnTo>
                <a:lnTo>
                  <a:pt x="4418" y="7901"/>
                </a:lnTo>
                <a:lnTo>
                  <a:pt x="4340" y="7969"/>
                </a:lnTo>
                <a:lnTo>
                  <a:pt x="4260" y="8037"/>
                </a:lnTo>
                <a:lnTo>
                  <a:pt x="4178" y="8105"/>
                </a:lnTo>
                <a:lnTo>
                  <a:pt x="4097" y="8170"/>
                </a:lnTo>
                <a:lnTo>
                  <a:pt x="4015" y="8233"/>
                </a:lnTo>
                <a:lnTo>
                  <a:pt x="3934" y="8294"/>
                </a:lnTo>
                <a:lnTo>
                  <a:pt x="3856" y="8352"/>
                </a:lnTo>
                <a:lnTo>
                  <a:pt x="3815" y="8383"/>
                </a:lnTo>
                <a:lnTo>
                  <a:pt x="3776" y="8415"/>
                </a:lnTo>
                <a:lnTo>
                  <a:pt x="3741" y="8448"/>
                </a:lnTo>
                <a:lnTo>
                  <a:pt x="3707" y="8481"/>
                </a:lnTo>
                <a:lnTo>
                  <a:pt x="3676" y="8516"/>
                </a:lnTo>
                <a:lnTo>
                  <a:pt x="3646" y="8552"/>
                </a:lnTo>
                <a:lnTo>
                  <a:pt x="3620" y="8588"/>
                </a:lnTo>
                <a:lnTo>
                  <a:pt x="3596" y="8625"/>
                </a:lnTo>
                <a:lnTo>
                  <a:pt x="3575" y="8662"/>
                </a:lnTo>
                <a:lnTo>
                  <a:pt x="3555" y="8699"/>
                </a:lnTo>
                <a:lnTo>
                  <a:pt x="3539" y="8737"/>
                </a:lnTo>
                <a:lnTo>
                  <a:pt x="3526" y="8776"/>
                </a:lnTo>
                <a:lnTo>
                  <a:pt x="3521" y="8795"/>
                </a:lnTo>
                <a:lnTo>
                  <a:pt x="3515" y="8814"/>
                </a:lnTo>
                <a:lnTo>
                  <a:pt x="3511" y="8833"/>
                </a:lnTo>
                <a:lnTo>
                  <a:pt x="3507" y="8853"/>
                </a:lnTo>
                <a:lnTo>
                  <a:pt x="3505" y="8873"/>
                </a:lnTo>
                <a:lnTo>
                  <a:pt x="3502" y="8891"/>
                </a:lnTo>
                <a:lnTo>
                  <a:pt x="3501" y="8911"/>
                </a:lnTo>
                <a:lnTo>
                  <a:pt x="3499" y="8930"/>
                </a:lnTo>
                <a:lnTo>
                  <a:pt x="3501" y="8964"/>
                </a:lnTo>
                <a:lnTo>
                  <a:pt x="3503" y="8999"/>
                </a:lnTo>
                <a:lnTo>
                  <a:pt x="3509" y="9032"/>
                </a:lnTo>
                <a:lnTo>
                  <a:pt x="3515" y="9065"/>
                </a:lnTo>
                <a:lnTo>
                  <a:pt x="3525" y="9098"/>
                </a:lnTo>
                <a:lnTo>
                  <a:pt x="3536" y="9130"/>
                </a:lnTo>
                <a:lnTo>
                  <a:pt x="3551" y="9163"/>
                </a:lnTo>
                <a:lnTo>
                  <a:pt x="3567" y="9194"/>
                </a:lnTo>
                <a:lnTo>
                  <a:pt x="3584" y="9226"/>
                </a:lnTo>
                <a:lnTo>
                  <a:pt x="3605" y="9256"/>
                </a:lnTo>
                <a:lnTo>
                  <a:pt x="3628" y="9285"/>
                </a:lnTo>
                <a:lnTo>
                  <a:pt x="3652" y="9314"/>
                </a:lnTo>
                <a:lnTo>
                  <a:pt x="3678" y="9344"/>
                </a:lnTo>
                <a:lnTo>
                  <a:pt x="3707" y="9372"/>
                </a:lnTo>
                <a:lnTo>
                  <a:pt x="3738" y="9399"/>
                </a:lnTo>
                <a:lnTo>
                  <a:pt x="3771" y="9426"/>
                </a:lnTo>
                <a:lnTo>
                  <a:pt x="3857" y="9494"/>
                </a:lnTo>
                <a:lnTo>
                  <a:pt x="3945" y="9561"/>
                </a:lnTo>
                <a:lnTo>
                  <a:pt x="4033" y="9628"/>
                </a:lnTo>
                <a:lnTo>
                  <a:pt x="4122" y="9694"/>
                </a:lnTo>
                <a:lnTo>
                  <a:pt x="4212" y="9760"/>
                </a:lnTo>
                <a:lnTo>
                  <a:pt x="4303" y="9825"/>
                </a:lnTo>
                <a:lnTo>
                  <a:pt x="4393" y="9890"/>
                </a:lnTo>
                <a:lnTo>
                  <a:pt x="4484" y="9954"/>
                </a:lnTo>
                <a:lnTo>
                  <a:pt x="4577" y="10017"/>
                </a:lnTo>
                <a:lnTo>
                  <a:pt x="4670" y="10081"/>
                </a:lnTo>
                <a:lnTo>
                  <a:pt x="4763" y="10143"/>
                </a:lnTo>
                <a:lnTo>
                  <a:pt x="4855" y="10206"/>
                </a:lnTo>
                <a:lnTo>
                  <a:pt x="4949" y="10267"/>
                </a:lnTo>
                <a:lnTo>
                  <a:pt x="5044" y="10328"/>
                </a:lnTo>
                <a:lnTo>
                  <a:pt x="5139" y="10388"/>
                </a:lnTo>
                <a:lnTo>
                  <a:pt x="5234" y="10447"/>
                </a:lnTo>
                <a:lnTo>
                  <a:pt x="5347" y="10376"/>
                </a:lnTo>
                <a:lnTo>
                  <a:pt x="5461" y="10304"/>
                </a:lnTo>
                <a:lnTo>
                  <a:pt x="5572" y="10231"/>
                </a:lnTo>
                <a:lnTo>
                  <a:pt x="5685" y="10158"/>
                </a:lnTo>
                <a:lnTo>
                  <a:pt x="5796" y="10082"/>
                </a:lnTo>
                <a:lnTo>
                  <a:pt x="5908" y="10007"/>
                </a:lnTo>
                <a:lnTo>
                  <a:pt x="6018" y="9930"/>
                </a:lnTo>
                <a:lnTo>
                  <a:pt x="6128" y="9852"/>
                </a:lnTo>
                <a:lnTo>
                  <a:pt x="6238" y="9773"/>
                </a:lnTo>
                <a:lnTo>
                  <a:pt x="6345" y="9694"/>
                </a:lnTo>
                <a:lnTo>
                  <a:pt x="6454" y="9613"/>
                </a:lnTo>
                <a:lnTo>
                  <a:pt x="6561" y="9532"/>
                </a:lnTo>
                <a:lnTo>
                  <a:pt x="6667" y="9450"/>
                </a:lnTo>
                <a:lnTo>
                  <a:pt x="6773" y="9366"/>
                </a:lnTo>
                <a:lnTo>
                  <a:pt x="6878" y="9283"/>
                </a:lnTo>
                <a:lnTo>
                  <a:pt x="6983" y="9198"/>
                </a:lnTo>
                <a:lnTo>
                  <a:pt x="7022" y="9165"/>
                </a:lnTo>
                <a:lnTo>
                  <a:pt x="7060" y="9130"/>
                </a:lnTo>
                <a:lnTo>
                  <a:pt x="7094" y="9096"/>
                </a:lnTo>
                <a:lnTo>
                  <a:pt x="7126" y="9061"/>
                </a:lnTo>
                <a:lnTo>
                  <a:pt x="7155" y="9025"/>
                </a:lnTo>
                <a:lnTo>
                  <a:pt x="7182" y="8991"/>
                </a:lnTo>
                <a:lnTo>
                  <a:pt x="7205" y="8955"/>
                </a:lnTo>
                <a:lnTo>
                  <a:pt x="7227" y="8921"/>
                </a:lnTo>
                <a:lnTo>
                  <a:pt x="7245" y="8885"/>
                </a:lnTo>
                <a:lnTo>
                  <a:pt x="7260" y="8850"/>
                </a:lnTo>
                <a:lnTo>
                  <a:pt x="7266" y="8833"/>
                </a:lnTo>
                <a:lnTo>
                  <a:pt x="7273" y="8816"/>
                </a:lnTo>
                <a:lnTo>
                  <a:pt x="7278" y="8799"/>
                </a:lnTo>
                <a:lnTo>
                  <a:pt x="7282" y="8781"/>
                </a:lnTo>
                <a:lnTo>
                  <a:pt x="7286" y="8765"/>
                </a:lnTo>
                <a:lnTo>
                  <a:pt x="7289" y="8748"/>
                </a:lnTo>
                <a:lnTo>
                  <a:pt x="7290" y="8732"/>
                </a:lnTo>
                <a:lnTo>
                  <a:pt x="7292" y="8715"/>
                </a:lnTo>
                <a:lnTo>
                  <a:pt x="7293" y="8699"/>
                </a:lnTo>
                <a:lnTo>
                  <a:pt x="7292" y="8683"/>
                </a:lnTo>
                <a:lnTo>
                  <a:pt x="7292" y="8667"/>
                </a:lnTo>
                <a:lnTo>
                  <a:pt x="7289" y="8653"/>
                </a:lnTo>
                <a:lnTo>
                  <a:pt x="7284" y="8626"/>
                </a:lnTo>
                <a:lnTo>
                  <a:pt x="7277" y="8602"/>
                </a:lnTo>
                <a:lnTo>
                  <a:pt x="7268" y="8578"/>
                </a:lnTo>
                <a:lnTo>
                  <a:pt x="7257" y="8557"/>
                </a:lnTo>
                <a:lnTo>
                  <a:pt x="7244" y="8537"/>
                </a:lnTo>
                <a:lnTo>
                  <a:pt x="7231" y="8519"/>
                </a:lnTo>
                <a:lnTo>
                  <a:pt x="7215" y="8500"/>
                </a:lnTo>
                <a:lnTo>
                  <a:pt x="7199" y="8484"/>
                </a:lnTo>
                <a:lnTo>
                  <a:pt x="7182" y="8470"/>
                </a:lnTo>
                <a:lnTo>
                  <a:pt x="7164" y="8455"/>
                </a:lnTo>
                <a:lnTo>
                  <a:pt x="7146" y="8442"/>
                </a:lnTo>
                <a:lnTo>
                  <a:pt x="7127" y="8431"/>
                </a:lnTo>
                <a:lnTo>
                  <a:pt x="7109" y="8420"/>
                </a:lnTo>
                <a:lnTo>
                  <a:pt x="7090" y="8410"/>
                </a:lnTo>
                <a:lnTo>
                  <a:pt x="7072" y="8402"/>
                </a:lnTo>
                <a:lnTo>
                  <a:pt x="7053" y="8394"/>
                </a:lnTo>
                <a:lnTo>
                  <a:pt x="6981" y="8365"/>
                </a:lnTo>
                <a:lnTo>
                  <a:pt x="6912" y="8336"/>
                </a:lnTo>
                <a:lnTo>
                  <a:pt x="6846" y="8308"/>
                </a:lnTo>
                <a:lnTo>
                  <a:pt x="6781" y="8280"/>
                </a:lnTo>
                <a:lnTo>
                  <a:pt x="6718" y="8252"/>
                </a:lnTo>
                <a:lnTo>
                  <a:pt x="6658" y="8227"/>
                </a:lnTo>
                <a:lnTo>
                  <a:pt x="6601" y="8202"/>
                </a:lnTo>
                <a:lnTo>
                  <a:pt x="6547" y="8178"/>
                </a:lnTo>
                <a:lnTo>
                  <a:pt x="6514" y="8163"/>
                </a:lnTo>
                <a:lnTo>
                  <a:pt x="6482" y="8149"/>
                </a:lnTo>
                <a:lnTo>
                  <a:pt x="6451" y="8135"/>
                </a:lnTo>
                <a:lnTo>
                  <a:pt x="6422" y="8123"/>
                </a:lnTo>
                <a:lnTo>
                  <a:pt x="6394" y="8111"/>
                </a:lnTo>
                <a:lnTo>
                  <a:pt x="6368" y="8099"/>
                </a:lnTo>
                <a:lnTo>
                  <a:pt x="6344" y="8090"/>
                </a:lnTo>
                <a:lnTo>
                  <a:pt x="6321" y="8081"/>
                </a:lnTo>
                <a:lnTo>
                  <a:pt x="6270" y="8057"/>
                </a:lnTo>
                <a:lnTo>
                  <a:pt x="6222" y="8032"/>
                </a:lnTo>
                <a:lnTo>
                  <a:pt x="6174" y="8003"/>
                </a:lnTo>
                <a:lnTo>
                  <a:pt x="6130" y="7971"/>
                </a:lnTo>
                <a:lnTo>
                  <a:pt x="6088" y="7936"/>
                </a:lnTo>
                <a:lnTo>
                  <a:pt x="6047" y="7901"/>
                </a:lnTo>
                <a:lnTo>
                  <a:pt x="6008" y="7861"/>
                </a:lnTo>
                <a:lnTo>
                  <a:pt x="5973" y="7818"/>
                </a:lnTo>
                <a:lnTo>
                  <a:pt x="5940" y="7775"/>
                </a:lnTo>
                <a:lnTo>
                  <a:pt x="5908" y="7728"/>
                </a:lnTo>
                <a:lnTo>
                  <a:pt x="5879" y="7680"/>
                </a:lnTo>
                <a:lnTo>
                  <a:pt x="5852" y="7630"/>
                </a:lnTo>
                <a:lnTo>
                  <a:pt x="5827" y="7578"/>
                </a:lnTo>
                <a:lnTo>
                  <a:pt x="5804" y="7525"/>
                </a:lnTo>
                <a:lnTo>
                  <a:pt x="5784" y="7469"/>
                </a:lnTo>
                <a:lnTo>
                  <a:pt x="5767" y="7412"/>
                </a:lnTo>
                <a:lnTo>
                  <a:pt x="5753" y="7354"/>
                </a:lnTo>
                <a:lnTo>
                  <a:pt x="5741" y="7294"/>
                </a:lnTo>
                <a:lnTo>
                  <a:pt x="5730" y="7233"/>
                </a:lnTo>
                <a:lnTo>
                  <a:pt x="5724" y="7172"/>
                </a:lnTo>
                <a:lnTo>
                  <a:pt x="5718" y="7109"/>
                </a:lnTo>
                <a:lnTo>
                  <a:pt x="5717" y="7045"/>
                </a:lnTo>
                <a:lnTo>
                  <a:pt x="5717" y="6981"/>
                </a:lnTo>
                <a:lnTo>
                  <a:pt x="5721" y="6916"/>
                </a:lnTo>
                <a:lnTo>
                  <a:pt x="5726" y="6850"/>
                </a:lnTo>
                <a:lnTo>
                  <a:pt x="5735" y="6784"/>
                </a:lnTo>
                <a:lnTo>
                  <a:pt x="5746" y="6717"/>
                </a:lnTo>
                <a:lnTo>
                  <a:pt x="5761" y="6651"/>
                </a:lnTo>
                <a:lnTo>
                  <a:pt x="5778" y="6585"/>
                </a:lnTo>
                <a:lnTo>
                  <a:pt x="5798" y="6517"/>
                </a:lnTo>
                <a:lnTo>
                  <a:pt x="5820" y="6451"/>
                </a:lnTo>
                <a:lnTo>
                  <a:pt x="5845" y="6384"/>
                </a:lnTo>
                <a:lnTo>
                  <a:pt x="5868" y="6333"/>
                </a:lnTo>
                <a:lnTo>
                  <a:pt x="5892" y="6281"/>
                </a:lnTo>
                <a:lnTo>
                  <a:pt x="5917" y="6232"/>
                </a:lnTo>
                <a:lnTo>
                  <a:pt x="5944" y="6183"/>
                </a:lnTo>
                <a:lnTo>
                  <a:pt x="5971" y="6136"/>
                </a:lnTo>
                <a:lnTo>
                  <a:pt x="6001" y="6090"/>
                </a:lnTo>
                <a:lnTo>
                  <a:pt x="6031" y="6045"/>
                </a:lnTo>
                <a:lnTo>
                  <a:pt x="6062" y="6002"/>
                </a:lnTo>
                <a:lnTo>
                  <a:pt x="6095" y="5960"/>
                </a:lnTo>
                <a:lnTo>
                  <a:pt x="6128" y="5919"/>
                </a:lnTo>
                <a:lnTo>
                  <a:pt x="6162" y="5880"/>
                </a:lnTo>
                <a:lnTo>
                  <a:pt x="6198" y="5842"/>
                </a:lnTo>
                <a:lnTo>
                  <a:pt x="6235" y="5806"/>
                </a:lnTo>
                <a:lnTo>
                  <a:pt x="6272" y="5772"/>
                </a:lnTo>
                <a:lnTo>
                  <a:pt x="6309" y="5738"/>
                </a:lnTo>
                <a:lnTo>
                  <a:pt x="6349" y="5707"/>
                </a:lnTo>
                <a:lnTo>
                  <a:pt x="6389" y="5676"/>
                </a:lnTo>
                <a:lnTo>
                  <a:pt x="6429" y="5648"/>
                </a:lnTo>
                <a:lnTo>
                  <a:pt x="6470" y="5622"/>
                </a:lnTo>
                <a:lnTo>
                  <a:pt x="6512" y="5597"/>
                </a:lnTo>
                <a:lnTo>
                  <a:pt x="6555" y="5574"/>
                </a:lnTo>
                <a:lnTo>
                  <a:pt x="6597" y="5553"/>
                </a:lnTo>
                <a:lnTo>
                  <a:pt x="6639" y="5533"/>
                </a:lnTo>
                <a:lnTo>
                  <a:pt x="6683" y="5516"/>
                </a:lnTo>
                <a:lnTo>
                  <a:pt x="6728" y="5500"/>
                </a:lnTo>
                <a:lnTo>
                  <a:pt x="6772" y="5486"/>
                </a:lnTo>
                <a:lnTo>
                  <a:pt x="6817" y="5475"/>
                </a:lnTo>
                <a:lnTo>
                  <a:pt x="6862" y="5465"/>
                </a:lnTo>
                <a:lnTo>
                  <a:pt x="6907" y="5459"/>
                </a:lnTo>
                <a:lnTo>
                  <a:pt x="6952" y="5453"/>
                </a:lnTo>
                <a:lnTo>
                  <a:pt x="6997" y="5449"/>
                </a:lnTo>
                <a:lnTo>
                  <a:pt x="7044" y="5448"/>
                </a:lnTo>
                <a:lnTo>
                  <a:pt x="7086" y="5449"/>
                </a:lnTo>
                <a:lnTo>
                  <a:pt x="7130" y="5452"/>
                </a:lnTo>
                <a:lnTo>
                  <a:pt x="7172" y="5457"/>
                </a:lnTo>
                <a:lnTo>
                  <a:pt x="7213" y="5465"/>
                </a:lnTo>
                <a:lnTo>
                  <a:pt x="7256" y="5473"/>
                </a:lnTo>
                <a:lnTo>
                  <a:pt x="7297" y="5485"/>
                </a:lnTo>
                <a:lnTo>
                  <a:pt x="7337" y="5498"/>
                </a:lnTo>
                <a:lnTo>
                  <a:pt x="7376" y="5513"/>
                </a:lnTo>
                <a:lnTo>
                  <a:pt x="7403" y="5525"/>
                </a:lnTo>
                <a:lnTo>
                  <a:pt x="7431" y="5540"/>
                </a:lnTo>
                <a:lnTo>
                  <a:pt x="7459" y="5557"/>
                </a:lnTo>
                <a:lnTo>
                  <a:pt x="7489" y="5575"/>
                </a:lnTo>
                <a:lnTo>
                  <a:pt x="7518" y="5595"/>
                </a:lnTo>
                <a:lnTo>
                  <a:pt x="7549" y="5618"/>
                </a:lnTo>
                <a:lnTo>
                  <a:pt x="7581" y="5642"/>
                </a:lnTo>
                <a:lnTo>
                  <a:pt x="7612" y="5668"/>
                </a:lnTo>
                <a:lnTo>
                  <a:pt x="7645" y="5696"/>
                </a:lnTo>
                <a:lnTo>
                  <a:pt x="7677" y="5725"/>
                </a:lnTo>
                <a:lnTo>
                  <a:pt x="7712" y="5756"/>
                </a:lnTo>
                <a:lnTo>
                  <a:pt x="7745" y="5788"/>
                </a:lnTo>
                <a:lnTo>
                  <a:pt x="7812" y="5855"/>
                </a:lnTo>
                <a:lnTo>
                  <a:pt x="7881" y="5927"/>
                </a:lnTo>
                <a:lnTo>
                  <a:pt x="7950" y="6002"/>
                </a:lnTo>
                <a:lnTo>
                  <a:pt x="8019" y="6081"/>
                </a:lnTo>
                <a:lnTo>
                  <a:pt x="8087" y="6160"/>
                </a:lnTo>
                <a:lnTo>
                  <a:pt x="8154" y="6243"/>
                </a:lnTo>
                <a:lnTo>
                  <a:pt x="8219" y="6323"/>
                </a:lnTo>
                <a:lnTo>
                  <a:pt x="8283" y="6404"/>
                </a:lnTo>
                <a:lnTo>
                  <a:pt x="8343" y="6485"/>
                </a:lnTo>
                <a:lnTo>
                  <a:pt x="8401" y="65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30472" tIns="15236" rIns="30472" bIns="15236" numCol="1" anchor="t" anchorCtr="0" compatLnSpc="1">
            <a:prstTxWarp prst="textNoShape">
              <a:avLst/>
            </a:prstTxWarp>
          </a:bodyPr>
          <a:lstStyle/>
          <a:p>
            <a:endParaRPr lang="ru-RU" sz="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BE948B-FA9A-4F64-A6AA-47FB3EE5A877}"/>
              </a:ext>
            </a:extLst>
          </p:cNvPr>
          <p:cNvGrpSpPr/>
          <p:nvPr/>
        </p:nvGrpSpPr>
        <p:grpSpPr>
          <a:xfrm>
            <a:off x="8815410" y="2376253"/>
            <a:ext cx="2581033" cy="1006428"/>
            <a:chOff x="17316261" y="4352373"/>
            <a:chExt cx="5162739" cy="20131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DCCB45-C66C-4B1F-82CD-3C85C6C1C534}"/>
                </a:ext>
              </a:extLst>
            </p:cNvPr>
            <p:cNvSpPr txBox="1"/>
            <p:nvPr/>
          </p:nvSpPr>
          <p:spPr>
            <a:xfrm>
              <a:off x="17316261" y="4352373"/>
              <a:ext cx="1305016" cy="3385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100" b="1">
                  <a:cs typeface="Calibri" panose="020F0502020204030204" pitchFamily="34" charset="0"/>
                </a:rPr>
                <a:t>Services 02</a:t>
              </a:r>
              <a:endParaRPr lang="vi-VN" sz="1100" b="1"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2DAD93-1A51-4C12-9785-099FBBFAEFA9}"/>
                </a:ext>
              </a:extLst>
            </p:cNvPr>
            <p:cNvSpPr txBox="1"/>
            <p:nvPr/>
          </p:nvSpPr>
          <p:spPr>
            <a:xfrm flipH="1">
              <a:off x="17335500" y="4760484"/>
              <a:ext cx="5143500" cy="1605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amet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,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elit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eiusmod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tempor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incididunt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ut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labore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et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AC5570-7714-4D62-BD79-01AED52FEBA8}"/>
              </a:ext>
            </a:extLst>
          </p:cNvPr>
          <p:cNvGrpSpPr/>
          <p:nvPr/>
        </p:nvGrpSpPr>
        <p:grpSpPr>
          <a:xfrm>
            <a:off x="8815410" y="4291225"/>
            <a:ext cx="2581033" cy="994507"/>
            <a:chOff x="17316261" y="4352373"/>
            <a:chExt cx="5162739" cy="19892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919B05-AA68-423B-A197-9B0C74D27401}"/>
                </a:ext>
              </a:extLst>
            </p:cNvPr>
            <p:cNvSpPr txBox="1"/>
            <p:nvPr/>
          </p:nvSpPr>
          <p:spPr>
            <a:xfrm>
              <a:off x="17316261" y="4352373"/>
              <a:ext cx="1305016" cy="3385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100" b="1">
                  <a:cs typeface="Calibri" panose="020F0502020204030204" pitchFamily="34" charset="0"/>
                </a:rPr>
                <a:t>Services 04</a:t>
              </a:r>
              <a:endParaRPr lang="vi-VN" sz="1100" b="1"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CBE623-A224-463D-9A85-D77AE75F1A61}"/>
                </a:ext>
              </a:extLst>
            </p:cNvPr>
            <p:cNvSpPr txBox="1"/>
            <p:nvPr/>
          </p:nvSpPr>
          <p:spPr>
            <a:xfrm flipH="1">
              <a:off x="17335500" y="4736639"/>
              <a:ext cx="5143500" cy="1605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amet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,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elit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eiusmod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tempor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incididunt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ut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labore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et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977B24-AA54-4299-8A22-E6312CEEDBF5}"/>
              </a:ext>
            </a:extLst>
          </p:cNvPr>
          <p:cNvGrpSpPr/>
          <p:nvPr/>
        </p:nvGrpSpPr>
        <p:grpSpPr>
          <a:xfrm flipH="1">
            <a:off x="774133" y="2489576"/>
            <a:ext cx="2592819" cy="913196"/>
            <a:chOff x="17335542" y="4579049"/>
            <a:chExt cx="5186314" cy="18266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071A33-C68B-4697-B854-E53CE5FA0F7B}"/>
                </a:ext>
              </a:extLst>
            </p:cNvPr>
            <p:cNvSpPr txBox="1"/>
            <p:nvPr/>
          </p:nvSpPr>
          <p:spPr>
            <a:xfrm>
              <a:off x="21216840" y="4579049"/>
              <a:ext cx="1305016" cy="3385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Services 01</a:t>
              </a:r>
              <a:endParaRPr lang="vi-VN" sz="11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D80CC9-86ED-41B6-9F10-6728164354D4}"/>
                </a:ext>
              </a:extLst>
            </p:cNvPr>
            <p:cNvSpPr txBox="1"/>
            <p:nvPr/>
          </p:nvSpPr>
          <p:spPr>
            <a:xfrm flipH="1">
              <a:off x="17335542" y="4800672"/>
              <a:ext cx="5143500" cy="1605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amet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,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elit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eiusmod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tempor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incididunt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ut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labore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et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A29DED-CBC2-4BD9-B759-84A55C59D8FD}"/>
              </a:ext>
            </a:extLst>
          </p:cNvPr>
          <p:cNvGrpSpPr/>
          <p:nvPr/>
        </p:nvGrpSpPr>
        <p:grpSpPr>
          <a:xfrm flipH="1">
            <a:off x="785137" y="4305298"/>
            <a:ext cx="2581815" cy="1038675"/>
            <a:chOff x="17335540" y="4380519"/>
            <a:chExt cx="5164303" cy="20776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CFB8BE-B3E8-4ED5-A4F0-A38EF9805444}"/>
                </a:ext>
              </a:extLst>
            </p:cNvPr>
            <p:cNvSpPr txBox="1"/>
            <p:nvPr/>
          </p:nvSpPr>
          <p:spPr>
            <a:xfrm>
              <a:off x="21194827" y="4380519"/>
              <a:ext cx="1305016" cy="3385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100" b="1" dirty="0">
                  <a:cs typeface="Calibri" panose="020F0502020204030204" pitchFamily="34" charset="0"/>
                </a:rPr>
                <a:t>Services 03</a:t>
              </a:r>
              <a:endParaRPr lang="vi-VN" sz="1100" b="1" dirty="0"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759BDB-F98C-4214-A00E-04EE322F6252}"/>
                </a:ext>
              </a:extLst>
            </p:cNvPr>
            <p:cNvSpPr txBox="1"/>
            <p:nvPr/>
          </p:nvSpPr>
          <p:spPr>
            <a:xfrm flipH="1">
              <a:off x="17335540" y="4853132"/>
              <a:ext cx="5143500" cy="16050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amet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,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elit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eiusmod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tempor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incididunt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ut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ea typeface="Lato Medium" panose="020F0502020204030203" pitchFamily="34" charset="0"/>
                  <a:cs typeface="Calibri" panose="020F0502020204030204" pitchFamily="34" charset="0"/>
                </a:rPr>
                <a:t>labore</a:t>
              </a:r>
              <a:r>
                <a:rPr lang="en-US" sz="1200" dirty="0">
                  <a:ea typeface="Lato Medium" panose="020F0502020204030203" pitchFamily="34" charset="0"/>
                  <a:cs typeface="Calibri" panose="020F0502020204030204" pitchFamily="34" charset="0"/>
                </a:rPr>
                <a:t> et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24AD887-AF00-4F62-BD37-3409762C7B7F}"/>
              </a:ext>
            </a:extLst>
          </p:cNvPr>
          <p:cNvSpPr txBox="1"/>
          <p:nvPr/>
        </p:nvSpPr>
        <p:spPr>
          <a:xfrm>
            <a:off x="4490433" y="852223"/>
            <a:ext cx="3211135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Our services is great</a:t>
            </a:r>
            <a:endParaRPr lang="vi-VN" sz="2999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DADA6F-972B-4E35-82DC-9B4914A1E919}"/>
              </a:ext>
            </a:extLst>
          </p:cNvPr>
          <p:cNvGrpSpPr/>
          <p:nvPr/>
        </p:nvGrpSpPr>
        <p:grpSpPr>
          <a:xfrm>
            <a:off x="-18616" y="3200430"/>
            <a:ext cx="4896912" cy="3657124"/>
            <a:chOff x="-37237" y="6400800"/>
            <a:chExt cx="9795100" cy="7315200"/>
          </a:xfrm>
          <a:solidFill>
            <a:schemeClr val="accent1">
              <a:alpha val="5000"/>
            </a:schemeClr>
          </a:solidFill>
        </p:grpSpPr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0164B68D-0D6E-4A1D-B292-B1A782B7D4D5}"/>
                </a:ext>
              </a:extLst>
            </p:cNvPr>
            <p:cNvSpPr/>
            <p:nvPr/>
          </p:nvSpPr>
          <p:spPr>
            <a:xfrm>
              <a:off x="-37237" y="10023614"/>
              <a:ext cx="97951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5636A336-B6B4-45B3-A454-78C1252D339A}"/>
                </a:ext>
              </a:extLst>
            </p:cNvPr>
            <p:cNvSpPr/>
            <p:nvPr/>
          </p:nvSpPr>
          <p:spPr>
            <a:xfrm rot="5400000" flipH="1">
              <a:off x="-1848644" y="8212207"/>
              <a:ext cx="73152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E4DDFFF2-5AC8-47FD-AEBA-463DD6515364}"/>
                </a:ext>
              </a:extLst>
            </p:cNvPr>
            <p:cNvSpPr/>
            <p:nvPr/>
          </p:nvSpPr>
          <p:spPr>
            <a:xfrm>
              <a:off x="-37237" y="8569638"/>
              <a:ext cx="5146362" cy="51463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D78917-683F-4A47-A97D-76D448F89C4F}"/>
              </a:ext>
            </a:extLst>
          </p:cNvPr>
          <p:cNvGrpSpPr/>
          <p:nvPr/>
        </p:nvGrpSpPr>
        <p:grpSpPr>
          <a:xfrm rot="10800000">
            <a:off x="7295088" y="446"/>
            <a:ext cx="4896912" cy="3657124"/>
            <a:chOff x="-37237" y="6400800"/>
            <a:chExt cx="9795100" cy="7315200"/>
          </a:xfrm>
          <a:solidFill>
            <a:schemeClr val="accent1">
              <a:alpha val="5000"/>
            </a:schemeClr>
          </a:solidFill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20ACA1F9-56BF-4847-8BB1-400389BD83B1}"/>
                </a:ext>
              </a:extLst>
            </p:cNvPr>
            <p:cNvSpPr/>
            <p:nvPr/>
          </p:nvSpPr>
          <p:spPr>
            <a:xfrm>
              <a:off x="-37237" y="10023614"/>
              <a:ext cx="97951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E6250150-BE93-4983-885D-FA9D61DEFCB0}"/>
                </a:ext>
              </a:extLst>
            </p:cNvPr>
            <p:cNvSpPr/>
            <p:nvPr/>
          </p:nvSpPr>
          <p:spPr>
            <a:xfrm rot="5400000" flipH="1">
              <a:off x="-1848644" y="8212207"/>
              <a:ext cx="73152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9" name="Right Triangle 48">
              <a:extLst>
                <a:ext uri="{FF2B5EF4-FFF2-40B4-BE49-F238E27FC236}">
                  <a16:creationId xmlns:a16="http://schemas.microsoft.com/office/drawing/2014/main" id="{43BC78C4-B010-49AA-8056-546DDB997201}"/>
                </a:ext>
              </a:extLst>
            </p:cNvPr>
            <p:cNvSpPr/>
            <p:nvPr/>
          </p:nvSpPr>
          <p:spPr>
            <a:xfrm>
              <a:off x="-37237" y="8569638"/>
              <a:ext cx="5146362" cy="51463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</p:spTree>
    <p:extLst>
      <p:ext uri="{BB962C8B-B14F-4D97-AF65-F5344CB8AC3E}">
        <p14:creationId xmlns:p14="http://schemas.microsoft.com/office/powerpoint/2010/main" val="154604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C392482-D75F-4814-A5FD-F016559196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5" b="21905"/>
          <a:stretch/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99B914-681B-414A-A596-1AC866C4BFE3}"/>
              </a:ext>
            </a:extLst>
          </p:cNvPr>
          <p:cNvSpPr/>
          <p:nvPr/>
        </p:nvSpPr>
        <p:spPr>
          <a:xfrm>
            <a:off x="41310" y="447"/>
            <a:ext cx="12150690" cy="4266645"/>
          </a:xfrm>
          <a:custGeom>
            <a:avLst/>
            <a:gdLst>
              <a:gd name="connsiteX0" fmla="*/ 0 w 24304544"/>
              <a:gd name="connsiteY0" fmla="*/ 0 h 8534401"/>
              <a:gd name="connsiteX1" fmla="*/ 7409471 w 24304544"/>
              <a:gd name="connsiteY1" fmla="*/ 0 h 8534401"/>
              <a:gd name="connsiteX2" fmla="*/ 7585815 w 24304544"/>
              <a:gd name="connsiteY2" fmla="*/ 184961 h 8534401"/>
              <a:gd name="connsiteX3" fmla="*/ 12152274 w 24304544"/>
              <a:gd name="connsiteY3" fmla="*/ 2076451 h 8534401"/>
              <a:gd name="connsiteX4" fmla="*/ 16718735 w 24304544"/>
              <a:gd name="connsiteY4" fmla="*/ 184961 h 8534401"/>
              <a:gd name="connsiteX5" fmla="*/ 16895080 w 24304544"/>
              <a:gd name="connsiteY5" fmla="*/ 0 h 8534401"/>
              <a:gd name="connsiteX6" fmla="*/ 24304544 w 24304544"/>
              <a:gd name="connsiteY6" fmla="*/ 0 h 8534401"/>
              <a:gd name="connsiteX7" fmla="*/ 24284440 w 24304544"/>
              <a:gd name="connsiteY7" fmla="*/ 59420 h 8534401"/>
              <a:gd name="connsiteX8" fmla="*/ 12152273 w 24304544"/>
              <a:gd name="connsiteY8" fmla="*/ 8534401 h 8534401"/>
              <a:gd name="connsiteX9" fmla="*/ 20106 w 24304544"/>
              <a:gd name="connsiteY9" fmla="*/ 59420 h 8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04544" h="8534401">
                <a:moveTo>
                  <a:pt x="0" y="0"/>
                </a:moveTo>
                <a:lnTo>
                  <a:pt x="7409471" y="0"/>
                </a:lnTo>
                <a:lnTo>
                  <a:pt x="7585815" y="184961"/>
                </a:lnTo>
                <a:cubicBezTo>
                  <a:pt x="8754473" y="1353620"/>
                  <a:pt x="10368960" y="2076451"/>
                  <a:pt x="12152274" y="2076451"/>
                </a:cubicBezTo>
                <a:cubicBezTo>
                  <a:pt x="13935588" y="2076451"/>
                  <a:pt x="15550076" y="1353620"/>
                  <a:pt x="16718735" y="184961"/>
                </a:cubicBezTo>
                <a:lnTo>
                  <a:pt x="16895080" y="0"/>
                </a:lnTo>
                <a:lnTo>
                  <a:pt x="24304544" y="0"/>
                </a:lnTo>
                <a:lnTo>
                  <a:pt x="24284440" y="59420"/>
                </a:lnTo>
                <a:cubicBezTo>
                  <a:pt x="22473636" y="5004954"/>
                  <a:pt x="17725128" y="8534401"/>
                  <a:pt x="12152273" y="8534401"/>
                </a:cubicBezTo>
                <a:cubicBezTo>
                  <a:pt x="6579419" y="8534401"/>
                  <a:pt x="1830909" y="5004954"/>
                  <a:pt x="20106" y="5942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577CB-29C5-4973-87AA-271A1412C35F}"/>
              </a:ext>
            </a:extLst>
          </p:cNvPr>
          <p:cNvSpPr txBox="1"/>
          <p:nvPr/>
        </p:nvSpPr>
        <p:spPr>
          <a:xfrm>
            <a:off x="4429313" y="1858002"/>
            <a:ext cx="3374684" cy="461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999" b="1" dirty="0"/>
              <a:t>Our great services</a:t>
            </a:r>
            <a:endParaRPr lang="vi-VN" sz="2999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5C16F-735C-4906-8096-25EF2927A8A3}"/>
              </a:ext>
            </a:extLst>
          </p:cNvPr>
          <p:cNvSpPr txBox="1"/>
          <p:nvPr/>
        </p:nvSpPr>
        <p:spPr>
          <a:xfrm flipH="1">
            <a:off x="3353157" y="2505949"/>
            <a:ext cx="5485686" cy="434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et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dolore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magna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vi-VN" sz="1000" dirty="0">
                <a:ea typeface="Lato Medium" panose="020F0502020204030203" pitchFamily="34" charset="0"/>
                <a:cs typeface="Poppins" panose="00000500000000000000" pitchFamily="2" charset="0"/>
              </a:rPr>
              <a:t>.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F7C414-7602-4B49-939F-4172DEE8FABB}"/>
              </a:ext>
            </a:extLst>
          </p:cNvPr>
          <p:cNvSpPr/>
          <p:nvPr/>
        </p:nvSpPr>
        <p:spPr>
          <a:xfrm>
            <a:off x="5728130" y="3899221"/>
            <a:ext cx="735740" cy="7357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E70BF8-C116-4380-9FA7-D3B5EA14BAC7}"/>
              </a:ext>
            </a:extLst>
          </p:cNvPr>
          <p:cNvSpPr/>
          <p:nvPr/>
        </p:nvSpPr>
        <p:spPr>
          <a:xfrm>
            <a:off x="10294029" y="1996702"/>
            <a:ext cx="735740" cy="7357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6235E0-CF97-41BA-ACE8-D9AC611305AA}"/>
              </a:ext>
            </a:extLst>
          </p:cNvPr>
          <p:cNvSpPr/>
          <p:nvPr/>
        </p:nvSpPr>
        <p:spPr>
          <a:xfrm>
            <a:off x="8208326" y="3393257"/>
            <a:ext cx="735740" cy="7357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09DF52-32D4-484E-82C3-DF35B935B11F}"/>
              </a:ext>
            </a:extLst>
          </p:cNvPr>
          <p:cNvSpPr/>
          <p:nvPr/>
        </p:nvSpPr>
        <p:spPr>
          <a:xfrm>
            <a:off x="3249572" y="3393257"/>
            <a:ext cx="735740" cy="7357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A32858-2441-4ABA-A40D-E8FB8495BDC9}"/>
              </a:ext>
            </a:extLst>
          </p:cNvPr>
          <p:cNvSpPr/>
          <p:nvPr/>
        </p:nvSpPr>
        <p:spPr>
          <a:xfrm>
            <a:off x="1162232" y="1996702"/>
            <a:ext cx="735740" cy="735740"/>
          </a:xfrm>
          <a:prstGeom prst="ellipse">
            <a:avLst/>
          </a:prstGeom>
          <a:ln>
            <a:noFill/>
          </a:ln>
          <a:effectLst>
            <a:outerShdw blurRad="635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20" name="Freeform 238">
            <a:extLst>
              <a:ext uri="{FF2B5EF4-FFF2-40B4-BE49-F238E27FC236}">
                <a16:creationId xmlns:a16="http://schemas.microsoft.com/office/drawing/2014/main" id="{FA7F5D30-D08F-4923-8ED5-82D5C212524D}"/>
              </a:ext>
            </a:extLst>
          </p:cNvPr>
          <p:cNvSpPr>
            <a:spLocks noEditPoints="1"/>
          </p:cNvSpPr>
          <p:nvPr/>
        </p:nvSpPr>
        <p:spPr bwMode="auto">
          <a:xfrm>
            <a:off x="1336261" y="2168109"/>
            <a:ext cx="387682" cy="392926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274">
            <a:extLst>
              <a:ext uri="{FF2B5EF4-FFF2-40B4-BE49-F238E27FC236}">
                <a16:creationId xmlns:a16="http://schemas.microsoft.com/office/drawing/2014/main" id="{03FDC78B-A67D-4BE4-AFB8-1B272CF5C013}"/>
              </a:ext>
            </a:extLst>
          </p:cNvPr>
          <p:cNvGrpSpPr/>
          <p:nvPr/>
        </p:nvGrpSpPr>
        <p:grpSpPr>
          <a:xfrm>
            <a:off x="3423510" y="3564738"/>
            <a:ext cx="387863" cy="392777"/>
            <a:chOff x="5843588" y="3179763"/>
            <a:chExt cx="1754187" cy="1776412"/>
          </a:xfrm>
          <a:solidFill>
            <a:schemeClr val="bg1"/>
          </a:solidFill>
        </p:grpSpPr>
        <p:sp>
          <p:nvSpPr>
            <p:cNvPr id="22" name="Freeform 243">
              <a:extLst>
                <a:ext uri="{FF2B5EF4-FFF2-40B4-BE49-F238E27FC236}">
                  <a16:creationId xmlns:a16="http://schemas.microsoft.com/office/drawing/2014/main" id="{B87F280B-4BE7-4D34-90E8-B002E330D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3941763"/>
              <a:ext cx="431800" cy="439737"/>
            </a:xfrm>
            <a:custGeom>
              <a:avLst/>
              <a:gdLst>
                <a:gd name="T0" fmla="*/ 546 w 816"/>
                <a:gd name="T1" fmla="*/ 2 h 832"/>
                <a:gd name="T2" fmla="*/ 614 w 816"/>
                <a:gd name="T3" fmla="*/ 15 h 832"/>
                <a:gd name="T4" fmla="*/ 676 w 816"/>
                <a:gd name="T5" fmla="*/ 45 h 832"/>
                <a:gd name="T6" fmla="*/ 728 w 816"/>
                <a:gd name="T7" fmla="*/ 89 h 832"/>
                <a:gd name="T8" fmla="*/ 770 w 816"/>
                <a:gd name="T9" fmla="*/ 148 h 832"/>
                <a:gd name="T10" fmla="*/ 799 w 816"/>
                <a:gd name="T11" fmla="*/ 223 h 832"/>
                <a:gd name="T12" fmla="*/ 814 w 816"/>
                <a:gd name="T13" fmla="*/ 314 h 832"/>
                <a:gd name="T14" fmla="*/ 816 w 816"/>
                <a:gd name="T15" fmla="*/ 832 h 832"/>
                <a:gd name="T16" fmla="*/ 549 w 816"/>
                <a:gd name="T17" fmla="*/ 397 h 832"/>
                <a:gd name="T18" fmla="*/ 544 w 816"/>
                <a:gd name="T19" fmla="*/ 336 h 832"/>
                <a:gd name="T20" fmla="*/ 529 w 816"/>
                <a:gd name="T21" fmla="*/ 285 h 832"/>
                <a:gd name="T22" fmla="*/ 503 w 816"/>
                <a:gd name="T23" fmla="*/ 246 h 832"/>
                <a:gd name="T24" fmla="*/ 465 w 816"/>
                <a:gd name="T25" fmla="*/ 222 h 832"/>
                <a:gd name="T26" fmla="*/ 414 w 816"/>
                <a:gd name="T27" fmla="*/ 213 h 832"/>
                <a:gd name="T28" fmla="*/ 363 w 816"/>
                <a:gd name="T29" fmla="*/ 221 h 832"/>
                <a:gd name="T30" fmla="*/ 325 w 816"/>
                <a:gd name="T31" fmla="*/ 244 h 832"/>
                <a:gd name="T32" fmla="*/ 296 w 816"/>
                <a:gd name="T33" fmla="*/ 276 h 832"/>
                <a:gd name="T34" fmla="*/ 276 w 816"/>
                <a:gd name="T35" fmla="*/ 313 h 832"/>
                <a:gd name="T36" fmla="*/ 269 w 816"/>
                <a:gd name="T37" fmla="*/ 342 h 832"/>
                <a:gd name="T38" fmla="*/ 268 w 816"/>
                <a:gd name="T39" fmla="*/ 378 h 832"/>
                <a:gd name="T40" fmla="*/ 0 w 816"/>
                <a:gd name="T41" fmla="*/ 832 h 832"/>
                <a:gd name="T42" fmla="*/ 0 w 816"/>
                <a:gd name="T43" fmla="*/ 819 h 832"/>
                <a:gd name="T44" fmla="*/ 1 w 816"/>
                <a:gd name="T45" fmla="*/ 778 h 832"/>
                <a:gd name="T46" fmla="*/ 1 w 816"/>
                <a:gd name="T47" fmla="*/ 716 h 832"/>
                <a:gd name="T48" fmla="*/ 1 w 816"/>
                <a:gd name="T49" fmla="*/ 639 h 832"/>
                <a:gd name="T50" fmla="*/ 1 w 816"/>
                <a:gd name="T51" fmla="*/ 550 h 832"/>
                <a:gd name="T52" fmla="*/ 2 w 816"/>
                <a:gd name="T53" fmla="*/ 454 h 832"/>
                <a:gd name="T54" fmla="*/ 2 w 816"/>
                <a:gd name="T55" fmla="*/ 358 h 832"/>
                <a:gd name="T56" fmla="*/ 2 w 816"/>
                <a:gd name="T57" fmla="*/ 263 h 832"/>
                <a:gd name="T58" fmla="*/ 2 w 816"/>
                <a:gd name="T59" fmla="*/ 178 h 832"/>
                <a:gd name="T60" fmla="*/ 1 w 816"/>
                <a:gd name="T61" fmla="*/ 106 h 832"/>
                <a:gd name="T62" fmla="*/ 1 w 816"/>
                <a:gd name="T63" fmla="*/ 51 h 832"/>
                <a:gd name="T64" fmla="*/ 0 w 816"/>
                <a:gd name="T65" fmla="*/ 19 h 832"/>
                <a:gd name="T66" fmla="*/ 268 w 816"/>
                <a:gd name="T67" fmla="*/ 134 h 832"/>
                <a:gd name="T68" fmla="*/ 266 w 816"/>
                <a:gd name="T69" fmla="*/ 137 h 832"/>
                <a:gd name="T70" fmla="*/ 268 w 816"/>
                <a:gd name="T71" fmla="*/ 134 h 832"/>
                <a:gd name="T72" fmla="*/ 290 w 816"/>
                <a:gd name="T73" fmla="*/ 102 h 832"/>
                <a:gd name="T74" fmla="*/ 320 w 816"/>
                <a:gd name="T75" fmla="*/ 69 h 832"/>
                <a:gd name="T76" fmla="*/ 359 w 816"/>
                <a:gd name="T77" fmla="*/ 39 h 832"/>
                <a:gd name="T78" fmla="*/ 409 w 816"/>
                <a:gd name="T79" fmla="*/ 15 h 832"/>
                <a:gd name="T80" fmla="*/ 472 w 816"/>
                <a:gd name="T81" fmla="*/ 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6" h="832">
                  <a:moveTo>
                    <a:pt x="508" y="0"/>
                  </a:moveTo>
                  <a:lnTo>
                    <a:pt x="546" y="2"/>
                  </a:lnTo>
                  <a:lnTo>
                    <a:pt x="581" y="7"/>
                  </a:lnTo>
                  <a:lnTo>
                    <a:pt x="614" y="15"/>
                  </a:lnTo>
                  <a:lnTo>
                    <a:pt x="646" y="28"/>
                  </a:lnTo>
                  <a:lnTo>
                    <a:pt x="676" y="45"/>
                  </a:lnTo>
                  <a:lnTo>
                    <a:pt x="703" y="65"/>
                  </a:lnTo>
                  <a:lnTo>
                    <a:pt x="728" y="89"/>
                  </a:lnTo>
                  <a:lnTo>
                    <a:pt x="750" y="116"/>
                  </a:lnTo>
                  <a:lnTo>
                    <a:pt x="770" y="148"/>
                  </a:lnTo>
                  <a:lnTo>
                    <a:pt x="786" y="183"/>
                  </a:lnTo>
                  <a:lnTo>
                    <a:pt x="799" y="223"/>
                  </a:lnTo>
                  <a:lnTo>
                    <a:pt x="808" y="266"/>
                  </a:lnTo>
                  <a:lnTo>
                    <a:pt x="814" y="314"/>
                  </a:lnTo>
                  <a:lnTo>
                    <a:pt x="816" y="365"/>
                  </a:lnTo>
                  <a:lnTo>
                    <a:pt x="816" y="832"/>
                  </a:lnTo>
                  <a:lnTo>
                    <a:pt x="549" y="832"/>
                  </a:lnTo>
                  <a:lnTo>
                    <a:pt x="549" y="397"/>
                  </a:lnTo>
                  <a:lnTo>
                    <a:pt x="548" y="365"/>
                  </a:lnTo>
                  <a:lnTo>
                    <a:pt x="544" y="336"/>
                  </a:lnTo>
                  <a:lnTo>
                    <a:pt x="539" y="309"/>
                  </a:lnTo>
                  <a:lnTo>
                    <a:pt x="529" y="285"/>
                  </a:lnTo>
                  <a:lnTo>
                    <a:pt x="518" y="264"/>
                  </a:lnTo>
                  <a:lnTo>
                    <a:pt x="503" y="246"/>
                  </a:lnTo>
                  <a:lnTo>
                    <a:pt x="486" y="232"/>
                  </a:lnTo>
                  <a:lnTo>
                    <a:pt x="465" y="222"/>
                  </a:lnTo>
                  <a:lnTo>
                    <a:pt x="441" y="215"/>
                  </a:lnTo>
                  <a:lnTo>
                    <a:pt x="414" y="213"/>
                  </a:lnTo>
                  <a:lnTo>
                    <a:pt x="387" y="215"/>
                  </a:lnTo>
                  <a:lnTo>
                    <a:pt x="363" y="221"/>
                  </a:lnTo>
                  <a:lnTo>
                    <a:pt x="342" y="232"/>
                  </a:lnTo>
                  <a:lnTo>
                    <a:pt x="325" y="244"/>
                  </a:lnTo>
                  <a:lnTo>
                    <a:pt x="309" y="259"/>
                  </a:lnTo>
                  <a:lnTo>
                    <a:pt x="296" y="276"/>
                  </a:lnTo>
                  <a:lnTo>
                    <a:pt x="284" y="294"/>
                  </a:lnTo>
                  <a:lnTo>
                    <a:pt x="276" y="313"/>
                  </a:lnTo>
                  <a:lnTo>
                    <a:pt x="272" y="326"/>
                  </a:lnTo>
                  <a:lnTo>
                    <a:pt x="269" y="342"/>
                  </a:lnTo>
                  <a:lnTo>
                    <a:pt x="268" y="360"/>
                  </a:lnTo>
                  <a:lnTo>
                    <a:pt x="268" y="378"/>
                  </a:lnTo>
                  <a:lnTo>
                    <a:pt x="268" y="832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0" y="801"/>
                  </a:lnTo>
                  <a:lnTo>
                    <a:pt x="1" y="778"/>
                  </a:lnTo>
                  <a:lnTo>
                    <a:pt x="1" y="749"/>
                  </a:lnTo>
                  <a:lnTo>
                    <a:pt x="1" y="716"/>
                  </a:lnTo>
                  <a:lnTo>
                    <a:pt x="1" y="679"/>
                  </a:lnTo>
                  <a:lnTo>
                    <a:pt x="1" y="639"/>
                  </a:lnTo>
                  <a:lnTo>
                    <a:pt x="1" y="595"/>
                  </a:lnTo>
                  <a:lnTo>
                    <a:pt x="1" y="550"/>
                  </a:lnTo>
                  <a:lnTo>
                    <a:pt x="1" y="503"/>
                  </a:lnTo>
                  <a:lnTo>
                    <a:pt x="2" y="454"/>
                  </a:lnTo>
                  <a:lnTo>
                    <a:pt x="2" y="406"/>
                  </a:lnTo>
                  <a:lnTo>
                    <a:pt x="2" y="358"/>
                  </a:lnTo>
                  <a:lnTo>
                    <a:pt x="2" y="309"/>
                  </a:lnTo>
                  <a:lnTo>
                    <a:pt x="2" y="263"/>
                  </a:lnTo>
                  <a:lnTo>
                    <a:pt x="2" y="219"/>
                  </a:lnTo>
                  <a:lnTo>
                    <a:pt x="2" y="178"/>
                  </a:lnTo>
                  <a:lnTo>
                    <a:pt x="2" y="139"/>
                  </a:lnTo>
                  <a:lnTo>
                    <a:pt x="1" y="106"/>
                  </a:lnTo>
                  <a:lnTo>
                    <a:pt x="1" y="75"/>
                  </a:lnTo>
                  <a:lnTo>
                    <a:pt x="1" y="51"/>
                  </a:lnTo>
                  <a:lnTo>
                    <a:pt x="1" y="31"/>
                  </a:lnTo>
                  <a:lnTo>
                    <a:pt x="0" y="19"/>
                  </a:lnTo>
                  <a:lnTo>
                    <a:pt x="268" y="19"/>
                  </a:lnTo>
                  <a:lnTo>
                    <a:pt x="268" y="134"/>
                  </a:lnTo>
                  <a:lnTo>
                    <a:pt x="267" y="135"/>
                  </a:lnTo>
                  <a:lnTo>
                    <a:pt x="266" y="137"/>
                  </a:lnTo>
                  <a:lnTo>
                    <a:pt x="268" y="137"/>
                  </a:lnTo>
                  <a:lnTo>
                    <a:pt x="268" y="134"/>
                  </a:lnTo>
                  <a:lnTo>
                    <a:pt x="278" y="118"/>
                  </a:lnTo>
                  <a:lnTo>
                    <a:pt x="290" y="102"/>
                  </a:lnTo>
                  <a:lnTo>
                    <a:pt x="304" y="86"/>
                  </a:lnTo>
                  <a:lnTo>
                    <a:pt x="320" y="69"/>
                  </a:lnTo>
                  <a:lnTo>
                    <a:pt x="338" y="53"/>
                  </a:lnTo>
                  <a:lnTo>
                    <a:pt x="359" y="39"/>
                  </a:lnTo>
                  <a:lnTo>
                    <a:pt x="383" y="26"/>
                  </a:lnTo>
                  <a:lnTo>
                    <a:pt x="409" y="15"/>
                  </a:lnTo>
                  <a:lnTo>
                    <a:pt x="439" y="7"/>
                  </a:lnTo>
                  <a:lnTo>
                    <a:pt x="472" y="2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44">
              <a:extLst>
                <a:ext uri="{FF2B5EF4-FFF2-40B4-BE49-F238E27FC236}">
                  <a16:creationId xmlns:a16="http://schemas.microsoft.com/office/drawing/2014/main" id="{0C144D4A-C2A3-4741-82DF-119E27ACD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275" y="3951288"/>
              <a:ext cx="142875" cy="4302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45">
              <a:extLst>
                <a:ext uri="{FF2B5EF4-FFF2-40B4-BE49-F238E27FC236}">
                  <a16:creationId xmlns:a16="http://schemas.microsoft.com/office/drawing/2014/main" id="{9CE44447-53F0-4F48-8721-682D6B489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9763"/>
              <a:ext cx="1754187" cy="1776412"/>
            </a:xfrm>
            <a:custGeom>
              <a:avLst/>
              <a:gdLst>
                <a:gd name="T0" fmla="*/ 847 w 3316"/>
                <a:gd name="T1" fmla="*/ 775 h 3358"/>
                <a:gd name="T2" fmla="*/ 790 w 3316"/>
                <a:gd name="T3" fmla="*/ 821 h 3358"/>
                <a:gd name="T4" fmla="*/ 768 w 3316"/>
                <a:gd name="T5" fmla="*/ 894 h 3358"/>
                <a:gd name="T6" fmla="*/ 778 w 3316"/>
                <a:gd name="T7" fmla="*/ 2489 h 3358"/>
                <a:gd name="T8" fmla="*/ 826 w 3316"/>
                <a:gd name="T9" fmla="*/ 2545 h 3358"/>
                <a:gd name="T10" fmla="*/ 898 w 3316"/>
                <a:gd name="T11" fmla="*/ 2567 h 3358"/>
                <a:gd name="T12" fmla="*/ 2457 w 3316"/>
                <a:gd name="T13" fmla="*/ 2557 h 3358"/>
                <a:gd name="T14" fmla="*/ 2515 w 3316"/>
                <a:gd name="T15" fmla="*/ 2511 h 3358"/>
                <a:gd name="T16" fmla="*/ 2538 w 3316"/>
                <a:gd name="T17" fmla="*/ 2438 h 3358"/>
                <a:gd name="T18" fmla="*/ 2528 w 3316"/>
                <a:gd name="T19" fmla="*/ 843 h 3358"/>
                <a:gd name="T20" fmla="*/ 2480 w 3316"/>
                <a:gd name="T21" fmla="*/ 787 h 3358"/>
                <a:gd name="T22" fmla="*/ 2406 w 3316"/>
                <a:gd name="T23" fmla="*/ 765 h 3358"/>
                <a:gd name="T24" fmla="*/ 1763 w 3316"/>
                <a:gd name="T25" fmla="*/ 4 h 3358"/>
                <a:gd name="T26" fmla="*/ 2066 w 3316"/>
                <a:gd name="T27" fmla="*/ 52 h 3358"/>
                <a:gd name="T28" fmla="*/ 2348 w 3316"/>
                <a:gd name="T29" fmla="*/ 153 h 3358"/>
                <a:gd name="T30" fmla="*/ 2605 w 3316"/>
                <a:gd name="T31" fmla="*/ 301 h 3358"/>
                <a:gd name="T32" fmla="*/ 2831 w 3316"/>
                <a:gd name="T33" fmla="*/ 493 h 3358"/>
                <a:gd name="T34" fmla="*/ 3019 w 3316"/>
                <a:gd name="T35" fmla="*/ 720 h 3358"/>
                <a:gd name="T36" fmla="*/ 3166 w 3316"/>
                <a:gd name="T37" fmla="*/ 981 h 3358"/>
                <a:gd name="T38" fmla="*/ 3266 w 3316"/>
                <a:gd name="T39" fmla="*/ 1266 h 3358"/>
                <a:gd name="T40" fmla="*/ 3313 w 3316"/>
                <a:gd name="T41" fmla="*/ 1573 h 3358"/>
                <a:gd name="T42" fmla="*/ 3304 w 3316"/>
                <a:gd name="T43" fmla="*/ 1889 h 3358"/>
                <a:gd name="T44" fmla="*/ 3238 w 3316"/>
                <a:gd name="T45" fmla="*/ 2189 h 3358"/>
                <a:gd name="T46" fmla="*/ 3122 w 3316"/>
                <a:gd name="T47" fmla="*/ 2468 h 3358"/>
                <a:gd name="T48" fmla="*/ 2960 w 3316"/>
                <a:gd name="T49" fmla="*/ 2718 h 3358"/>
                <a:gd name="T50" fmla="*/ 2759 w 3316"/>
                <a:gd name="T51" fmla="*/ 2934 h 3358"/>
                <a:gd name="T52" fmla="*/ 2523 w 3316"/>
                <a:gd name="T53" fmla="*/ 3111 h 3358"/>
                <a:gd name="T54" fmla="*/ 2257 w 3316"/>
                <a:gd name="T55" fmla="*/ 3245 h 3358"/>
                <a:gd name="T56" fmla="*/ 1967 w 3316"/>
                <a:gd name="T57" fmla="*/ 3329 h 3358"/>
                <a:gd name="T58" fmla="*/ 1659 w 3316"/>
                <a:gd name="T59" fmla="*/ 3358 h 3358"/>
                <a:gd name="T60" fmla="*/ 1349 w 3316"/>
                <a:gd name="T61" fmla="*/ 3329 h 3358"/>
                <a:gd name="T62" fmla="*/ 1060 w 3316"/>
                <a:gd name="T63" fmla="*/ 3245 h 3358"/>
                <a:gd name="T64" fmla="*/ 793 w 3316"/>
                <a:gd name="T65" fmla="*/ 3111 h 3358"/>
                <a:gd name="T66" fmla="*/ 558 w 3316"/>
                <a:gd name="T67" fmla="*/ 2934 h 3358"/>
                <a:gd name="T68" fmla="*/ 356 w 3316"/>
                <a:gd name="T69" fmla="*/ 2718 h 3358"/>
                <a:gd name="T70" fmla="*/ 195 w 3316"/>
                <a:gd name="T71" fmla="*/ 2468 h 3358"/>
                <a:gd name="T72" fmla="*/ 79 w 3316"/>
                <a:gd name="T73" fmla="*/ 2189 h 3358"/>
                <a:gd name="T74" fmla="*/ 13 w 3316"/>
                <a:gd name="T75" fmla="*/ 1889 h 3358"/>
                <a:gd name="T76" fmla="*/ 3 w 3316"/>
                <a:gd name="T77" fmla="*/ 1573 h 3358"/>
                <a:gd name="T78" fmla="*/ 51 w 3316"/>
                <a:gd name="T79" fmla="*/ 1266 h 3358"/>
                <a:gd name="T80" fmla="*/ 150 w 3316"/>
                <a:gd name="T81" fmla="*/ 981 h 3358"/>
                <a:gd name="T82" fmla="*/ 298 w 3316"/>
                <a:gd name="T83" fmla="*/ 720 h 3358"/>
                <a:gd name="T84" fmla="*/ 486 w 3316"/>
                <a:gd name="T85" fmla="*/ 493 h 3358"/>
                <a:gd name="T86" fmla="*/ 712 w 3316"/>
                <a:gd name="T87" fmla="*/ 301 h 3358"/>
                <a:gd name="T88" fmla="*/ 968 w 3316"/>
                <a:gd name="T89" fmla="*/ 153 h 3358"/>
                <a:gd name="T90" fmla="*/ 1251 w 3316"/>
                <a:gd name="T91" fmla="*/ 52 h 3358"/>
                <a:gd name="T92" fmla="*/ 1554 w 3316"/>
                <a:gd name="T93" fmla="*/ 4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6" h="3358">
                  <a:moveTo>
                    <a:pt x="898" y="765"/>
                  </a:moveTo>
                  <a:lnTo>
                    <a:pt x="872" y="767"/>
                  </a:lnTo>
                  <a:lnTo>
                    <a:pt x="847" y="775"/>
                  </a:lnTo>
                  <a:lnTo>
                    <a:pt x="826" y="787"/>
                  </a:lnTo>
                  <a:lnTo>
                    <a:pt x="806" y="802"/>
                  </a:lnTo>
                  <a:lnTo>
                    <a:pt x="790" y="821"/>
                  </a:lnTo>
                  <a:lnTo>
                    <a:pt x="778" y="843"/>
                  </a:lnTo>
                  <a:lnTo>
                    <a:pt x="771" y="867"/>
                  </a:lnTo>
                  <a:lnTo>
                    <a:pt x="768" y="894"/>
                  </a:lnTo>
                  <a:lnTo>
                    <a:pt x="768" y="2438"/>
                  </a:lnTo>
                  <a:lnTo>
                    <a:pt x="771" y="2464"/>
                  </a:lnTo>
                  <a:lnTo>
                    <a:pt x="778" y="2489"/>
                  </a:lnTo>
                  <a:lnTo>
                    <a:pt x="790" y="2511"/>
                  </a:lnTo>
                  <a:lnTo>
                    <a:pt x="806" y="2530"/>
                  </a:lnTo>
                  <a:lnTo>
                    <a:pt x="826" y="2545"/>
                  </a:lnTo>
                  <a:lnTo>
                    <a:pt x="847" y="2557"/>
                  </a:lnTo>
                  <a:lnTo>
                    <a:pt x="872" y="2564"/>
                  </a:lnTo>
                  <a:lnTo>
                    <a:pt x="898" y="2567"/>
                  </a:lnTo>
                  <a:lnTo>
                    <a:pt x="2406" y="2567"/>
                  </a:lnTo>
                  <a:lnTo>
                    <a:pt x="2433" y="2564"/>
                  </a:lnTo>
                  <a:lnTo>
                    <a:pt x="2457" y="2557"/>
                  </a:lnTo>
                  <a:lnTo>
                    <a:pt x="2480" y="2545"/>
                  </a:lnTo>
                  <a:lnTo>
                    <a:pt x="2500" y="2530"/>
                  </a:lnTo>
                  <a:lnTo>
                    <a:pt x="2515" y="2511"/>
                  </a:lnTo>
                  <a:lnTo>
                    <a:pt x="2528" y="2489"/>
                  </a:lnTo>
                  <a:lnTo>
                    <a:pt x="2535" y="2464"/>
                  </a:lnTo>
                  <a:lnTo>
                    <a:pt x="2538" y="2438"/>
                  </a:lnTo>
                  <a:lnTo>
                    <a:pt x="2538" y="894"/>
                  </a:lnTo>
                  <a:lnTo>
                    <a:pt x="2535" y="867"/>
                  </a:lnTo>
                  <a:lnTo>
                    <a:pt x="2528" y="843"/>
                  </a:lnTo>
                  <a:lnTo>
                    <a:pt x="2515" y="821"/>
                  </a:lnTo>
                  <a:lnTo>
                    <a:pt x="2500" y="802"/>
                  </a:lnTo>
                  <a:lnTo>
                    <a:pt x="2480" y="787"/>
                  </a:lnTo>
                  <a:lnTo>
                    <a:pt x="2457" y="775"/>
                  </a:lnTo>
                  <a:lnTo>
                    <a:pt x="2433" y="767"/>
                  </a:lnTo>
                  <a:lnTo>
                    <a:pt x="2406" y="765"/>
                  </a:lnTo>
                  <a:lnTo>
                    <a:pt x="898" y="765"/>
                  </a:lnTo>
                  <a:close/>
                  <a:moveTo>
                    <a:pt x="1659" y="0"/>
                  </a:moveTo>
                  <a:lnTo>
                    <a:pt x="1763" y="4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3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4"/>
                  </a:lnTo>
                  <a:lnTo>
                    <a:pt x="3122" y="891"/>
                  </a:lnTo>
                  <a:lnTo>
                    <a:pt x="3166" y="981"/>
                  </a:lnTo>
                  <a:lnTo>
                    <a:pt x="3205" y="1073"/>
                  </a:lnTo>
                  <a:lnTo>
                    <a:pt x="3238" y="1169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9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2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8"/>
                  </a:lnTo>
                  <a:lnTo>
                    <a:pt x="2960" y="2718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4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8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4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8"/>
                  </a:lnTo>
                  <a:lnTo>
                    <a:pt x="298" y="2638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2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9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9"/>
                  </a:lnTo>
                  <a:lnTo>
                    <a:pt x="112" y="1073"/>
                  </a:lnTo>
                  <a:lnTo>
                    <a:pt x="150" y="981"/>
                  </a:lnTo>
                  <a:lnTo>
                    <a:pt x="195" y="891"/>
                  </a:lnTo>
                  <a:lnTo>
                    <a:pt x="244" y="804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3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4"/>
                  </a:lnTo>
                  <a:lnTo>
                    <a:pt x="1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6">
              <a:extLst>
                <a:ext uri="{FF2B5EF4-FFF2-40B4-BE49-F238E27FC236}">
                  <a16:creationId xmlns:a16="http://schemas.microsoft.com/office/drawing/2014/main" id="{C43E2D9E-36B1-46D0-AE45-3CBAA11AD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8" y="3743325"/>
              <a:ext cx="158750" cy="149225"/>
            </a:xfrm>
            <a:custGeom>
              <a:avLst/>
              <a:gdLst>
                <a:gd name="T0" fmla="*/ 150 w 300"/>
                <a:gd name="T1" fmla="*/ 0 h 281"/>
                <a:gd name="T2" fmla="*/ 179 w 300"/>
                <a:gd name="T3" fmla="*/ 2 h 281"/>
                <a:gd name="T4" fmla="*/ 206 w 300"/>
                <a:gd name="T5" fmla="*/ 8 h 281"/>
                <a:gd name="T6" fmla="*/ 229 w 300"/>
                <a:gd name="T7" fmla="*/ 19 h 281"/>
                <a:gd name="T8" fmla="*/ 250 w 300"/>
                <a:gd name="T9" fmla="*/ 32 h 281"/>
                <a:gd name="T10" fmla="*/ 267 w 300"/>
                <a:gd name="T11" fmla="*/ 49 h 281"/>
                <a:gd name="T12" fmla="*/ 281 w 300"/>
                <a:gd name="T13" fmla="*/ 69 h 281"/>
                <a:gd name="T14" fmla="*/ 291 w 300"/>
                <a:gd name="T15" fmla="*/ 91 h 281"/>
                <a:gd name="T16" fmla="*/ 297 w 300"/>
                <a:gd name="T17" fmla="*/ 115 h 281"/>
                <a:gd name="T18" fmla="*/ 300 w 300"/>
                <a:gd name="T19" fmla="*/ 141 h 281"/>
                <a:gd name="T20" fmla="*/ 297 w 300"/>
                <a:gd name="T21" fmla="*/ 166 h 281"/>
                <a:gd name="T22" fmla="*/ 291 w 300"/>
                <a:gd name="T23" fmla="*/ 190 h 281"/>
                <a:gd name="T24" fmla="*/ 282 w 300"/>
                <a:gd name="T25" fmla="*/ 212 h 281"/>
                <a:gd name="T26" fmla="*/ 267 w 300"/>
                <a:gd name="T27" fmla="*/ 232 h 281"/>
                <a:gd name="T28" fmla="*/ 250 w 300"/>
                <a:gd name="T29" fmla="*/ 249 h 281"/>
                <a:gd name="T30" fmla="*/ 229 w 300"/>
                <a:gd name="T31" fmla="*/ 262 h 281"/>
                <a:gd name="T32" fmla="*/ 205 w 300"/>
                <a:gd name="T33" fmla="*/ 273 h 281"/>
                <a:gd name="T34" fmla="*/ 178 w 300"/>
                <a:gd name="T35" fmla="*/ 279 h 281"/>
                <a:gd name="T36" fmla="*/ 149 w 300"/>
                <a:gd name="T37" fmla="*/ 281 h 281"/>
                <a:gd name="T38" fmla="*/ 147 w 300"/>
                <a:gd name="T39" fmla="*/ 281 h 281"/>
                <a:gd name="T40" fmla="*/ 118 w 300"/>
                <a:gd name="T41" fmla="*/ 279 h 281"/>
                <a:gd name="T42" fmla="*/ 92 w 300"/>
                <a:gd name="T43" fmla="*/ 273 h 281"/>
                <a:gd name="T44" fmla="*/ 69 w 300"/>
                <a:gd name="T45" fmla="*/ 262 h 281"/>
                <a:gd name="T46" fmla="*/ 48 w 300"/>
                <a:gd name="T47" fmla="*/ 249 h 281"/>
                <a:gd name="T48" fmla="*/ 32 w 300"/>
                <a:gd name="T49" fmla="*/ 232 h 281"/>
                <a:gd name="T50" fmla="*/ 17 w 300"/>
                <a:gd name="T51" fmla="*/ 212 h 281"/>
                <a:gd name="T52" fmla="*/ 8 w 300"/>
                <a:gd name="T53" fmla="*/ 190 h 281"/>
                <a:gd name="T54" fmla="*/ 2 w 300"/>
                <a:gd name="T55" fmla="*/ 166 h 281"/>
                <a:gd name="T56" fmla="*/ 0 w 300"/>
                <a:gd name="T57" fmla="*/ 141 h 281"/>
                <a:gd name="T58" fmla="*/ 2 w 300"/>
                <a:gd name="T59" fmla="*/ 115 h 281"/>
                <a:gd name="T60" fmla="*/ 8 w 300"/>
                <a:gd name="T61" fmla="*/ 91 h 281"/>
                <a:gd name="T62" fmla="*/ 18 w 300"/>
                <a:gd name="T63" fmla="*/ 69 h 281"/>
                <a:gd name="T64" fmla="*/ 32 w 300"/>
                <a:gd name="T65" fmla="*/ 49 h 281"/>
                <a:gd name="T66" fmla="*/ 49 w 300"/>
                <a:gd name="T67" fmla="*/ 32 h 281"/>
                <a:gd name="T68" fmla="*/ 70 w 300"/>
                <a:gd name="T69" fmla="*/ 19 h 281"/>
                <a:gd name="T70" fmla="*/ 94 w 300"/>
                <a:gd name="T71" fmla="*/ 8 h 281"/>
                <a:gd name="T72" fmla="*/ 121 w 300"/>
                <a:gd name="T73" fmla="*/ 2 h 281"/>
                <a:gd name="T74" fmla="*/ 150 w 300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281">
                  <a:moveTo>
                    <a:pt x="150" y="0"/>
                  </a:moveTo>
                  <a:lnTo>
                    <a:pt x="179" y="2"/>
                  </a:lnTo>
                  <a:lnTo>
                    <a:pt x="206" y="8"/>
                  </a:lnTo>
                  <a:lnTo>
                    <a:pt x="229" y="19"/>
                  </a:lnTo>
                  <a:lnTo>
                    <a:pt x="250" y="32"/>
                  </a:lnTo>
                  <a:lnTo>
                    <a:pt x="267" y="49"/>
                  </a:lnTo>
                  <a:lnTo>
                    <a:pt x="281" y="69"/>
                  </a:lnTo>
                  <a:lnTo>
                    <a:pt x="291" y="91"/>
                  </a:lnTo>
                  <a:lnTo>
                    <a:pt x="297" y="115"/>
                  </a:lnTo>
                  <a:lnTo>
                    <a:pt x="300" y="141"/>
                  </a:lnTo>
                  <a:lnTo>
                    <a:pt x="297" y="166"/>
                  </a:lnTo>
                  <a:lnTo>
                    <a:pt x="291" y="190"/>
                  </a:lnTo>
                  <a:lnTo>
                    <a:pt x="282" y="212"/>
                  </a:lnTo>
                  <a:lnTo>
                    <a:pt x="267" y="232"/>
                  </a:lnTo>
                  <a:lnTo>
                    <a:pt x="250" y="249"/>
                  </a:lnTo>
                  <a:lnTo>
                    <a:pt x="229" y="262"/>
                  </a:lnTo>
                  <a:lnTo>
                    <a:pt x="205" y="273"/>
                  </a:lnTo>
                  <a:lnTo>
                    <a:pt x="178" y="279"/>
                  </a:lnTo>
                  <a:lnTo>
                    <a:pt x="149" y="281"/>
                  </a:lnTo>
                  <a:lnTo>
                    <a:pt x="147" y="281"/>
                  </a:lnTo>
                  <a:lnTo>
                    <a:pt x="118" y="279"/>
                  </a:lnTo>
                  <a:lnTo>
                    <a:pt x="92" y="273"/>
                  </a:lnTo>
                  <a:lnTo>
                    <a:pt x="69" y="262"/>
                  </a:lnTo>
                  <a:lnTo>
                    <a:pt x="48" y="249"/>
                  </a:lnTo>
                  <a:lnTo>
                    <a:pt x="32" y="232"/>
                  </a:lnTo>
                  <a:lnTo>
                    <a:pt x="17" y="212"/>
                  </a:lnTo>
                  <a:lnTo>
                    <a:pt x="8" y="190"/>
                  </a:lnTo>
                  <a:lnTo>
                    <a:pt x="2" y="166"/>
                  </a:lnTo>
                  <a:lnTo>
                    <a:pt x="0" y="141"/>
                  </a:lnTo>
                  <a:lnTo>
                    <a:pt x="2" y="115"/>
                  </a:lnTo>
                  <a:lnTo>
                    <a:pt x="8" y="91"/>
                  </a:lnTo>
                  <a:lnTo>
                    <a:pt x="18" y="69"/>
                  </a:lnTo>
                  <a:lnTo>
                    <a:pt x="32" y="49"/>
                  </a:lnTo>
                  <a:lnTo>
                    <a:pt x="49" y="32"/>
                  </a:lnTo>
                  <a:lnTo>
                    <a:pt x="70" y="19"/>
                  </a:lnTo>
                  <a:lnTo>
                    <a:pt x="94" y="8"/>
                  </a:lnTo>
                  <a:lnTo>
                    <a:pt x="121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Группа 298">
            <a:extLst>
              <a:ext uri="{FF2B5EF4-FFF2-40B4-BE49-F238E27FC236}">
                <a16:creationId xmlns:a16="http://schemas.microsoft.com/office/drawing/2014/main" id="{89132228-871F-48AA-8B78-2879A4116399}"/>
              </a:ext>
            </a:extLst>
          </p:cNvPr>
          <p:cNvGrpSpPr/>
          <p:nvPr/>
        </p:nvGrpSpPr>
        <p:grpSpPr>
          <a:xfrm>
            <a:off x="5899318" y="4071480"/>
            <a:ext cx="393365" cy="391223"/>
            <a:chOff x="5848350" y="3192463"/>
            <a:chExt cx="2041525" cy="2030413"/>
          </a:xfrm>
          <a:solidFill>
            <a:schemeClr val="bg1"/>
          </a:solidFill>
        </p:grpSpPr>
        <p:sp>
          <p:nvSpPr>
            <p:cNvPr id="27" name="Freeform 266">
              <a:extLst>
                <a:ext uri="{FF2B5EF4-FFF2-40B4-BE49-F238E27FC236}">
                  <a16:creationId xmlns:a16="http://schemas.microsoft.com/office/drawing/2014/main" id="{D05DE4BB-0937-4097-841E-7D8CF71FB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7">
              <a:extLst>
                <a:ext uri="{FF2B5EF4-FFF2-40B4-BE49-F238E27FC236}">
                  <a16:creationId xmlns:a16="http://schemas.microsoft.com/office/drawing/2014/main" id="{11FBF3D3-D75C-4775-997B-4E76D64B7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Freeform 286">
            <a:extLst>
              <a:ext uri="{FF2B5EF4-FFF2-40B4-BE49-F238E27FC236}">
                <a16:creationId xmlns:a16="http://schemas.microsoft.com/office/drawing/2014/main" id="{00D8C1B1-56DB-4161-81B4-34EAE0F63162}"/>
              </a:ext>
            </a:extLst>
          </p:cNvPr>
          <p:cNvSpPr>
            <a:spLocks noEditPoints="1"/>
          </p:cNvSpPr>
          <p:nvPr/>
        </p:nvSpPr>
        <p:spPr bwMode="auto">
          <a:xfrm>
            <a:off x="8379786" y="3562253"/>
            <a:ext cx="392819" cy="397748"/>
          </a:xfrm>
          <a:custGeom>
            <a:avLst/>
            <a:gdLst>
              <a:gd name="T0" fmla="*/ 1151 w 4143"/>
              <a:gd name="T1" fmla="*/ 1121 h 4194"/>
              <a:gd name="T2" fmla="*/ 897 w 4143"/>
              <a:gd name="T3" fmla="*/ 1452 h 4194"/>
              <a:gd name="T4" fmla="*/ 748 w 4143"/>
              <a:gd name="T5" fmla="*/ 1905 h 4194"/>
              <a:gd name="T6" fmla="*/ 770 w 4143"/>
              <a:gd name="T7" fmla="*/ 2410 h 4194"/>
              <a:gd name="T8" fmla="*/ 969 w 4143"/>
              <a:gd name="T9" fmla="*/ 2867 h 4194"/>
              <a:gd name="T10" fmla="*/ 1314 w 4143"/>
              <a:gd name="T11" fmla="*/ 3216 h 4194"/>
              <a:gd name="T12" fmla="*/ 1765 w 4143"/>
              <a:gd name="T13" fmla="*/ 3419 h 4194"/>
              <a:gd name="T14" fmla="*/ 2278 w 4143"/>
              <a:gd name="T15" fmla="*/ 3439 h 4194"/>
              <a:gd name="T16" fmla="*/ 2746 w 4143"/>
              <a:gd name="T17" fmla="*/ 3269 h 4194"/>
              <a:gd name="T18" fmla="*/ 3115 w 4143"/>
              <a:gd name="T19" fmla="*/ 2947 h 4194"/>
              <a:gd name="T20" fmla="*/ 3347 w 4143"/>
              <a:gd name="T21" fmla="*/ 2509 h 4194"/>
              <a:gd name="T22" fmla="*/ 3407 w 4143"/>
              <a:gd name="T23" fmla="*/ 2003 h 4194"/>
              <a:gd name="T24" fmla="*/ 3290 w 4143"/>
              <a:gd name="T25" fmla="*/ 1538 h 4194"/>
              <a:gd name="T26" fmla="*/ 3018 w 4143"/>
              <a:gd name="T27" fmla="*/ 1143 h 4194"/>
              <a:gd name="T28" fmla="*/ 2863 w 4143"/>
              <a:gd name="T29" fmla="*/ 1086 h 4194"/>
              <a:gd name="T30" fmla="*/ 2718 w 4143"/>
              <a:gd name="T31" fmla="*/ 1171 h 4194"/>
              <a:gd name="T32" fmla="*/ 2689 w 4143"/>
              <a:gd name="T33" fmla="*/ 1334 h 4194"/>
              <a:gd name="T34" fmla="*/ 2847 w 4143"/>
              <a:gd name="T35" fmla="*/ 1554 h 4194"/>
              <a:gd name="T36" fmla="*/ 3001 w 4143"/>
              <a:gd name="T37" fmla="*/ 1933 h 4194"/>
              <a:gd name="T38" fmla="*/ 2982 w 4143"/>
              <a:gd name="T39" fmla="*/ 2354 h 4194"/>
              <a:gd name="T40" fmla="*/ 2794 w 4143"/>
              <a:gd name="T41" fmla="*/ 2716 h 4194"/>
              <a:gd name="T42" fmla="*/ 2476 w 4143"/>
              <a:gd name="T43" fmla="*/ 2964 h 4194"/>
              <a:gd name="T44" fmla="*/ 2072 w 4143"/>
              <a:gd name="T45" fmla="*/ 3056 h 4194"/>
              <a:gd name="T46" fmla="*/ 1668 w 4143"/>
              <a:gd name="T47" fmla="*/ 2964 h 4194"/>
              <a:gd name="T48" fmla="*/ 1350 w 4143"/>
              <a:gd name="T49" fmla="*/ 2716 h 4194"/>
              <a:gd name="T50" fmla="*/ 1161 w 4143"/>
              <a:gd name="T51" fmla="*/ 2354 h 4194"/>
              <a:gd name="T52" fmla="*/ 1142 w 4143"/>
              <a:gd name="T53" fmla="*/ 1933 h 4194"/>
              <a:gd name="T54" fmla="*/ 1297 w 4143"/>
              <a:gd name="T55" fmla="*/ 1553 h 4194"/>
              <a:gd name="T56" fmla="*/ 1455 w 4143"/>
              <a:gd name="T57" fmla="*/ 1334 h 4194"/>
              <a:gd name="T58" fmla="*/ 1427 w 4143"/>
              <a:gd name="T59" fmla="*/ 1171 h 4194"/>
              <a:gd name="T60" fmla="*/ 1296 w 4143"/>
              <a:gd name="T61" fmla="*/ 1087 h 4194"/>
              <a:gd name="T62" fmla="*/ 1968 w 4143"/>
              <a:gd name="T63" fmla="*/ 894 h 4194"/>
              <a:gd name="T64" fmla="*/ 1882 w 4143"/>
              <a:gd name="T65" fmla="*/ 1060 h 4194"/>
              <a:gd name="T66" fmla="*/ 1940 w 4143"/>
              <a:gd name="T67" fmla="*/ 2235 h 4194"/>
              <a:gd name="T68" fmla="*/ 2119 w 4143"/>
              <a:gd name="T69" fmla="*/ 2288 h 4194"/>
              <a:gd name="T70" fmla="*/ 2260 w 4143"/>
              <a:gd name="T71" fmla="*/ 2172 h 4194"/>
              <a:gd name="T72" fmla="*/ 2260 w 4143"/>
              <a:gd name="T73" fmla="*/ 982 h 4194"/>
              <a:gd name="T74" fmla="*/ 2119 w 4143"/>
              <a:gd name="T75" fmla="*/ 864 h 4194"/>
              <a:gd name="T76" fmla="*/ 2457 w 4143"/>
              <a:gd name="T77" fmla="*/ 37 h 4194"/>
              <a:gd name="T78" fmla="*/ 3045 w 4143"/>
              <a:gd name="T79" fmla="*/ 246 h 4194"/>
              <a:gd name="T80" fmla="*/ 3537 w 4143"/>
              <a:gd name="T81" fmla="*/ 615 h 4194"/>
              <a:gd name="T82" fmla="*/ 3901 w 4143"/>
              <a:gd name="T83" fmla="*/ 1112 h 4194"/>
              <a:gd name="T84" fmla="*/ 4108 w 4143"/>
              <a:gd name="T85" fmla="*/ 1706 h 4194"/>
              <a:gd name="T86" fmla="*/ 4128 w 4143"/>
              <a:gd name="T87" fmla="*/ 2359 h 4194"/>
              <a:gd name="T88" fmla="*/ 3955 w 4143"/>
              <a:gd name="T89" fmla="*/ 2969 h 4194"/>
              <a:gd name="T90" fmla="*/ 3620 w 4143"/>
              <a:gd name="T91" fmla="*/ 3488 h 4194"/>
              <a:gd name="T92" fmla="*/ 3152 w 4143"/>
              <a:gd name="T93" fmla="*/ 3886 h 4194"/>
              <a:gd name="T94" fmla="*/ 2581 w 4143"/>
              <a:gd name="T95" fmla="*/ 4130 h 4194"/>
              <a:gd name="T96" fmla="*/ 1941 w 4143"/>
              <a:gd name="T97" fmla="*/ 4189 h 4194"/>
              <a:gd name="T98" fmla="*/ 1324 w 4143"/>
              <a:gd name="T99" fmla="*/ 4052 h 4194"/>
              <a:gd name="T100" fmla="*/ 790 w 4143"/>
              <a:gd name="T101" fmla="*/ 3743 h 4194"/>
              <a:gd name="T102" fmla="*/ 372 w 4143"/>
              <a:gd name="T103" fmla="*/ 3294 h 4194"/>
              <a:gd name="T104" fmla="*/ 98 w 4143"/>
              <a:gd name="T105" fmla="*/ 2734 h 4194"/>
              <a:gd name="T106" fmla="*/ 0 w 4143"/>
              <a:gd name="T107" fmla="*/ 2097 h 4194"/>
              <a:gd name="T108" fmla="*/ 98 w 4143"/>
              <a:gd name="T109" fmla="*/ 1460 h 4194"/>
              <a:gd name="T110" fmla="*/ 372 w 4143"/>
              <a:gd name="T111" fmla="*/ 900 h 4194"/>
              <a:gd name="T112" fmla="*/ 790 w 4143"/>
              <a:gd name="T113" fmla="*/ 451 h 4194"/>
              <a:gd name="T114" fmla="*/ 1324 w 4143"/>
              <a:gd name="T115" fmla="*/ 141 h 4194"/>
              <a:gd name="T116" fmla="*/ 1941 w 4143"/>
              <a:gd name="T117" fmla="*/ 5 h 4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143" h="4194">
                <a:moveTo>
                  <a:pt x="1265" y="1084"/>
                </a:moveTo>
                <a:lnTo>
                  <a:pt x="1235" y="1087"/>
                </a:lnTo>
                <a:lnTo>
                  <a:pt x="1205" y="1094"/>
                </a:lnTo>
                <a:lnTo>
                  <a:pt x="1178" y="1105"/>
                </a:lnTo>
                <a:lnTo>
                  <a:pt x="1151" y="1121"/>
                </a:lnTo>
                <a:lnTo>
                  <a:pt x="1126" y="1142"/>
                </a:lnTo>
                <a:lnTo>
                  <a:pt x="1060" y="1214"/>
                </a:lnTo>
                <a:lnTo>
                  <a:pt x="1000" y="1290"/>
                </a:lnTo>
                <a:lnTo>
                  <a:pt x="945" y="1369"/>
                </a:lnTo>
                <a:lnTo>
                  <a:pt x="897" y="1452"/>
                </a:lnTo>
                <a:lnTo>
                  <a:pt x="854" y="1538"/>
                </a:lnTo>
                <a:lnTo>
                  <a:pt x="818" y="1626"/>
                </a:lnTo>
                <a:lnTo>
                  <a:pt x="788" y="1717"/>
                </a:lnTo>
                <a:lnTo>
                  <a:pt x="764" y="1811"/>
                </a:lnTo>
                <a:lnTo>
                  <a:pt x="748" y="1905"/>
                </a:lnTo>
                <a:lnTo>
                  <a:pt x="737" y="2003"/>
                </a:lnTo>
                <a:lnTo>
                  <a:pt x="733" y="2101"/>
                </a:lnTo>
                <a:lnTo>
                  <a:pt x="738" y="2206"/>
                </a:lnTo>
                <a:lnTo>
                  <a:pt x="750" y="2309"/>
                </a:lnTo>
                <a:lnTo>
                  <a:pt x="770" y="2410"/>
                </a:lnTo>
                <a:lnTo>
                  <a:pt x="795" y="2509"/>
                </a:lnTo>
                <a:lnTo>
                  <a:pt x="829" y="2603"/>
                </a:lnTo>
                <a:lnTo>
                  <a:pt x="871" y="2695"/>
                </a:lnTo>
                <a:lnTo>
                  <a:pt x="917" y="2783"/>
                </a:lnTo>
                <a:lnTo>
                  <a:pt x="969" y="2867"/>
                </a:lnTo>
                <a:lnTo>
                  <a:pt x="1029" y="2947"/>
                </a:lnTo>
                <a:lnTo>
                  <a:pt x="1092" y="3022"/>
                </a:lnTo>
                <a:lnTo>
                  <a:pt x="1161" y="3091"/>
                </a:lnTo>
                <a:lnTo>
                  <a:pt x="1236" y="3157"/>
                </a:lnTo>
                <a:lnTo>
                  <a:pt x="1314" y="3216"/>
                </a:lnTo>
                <a:lnTo>
                  <a:pt x="1397" y="3269"/>
                </a:lnTo>
                <a:lnTo>
                  <a:pt x="1484" y="3317"/>
                </a:lnTo>
                <a:lnTo>
                  <a:pt x="1574" y="3357"/>
                </a:lnTo>
                <a:lnTo>
                  <a:pt x="1668" y="3391"/>
                </a:lnTo>
                <a:lnTo>
                  <a:pt x="1765" y="3419"/>
                </a:lnTo>
                <a:lnTo>
                  <a:pt x="1865" y="3439"/>
                </a:lnTo>
                <a:lnTo>
                  <a:pt x="1967" y="3450"/>
                </a:lnTo>
                <a:lnTo>
                  <a:pt x="2072" y="3454"/>
                </a:lnTo>
                <a:lnTo>
                  <a:pt x="2176" y="3450"/>
                </a:lnTo>
                <a:lnTo>
                  <a:pt x="2278" y="3439"/>
                </a:lnTo>
                <a:lnTo>
                  <a:pt x="2378" y="3419"/>
                </a:lnTo>
                <a:lnTo>
                  <a:pt x="2475" y="3391"/>
                </a:lnTo>
                <a:lnTo>
                  <a:pt x="2570" y="3357"/>
                </a:lnTo>
                <a:lnTo>
                  <a:pt x="2659" y="3317"/>
                </a:lnTo>
                <a:lnTo>
                  <a:pt x="2746" y="3269"/>
                </a:lnTo>
                <a:lnTo>
                  <a:pt x="2829" y="3216"/>
                </a:lnTo>
                <a:lnTo>
                  <a:pt x="2908" y="3157"/>
                </a:lnTo>
                <a:lnTo>
                  <a:pt x="2982" y="3091"/>
                </a:lnTo>
                <a:lnTo>
                  <a:pt x="3052" y="3022"/>
                </a:lnTo>
                <a:lnTo>
                  <a:pt x="3115" y="2947"/>
                </a:lnTo>
                <a:lnTo>
                  <a:pt x="3174" y="2867"/>
                </a:lnTo>
                <a:lnTo>
                  <a:pt x="3227" y="2783"/>
                </a:lnTo>
                <a:lnTo>
                  <a:pt x="3274" y="2695"/>
                </a:lnTo>
                <a:lnTo>
                  <a:pt x="3314" y="2603"/>
                </a:lnTo>
                <a:lnTo>
                  <a:pt x="3347" y="2509"/>
                </a:lnTo>
                <a:lnTo>
                  <a:pt x="3375" y="2410"/>
                </a:lnTo>
                <a:lnTo>
                  <a:pt x="3394" y="2309"/>
                </a:lnTo>
                <a:lnTo>
                  <a:pt x="3406" y="2206"/>
                </a:lnTo>
                <a:lnTo>
                  <a:pt x="3410" y="2101"/>
                </a:lnTo>
                <a:lnTo>
                  <a:pt x="3407" y="2003"/>
                </a:lnTo>
                <a:lnTo>
                  <a:pt x="3397" y="1905"/>
                </a:lnTo>
                <a:lnTo>
                  <a:pt x="3380" y="1811"/>
                </a:lnTo>
                <a:lnTo>
                  <a:pt x="3356" y="1718"/>
                </a:lnTo>
                <a:lnTo>
                  <a:pt x="3325" y="1626"/>
                </a:lnTo>
                <a:lnTo>
                  <a:pt x="3290" y="1538"/>
                </a:lnTo>
                <a:lnTo>
                  <a:pt x="3248" y="1453"/>
                </a:lnTo>
                <a:lnTo>
                  <a:pt x="3198" y="1370"/>
                </a:lnTo>
                <a:lnTo>
                  <a:pt x="3144" y="1290"/>
                </a:lnTo>
                <a:lnTo>
                  <a:pt x="3084" y="1214"/>
                </a:lnTo>
                <a:lnTo>
                  <a:pt x="3018" y="1143"/>
                </a:lnTo>
                <a:lnTo>
                  <a:pt x="2991" y="1120"/>
                </a:lnTo>
                <a:lnTo>
                  <a:pt x="2961" y="1103"/>
                </a:lnTo>
                <a:lnTo>
                  <a:pt x="2929" y="1091"/>
                </a:lnTo>
                <a:lnTo>
                  <a:pt x="2895" y="1086"/>
                </a:lnTo>
                <a:lnTo>
                  <a:pt x="2863" y="1086"/>
                </a:lnTo>
                <a:lnTo>
                  <a:pt x="2829" y="1091"/>
                </a:lnTo>
                <a:lnTo>
                  <a:pt x="2797" y="1103"/>
                </a:lnTo>
                <a:lnTo>
                  <a:pt x="2767" y="1120"/>
                </a:lnTo>
                <a:lnTo>
                  <a:pt x="2740" y="1143"/>
                </a:lnTo>
                <a:lnTo>
                  <a:pt x="2718" y="1171"/>
                </a:lnTo>
                <a:lnTo>
                  <a:pt x="2699" y="1201"/>
                </a:lnTo>
                <a:lnTo>
                  <a:pt x="2689" y="1234"/>
                </a:lnTo>
                <a:lnTo>
                  <a:pt x="2683" y="1267"/>
                </a:lnTo>
                <a:lnTo>
                  <a:pt x="2683" y="1301"/>
                </a:lnTo>
                <a:lnTo>
                  <a:pt x="2689" y="1334"/>
                </a:lnTo>
                <a:lnTo>
                  <a:pt x="2699" y="1366"/>
                </a:lnTo>
                <a:lnTo>
                  <a:pt x="2718" y="1397"/>
                </a:lnTo>
                <a:lnTo>
                  <a:pt x="2740" y="1424"/>
                </a:lnTo>
                <a:lnTo>
                  <a:pt x="2797" y="1487"/>
                </a:lnTo>
                <a:lnTo>
                  <a:pt x="2847" y="1554"/>
                </a:lnTo>
                <a:lnTo>
                  <a:pt x="2891" y="1624"/>
                </a:lnTo>
                <a:lnTo>
                  <a:pt x="2929" y="1697"/>
                </a:lnTo>
                <a:lnTo>
                  <a:pt x="2960" y="1773"/>
                </a:lnTo>
                <a:lnTo>
                  <a:pt x="2985" y="1852"/>
                </a:lnTo>
                <a:lnTo>
                  <a:pt x="3001" y="1933"/>
                </a:lnTo>
                <a:lnTo>
                  <a:pt x="3013" y="2016"/>
                </a:lnTo>
                <a:lnTo>
                  <a:pt x="3016" y="2101"/>
                </a:lnTo>
                <a:lnTo>
                  <a:pt x="3012" y="2187"/>
                </a:lnTo>
                <a:lnTo>
                  <a:pt x="3001" y="2271"/>
                </a:lnTo>
                <a:lnTo>
                  <a:pt x="2982" y="2354"/>
                </a:lnTo>
                <a:lnTo>
                  <a:pt x="2957" y="2434"/>
                </a:lnTo>
                <a:lnTo>
                  <a:pt x="2925" y="2510"/>
                </a:lnTo>
                <a:lnTo>
                  <a:pt x="2887" y="2582"/>
                </a:lnTo>
                <a:lnTo>
                  <a:pt x="2843" y="2652"/>
                </a:lnTo>
                <a:lnTo>
                  <a:pt x="2794" y="2716"/>
                </a:lnTo>
                <a:lnTo>
                  <a:pt x="2740" y="2776"/>
                </a:lnTo>
                <a:lnTo>
                  <a:pt x="2680" y="2831"/>
                </a:lnTo>
                <a:lnTo>
                  <a:pt x="2616" y="2881"/>
                </a:lnTo>
                <a:lnTo>
                  <a:pt x="2548" y="2926"/>
                </a:lnTo>
                <a:lnTo>
                  <a:pt x="2476" y="2964"/>
                </a:lnTo>
                <a:lnTo>
                  <a:pt x="2401" y="2997"/>
                </a:lnTo>
                <a:lnTo>
                  <a:pt x="2322" y="3022"/>
                </a:lnTo>
                <a:lnTo>
                  <a:pt x="2242" y="3040"/>
                </a:lnTo>
                <a:lnTo>
                  <a:pt x="2158" y="3052"/>
                </a:lnTo>
                <a:lnTo>
                  <a:pt x="2072" y="3056"/>
                </a:lnTo>
                <a:lnTo>
                  <a:pt x="1985" y="3052"/>
                </a:lnTo>
                <a:lnTo>
                  <a:pt x="1902" y="3040"/>
                </a:lnTo>
                <a:lnTo>
                  <a:pt x="1821" y="3022"/>
                </a:lnTo>
                <a:lnTo>
                  <a:pt x="1743" y="2997"/>
                </a:lnTo>
                <a:lnTo>
                  <a:pt x="1668" y="2964"/>
                </a:lnTo>
                <a:lnTo>
                  <a:pt x="1595" y="2926"/>
                </a:lnTo>
                <a:lnTo>
                  <a:pt x="1528" y="2881"/>
                </a:lnTo>
                <a:lnTo>
                  <a:pt x="1463" y="2831"/>
                </a:lnTo>
                <a:lnTo>
                  <a:pt x="1405" y="2776"/>
                </a:lnTo>
                <a:lnTo>
                  <a:pt x="1350" y="2716"/>
                </a:lnTo>
                <a:lnTo>
                  <a:pt x="1300" y="2652"/>
                </a:lnTo>
                <a:lnTo>
                  <a:pt x="1257" y="2582"/>
                </a:lnTo>
                <a:lnTo>
                  <a:pt x="1218" y="2510"/>
                </a:lnTo>
                <a:lnTo>
                  <a:pt x="1187" y="2434"/>
                </a:lnTo>
                <a:lnTo>
                  <a:pt x="1161" y="2354"/>
                </a:lnTo>
                <a:lnTo>
                  <a:pt x="1143" y="2271"/>
                </a:lnTo>
                <a:lnTo>
                  <a:pt x="1131" y="2187"/>
                </a:lnTo>
                <a:lnTo>
                  <a:pt x="1127" y="2101"/>
                </a:lnTo>
                <a:lnTo>
                  <a:pt x="1131" y="2016"/>
                </a:lnTo>
                <a:lnTo>
                  <a:pt x="1142" y="1933"/>
                </a:lnTo>
                <a:lnTo>
                  <a:pt x="1160" y="1852"/>
                </a:lnTo>
                <a:lnTo>
                  <a:pt x="1184" y="1773"/>
                </a:lnTo>
                <a:lnTo>
                  <a:pt x="1215" y="1697"/>
                </a:lnTo>
                <a:lnTo>
                  <a:pt x="1253" y="1624"/>
                </a:lnTo>
                <a:lnTo>
                  <a:pt x="1297" y="1553"/>
                </a:lnTo>
                <a:lnTo>
                  <a:pt x="1348" y="1487"/>
                </a:lnTo>
                <a:lnTo>
                  <a:pt x="1405" y="1424"/>
                </a:lnTo>
                <a:lnTo>
                  <a:pt x="1427" y="1397"/>
                </a:lnTo>
                <a:lnTo>
                  <a:pt x="1444" y="1366"/>
                </a:lnTo>
                <a:lnTo>
                  <a:pt x="1455" y="1334"/>
                </a:lnTo>
                <a:lnTo>
                  <a:pt x="1462" y="1301"/>
                </a:lnTo>
                <a:lnTo>
                  <a:pt x="1462" y="1267"/>
                </a:lnTo>
                <a:lnTo>
                  <a:pt x="1455" y="1233"/>
                </a:lnTo>
                <a:lnTo>
                  <a:pt x="1444" y="1201"/>
                </a:lnTo>
                <a:lnTo>
                  <a:pt x="1427" y="1171"/>
                </a:lnTo>
                <a:lnTo>
                  <a:pt x="1405" y="1143"/>
                </a:lnTo>
                <a:lnTo>
                  <a:pt x="1380" y="1123"/>
                </a:lnTo>
                <a:lnTo>
                  <a:pt x="1353" y="1105"/>
                </a:lnTo>
                <a:lnTo>
                  <a:pt x="1324" y="1094"/>
                </a:lnTo>
                <a:lnTo>
                  <a:pt x="1296" y="1087"/>
                </a:lnTo>
                <a:lnTo>
                  <a:pt x="1265" y="1084"/>
                </a:lnTo>
                <a:close/>
                <a:moveTo>
                  <a:pt x="2079" y="860"/>
                </a:moveTo>
                <a:lnTo>
                  <a:pt x="2040" y="864"/>
                </a:lnTo>
                <a:lnTo>
                  <a:pt x="2002" y="876"/>
                </a:lnTo>
                <a:lnTo>
                  <a:pt x="1968" y="894"/>
                </a:lnTo>
                <a:lnTo>
                  <a:pt x="1940" y="918"/>
                </a:lnTo>
                <a:lnTo>
                  <a:pt x="1915" y="948"/>
                </a:lnTo>
                <a:lnTo>
                  <a:pt x="1897" y="982"/>
                </a:lnTo>
                <a:lnTo>
                  <a:pt x="1885" y="1019"/>
                </a:lnTo>
                <a:lnTo>
                  <a:pt x="1882" y="1060"/>
                </a:lnTo>
                <a:lnTo>
                  <a:pt x="1882" y="2094"/>
                </a:lnTo>
                <a:lnTo>
                  <a:pt x="1885" y="2134"/>
                </a:lnTo>
                <a:lnTo>
                  <a:pt x="1897" y="2172"/>
                </a:lnTo>
                <a:lnTo>
                  <a:pt x="1915" y="2205"/>
                </a:lnTo>
                <a:lnTo>
                  <a:pt x="1940" y="2235"/>
                </a:lnTo>
                <a:lnTo>
                  <a:pt x="1968" y="2258"/>
                </a:lnTo>
                <a:lnTo>
                  <a:pt x="2002" y="2277"/>
                </a:lnTo>
                <a:lnTo>
                  <a:pt x="2040" y="2288"/>
                </a:lnTo>
                <a:lnTo>
                  <a:pt x="2079" y="2292"/>
                </a:lnTo>
                <a:lnTo>
                  <a:pt x="2119" y="2288"/>
                </a:lnTo>
                <a:lnTo>
                  <a:pt x="2155" y="2277"/>
                </a:lnTo>
                <a:lnTo>
                  <a:pt x="2189" y="2258"/>
                </a:lnTo>
                <a:lnTo>
                  <a:pt x="2217" y="2235"/>
                </a:lnTo>
                <a:lnTo>
                  <a:pt x="2242" y="2205"/>
                </a:lnTo>
                <a:lnTo>
                  <a:pt x="2260" y="2172"/>
                </a:lnTo>
                <a:lnTo>
                  <a:pt x="2272" y="2134"/>
                </a:lnTo>
                <a:lnTo>
                  <a:pt x="2276" y="2094"/>
                </a:lnTo>
                <a:lnTo>
                  <a:pt x="2276" y="1060"/>
                </a:lnTo>
                <a:lnTo>
                  <a:pt x="2272" y="1019"/>
                </a:lnTo>
                <a:lnTo>
                  <a:pt x="2260" y="982"/>
                </a:lnTo>
                <a:lnTo>
                  <a:pt x="2242" y="948"/>
                </a:lnTo>
                <a:lnTo>
                  <a:pt x="2217" y="918"/>
                </a:lnTo>
                <a:lnTo>
                  <a:pt x="2189" y="894"/>
                </a:lnTo>
                <a:lnTo>
                  <a:pt x="2155" y="876"/>
                </a:lnTo>
                <a:lnTo>
                  <a:pt x="2119" y="864"/>
                </a:lnTo>
                <a:lnTo>
                  <a:pt x="2079" y="860"/>
                </a:lnTo>
                <a:close/>
                <a:moveTo>
                  <a:pt x="2072" y="0"/>
                </a:moveTo>
                <a:lnTo>
                  <a:pt x="2203" y="5"/>
                </a:lnTo>
                <a:lnTo>
                  <a:pt x="2331" y="17"/>
                </a:lnTo>
                <a:lnTo>
                  <a:pt x="2457" y="37"/>
                </a:lnTo>
                <a:lnTo>
                  <a:pt x="2581" y="64"/>
                </a:lnTo>
                <a:lnTo>
                  <a:pt x="2702" y="100"/>
                </a:lnTo>
                <a:lnTo>
                  <a:pt x="2820" y="141"/>
                </a:lnTo>
                <a:lnTo>
                  <a:pt x="2934" y="191"/>
                </a:lnTo>
                <a:lnTo>
                  <a:pt x="3045" y="246"/>
                </a:lnTo>
                <a:lnTo>
                  <a:pt x="3152" y="308"/>
                </a:lnTo>
                <a:lnTo>
                  <a:pt x="3254" y="376"/>
                </a:lnTo>
                <a:lnTo>
                  <a:pt x="3353" y="451"/>
                </a:lnTo>
                <a:lnTo>
                  <a:pt x="3447" y="530"/>
                </a:lnTo>
                <a:lnTo>
                  <a:pt x="3537" y="615"/>
                </a:lnTo>
                <a:lnTo>
                  <a:pt x="3620" y="705"/>
                </a:lnTo>
                <a:lnTo>
                  <a:pt x="3699" y="800"/>
                </a:lnTo>
                <a:lnTo>
                  <a:pt x="3773" y="900"/>
                </a:lnTo>
                <a:lnTo>
                  <a:pt x="3840" y="1004"/>
                </a:lnTo>
                <a:lnTo>
                  <a:pt x="3901" y="1112"/>
                </a:lnTo>
                <a:lnTo>
                  <a:pt x="3955" y="1225"/>
                </a:lnTo>
                <a:lnTo>
                  <a:pt x="4005" y="1340"/>
                </a:lnTo>
                <a:lnTo>
                  <a:pt x="4046" y="1460"/>
                </a:lnTo>
                <a:lnTo>
                  <a:pt x="4081" y="1582"/>
                </a:lnTo>
                <a:lnTo>
                  <a:pt x="4108" y="1706"/>
                </a:lnTo>
                <a:lnTo>
                  <a:pt x="4128" y="1835"/>
                </a:lnTo>
                <a:lnTo>
                  <a:pt x="4139" y="1965"/>
                </a:lnTo>
                <a:lnTo>
                  <a:pt x="4143" y="2097"/>
                </a:lnTo>
                <a:lnTo>
                  <a:pt x="4139" y="2229"/>
                </a:lnTo>
                <a:lnTo>
                  <a:pt x="4128" y="2359"/>
                </a:lnTo>
                <a:lnTo>
                  <a:pt x="4108" y="2488"/>
                </a:lnTo>
                <a:lnTo>
                  <a:pt x="4081" y="2612"/>
                </a:lnTo>
                <a:lnTo>
                  <a:pt x="4046" y="2734"/>
                </a:lnTo>
                <a:lnTo>
                  <a:pt x="4005" y="2854"/>
                </a:lnTo>
                <a:lnTo>
                  <a:pt x="3955" y="2969"/>
                </a:lnTo>
                <a:lnTo>
                  <a:pt x="3901" y="3082"/>
                </a:lnTo>
                <a:lnTo>
                  <a:pt x="3840" y="3189"/>
                </a:lnTo>
                <a:lnTo>
                  <a:pt x="3773" y="3294"/>
                </a:lnTo>
                <a:lnTo>
                  <a:pt x="3699" y="3394"/>
                </a:lnTo>
                <a:lnTo>
                  <a:pt x="3620" y="3488"/>
                </a:lnTo>
                <a:lnTo>
                  <a:pt x="3537" y="3579"/>
                </a:lnTo>
                <a:lnTo>
                  <a:pt x="3447" y="3664"/>
                </a:lnTo>
                <a:lnTo>
                  <a:pt x="3353" y="3743"/>
                </a:lnTo>
                <a:lnTo>
                  <a:pt x="3254" y="3818"/>
                </a:lnTo>
                <a:lnTo>
                  <a:pt x="3152" y="3886"/>
                </a:lnTo>
                <a:lnTo>
                  <a:pt x="3045" y="3948"/>
                </a:lnTo>
                <a:lnTo>
                  <a:pt x="2934" y="4003"/>
                </a:lnTo>
                <a:lnTo>
                  <a:pt x="2820" y="4052"/>
                </a:lnTo>
                <a:lnTo>
                  <a:pt x="2702" y="4094"/>
                </a:lnTo>
                <a:lnTo>
                  <a:pt x="2581" y="4130"/>
                </a:lnTo>
                <a:lnTo>
                  <a:pt x="2457" y="4157"/>
                </a:lnTo>
                <a:lnTo>
                  <a:pt x="2331" y="4177"/>
                </a:lnTo>
                <a:lnTo>
                  <a:pt x="2203" y="4189"/>
                </a:lnTo>
                <a:lnTo>
                  <a:pt x="2072" y="4194"/>
                </a:lnTo>
                <a:lnTo>
                  <a:pt x="1941" y="4189"/>
                </a:lnTo>
                <a:lnTo>
                  <a:pt x="1812" y="4177"/>
                </a:lnTo>
                <a:lnTo>
                  <a:pt x="1686" y="4157"/>
                </a:lnTo>
                <a:lnTo>
                  <a:pt x="1563" y="4130"/>
                </a:lnTo>
                <a:lnTo>
                  <a:pt x="1441" y="4094"/>
                </a:lnTo>
                <a:lnTo>
                  <a:pt x="1324" y="4052"/>
                </a:lnTo>
                <a:lnTo>
                  <a:pt x="1209" y="4003"/>
                </a:lnTo>
                <a:lnTo>
                  <a:pt x="1099" y="3948"/>
                </a:lnTo>
                <a:lnTo>
                  <a:pt x="991" y="3886"/>
                </a:lnTo>
                <a:lnTo>
                  <a:pt x="889" y="3818"/>
                </a:lnTo>
                <a:lnTo>
                  <a:pt x="790" y="3743"/>
                </a:lnTo>
                <a:lnTo>
                  <a:pt x="697" y="3664"/>
                </a:lnTo>
                <a:lnTo>
                  <a:pt x="608" y="3579"/>
                </a:lnTo>
                <a:lnTo>
                  <a:pt x="523" y="3488"/>
                </a:lnTo>
                <a:lnTo>
                  <a:pt x="444" y="3394"/>
                </a:lnTo>
                <a:lnTo>
                  <a:pt x="372" y="3294"/>
                </a:lnTo>
                <a:lnTo>
                  <a:pt x="304" y="3189"/>
                </a:lnTo>
                <a:lnTo>
                  <a:pt x="243" y="3082"/>
                </a:lnTo>
                <a:lnTo>
                  <a:pt x="188" y="2969"/>
                </a:lnTo>
                <a:lnTo>
                  <a:pt x="140" y="2854"/>
                </a:lnTo>
                <a:lnTo>
                  <a:pt x="98" y="2734"/>
                </a:lnTo>
                <a:lnTo>
                  <a:pt x="63" y="2612"/>
                </a:lnTo>
                <a:lnTo>
                  <a:pt x="36" y="2488"/>
                </a:lnTo>
                <a:lnTo>
                  <a:pt x="17" y="2359"/>
                </a:lnTo>
                <a:lnTo>
                  <a:pt x="4" y="2229"/>
                </a:lnTo>
                <a:lnTo>
                  <a:pt x="0" y="2097"/>
                </a:lnTo>
                <a:lnTo>
                  <a:pt x="4" y="1965"/>
                </a:lnTo>
                <a:lnTo>
                  <a:pt x="17" y="1835"/>
                </a:lnTo>
                <a:lnTo>
                  <a:pt x="36" y="1706"/>
                </a:lnTo>
                <a:lnTo>
                  <a:pt x="63" y="1582"/>
                </a:lnTo>
                <a:lnTo>
                  <a:pt x="98" y="1460"/>
                </a:lnTo>
                <a:lnTo>
                  <a:pt x="140" y="1340"/>
                </a:lnTo>
                <a:lnTo>
                  <a:pt x="188" y="1225"/>
                </a:lnTo>
                <a:lnTo>
                  <a:pt x="243" y="1112"/>
                </a:lnTo>
                <a:lnTo>
                  <a:pt x="304" y="1004"/>
                </a:lnTo>
                <a:lnTo>
                  <a:pt x="372" y="900"/>
                </a:lnTo>
                <a:lnTo>
                  <a:pt x="444" y="800"/>
                </a:lnTo>
                <a:lnTo>
                  <a:pt x="523" y="705"/>
                </a:lnTo>
                <a:lnTo>
                  <a:pt x="608" y="615"/>
                </a:lnTo>
                <a:lnTo>
                  <a:pt x="697" y="530"/>
                </a:lnTo>
                <a:lnTo>
                  <a:pt x="790" y="451"/>
                </a:lnTo>
                <a:lnTo>
                  <a:pt x="889" y="376"/>
                </a:lnTo>
                <a:lnTo>
                  <a:pt x="991" y="308"/>
                </a:lnTo>
                <a:lnTo>
                  <a:pt x="1099" y="246"/>
                </a:lnTo>
                <a:lnTo>
                  <a:pt x="1209" y="191"/>
                </a:lnTo>
                <a:lnTo>
                  <a:pt x="1324" y="141"/>
                </a:lnTo>
                <a:lnTo>
                  <a:pt x="1441" y="100"/>
                </a:lnTo>
                <a:lnTo>
                  <a:pt x="1563" y="64"/>
                </a:lnTo>
                <a:lnTo>
                  <a:pt x="1686" y="37"/>
                </a:lnTo>
                <a:lnTo>
                  <a:pt x="1812" y="17"/>
                </a:lnTo>
                <a:lnTo>
                  <a:pt x="1941" y="5"/>
                </a:lnTo>
                <a:lnTo>
                  <a:pt x="20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Freeform 383">
            <a:extLst>
              <a:ext uri="{FF2B5EF4-FFF2-40B4-BE49-F238E27FC236}">
                <a16:creationId xmlns:a16="http://schemas.microsoft.com/office/drawing/2014/main" id="{E3787C60-0C92-4747-9095-267AC2BB43E2}"/>
              </a:ext>
            </a:extLst>
          </p:cNvPr>
          <p:cNvSpPr>
            <a:spLocks noEditPoints="1"/>
          </p:cNvSpPr>
          <p:nvPr/>
        </p:nvSpPr>
        <p:spPr bwMode="auto">
          <a:xfrm>
            <a:off x="10469464" y="2169613"/>
            <a:ext cx="384869" cy="389918"/>
          </a:xfrm>
          <a:custGeom>
            <a:avLst/>
            <a:gdLst>
              <a:gd name="T0" fmla="*/ 1540 w 3506"/>
              <a:gd name="T1" fmla="*/ 909 h 3551"/>
              <a:gd name="T2" fmla="*/ 1492 w 3506"/>
              <a:gd name="T3" fmla="*/ 1043 h 3551"/>
              <a:gd name="T4" fmla="*/ 1401 w 3506"/>
              <a:gd name="T5" fmla="*/ 1173 h 3551"/>
              <a:gd name="T6" fmla="*/ 1300 w 3506"/>
              <a:gd name="T7" fmla="*/ 1252 h 3551"/>
              <a:gd name="T8" fmla="*/ 1186 w 3506"/>
              <a:gd name="T9" fmla="*/ 1302 h 3551"/>
              <a:gd name="T10" fmla="*/ 1408 w 3506"/>
              <a:gd name="T11" fmla="*/ 1588 h 3551"/>
              <a:gd name="T12" fmla="*/ 1412 w 3506"/>
              <a:gd name="T13" fmla="*/ 2361 h 3551"/>
              <a:gd name="T14" fmla="*/ 1435 w 3506"/>
              <a:gd name="T15" fmla="*/ 2466 h 3551"/>
              <a:gd name="T16" fmla="*/ 1501 w 3506"/>
              <a:gd name="T17" fmla="*/ 2566 h 3551"/>
              <a:gd name="T18" fmla="*/ 1612 w 3506"/>
              <a:gd name="T19" fmla="*/ 2653 h 3551"/>
              <a:gd name="T20" fmla="*/ 1737 w 3506"/>
              <a:gd name="T21" fmla="*/ 2704 h 3551"/>
              <a:gd name="T22" fmla="*/ 1833 w 3506"/>
              <a:gd name="T23" fmla="*/ 2723 h 3551"/>
              <a:gd name="T24" fmla="*/ 1967 w 3506"/>
              <a:gd name="T25" fmla="*/ 2725 h 3551"/>
              <a:gd name="T26" fmla="*/ 2124 w 3506"/>
              <a:gd name="T27" fmla="*/ 2704 h 3551"/>
              <a:gd name="T28" fmla="*/ 2286 w 3506"/>
              <a:gd name="T29" fmla="*/ 2648 h 3551"/>
              <a:gd name="T30" fmla="*/ 2289 w 3506"/>
              <a:gd name="T31" fmla="*/ 2352 h 3551"/>
              <a:gd name="T32" fmla="*/ 2115 w 3506"/>
              <a:gd name="T33" fmla="*/ 2409 h 3551"/>
              <a:gd name="T34" fmla="*/ 1980 w 3506"/>
              <a:gd name="T35" fmla="*/ 2403 h 3551"/>
              <a:gd name="T36" fmla="*/ 1889 w 3506"/>
              <a:gd name="T37" fmla="*/ 2358 h 3551"/>
              <a:gd name="T38" fmla="*/ 1841 w 3506"/>
              <a:gd name="T39" fmla="*/ 2291 h 3551"/>
              <a:gd name="T40" fmla="*/ 1831 w 3506"/>
              <a:gd name="T41" fmla="*/ 2217 h 3551"/>
              <a:gd name="T42" fmla="*/ 1830 w 3506"/>
              <a:gd name="T43" fmla="*/ 2083 h 3551"/>
              <a:gd name="T44" fmla="*/ 2271 w 3506"/>
              <a:gd name="T45" fmla="*/ 1243 h 3551"/>
              <a:gd name="T46" fmla="*/ 1559 w 3506"/>
              <a:gd name="T47" fmla="*/ 798 h 3551"/>
              <a:gd name="T48" fmla="*/ 1973 w 3506"/>
              <a:gd name="T49" fmla="*/ 15 h 3551"/>
              <a:gd name="T50" fmla="*/ 2286 w 3506"/>
              <a:gd name="T51" fmla="*/ 85 h 3551"/>
              <a:gd name="T52" fmla="*/ 2577 w 3506"/>
              <a:gd name="T53" fmla="*/ 209 h 3551"/>
              <a:gd name="T54" fmla="*/ 2837 w 3506"/>
              <a:gd name="T55" fmla="*/ 382 h 3551"/>
              <a:gd name="T56" fmla="*/ 3063 w 3506"/>
              <a:gd name="T57" fmla="*/ 598 h 3551"/>
              <a:gd name="T58" fmla="*/ 3249 w 3506"/>
              <a:gd name="T59" fmla="*/ 851 h 3551"/>
              <a:gd name="T60" fmla="*/ 3388 w 3506"/>
              <a:gd name="T61" fmla="*/ 1135 h 3551"/>
              <a:gd name="T62" fmla="*/ 3476 w 3506"/>
              <a:gd name="T63" fmla="*/ 1445 h 3551"/>
              <a:gd name="T64" fmla="*/ 3506 w 3506"/>
              <a:gd name="T65" fmla="*/ 1776 h 3551"/>
              <a:gd name="T66" fmla="*/ 3476 w 3506"/>
              <a:gd name="T67" fmla="*/ 2107 h 3551"/>
              <a:gd name="T68" fmla="*/ 3388 w 3506"/>
              <a:gd name="T69" fmla="*/ 2416 h 3551"/>
              <a:gd name="T70" fmla="*/ 3249 w 3506"/>
              <a:gd name="T71" fmla="*/ 2701 h 3551"/>
              <a:gd name="T72" fmla="*/ 3063 w 3506"/>
              <a:gd name="T73" fmla="*/ 2954 h 3551"/>
              <a:gd name="T74" fmla="*/ 2837 w 3506"/>
              <a:gd name="T75" fmla="*/ 3169 h 3551"/>
              <a:gd name="T76" fmla="*/ 2577 w 3506"/>
              <a:gd name="T77" fmla="*/ 3342 h 3551"/>
              <a:gd name="T78" fmla="*/ 2286 w 3506"/>
              <a:gd name="T79" fmla="*/ 3467 h 3551"/>
              <a:gd name="T80" fmla="*/ 1973 w 3506"/>
              <a:gd name="T81" fmla="*/ 3537 h 3551"/>
              <a:gd name="T82" fmla="*/ 1643 w 3506"/>
              <a:gd name="T83" fmla="*/ 3547 h 3551"/>
              <a:gd name="T84" fmla="*/ 1322 w 3506"/>
              <a:gd name="T85" fmla="*/ 3497 h 3551"/>
              <a:gd name="T86" fmla="*/ 1023 w 3506"/>
              <a:gd name="T87" fmla="*/ 3389 h 3551"/>
              <a:gd name="T88" fmla="*/ 752 w 3506"/>
              <a:gd name="T89" fmla="*/ 3233 h 3551"/>
              <a:gd name="T90" fmla="*/ 514 w 3506"/>
              <a:gd name="T91" fmla="*/ 3030 h 3551"/>
              <a:gd name="T92" fmla="*/ 315 w 3506"/>
              <a:gd name="T93" fmla="*/ 2790 h 3551"/>
              <a:gd name="T94" fmla="*/ 159 w 3506"/>
              <a:gd name="T95" fmla="*/ 2514 h 3551"/>
              <a:gd name="T96" fmla="*/ 54 w 3506"/>
              <a:gd name="T97" fmla="*/ 2212 h 3551"/>
              <a:gd name="T98" fmla="*/ 3 w 3506"/>
              <a:gd name="T99" fmla="*/ 1888 h 3551"/>
              <a:gd name="T100" fmla="*/ 14 w 3506"/>
              <a:gd name="T101" fmla="*/ 1554 h 3551"/>
              <a:gd name="T102" fmla="*/ 83 w 3506"/>
              <a:gd name="T103" fmla="*/ 1236 h 3551"/>
              <a:gd name="T104" fmla="*/ 206 w 3506"/>
              <a:gd name="T105" fmla="*/ 942 h 3551"/>
              <a:gd name="T106" fmla="*/ 376 w 3506"/>
              <a:gd name="T107" fmla="*/ 678 h 3551"/>
              <a:gd name="T108" fmla="*/ 590 w 3506"/>
              <a:gd name="T109" fmla="*/ 449 h 3551"/>
              <a:gd name="T110" fmla="*/ 839 w 3506"/>
              <a:gd name="T111" fmla="*/ 261 h 3551"/>
              <a:gd name="T112" fmla="*/ 1121 w 3506"/>
              <a:gd name="T113" fmla="*/ 120 h 3551"/>
              <a:gd name="T114" fmla="*/ 1427 w 3506"/>
              <a:gd name="T115" fmla="*/ 32 h 3551"/>
              <a:gd name="T116" fmla="*/ 1753 w 3506"/>
              <a:gd name="T117" fmla="*/ 0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6" h="3551">
                <a:moveTo>
                  <a:pt x="1559" y="798"/>
                </a:moveTo>
                <a:lnTo>
                  <a:pt x="1551" y="854"/>
                </a:lnTo>
                <a:lnTo>
                  <a:pt x="1540" y="909"/>
                </a:lnTo>
                <a:lnTo>
                  <a:pt x="1526" y="958"/>
                </a:lnTo>
                <a:lnTo>
                  <a:pt x="1510" y="1002"/>
                </a:lnTo>
                <a:lnTo>
                  <a:pt x="1492" y="1043"/>
                </a:lnTo>
                <a:lnTo>
                  <a:pt x="1466" y="1090"/>
                </a:lnTo>
                <a:lnTo>
                  <a:pt x="1436" y="1133"/>
                </a:lnTo>
                <a:lnTo>
                  <a:pt x="1401" y="1173"/>
                </a:lnTo>
                <a:lnTo>
                  <a:pt x="1364" y="1208"/>
                </a:lnTo>
                <a:lnTo>
                  <a:pt x="1334" y="1231"/>
                </a:lnTo>
                <a:lnTo>
                  <a:pt x="1300" y="1252"/>
                </a:lnTo>
                <a:lnTo>
                  <a:pt x="1264" y="1270"/>
                </a:lnTo>
                <a:lnTo>
                  <a:pt x="1226" y="1286"/>
                </a:lnTo>
                <a:lnTo>
                  <a:pt x="1186" y="1302"/>
                </a:lnTo>
                <a:lnTo>
                  <a:pt x="1149" y="1315"/>
                </a:lnTo>
                <a:lnTo>
                  <a:pt x="1149" y="1588"/>
                </a:lnTo>
                <a:lnTo>
                  <a:pt x="1408" y="1588"/>
                </a:lnTo>
                <a:lnTo>
                  <a:pt x="1408" y="2264"/>
                </a:lnTo>
                <a:lnTo>
                  <a:pt x="1409" y="2315"/>
                </a:lnTo>
                <a:lnTo>
                  <a:pt x="1412" y="2361"/>
                </a:lnTo>
                <a:lnTo>
                  <a:pt x="1418" y="2401"/>
                </a:lnTo>
                <a:lnTo>
                  <a:pt x="1426" y="2436"/>
                </a:lnTo>
                <a:lnTo>
                  <a:pt x="1435" y="2466"/>
                </a:lnTo>
                <a:lnTo>
                  <a:pt x="1452" y="2501"/>
                </a:lnTo>
                <a:lnTo>
                  <a:pt x="1474" y="2534"/>
                </a:lnTo>
                <a:lnTo>
                  <a:pt x="1501" y="2566"/>
                </a:lnTo>
                <a:lnTo>
                  <a:pt x="1533" y="2599"/>
                </a:lnTo>
                <a:lnTo>
                  <a:pt x="1570" y="2627"/>
                </a:lnTo>
                <a:lnTo>
                  <a:pt x="1612" y="2653"/>
                </a:lnTo>
                <a:lnTo>
                  <a:pt x="1657" y="2675"/>
                </a:lnTo>
                <a:lnTo>
                  <a:pt x="1705" y="2694"/>
                </a:lnTo>
                <a:lnTo>
                  <a:pt x="1737" y="2704"/>
                </a:lnTo>
                <a:lnTo>
                  <a:pt x="1769" y="2712"/>
                </a:lnTo>
                <a:lnTo>
                  <a:pt x="1801" y="2718"/>
                </a:lnTo>
                <a:lnTo>
                  <a:pt x="1833" y="2723"/>
                </a:lnTo>
                <a:lnTo>
                  <a:pt x="1870" y="2726"/>
                </a:lnTo>
                <a:lnTo>
                  <a:pt x="1910" y="2727"/>
                </a:lnTo>
                <a:lnTo>
                  <a:pt x="1967" y="2725"/>
                </a:lnTo>
                <a:lnTo>
                  <a:pt x="2021" y="2721"/>
                </a:lnTo>
                <a:lnTo>
                  <a:pt x="2074" y="2714"/>
                </a:lnTo>
                <a:lnTo>
                  <a:pt x="2124" y="2704"/>
                </a:lnTo>
                <a:lnTo>
                  <a:pt x="2176" y="2690"/>
                </a:lnTo>
                <a:lnTo>
                  <a:pt x="2229" y="2672"/>
                </a:lnTo>
                <a:lnTo>
                  <a:pt x="2286" y="2648"/>
                </a:lnTo>
                <a:lnTo>
                  <a:pt x="2346" y="2622"/>
                </a:lnTo>
                <a:lnTo>
                  <a:pt x="2346" y="2318"/>
                </a:lnTo>
                <a:lnTo>
                  <a:pt x="2289" y="2352"/>
                </a:lnTo>
                <a:lnTo>
                  <a:pt x="2230" y="2379"/>
                </a:lnTo>
                <a:lnTo>
                  <a:pt x="2173" y="2398"/>
                </a:lnTo>
                <a:lnTo>
                  <a:pt x="2115" y="2409"/>
                </a:lnTo>
                <a:lnTo>
                  <a:pt x="2057" y="2413"/>
                </a:lnTo>
                <a:lnTo>
                  <a:pt x="2018" y="2410"/>
                </a:lnTo>
                <a:lnTo>
                  <a:pt x="1980" y="2403"/>
                </a:lnTo>
                <a:lnTo>
                  <a:pt x="1946" y="2391"/>
                </a:lnTo>
                <a:lnTo>
                  <a:pt x="1913" y="2374"/>
                </a:lnTo>
                <a:lnTo>
                  <a:pt x="1889" y="2358"/>
                </a:lnTo>
                <a:lnTo>
                  <a:pt x="1870" y="2338"/>
                </a:lnTo>
                <a:lnTo>
                  <a:pt x="1852" y="2314"/>
                </a:lnTo>
                <a:lnTo>
                  <a:pt x="1841" y="2291"/>
                </a:lnTo>
                <a:lnTo>
                  <a:pt x="1836" y="2272"/>
                </a:lnTo>
                <a:lnTo>
                  <a:pt x="1832" y="2248"/>
                </a:lnTo>
                <a:lnTo>
                  <a:pt x="1831" y="2217"/>
                </a:lnTo>
                <a:lnTo>
                  <a:pt x="1830" y="2180"/>
                </a:lnTo>
                <a:lnTo>
                  <a:pt x="1830" y="2134"/>
                </a:lnTo>
                <a:lnTo>
                  <a:pt x="1830" y="2083"/>
                </a:lnTo>
                <a:lnTo>
                  <a:pt x="1830" y="1588"/>
                </a:lnTo>
                <a:lnTo>
                  <a:pt x="2271" y="1588"/>
                </a:lnTo>
                <a:lnTo>
                  <a:pt x="2271" y="1243"/>
                </a:lnTo>
                <a:lnTo>
                  <a:pt x="1830" y="1243"/>
                </a:lnTo>
                <a:lnTo>
                  <a:pt x="1830" y="798"/>
                </a:lnTo>
                <a:lnTo>
                  <a:pt x="1559" y="798"/>
                </a:lnTo>
                <a:close/>
                <a:moveTo>
                  <a:pt x="1753" y="0"/>
                </a:moveTo>
                <a:lnTo>
                  <a:pt x="1864" y="5"/>
                </a:lnTo>
                <a:lnTo>
                  <a:pt x="1973" y="15"/>
                </a:lnTo>
                <a:lnTo>
                  <a:pt x="2079" y="32"/>
                </a:lnTo>
                <a:lnTo>
                  <a:pt x="2184" y="55"/>
                </a:lnTo>
                <a:lnTo>
                  <a:pt x="2286" y="85"/>
                </a:lnTo>
                <a:lnTo>
                  <a:pt x="2386" y="120"/>
                </a:lnTo>
                <a:lnTo>
                  <a:pt x="2483" y="163"/>
                </a:lnTo>
                <a:lnTo>
                  <a:pt x="2577" y="209"/>
                </a:lnTo>
                <a:lnTo>
                  <a:pt x="2667" y="261"/>
                </a:lnTo>
                <a:lnTo>
                  <a:pt x="2754" y="319"/>
                </a:lnTo>
                <a:lnTo>
                  <a:pt x="2837" y="382"/>
                </a:lnTo>
                <a:lnTo>
                  <a:pt x="2917" y="449"/>
                </a:lnTo>
                <a:lnTo>
                  <a:pt x="2993" y="521"/>
                </a:lnTo>
                <a:lnTo>
                  <a:pt x="3063" y="598"/>
                </a:lnTo>
                <a:lnTo>
                  <a:pt x="3130" y="678"/>
                </a:lnTo>
                <a:lnTo>
                  <a:pt x="3192" y="762"/>
                </a:lnTo>
                <a:lnTo>
                  <a:pt x="3249" y="851"/>
                </a:lnTo>
                <a:lnTo>
                  <a:pt x="3301" y="942"/>
                </a:lnTo>
                <a:lnTo>
                  <a:pt x="3347" y="1037"/>
                </a:lnTo>
                <a:lnTo>
                  <a:pt x="3388" y="1135"/>
                </a:lnTo>
                <a:lnTo>
                  <a:pt x="3424" y="1236"/>
                </a:lnTo>
                <a:lnTo>
                  <a:pt x="3453" y="1339"/>
                </a:lnTo>
                <a:lnTo>
                  <a:pt x="3476" y="1445"/>
                </a:lnTo>
                <a:lnTo>
                  <a:pt x="3493" y="1554"/>
                </a:lnTo>
                <a:lnTo>
                  <a:pt x="3502" y="1664"/>
                </a:lnTo>
                <a:lnTo>
                  <a:pt x="3506" y="1776"/>
                </a:lnTo>
                <a:lnTo>
                  <a:pt x="3502" y="1888"/>
                </a:lnTo>
                <a:lnTo>
                  <a:pt x="3493" y="1998"/>
                </a:lnTo>
                <a:lnTo>
                  <a:pt x="3476" y="2107"/>
                </a:lnTo>
                <a:lnTo>
                  <a:pt x="3453" y="2212"/>
                </a:lnTo>
                <a:lnTo>
                  <a:pt x="3424" y="2315"/>
                </a:lnTo>
                <a:lnTo>
                  <a:pt x="3388" y="2416"/>
                </a:lnTo>
                <a:lnTo>
                  <a:pt x="3347" y="2514"/>
                </a:lnTo>
                <a:lnTo>
                  <a:pt x="3301" y="2610"/>
                </a:lnTo>
                <a:lnTo>
                  <a:pt x="3249" y="2701"/>
                </a:lnTo>
                <a:lnTo>
                  <a:pt x="3192" y="2790"/>
                </a:lnTo>
                <a:lnTo>
                  <a:pt x="3130" y="2874"/>
                </a:lnTo>
                <a:lnTo>
                  <a:pt x="3063" y="2954"/>
                </a:lnTo>
                <a:lnTo>
                  <a:pt x="2993" y="3030"/>
                </a:lnTo>
                <a:lnTo>
                  <a:pt x="2917" y="3103"/>
                </a:lnTo>
                <a:lnTo>
                  <a:pt x="2837" y="3169"/>
                </a:lnTo>
                <a:lnTo>
                  <a:pt x="2754" y="3233"/>
                </a:lnTo>
                <a:lnTo>
                  <a:pt x="2667" y="3290"/>
                </a:lnTo>
                <a:lnTo>
                  <a:pt x="2577" y="3342"/>
                </a:lnTo>
                <a:lnTo>
                  <a:pt x="2483" y="3389"/>
                </a:lnTo>
                <a:lnTo>
                  <a:pt x="2386" y="3431"/>
                </a:lnTo>
                <a:lnTo>
                  <a:pt x="2286" y="3467"/>
                </a:lnTo>
                <a:lnTo>
                  <a:pt x="2184" y="3497"/>
                </a:lnTo>
                <a:lnTo>
                  <a:pt x="2079" y="3520"/>
                </a:lnTo>
                <a:lnTo>
                  <a:pt x="1973" y="3537"/>
                </a:lnTo>
                <a:lnTo>
                  <a:pt x="1864" y="3547"/>
                </a:lnTo>
                <a:lnTo>
                  <a:pt x="1753" y="3551"/>
                </a:lnTo>
                <a:lnTo>
                  <a:pt x="1643" y="3547"/>
                </a:lnTo>
                <a:lnTo>
                  <a:pt x="1533" y="3537"/>
                </a:lnTo>
                <a:lnTo>
                  <a:pt x="1427" y="3520"/>
                </a:lnTo>
                <a:lnTo>
                  <a:pt x="1322" y="3497"/>
                </a:lnTo>
                <a:lnTo>
                  <a:pt x="1219" y="3467"/>
                </a:lnTo>
                <a:lnTo>
                  <a:pt x="1121" y="3431"/>
                </a:lnTo>
                <a:lnTo>
                  <a:pt x="1023" y="3389"/>
                </a:lnTo>
                <a:lnTo>
                  <a:pt x="930" y="3342"/>
                </a:lnTo>
                <a:lnTo>
                  <a:pt x="839" y="3290"/>
                </a:lnTo>
                <a:lnTo>
                  <a:pt x="752" y="3233"/>
                </a:lnTo>
                <a:lnTo>
                  <a:pt x="669" y="3169"/>
                </a:lnTo>
                <a:lnTo>
                  <a:pt x="590" y="3103"/>
                </a:lnTo>
                <a:lnTo>
                  <a:pt x="514" y="3030"/>
                </a:lnTo>
                <a:lnTo>
                  <a:pt x="443" y="2954"/>
                </a:lnTo>
                <a:lnTo>
                  <a:pt x="376" y="2874"/>
                </a:lnTo>
                <a:lnTo>
                  <a:pt x="315" y="2790"/>
                </a:lnTo>
                <a:lnTo>
                  <a:pt x="258" y="2701"/>
                </a:lnTo>
                <a:lnTo>
                  <a:pt x="206" y="2610"/>
                </a:lnTo>
                <a:lnTo>
                  <a:pt x="159" y="2514"/>
                </a:lnTo>
                <a:lnTo>
                  <a:pt x="118" y="2416"/>
                </a:lnTo>
                <a:lnTo>
                  <a:pt x="83" y="2315"/>
                </a:lnTo>
                <a:lnTo>
                  <a:pt x="54" y="2212"/>
                </a:lnTo>
                <a:lnTo>
                  <a:pt x="31" y="2107"/>
                </a:lnTo>
                <a:lnTo>
                  <a:pt x="14" y="1998"/>
                </a:lnTo>
                <a:lnTo>
                  <a:pt x="3" y="1888"/>
                </a:lnTo>
                <a:lnTo>
                  <a:pt x="0" y="1776"/>
                </a:lnTo>
                <a:lnTo>
                  <a:pt x="3" y="1664"/>
                </a:lnTo>
                <a:lnTo>
                  <a:pt x="14" y="1554"/>
                </a:lnTo>
                <a:lnTo>
                  <a:pt x="31" y="1445"/>
                </a:lnTo>
                <a:lnTo>
                  <a:pt x="54" y="1339"/>
                </a:lnTo>
                <a:lnTo>
                  <a:pt x="83" y="1236"/>
                </a:lnTo>
                <a:lnTo>
                  <a:pt x="118" y="1135"/>
                </a:lnTo>
                <a:lnTo>
                  <a:pt x="159" y="1037"/>
                </a:lnTo>
                <a:lnTo>
                  <a:pt x="206" y="942"/>
                </a:lnTo>
                <a:lnTo>
                  <a:pt x="258" y="851"/>
                </a:lnTo>
                <a:lnTo>
                  <a:pt x="315" y="762"/>
                </a:lnTo>
                <a:lnTo>
                  <a:pt x="376" y="678"/>
                </a:lnTo>
                <a:lnTo>
                  <a:pt x="443" y="598"/>
                </a:lnTo>
                <a:lnTo>
                  <a:pt x="514" y="521"/>
                </a:lnTo>
                <a:lnTo>
                  <a:pt x="590" y="449"/>
                </a:lnTo>
                <a:lnTo>
                  <a:pt x="669" y="382"/>
                </a:lnTo>
                <a:lnTo>
                  <a:pt x="752" y="319"/>
                </a:lnTo>
                <a:lnTo>
                  <a:pt x="839" y="261"/>
                </a:lnTo>
                <a:lnTo>
                  <a:pt x="930" y="209"/>
                </a:lnTo>
                <a:lnTo>
                  <a:pt x="1023" y="163"/>
                </a:lnTo>
                <a:lnTo>
                  <a:pt x="1121" y="120"/>
                </a:lnTo>
                <a:lnTo>
                  <a:pt x="1219" y="85"/>
                </a:lnTo>
                <a:lnTo>
                  <a:pt x="1322" y="55"/>
                </a:lnTo>
                <a:lnTo>
                  <a:pt x="1427" y="32"/>
                </a:lnTo>
                <a:lnTo>
                  <a:pt x="1533" y="15"/>
                </a:lnTo>
                <a:lnTo>
                  <a:pt x="1643" y="5"/>
                </a:lnTo>
                <a:lnTo>
                  <a:pt x="17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376AAB-5A71-4A02-BAE2-0E33B7C72694}"/>
              </a:ext>
            </a:extLst>
          </p:cNvPr>
          <p:cNvSpPr txBox="1"/>
          <p:nvPr/>
        </p:nvSpPr>
        <p:spPr>
          <a:xfrm>
            <a:off x="1019033" y="3116123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42A0E6-7EEB-437B-868A-E5CAFDB2DBE0}"/>
              </a:ext>
            </a:extLst>
          </p:cNvPr>
          <p:cNvSpPr txBox="1"/>
          <p:nvPr/>
        </p:nvSpPr>
        <p:spPr>
          <a:xfrm flipH="1">
            <a:off x="545931" y="3403326"/>
            <a:ext cx="1968342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 sectetur adipiscing elit, sed do eiusmod tempor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D320AF-E74D-4087-980B-C90185DD777E}"/>
              </a:ext>
            </a:extLst>
          </p:cNvPr>
          <p:cNvSpPr txBox="1"/>
          <p:nvPr/>
        </p:nvSpPr>
        <p:spPr>
          <a:xfrm>
            <a:off x="10150471" y="3116123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34DE44-ED3B-493E-900B-792783AAAF0F}"/>
              </a:ext>
            </a:extLst>
          </p:cNvPr>
          <p:cNvSpPr txBox="1"/>
          <p:nvPr/>
        </p:nvSpPr>
        <p:spPr>
          <a:xfrm flipH="1">
            <a:off x="9677369" y="3403326"/>
            <a:ext cx="1968342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 sectetur adipiscing elit, sed do eiusmod tempor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9B4400-15EB-426C-89C8-070CB6BB7E9F}"/>
              </a:ext>
            </a:extLst>
          </p:cNvPr>
          <p:cNvSpPr txBox="1"/>
          <p:nvPr/>
        </p:nvSpPr>
        <p:spPr>
          <a:xfrm>
            <a:off x="8065126" y="4408469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E0A1D-514A-4B25-83E0-E4CD44A9EBC1}"/>
              </a:ext>
            </a:extLst>
          </p:cNvPr>
          <p:cNvSpPr txBox="1"/>
          <p:nvPr/>
        </p:nvSpPr>
        <p:spPr>
          <a:xfrm flipH="1">
            <a:off x="7592025" y="4695672"/>
            <a:ext cx="1968342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 sectetur adipiscing elit, sed do eiusmod tempor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B92550-3E47-42CB-A4AF-76EB3929A056}"/>
              </a:ext>
            </a:extLst>
          </p:cNvPr>
          <p:cNvSpPr txBox="1"/>
          <p:nvPr/>
        </p:nvSpPr>
        <p:spPr>
          <a:xfrm>
            <a:off x="3106372" y="4408469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C2B14D-B862-4932-A17D-FB29F6F800EE}"/>
              </a:ext>
            </a:extLst>
          </p:cNvPr>
          <p:cNvSpPr txBox="1"/>
          <p:nvPr/>
        </p:nvSpPr>
        <p:spPr>
          <a:xfrm flipH="1">
            <a:off x="2633271" y="4695672"/>
            <a:ext cx="1968342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 sectetur adipiscing elit, sed do eiusmod tempor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676A38-73FB-440C-836B-4C220758338A}"/>
              </a:ext>
            </a:extLst>
          </p:cNvPr>
          <p:cNvSpPr txBox="1"/>
          <p:nvPr/>
        </p:nvSpPr>
        <p:spPr>
          <a:xfrm>
            <a:off x="5584931" y="502836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392F13-EAA5-4DF3-B5F4-1927204DE2D2}"/>
              </a:ext>
            </a:extLst>
          </p:cNvPr>
          <p:cNvSpPr txBox="1"/>
          <p:nvPr/>
        </p:nvSpPr>
        <p:spPr>
          <a:xfrm flipH="1">
            <a:off x="5111829" y="5315567"/>
            <a:ext cx="1968342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 sectetur adipiscing elit, sed do eiusmod tempor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52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1943BC6-C23C-4C6A-A18A-6BDA423AD293}"/>
              </a:ext>
            </a:extLst>
          </p:cNvPr>
          <p:cNvSpPr/>
          <p:nvPr/>
        </p:nvSpPr>
        <p:spPr>
          <a:xfrm>
            <a:off x="3332702" y="3663579"/>
            <a:ext cx="1931787" cy="1120732"/>
          </a:xfrm>
          <a:prstGeom prst="roundRect">
            <a:avLst>
              <a:gd name="adj" fmla="val 87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AF389-6705-487D-9574-DD95E4C40371}"/>
              </a:ext>
            </a:extLst>
          </p:cNvPr>
          <p:cNvSpPr txBox="1"/>
          <p:nvPr/>
        </p:nvSpPr>
        <p:spPr>
          <a:xfrm>
            <a:off x="973267" y="1023963"/>
            <a:ext cx="4600898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>
                <a:latin typeface="Calibri" panose="020F0502020204030204" pitchFamily="34" charset="0"/>
                <a:cs typeface="Calibri" panose="020F0502020204030204" pitchFamily="34" charset="0"/>
              </a:rPr>
              <a:t>Give you the best services that we can give</a:t>
            </a:r>
            <a:endParaRPr lang="vi-VN" sz="2999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DBD6A-7AC3-44D3-A266-ED26D2C490E4}"/>
              </a:ext>
            </a:extLst>
          </p:cNvPr>
          <p:cNvSpPr txBox="1"/>
          <p:nvPr/>
        </p:nvSpPr>
        <p:spPr>
          <a:xfrm flipH="1">
            <a:off x="973268" y="2543086"/>
            <a:ext cx="4291221" cy="731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amet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consectetur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adipiscing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elit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, sed do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eiusmod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tempor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incididunt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ut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labore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et dolore magna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aliqua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. Ut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enim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ad minim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veniam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quis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nostrud</a:t>
            </a:r>
            <a:r>
              <a:rPr lang="en-US" sz="1100" dirty="0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exercitation </a:t>
            </a:r>
            <a:r>
              <a:rPr lang="en-US" sz="1100" dirty="0" err="1"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ullamco</a:t>
            </a:r>
            <a:endParaRPr lang="en-US" sz="1100" dirty="0">
              <a:latin typeface="Calibri" panose="020F0502020204030204" pitchFamily="34" charset="0"/>
              <a:ea typeface="Lato Medium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C431A-E7E0-47CA-B0B6-BB38F0CDDDFB}"/>
              </a:ext>
            </a:extLst>
          </p:cNvPr>
          <p:cNvSpPr txBox="1"/>
          <p:nvPr/>
        </p:nvSpPr>
        <p:spPr>
          <a:xfrm>
            <a:off x="973268" y="2266123"/>
            <a:ext cx="2107565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Calibri" panose="020F0502020204030204" pitchFamily="34" charset="0"/>
                <a:cs typeface="Calibri" panose="020F0502020204030204" pitchFamily="34" charset="0"/>
              </a:rPr>
              <a:t>Giving the best experience</a:t>
            </a:r>
            <a:endParaRPr lang="vi-VN" sz="15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1576B7-CAFA-418A-A341-7CDF810A25AD}"/>
              </a:ext>
            </a:extLst>
          </p:cNvPr>
          <p:cNvSpPr/>
          <p:nvPr/>
        </p:nvSpPr>
        <p:spPr>
          <a:xfrm>
            <a:off x="973267" y="3663579"/>
            <a:ext cx="1931787" cy="1120732"/>
          </a:xfrm>
          <a:prstGeom prst="roundRect">
            <a:avLst>
              <a:gd name="adj" fmla="val 8772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228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Группа 93">
            <a:extLst>
              <a:ext uri="{FF2B5EF4-FFF2-40B4-BE49-F238E27FC236}">
                <a16:creationId xmlns:a16="http://schemas.microsoft.com/office/drawing/2014/main" id="{AE4D0308-AF2F-4C85-961A-0DEB7E846215}"/>
              </a:ext>
            </a:extLst>
          </p:cNvPr>
          <p:cNvGrpSpPr/>
          <p:nvPr/>
        </p:nvGrpSpPr>
        <p:grpSpPr>
          <a:xfrm>
            <a:off x="1752030" y="3873046"/>
            <a:ext cx="374260" cy="324282"/>
            <a:chOff x="5929313" y="3336925"/>
            <a:chExt cx="2579688" cy="2235200"/>
          </a:xfrm>
          <a:solidFill>
            <a:schemeClr val="bg1"/>
          </a:solidFill>
        </p:grpSpPr>
        <p:sp>
          <p:nvSpPr>
            <p:cNvPr id="10" name="Freeform 85">
              <a:extLst>
                <a:ext uri="{FF2B5EF4-FFF2-40B4-BE49-F238E27FC236}">
                  <a16:creationId xmlns:a16="http://schemas.microsoft.com/office/drawing/2014/main" id="{A0A45632-AFDC-4606-A58C-F565D78AA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336925"/>
              <a:ext cx="2579688" cy="2235200"/>
            </a:xfrm>
            <a:custGeom>
              <a:avLst/>
              <a:gdLst>
                <a:gd name="T0" fmla="*/ 3044 w 4874"/>
                <a:gd name="T1" fmla="*/ 364 h 4225"/>
                <a:gd name="T2" fmla="*/ 2643 w 4874"/>
                <a:gd name="T3" fmla="*/ 597 h 4225"/>
                <a:gd name="T4" fmla="*/ 1998 w 4874"/>
                <a:gd name="T5" fmla="*/ 435 h 4225"/>
                <a:gd name="T6" fmla="*/ 1565 w 4874"/>
                <a:gd name="T7" fmla="*/ 308 h 4225"/>
                <a:gd name="T8" fmla="*/ 1118 w 4874"/>
                <a:gd name="T9" fmla="*/ 351 h 4225"/>
                <a:gd name="T10" fmla="*/ 716 w 4874"/>
                <a:gd name="T11" fmla="*/ 566 h 4225"/>
                <a:gd name="T12" fmla="*/ 429 w 4874"/>
                <a:gd name="T13" fmla="*/ 923 h 4225"/>
                <a:gd name="T14" fmla="*/ 311 w 4874"/>
                <a:gd name="T15" fmla="*/ 1342 h 4225"/>
                <a:gd name="T16" fmla="*/ 362 w 4874"/>
                <a:gd name="T17" fmla="*/ 1773 h 4225"/>
                <a:gd name="T18" fmla="*/ 581 w 4874"/>
                <a:gd name="T19" fmla="*/ 2161 h 4225"/>
                <a:gd name="T20" fmla="*/ 2420 w 4874"/>
                <a:gd name="T21" fmla="*/ 3924 h 4225"/>
                <a:gd name="T22" fmla="*/ 4229 w 4874"/>
                <a:gd name="T23" fmla="*/ 2229 h 4225"/>
                <a:gd name="T24" fmla="*/ 4482 w 4874"/>
                <a:gd name="T25" fmla="*/ 1855 h 4225"/>
                <a:gd name="T26" fmla="*/ 4566 w 4874"/>
                <a:gd name="T27" fmla="*/ 1430 h 4225"/>
                <a:gd name="T28" fmla="*/ 4482 w 4874"/>
                <a:gd name="T29" fmla="*/ 1005 h 4225"/>
                <a:gd name="T30" fmla="*/ 4229 w 4874"/>
                <a:gd name="T31" fmla="*/ 630 h 4225"/>
                <a:gd name="T32" fmla="*/ 3842 w 4874"/>
                <a:gd name="T33" fmla="*/ 380 h 4225"/>
                <a:gd name="T34" fmla="*/ 3399 w 4874"/>
                <a:gd name="T35" fmla="*/ 302 h 4225"/>
                <a:gd name="T36" fmla="*/ 1884 w 4874"/>
                <a:gd name="T37" fmla="*/ 64 h 4225"/>
                <a:gd name="T38" fmla="*/ 2352 w 4874"/>
                <a:gd name="T39" fmla="*/ 305 h 4225"/>
                <a:gd name="T40" fmla="*/ 2793 w 4874"/>
                <a:gd name="T41" fmla="*/ 140 h 4225"/>
                <a:gd name="T42" fmla="*/ 3294 w 4874"/>
                <a:gd name="T43" fmla="*/ 6 h 4225"/>
                <a:gd name="T44" fmla="*/ 3807 w 4874"/>
                <a:gd name="T45" fmla="*/ 52 h 4225"/>
                <a:gd name="T46" fmla="*/ 4280 w 4874"/>
                <a:gd name="T47" fmla="*/ 276 h 4225"/>
                <a:gd name="T48" fmla="*/ 4647 w 4874"/>
                <a:gd name="T49" fmla="*/ 664 h 4225"/>
                <a:gd name="T50" fmla="*/ 4842 w 4874"/>
                <a:gd name="T51" fmla="*/ 1131 h 4225"/>
                <a:gd name="T52" fmla="*/ 4859 w 4874"/>
                <a:gd name="T53" fmla="*/ 1629 h 4225"/>
                <a:gd name="T54" fmla="*/ 4700 w 4874"/>
                <a:gd name="T55" fmla="*/ 2106 h 4225"/>
                <a:gd name="T56" fmla="*/ 4442 w 4874"/>
                <a:gd name="T57" fmla="*/ 2446 h 4225"/>
                <a:gd name="T58" fmla="*/ 4343 w 4874"/>
                <a:gd name="T59" fmla="*/ 2543 h 4225"/>
                <a:gd name="T60" fmla="*/ 4140 w 4874"/>
                <a:gd name="T61" fmla="*/ 2742 h 4225"/>
                <a:gd name="T62" fmla="*/ 3869 w 4874"/>
                <a:gd name="T63" fmla="*/ 3008 h 4225"/>
                <a:gd name="T64" fmla="*/ 3567 w 4874"/>
                <a:gd name="T65" fmla="*/ 3304 h 4225"/>
                <a:gd name="T66" fmla="*/ 3269 w 4874"/>
                <a:gd name="T67" fmla="*/ 3597 h 4225"/>
                <a:gd name="T68" fmla="*/ 3011 w 4874"/>
                <a:gd name="T69" fmla="*/ 3849 h 4225"/>
                <a:gd name="T70" fmla="*/ 2831 w 4874"/>
                <a:gd name="T71" fmla="*/ 4026 h 4225"/>
                <a:gd name="T72" fmla="*/ 2762 w 4874"/>
                <a:gd name="T73" fmla="*/ 4093 h 4225"/>
                <a:gd name="T74" fmla="*/ 2519 w 4874"/>
                <a:gd name="T75" fmla="*/ 4218 h 4225"/>
                <a:gd name="T76" fmla="*/ 2250 w 4874"/>
                <a:gd name="T77" fmla="*/ 4187 h 4225"/>
                <a:gd name="T78" fmla="*/ 2099 w 4874"/>
                <a:gd name="T79" fmla="*/ 4081 h 4225"/>
                <a:gd name="T80" fmla="*/ 1980 w 4874"/>
                <a:gd name="T81" fmla="*/ 3965 h 4225"/>
                <a:gd name="T82" fmla="*/ 1763 w 4874"/>
                <a:gd name="T83" fmla="*/ 3751 h 4225"/>
                <a:gd name="T84" fmla="*/ 1482 w 4874"/>
                <a:gd name="T85" fmla="*/ 3476 h 4225"/>
                <a:gd name="T86" fmla="*/ 1176 w 4874"/>
                <a:gd name="T87" fmla="*/ 3176 h 4225"/>
                <a:gd name="T88" fmla="*/ 879 w 4874"/>
                <a:gd name="T89" fmla="*/ 2885 h 4225"/>
                <a:gd name="T90" fmla="*/ 630 w 4874"/>
                <a:gd name="T91" fmla="*/ 2639 h 4225"/>
                <a:gd name="T92" fmla="*/ 464 w 4874"/>
                <a:gd name="T93" fmla="*/ 2476 h 4225"/>
                <a:gd name="T94" fmla="*/ 227 w 4874"/>
                <a:gd name="T95" fmla="*/ 2195 h 4225"/>
                <a:gd name="T96" fmla="*/ 32 w 4874"/>
                <a:gd name="T97" fmla="*/ 1727 h 4225"/>
                <a:gd name="T98" fmla="*/ 3 w 4874"/>
                <a:gd name="T99" fmla="*/ 1330 h 4225"/>
                <a:gd name="T100" fmla="*/ 128 w 4874"/>
                <a:gd name="T101" fmla="*/ 844 h 4225"/>
                <a:gd name="T102" fmla="*/ 428 w 4874"/>
                <a:gd name="T103" fmla="*/ 418 h 4225"/>
                <a:gd name="T104" fmla="*/ 870 w 4874"/>
                <a:gd name="T105" fmla="*/ 120 h 4225"/>
                <a:gd name="T106" fmla="*/ 1373 w 4874"/>
                <a:gd name="T107" fmla="*/ 3 h 4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74" h="4225">
                  <a:moveTo>
                    <a:pt x="3399" y="302"/>
                  </a:moveTo>
                  <a:lnTo>
                    <a:pt x="3309" y="306"/>
                  </a:lnTo>
                  <a:lnTo>
                    <a:pt x="3219" y="319"/>
                  </a:lnTo>
                  <a:lnTo>
                    <a:pt x="3131" y="337"/>
                  </a:lnTo>
                  <a:lnTo>
                    <a:pt x="3044" y="364"/>
                  </a:lnTo>
                  <a:lnTo>
                    <a:pt x="2958" y="397"/>
                  </a:lnTo>
                  <a:lnTo>
                    <a:pt x="2876" y="435"/>
                  </a:lnTo>
                  <a:lnTo>
                    <a:pt x="2795" y="483"/>
                  </a:lnTo>
                  <a:lnTo>
                    <a:pt x="2717" y="536"/>
                  </a:lnTo>
                  <a:lnTo>
                    <a:pt x="2643" y="597"/>
                  </a:lnTo>
                  <a:lnTo>
                    <a:pt x="2436" y="780"/>
                  </a:lnTo>
                  <a:lnTo>
                    <a:pt x="2231" y="597"/>
                  </a:lnTo>
                  <a:lnTo>
                    <a:pt x="2157" y="536"/>
                  </a:lnTo>
                  <a:lnTo>
                    <a:pt x="2079" y="483"/>
                  </a:lnTo>
                  <a:lnTo>
                    <a:pt x="1998" y="435"/>
                  </a:lnTo>
                  <a:lnTo>
                    <a:pt x="1916" y="397"/>
                  </a:lnTo>
                  <a:lnTo>
                    <a:pt x="1830" y="364"/>
                  </a:lnTo>
                  <a:lnTo>
                    <a:pt x="1742" y="337"/>
                  </a:lnTo>
                  <a:lnTo>
                    <a:pt x="1653" y="319"/>
                  </a:lnTo>
                  <a:lnTo>
                    <a:pt x="1565" y="308"/>
                  </a:lnTo>
                  <a:lnTo>
                    <a:pt x="1475" y="302"/>
                  </a:lnTo>
                  <a:lnTo>
                    <a:pt x="1385" y="305"/>
                  </a:lnTo>
                  <a:lnTo>
                    <a:pt x="1295" y="312"/>
                  </a:lnTo>
                  <a:lnTo>
                    <a:pt x="1206" y="328"/>
                  </a:lnTo>
                  <a:lnTo>
                    <a:pt x="1118" y="351"/>
                  </a:lnTo>
                  <a:lnTo>
                    <a:pt x="1032" y="380"/>
                  </a:lnTo>
                  <a:lnTo>
                    <a:pt x="948" y="418"/>
                  </a:lnTo>
                  <a:lnTo>
                    <a:pt x="867" y="461"/>
                  </a:lnTo>
                  <a:lnTo>
                    <a:pt x="789" y="510"/>
                  </a:lnTo>
                  <a:lnTo>
                    <a:pt x="716" y="566"/>
                  </a:lnTo>
                  <a:lnTo>
                    <a:pt x="645" y="630"/>
                  </a:lnTo>
                  <a:lnTo>
                    <a:pt x="581" y="698"/>
                  </a:lnTo>
                  <a:lnTo>
                    <a:pt x="524" y="770"/>
                  </a:lnTo>
                  <a:lnTo>
                    <a:pt x="473" y="846"/>
                  </a:lnTo>
                  <a:lnTo>
                    <a:pt x="429" y="923"/>
                  </a:lnTo>
                  <a:lnTo>
                    <a:pt x="392" y="1005"/>
                  </a:lnTo>
                  <a:lnTo>
                    <a:pt x="362" y="1086"/>
                  </a:lnTo>
                  <a:lnTo>
                    <a:pt x="338" y="1171"/>
                  </a:lnTo>
                  <a:lnTo>
                    <a:pt x="321" y="1256"/>
                  </a:lnTo>
                  <a:lnTo>
                    <a:pt x="311" y="1342"/>
                  </a:lnTo>
                  <a:lnTo>
                    <a:pt x="308" y="1430"/>
                  </a:lnTo>
                  <a:lnTo>
                    <a:pt x="311" y="1516"/>
                  </a:lnTo>
                  <a:lnTo>
                    <a:pt x="321" y="1602"/>
                  </a:lnTo>
                  <a:lnTo>
                    <a:pt x="338" y="1688"/>
                  </a:lnTo>
                  <a:lnTo>
                    <a:pt x="362" y="1773"/>
                  </a:lnTo>
                  <a:lnTo>
                    <a:pt x="392" y="1855"/>
                  </a:lnTo>
                  <a:lnTo>
                    <a:pt x="429" y="1935"/>
                  </a:lnTo>
                  <a:lnTo>
                    <a:pt x="473" y="2014"/>
                  </a:lnTo>
                  <a:lnTo>
                    <a:pt x="524" y="2088"/>
                  </a:lnTo>
                  <a:lnTo>
                    <a:pt x="581" y="2161"/>
                  </a:lnTo>
                  <a:lnTo>
                    <a:pt x="645" y="2229"/>
                  </a:lnTo>
                  <a:lnTo>
                    <a:pt x="2328" y="3880"/>
                  </a:lnTo>
                  <a:lnTo>
                    <a:pt x="2357" y="3901"/>
                  </a:lnTo>
                  <a:lnTo>
                    <a:pt x="2387" y="3916"/>
                  </a:lnTo>
                  <a:lnTo>
                    <a:pt x="2420" y="3924"/>
                  </a:lnTo>
                  <a:lnTo>
                    <a:pt x="2454" y="3924"/>
                  </a:lnTo>
                  <a:lnTo>
                    <a:pt x="2487" y="3916"/>
                  </a:lnTo>
                  <a:lnTo>
                    <a:pt x="2517" y="3901"/>
                  </a:lnTo>
                  <a:lnTo>
                    <a:pt x="2546" y="3880"/>
                  </a:lnTo>
                  <a:lnTo>
                    <a:pt x="4229" y="2229"/>
                  </a:lnTo>
                  <a:lnTo>
                    <a:pt x="4293" y="2161"/>
                  </a:lnTo>
                  <a:lnTo>
                    <a:pt x="4350" y="2088"/>
                  </a:lnTo>
                  <a:lnTo>
                    <a:pt x="4401" y="2014"/>
                  </a:lnTo>
                  <a:lnTo>
                    <a:pt x="4445" y="1935"/>
                  </a:lnTo>
                  <a:lnTo>
                    <a:pt x="4482" y="1855"/>
                  </a:lnTo>
                  <a:lnTo>
                    <a:pt x="4512" y="1773"/>
                  </a:lnTo>
                  <a:lnTo>
                    <a:pt x="4535" y="1688"/>
                  </a:lnTo>
                  <a:lnTo>
                    <a:pt x="4553" y="1602"/>
                  </a:lnTo>
                  <a:lnTo>
                    <a:pt x="4562" y="1516"/>
                  </a:lnTo>
                  <a:lnTo>
                    <a:pt x="4566" y="1430"/>
                  </a:lnTo>
                  <a:lnTo>
                    <a:pt x="4562" y="1342"/>
                  </a:lnTo>
                  <a:lnTo>
                    <a:pt x="4553" y="1256"/>
                  </a:lnTo>
                  <a:lnTo>
                    <a:pt x="4535" y="1171"/>
                  </a:lnTo>
                  <a:lnTo>
                    <a:pt x="4512" y="1086"/>
                  </a:lnTo>
                  <a:lnTo>
                    <a:pt x="4482" y="1005"/>
                  </a:lnTo>
                  <a:lnTo>
                    <a:pt x="4445" y="923"/>
                  </a:lnTo>
                  <a:lnTo>
                    <a:pt x="4401" y="846"/>
                  </a:lnTo>
                  <a:lnTo>
                    <a:pt x="4350" y="770"/>
                  </a:lnTo>
                  <a:lnTo>
                    <a:pt x="4293" y="698"/>
                  </a:lnTo>
                  <a:lnTo>
                    <a:pt x="4229" y="630"/>
                  </a:lnTo>
                  <a:lnTo>
                    <a:pt x="4158" y="566"/>
                  </a:lnTo>
                  <a:lnTo>
                    <a:pt x="4083" y="510"/>
                  </a:lnTo>
                  <a:lnTo>
                    <a:pt x="4005" y="459"/>
                  </a:lnTo>
                  <a:lnTo>
                    <a:pt x="3924" y="416"/>
                  </a:lnTo>
                  <a:lnTo>
                    <a:pt x="3842" y="380"/>
                  </a:lnTo>
                  <a:lnTo>
                    <a:pt x="3755" y="351"/>
                  </a:lnTo>
                  <a:lnTo>
                    <a:pt x="3668" y="328"/>
                  </a:lnTo>
                  <a:lnTo>
                    <a:pt x="3579" y="312"/>
                  </a:lnTo>
                  <a:lnTo>
                    <a:pt x="3489" y="303"/>
                  </a:lnTo>
                  <a:lnTo>
                    <a:pt x="3399" y="302"/>
                  </a:lnTo>
                  <a:close/>
                  <a:moveTo>
                    <a:pt x="1476" y="0"/>
                  </a:moveTo>
                  <a:lnTo>
                    <a:pt x="1580" y="6"/>
                  </a:lnTo>
                  <a:lnTo>
                    <a:pt x="1682" y="18"/>
                  </a:lnTo>
                  <a:lnTo>
                    <a:pt x="1784" y="37"/>
                  </a:lnTo>
                  <a:lnTo>
                    <a:pt x="1884" y="64"/>
                  </a:lnTo>
                  <a:lnTo>
                    <a:pt x="1983" y="98"/>
                  </a:lnTo>
                  <a:lnTo>
                    <a:pt x="2079" y="140"/>
                  </a:lnTo>
                  <a:lnTo>
                    <a:pt x="2174" y="187"/>
                  </a:lnTo>
                  <a:lnTo>
                    <a:pt x="2265" y="242"/>
                  </a:lnTo>
                  <a:lnTo>
                    <a:pt x="2352" y="305"/>
                  </a:lnTo>
                  <a:lnTo>
                    <a:pt x="2436" y="374"/>
                  </a:lnTo>
                  <a:lnTo>
                    <a:pt x="2520" y="305"/>
                  </a:lnTo>
                  <a:lnTo>
                    <a:pt x="2609" y="242"/>
                  </a:lnTo>
                  <a:lnTo>
                    <a:pt x="2699" y="187"/>
                  </a:lnTo>
                  <a:lnTo>
                    <a:pt x="2793" y="140"/>
                  </a:lnTo>
                  <a:lnTo>
                    <a:pt x="2889" y="98"/>
                  </a:lnTo>
                  <a:lnTo>
                    <a:pt x="2988" y="64"/>
                  </a:lnTo>
                  <a:lnTo>
                    <a:pt x="3089" y="37"/>
                  </a:lnTo>
                  <a:lnTo>
                    <a:pt x="3191" y="18"/>
                  </a:lnTo>
                  <a:lnTo>
                    <a:pt x="3294" y="6"/>
                  </a:lnTo>
                  <a:lnTo>
                    <a:pt x="3398" y="0"/>
                  </a:lnTo>
                  <a:lnTo>
                    <a:pt x="3501" y="3"/>
                  </a:lnTo>
                  <a:lnTo>
                    <a:pt x="3603" y="12"/>
                  </a:lnTo>
                  <a:lnTo>
                    <a:pt x="3705" y="28"/>
                  </a:lnTo>
                  <a:lnTo>
                    <a:pt x="3807" y="52"/>
                  </a:lnTo>
                  <a:lnTo>
                    <a:pt x="3906" y="82"/>
                  </a:lnTo>
                  <a:lnTo>
                    <a:pt x="4004" y="120"/>
                  </a:lnTo>
                  <a:lnTo>
                    <a:pt x="4098" y="165"/>
                  </a:lnTo>
                  <a:lnTo>
                    <a:pt x="4191" y="217"/>
                  </a:lnTo>
                  <a:lnTo>
                    <a:pt x="4280" y="276"/>
                  </a:lnTo>
                  <a:lnTo>
                    <a:pt x="4365" y="343"/>
                  </a:lnTo>
                  <a:lnTo>
                    <a:pt x="4446" y="418"/>
                  </a:lnTo>
                  <a:lnTo>
                    <a:pt x="4520" y="496"/>
                  </a:lnTo>
                  <a:lnTo>
                    <a:pt x="4587" y="578"/>
                  </a:lnTo>
                  <a:lnTo>
                    <a:pt x="4647" y="664"/>
                  </a:lnTo>
                  <a:lnTo>
                    <a:pt x="4700" y="752"/>
                  </a:lnTo>
                  <a:lnTo>
                    <a:pt x="4746" y="844"/>
                  </a:lnTo>
                  <a:lnTo>
                    <a:pt x="4785" y="938"/>
                  </a:lnTo>
                  <a:lnTo>
                    <a:pt x="4817" y="1034"/>
                  </a:lnTo>
                  <a:lnTo>
                    <a:pt x="4842" y="1131"/>
                  </a:lnTo>
                  <a:lnTo>
                    <a:pt x="4859" y="1231"/>
                  </a:lnTo>
                  <a:lnTo>
                    <a:pt x="4869" y="1330"/>
                  </a:lnTo>
                  <a:lnTo>
                    <a:pt x="4874" y="1430"/>
                  </a:lnTo>
                  <a:lnTo>
                    <a:pt x="4869" y="1529"/>
                  </a:lnTo>
                  <a:lnTo>
                    <a:pt x="4859" y="1629"/>
                  </a:lnTo>
                  <a:lnTo>
                    <a:pt x="4842" y="1727"/>
                  </a:lnTo>
                  <a:lnTo>
                    <a:pt x="4817" y="1825"/>
                  </a:lnTo>
                  <a:lnTo>
                    <a:pt x="4785" y="1920"/>
                  </a:lnTo>
                  <a:lnTo>
                    <a:pt x="4746" y="2015"/>
                  </a:lnTo>
                  <a:lnTo>
                    <a:pt x="4700" y="2106"/>
                  </a:lnTo>
                  <a:lnTo>
                    <a:pt x="4647" y="2195"/>
                  </a:lnTo>
                  <a:lnTo>
                    <a:pt x="4587" y="2281"/>
                  </a:lnTo>
                  <a:lnTo>
                    <a:pt x="4520" y="2363"/>
                  </a:lnTo>
                  <a:lnTo>
                    <a:pt x="4446" y="2442"/>
                  </a:lnTo>
                  <a:lnTo>
                    <a:pt x="4442" y="2446"/>
                  </a:lnTo>
                  <a:lnTo>
                    <a:pt x="4433" y="2455"/>
                  </a:lnTo>
                  <a:lnTo>
                    <a:pt x="4416" y="2470"/>
                  </a:lnTo>
                  <a:lnTo>
                    <a:pt x="4397" y="2489"/>
                  </a:lnTo>
                  <a:lnTo>
                    <a:pt x="4371" y="2515"/>
                  </a:lnTo>
                  <a:lnTo>
                    <a:pt x="4343" y="2543"/>
                  </a:lnTo>
                  <a:lnTo>
                    <a:pt x="4310" y="2576"/>
                  </a:lnTo>
                  <a:lnTo>
                    <a:pt x="4272" y="2613"/>
                  </a:lnTo>
                  <a:lnTo>
                    <a:pt x="4230" y="2653"/>
                  </a:lnTo>
                  <a:lnTo>
                    <a:pt x="4187" y="2696"/>
                  </a:lnTo>
                  <a:lnTo>
                    <a:pt x="4140" y="2742"/>
                  </a:lnTo>
                  <a:lnTo>
                    <a:pt x="4089" y="2791"/>
                  </a:lnTo>
                  <a:lnTo>
                    <a:pt x="4037" y="2843"/>
                  </a:lnTo>
                  <a:lnTo>
                    <a:pt x="3983" y="2897"/>
                  </a:lnTo>
                  <a:lnTo>
                    <a:pt x="3927" y="2952"/>
                  </a:lnTo>
                  <a:lnTo>
                    <a:pt x="3869" y="3008"/>
                  </a:lnTo>
                  <a:lnTo>
                    <a:pt x="3810" y="3066"/>
                  </a:lnTo>
                  <a:lnTo>
                    <a:pt x="3750" y="3124"/>
                  </a:lnTo>
                  <a:lnTo>
                    <a:pt x="3689" y="3183"/>
                  </a:lnTo>
                  <a:lnTo>
                    <a:pt x="3627" y="3244"/>
                  </a:lnTo>
                  <a:lnTo>
                    <a:pt x="3567" y="3304"/>
                  </a:lnTo>
                  <a:lnTo>
                    <a:pt x="3506" y="3365"/>
                  </a:lnTo>
                  <a:lnTo>
                    <a:pt x="3444" y="3424"/>
                  </a:lnTo>
                  <a:lnTo>
                    <a:pt x="3386" y="3482"/>
                  </a:lnTo>
                  <a:lnTo>
                    <a:pt x="3326" y="3540"/>
                  </a:lnTo>
                  <a:lnTo>
                    <a:pt x="3269" y="3597"/>
                  </a:lnTo>
                  <a:lnTo>
                    <a:pt x="3213" y="3652"/>
                  </a:lnTo>
                  <a:lnTo>
                    <a:pt x="3159" y="3704"/>
                  </a:lnTo>
                  <a:lnTo>
                    <a:pt x="3107" y="3754"/>
                  </a:lnTo>
                  <a:lnTo>
                    <a:pt x="3057" y="3803"/>
                  </a:lnTo>
                  <a:lnTo>
                    <a:pt x="3011" y="3849"/>
                  </a:lnTo>
                  <a:lnTo>
                    <a:pt x="2969" y="3891"/>
                  </a:lnTo>
                  <a:lnTo>
                    <a:pt x="2928" y="3931"/>
                  </a:lnTo>
                  <a:lnTo>
                    <a:pt x="2891" y="3967"/>
                  </a:lnTo>
                  <a:lnTo>
                    <a:pt x="2859" y="3998"/>
                  </a:lnTo>
                  <a:lnTo>
                    <a:pt x="2831" y="4026"/>
                  </a:lnTo>
                  <a:lnTo>
                    <a:pt x="2807" y="4050"/>
                  </a:lnTo>
                  <a:lnTo>
                    <a:pt x="2787" y="4068"/>
                  </a:lnTo>
                  <a:lnTo>
                    <a:pt x="2774" y="4081"/>
                  </a:lnTo>
                  <a:lnTo>
                    <a:pt x="2765" y="4090"/>
                  </a:lnTo>
                  <a:lnTo>
                    <a:pt x="2762" y="4093"/>
                  </a:lnTo>
                  <a:lnTo>
                    <a:pt x="2718" y="4130"/>
                  </a:lnTo>
                  <a:lnTo>
                    <a:pt x="2672" y="4161"/>
                  </a:lnTo>
                  <a:lnTo>
                    <a:pt x="2622" y="4187"/>
                  </a:lnTo>
                  <a:lnTo>
                    <a:pt x="2571" y="4206"/>
                  </a:lnTo>
                  <a:lnTo>
                    <a:pt x="2519" y="4218"/>
                  </a:lnTo>
                  <a:lnTo>
                    <a:pt x="2463" y="4225"/>
                  </a:lnTo>
                  <a:lnTo>
                    <a:pt x="2409" y="4225"/>
                  </a:lnTo>
                  <a:lnTo>
                    <a:pt x="2355" y="4218"/>
                  </a:lnTo>
                  <a:lnTo>
                    <a:pt x="2303" y="4206"/>
                  </a:lnTo>
                  <a:lnTo>
                    <a:pt x="2250" y="4187"/>
                  </a:lnTo>
                  <a:lnTo>
                    <a:pt x="2201" y="4161"/>
                  </a:lnTo>
                  <a:lnTo>
                    <a:pt x="2154" y="4130"/>
                  </a:lnTo>
                  <a:lnTo>
                    <a:pt x="2111" y="4093"/>
                  </a:lnTo>
                  <a:lnTo>
                    <a:pt x="2108" y="4090"/>
                  </a:lnTo>
                  <a:lnTo>
                    <a:pt x="2099" y="4081"/>
                  </a:lnTo>
                  <a:lnTo>
                    <a:pt x="2085" y="4068"/>
                  </a:lnTo>
                  <a:lnTo>
                    <a:pt x="2066" y="4048"/>
                  </a:lnTo>
                  <a:lnTo>
                    <a:pt x="2042" y="4025"/>
                  </a:lnTo>
                  <a:lnTo>
                    <a:pt x="2013" y="3998"/>
                  </a:lnTo>
                  <a:lnTo>
                    <a:pt x="1980" y="3965"/>
                  </a:lnTo>
                  <a:lnTo>
                    <a:pt x="1944" y="3929"/>
                  </a:lnTo>
                  <a:lnTo>
                    <a:pt x="1904" y="3889"/>
                  </a:lnTo>
                  <a:lnTo>
                    <a:pt x="1860" y="3846"/>
                  </a:lnTo>
                  <a:lnTo>
                    <a:pt x="1812" y="3800"/>
                  </a:lnTo>
                  <a:lnTo>
                    <a:pt x="1763" y="3751"/>
                  </a:lnTo>
                  <a:lnTo>
                    <a:pt x="1710" y="3701"/>
                  </a:lnTo>
                  <a:lnTo>
                    <a:pt x="1656" y="3647"/>
                  </a:lnTo>
                  <a:lnTo>
                    <a:pt x="1599" y="3592"/>
                  </a:lnTo>
                  <a:lnTo>
                    <a:pt x="1542" y="3534"/>
                  </a:lnTo>
                  <a:lnTo>
                    <a:pt x="1482" y="3476"/>
                  </a:lnTo>
                  <a:lnTo>
                    <a:pt x="1422" y="3417"/>
                  </a:lnTo>
                  <a:lnTo>
                    <a:pt x="1361" y="3357"/>
                  </a:lnTo>
                  <a:lnTo>
                    <a:pt x="1299" y="3296"/>
                  </a:lnTo>
                  <a:lnTo>
                    <a:pt x="1238" y="3237"/>
                  </a:lnTo>
                  <a:lnTo>
                    <a:pt x="1176" y="3176"/>
                  </a:lnTo>
                  <a:lnTo>
                    <a:pt x="1115" y="3115"/>
                  </a:lnTo>
                  <a:lnTo>
                    <a:pt x="1055" y="3057"/>
                  </a:lnTo>
                  <a:lnTo>
                    <a:pt x="995" y="2998"/>
                  </a:lnTo>
                  <a:lnTo>
                    <a:pt x="936" y="2941"/>
                  </a:lnTo>
                  <a:lnTo>
                    <a:pt x="879" y="2885"/>
                  </a:lnTo>
                  <a:lnTo>
                    <a:pt x="825" y="2831"/>
                  </a:lnTo>
                  <a:lnTo>
                    <a:pt x="773" y="2779"/>
                  </a:lnTo>
                  <a:lnTo>
                    <a:pt x="722" y="2730"/>
                  </a:lnTo>
                  <a:lnTo>
                    <a:pt x="675" y="2684"/>
                  </a:lnTo>
                  <a:lnTo>
                    <a:pt x="630" y="2639"/>
                  </a:lnTo>
                  <a:lnTo>
                    <a:pt x="588" y="2599"/>
                  </a:lnTo>
                  <a:lnTo>
                    <a:pt x="551" y="2562"/>
                  </a:lnTo>
                  <a:lnTo>
                    <a:pt x="518" y="2529"/>
                  </a:lnTo>
                  <a:lnTo>
                    <a:pt x="488" y="2501"/>
                  </a:lnTo>
                  <a:lnTo>
                    <a:pt x="464" y="2476"/>
                  </a:lnTo>
                  <a:lnTo>
                    <a:pt x="443" y="2457"/>
                  </a:lnTo>
                  <a:lnTo>
                    <a:pt x="428" y="2442"/>
                  </a:lnTo>
                  <a:lnTo>
                    <a:pt x="354" y="2363"/>
                  </a:lnTo>
                  <a:lnTo>
                    <a:pt x="287" y="2281"/>
                  </a:lnTo>
                  <a:lnTo>
                    <a:pt x="227" y="2195"/>
                  </a:lnTo>
                  <a:lnTo>
                    <a:pt x="173" y="2106"/>
                  </a:lnTo>
                  <a:lnTo>
                    <a:pt x="128" y="2015"/>
                  </a:lnTo>
                  <a:lnTo>
                    <a:pt x="89" y="1920"/>
                  </a:lnTo>
                  <a:lnTo>
                    <a:pt x="57" y="1825"/>
                  </a:lnTo>
                  <a:lnTo>
                    <a:pt x="32" y="1727"/>
                  </a:lnTo>
                  <a:lnTo>
                    <a:pt x="14" y="1629"/>
                  </a:lnTo>
                  <a:lnTo>
                    <a:pt x="3" y="1529"/>
                  </a:lnTo>
                  <a:lnTo>
                    <a:pt x="0" y="1434"/>
                  </a:lnTo>
                  <a:lnTo>
                    <a:pt x="0" y="1424"/>
                  </a:lnTo>
                  <a:lnTo>
                    <a:pt x="3" y="1330"/>
                  </a:lnTo>
                  <a:lnTo>
                    <a:pt x="14" y="1231"/>
                  </a:lnTo>
                  <a:lnTo>
                    <a:pt x="32" y="1131"/>
                  </a:lnTo>
                  <a:lnTo>
                    <a:pt x="57" y="1034"/>
                  </a:lnTo>
                  <a:lnTo>
                    <a:pt x="89" y="938"/>
                  </a:lnTo>
                  <a:lnTo>
                    <a:pt x="128" y="844"/>
                  </a:lnTo>
                  <a:lnTo>
                    <a:pt x="173" y="752"/>
                  </a:lnTo>
                  <a:lnTo>
                    <a:pt x="227" y="664"/>
                  </a:lnTo>
                  <a:lnTo>
                    <a:pt x="287" y="578"/>
                  </a:lnTo>
                  <a:lnTo>
                    <a:pt x="354" y="496"/>
                  </a:lnTo>
                  <a:lnTo>
                    <a:pt x="428" y="418"/>
                  </a:lnTo>
                  <a:lnTo>
                    <a:pt x="509" y="343"/>
                  </a:lnTo>
                  <a:lnTo>
                    <a:pt x="594" y="276"/>
                  </a:lnTo>
                  <a:lnTo>
                    <a:pt x="683" y="217"/>
                  </a:lnTo>
                  <a:lnTo>
                    <a:pt x="776" y="165"/>
                  </a:lnTo>
                  <a:lnTo>
                    <a:pt x="870" y="120"/>
                  </a:lnTo>
                  <a:lnTo>
                    <a:pt x="968" y="82"/>
                  </a:lnTo>
                  <a:lnTo>
                    <a:pt x="1067" y="52"/>
                  </a:lnTo>
                  <a:lnTo>
                    <a:pt x="1167" y="28"/>
                  </a:lnTo>
                  <a:lnTo>
                    <a:pt x="1271" y="12"/>
                  </a:lnTo>
                  <a:lnTo>
                    <a:pt x="1373" y="3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86">
              <a:extLst>
                <a:ext uri="{FF2B5EF4-FFF2-40B4-BE49-F238E27FC236}">
                  <a16:creationId xmlns:a16="http://schemas.microsoft.com/office/drawing/2014/main" id="{FD8CD01A-F2FC-4B1F-8CBF-4DC97E31C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538" y="3735388"/>
              <a:ext cx="382588" cy="379413"/>
            </a:xfrm>
            <a:custGeom>
              <a:avLst/>
              <a:gdLst>
                <a:gd name="T0" fmla="*/ 647 w 723"/>
                <a:gd name="T1" fmla="*/ 0 h 716"/>
                <a:gd name="T2" fmla="*/ 647 w 723"/>
                <a:gd name="T3" fmla="*/ 0 h 716"/>
                <a:gd name="T4" fmla="*/ 671 w 723"/>
                <a:gd name="T5" fmla="*/ 4 h 716"/>
                <a:gd name="T6" fmla="*/ 692 w 723"/>
                <a:gd name="T7" fmla="*/ 15 h 716"/>
                <a:gd name="T8" fmla="*/ 708 w 723"/>
                <a:gd name="T9" fmla="*/ 31 h 716"/>
                <a:gd name="T10" fmla="*/ 720 w 723"/>
                <a:gd name="T11" fmla="*/ 52 h 716"/>
                <a:gd name="T12" fmla="*/ 723 w 723"/>
                <a:gd name="T13" fmla="*/ 76 h 716"/>
                <a:gd name="T14" fmla="*/ 720 w 723"/>
                <a:gd name="T15" fmla="*/ 100 h 716"/>
                <a:gd name="T16" fmla="*/ 708 w 723"/>
                <a:gd name="T17" fmla="*/ 120 h 716"/>
                <a:gd name="T18" fmla="*/ 692 w 723"/>
                <a:gd name="T19" fmla="*/ 137 h 716"/>
                <a:gd name="T20" fmla="*/ 671 w 723"/>
                <a:gd name="T21" fmla="*/ 147 h 716"/>
                <a:gd name="T22" fmla="*/ 647 w 723"/>
                <a:gd name="T23" fmla="*/ 152 h 716"/>
                <a:gd name="T24" fmla="*/ 579 w 723"/>
                <a:gd name="T25" fmla="*/ 156 h 716"/>
                <a:gd name="T26" fmla="*/ 515 w 723"/>
                <a:gd name="T27" fmla="*/ 168 h 716"/>
                <a:gd name="T28" fmla="*/ 455 w 723"/>
                <a:gd name="T29" fmla="*/ 190 h 716"/>
                <a:gd name="T30" fmla="*/ 398 w 723"/>
                <a:gd name="T31" fmla="*/ 218 h 716"/>
                <a:gd name="T32" fmla="*/ 345 w 723"/>
                <a:gd name="T33" fmla="*/ 253 h 716"/>
                <a:gd name="T34" fmla="*/ 297 w 723"/>
                <a:gd name="T35" fmla="*/ 294 h 716"/>
                <a:gd name="T36" fmla="*/ 255 w 723"/>
                <a:gd name="T37" fmla="*/ 342 h 716"/>
                <a:gd name="T38" fmla="*/ 219 w 723"/>
                <a:gd name="T39" fmla="*/ 394 h 716"/>
                <a:gd name="T40" fmla="*/ 191 w 723"/>
                <a:gd name="T41" fmla="*/ 450 h 716"/>
                <a:gd name="T42" fmla="*/ 170 w 723"/>
                <a:gd name="T43" fmla="*/ 511 h 716"/>
                <a:gd name="T44" fmla="*/ 156 w 723"/>
                <a:gd name="T45" fmla="*/ 575 h 716"/>
                <a:gd name="T46" fmla="*/ 152 w 723"/>
                <a:gd name="T47" fmla="*/ 641 h 716"/>
                <a:gd name="T48" fmla="*/ 149 w 723"/>
                <a:gd name="T49" fmla="*/ 664 h 716"/>
                <a:gd name="T50" fmla="*/ 138 w 723"/>
                <a:gd name="T51" fmla="*/ 685 h 716"/>
                <a:gd name="T52" fmla="*/ 120 w 723"/>
                <a:gd name="T53" fmla="*/ 703 h 716"/>
                <a:gd name="T54" fmla="*/ 99 w 723"/>
                <a:gd name="T55" fmla="*/ 713 h 716"/>
                <a:gd name="T56" fmla="*/ 75 w 723"/>
                <a:gd name="T57" fmla="*/ 716 h 716"/>
                <a:gd name="T58" fmla="*/ 51 w 723"/>
                <a:gd name="T59" fmla="*/ 713 h 716"/>
                <a:gd name="T60" fmla="*/ 30 w 723"/>
                <a:gd name="T61" fmla="*/ 703 h 716"/>
                <a:gd name="T62" fmla="*/ 15 w 723"/>
                <a:gd name="T63" fmla="*/ 685 h 716"/>
                <a:gd name="T64" fmla="*/ 3 w 723"/>
                <a:gd name="T65" fmla="*/ 664 h 716"/>
                <a:gd name="T66" fmla="*/ 0 w 723"/>
                <a:gd name="T67" fmla="*/ 641 h 716"/>
                <a:gd name="T68" fmla="*/ 5 w 723"/>
                <a:gd name="T69" fmla="*/ 566 h 716"/>
                <a:gd name="T70" fmla="*/ 17 w 723"/>
                <a:gd name="T71" fmla="*/ 493 h 716"/>
                <a:gd name="T72" fmla="*/ 38 w 723"/>
                <a:gd name="T73" fmla="*/ 425 h 716"/>
                <a:gd name="T74" fmla="*/ 65 w 723"/>
                <a:gd name="T75" fmla="*/ 360 h 716"/>
                <a:gd name="T76" fmla="*/ 101 w 723"/>
                <a:gd name="T77" fmla="*/ 297 h 716"/>
                <a:gd name="T78" fmla="*/ 141 w 723"/>
                <a:gd name="T79" fmla="*/ 241 h 716"/>
                <a:gd name="T80" fmla="*/ 189 w 723"/>
                <a:gd name="T81" fmla="*/ 187 h 716"/>
                <a:gd name="T82" fmla="*/ 242 w 723"/>
                <a:gd name="T83" fmla="*/ 141 h 716"/>
                <a:gd name="T84" fmla="*/ 300 w 723"/>
                <a:gd name="T85" fmla="*/ 100 h 716"/>
                <a:gd name="T86" fmla="*/ 362 w 723"/>
                <a:gd name="T87" fmla="*/ 65 h 716"/>
                <a:gd name="T88" fmla="*/ 428 w 723"/>
                <a:gd name="T89" fmla="*/ 37 h 716"/>
                <a:gd name="T90" fmla="*/ 498 w 723"/>
                <a:gd name="T91" fmla="*/ 16 h 716"/>
                <a:gd name="T92" fmla="*/ 570 w 723"/>
                <a:gd name="T93" fmla="*/ 4 h 716"/>
                <a:gd name="T94" fmla="*/ 647 w 723"/>
                <a:gd name="T9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3" h="716">
                  <a:moveTo>
                    <a:pt x="647" y="0"/>
                  </a:moveTo>
                  <a:lnTo>
                    <a:pt x="647" y="0"/>
                  </a:lnTo>
                  <a:lnTo>
                    <a:pt x="671" y="4"/>
                  </a:lnTo>
                  <a:lnTo>
                    <a:pt x="692" y="15"/>
                  </a:lnTo>
                  <a:lnTo>
                    <a:pt x="708" y="31"/>
                  </a:lnTo>
                  <a:lnTo>
                    <a:pt x="720" y="52"/>
                  </a:lnTo>
                  <a:lnTo>
                    <a:pt x="723" y="76"/>
                  </a:lnTo>
                  <a:lnTo>
                    <a:pt x="720" y="100"/>
                  </a:lnTo>
                  <a:lnTo>
                    <a:pt x="708" y="120"/>
                  </a:lnTo>
                  <a:lnTo>
                    <a:pt x="692" y="137"/>
                  </a:lnTo>
                  <a:lnTo>
                    <a:pt x="671" y="147"/>
                  </a:lnTo>
                  <a:lnTo>
                    <a:pt x="647" y="152"/>
                  </a:lnTo>
                  <a:lnTo>
                    <a:pt x="579" y="156"/>
                  </a:lnTo>
                  <a:lnTo>
                    <a:pt x="515" y="168"/>
                  </a:lnTo>
                  <a:lnTo>
                    <a:pt x="455" y="190"/>
                  </a:lnTo>
                  <a:lnTo>
                    <a:pt x="398" y="218"/>
                  </a:lnTo>
                  <a:lnTo>
                    <a:pt x="345" y="253"/>
                  </a:lnTo>
                  <a:lnTo>
                    <a:pt x="297" y="294"/>
                  </a:lnTo>
                  <a:lnTo>
                    <a:pt x="255" y="342"/>
                  </a:lnTo>
                  <a:lnTo>
                    <a:pt x="219" y="394"/>
                  </a:lnTo>
                  <a:lnTo>
                    <a:pt x="191" y="450"/>
                  </a:lnTo>
                  <a:lnTo>
                    <a:pt x="170" y="511"/>
                  </a:lnTo>
                  <a:lnTo>
                    <a:pt x="156" y="575"/>
                  </a:lnTo>
                  <a:lnTo>
                    <a:pt x="152" y="641"/>
                  </a:lnTo>
                  <a:lnTo>
                    <a:pt x="149" y="664"/>
                  </a:lnTo>
                  <a:lnTo>
                    <a:pt x="138" y="685"/>
                  </a:lnTo>
                  <a:lnTo>
                    <a:pt x="120" y="703"/>
                  </a:lnTo>
                  <a:lnTo>
                    <a:pt x="99" y="713"/>
                  </a:lnTo>
                  <a:lnTo>
                    <a:pt x="75" y="716"/>
                  </a:lnTo>
                  <a:lnTo>
                    <a:pt x="51" y="713"/>
                  </a:lnTo>
                  <a:lnTo>
                    <a:pt x="30" y="703"/>
                  </a:lnTo>
                  <a:lnTo>
                    <a:pt x="15" y="685"/>
                  </a:lnTo>
                  <a:lnTo>
                    <a:pt x="3" y="664"/>
                  </a:lnTo>
                  <a:lnTo>
                    <a:pt x="0" y="641"/>
                  </a:lnTo>
                  <a:lnTo>
                    <a:pt x="5" y="566"/>
                  </a:lnTo>
                  <a:lnTo>
                    <a:pt x="17" y="493"/>
                  </a:lnTo>
                  <a:lnTo>
                    <a:pt x="38" y="425"/>
                  </a:lnTo>
                  <a:lnTo>
                    <a:pt x="65" y="360"/>
                  </a:lnTo>
                  <a:lnTo>
                    <a:pt x="101" y="297"/>
                  </a:lnTo>
                  <a:lnTo>
                    <a:pt x="141" y="241"/>
                  </a:lnTo>
                  <a:lnTo>
                    <a:pt x="189" y="187"/>
                  </a:lnTo>
                  <a:lnTo>
                    <a:pt x="242" y="141"/>
                  </a:lnTo>
                  <a:lnTo>
                    <a:pt x="300" y="100"/>
                  </a:lnTo>
                  <a:lnTo>
                    <a:pt x="362" y="65"/>
                  </a:lnTo>
                  <a:lnTo>
                    <a:pt x="428" y="37"/>
                  </a:lnTo>
                  <a:lnTo>
                    <a:pt x="498" y="16"/>
                  </a:lnTo>
                  <a:lnTo>
                    <a:pt x="570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Группа 127">
            <a:extLst>
              <a:ext uri="{FF2B5EF4-FFF2-40B4-BE49-F238E27FC236}">
                <a16:creationId xmlns:a16="http://schemas.microsoft.com/office/drawing/2014/main" id="{F75ED7BA-71CE-4EAE-BE28-98AB775B8D16}"/>
              </a:ext>
            </a:extLst>
          </p:cNvPr>
          <p:cNvGrpSpPr/>
          <p:nvPr/>
        </p:nvGrpSpPr>
        <p:grpSpPr>
          <a:xfrm>
            <a:off x="4134628" y="3872794"/>
            <a:ext cx="327934" cy="324786"/>
            <a:chOff x="5929313" y="3290888"/>
            <a:chExt cx="2149475" cy="2128838"/>
          </a:xfrm>
          <a:solidFill>
            <a:schemeClr val="bg1"/>
          </a:solidFill>
        </p:grpSpPr>
        <p:sp>
          <p:nvSpPr>
            <p:cNvPr id="13" name="Freeform 114">
              <a:extLst>
                <a:ext uri="{FF2B5EF4-FFF2-40B4-BE49-F238E27FC236}">
                  <a16:creationId xmlns:a16="http://schemas.microsoft.com/office/drawing/2014/main" id="{D56195ED-D105-4B2B-A72E-6BB626AE6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290888"/>
              <a:ext cx="2149475" cy="2128838"/>
            </a:xfrm>
            <a:custGeom>
              <a:avLst/>
              <a:gdLst>
                <a:gd name="T0" fmla="*/ 254 w 4062"/>
                <a:gd name="T1" fmla="*/ 3644 h 4022"/>
                <a:gd name="T2" fmla="*/ 790 w 4062"/>
                <a:gd name="T3" fmla="*/ 3768 h 4022"/>
                <a:gd name="T4" fmla="*/ 876 w 4062"/>
                <a:gd name="T5" fmla="*/ 1579 h 4022"/>
                <a:gd name="T6" fmla="*/ 1978 w 4062"/>
                <a:gd name="T7" fmla="*/ 262 h 4022"/>
                <a:gd name="T8" fmla="*/ 1890 w 4062"/>
                <a:gd name="T9" fmla="*/ 575 h 4022"/>
                <a:gd name="T10" fmla="*/ 1659 w 4062"/>
                <a:gd name="T11" fmla="*/ 1167 h 4022"/>
                <a:gd name="T12" fmla="*/ 1129 w 4062"/>
                <a:gd name="T13" fmla="*/ 1568 h 4022"/>
                <a:gd name="T14" fmla="*/ 1019 w 4062"/>
                <a:gd name="T15" fmla="*/ 3464 h 4022"/>
                <a:gd name="T16" fmla="*/ 1122 w 4062"/>
                <a:gd name="T17" fmla="*/ 3550 h 4022"/>
                <a:gd name="T18" fmla="*/ 1201 w 4062"/>
                <a:gd name="T19" fmla="*/ 3571 h 4022"/>
                <a:gd name="T20" fmla="*/ 1562 w 4062"/>
                <a:gd name="T21" fmla="*/ 3656 h 4022"/>
                <a:gd name="T22" fmla="*/ 1889 w 4062"/>
                <a:gd name="T23" fmla="*/ 3724 h 4022"/>
                <a:gd name="T24" fmla="*/ 2416 w 4062"/>
                <a:gd name="T25" fmla="*/ 3770 h 4022"/>
                <a:gd name="T26" fmla="*/ 3326 w 4062"/>
                <a:gd name="T27" fmla="*/ 3683 h 4022"/>
                <a:gd name="T28" fmla="*/ 3381 w 4062"/>
                <a:gd name="T29" fmla="*/ 3544 h 4022"/>
                <a:gd name="T30" fmla="*/ 3300 w 4062"/>
                <a:gd name="T31" fmla="*/ 3403 h 4022"/>
                <a:gd name="T32" fmla="*/ 2986 w 4062"/>
                <a:gd name="T33" fmla="*/ 3310 h 4022"/>
                <a:gd name="T34" fmla="*/ 3422 w 4062"/>
                <a:gd name="T35" fmla="*/ 3244 h 4022"/>
                <a:gd name="T36" fmla="*/ 3573 w 4062"/>
                <a:gd name="T37" fmla="*/ 3074 h 4022"/>
                <a:gd name="T38" fmla="*/ 3603 w 4062"/>
                <a:gd name="T39" fmla="*/ 2878 h 4022"/>
                <a:gd name="T40" fmla="*/ 3424 w 4062"/>
                <a:gd name="T41" fmla="*/ 2765 h 4022"/>
                <a:gd name="T42" fmla="*/ 3137 w 4062"/>
                <a:gd name="T43" fmla="*/ 2652 h 4022"/>
                <a:gd name="T44" fmla="*/ 3660 w 4062"/>
                <a:gd name="T45" fmla="*/ 2571 h 4022"/>
                <a:gd name="T46" fmla="*/ 3749 w 4062"/>
                <a:gd name="T47" fmla="*/ 2368 h 4022"/>
                <a:gd name="T48" fmla="*/ 3694 w 4062"/>
                <a:gd name="T49" fmla="*/ 2185 h 4022"/>
                <a:gd name="T50" fmla="*/ 3250 w 4062"/>
                <a:gd name="T51" fmla="*/ 2111 h 4022"/>
                <a:gd name="T52" fmla="*/ 3599 w 4062"/>
                <a:gd name="T53" fmla="*/ 2009 h 4022"/>
                <a:gd name="T54" fmla="*/ 3794 w 4062"/>
                <a:gd name="T55" fmla="*/ 1891 h 4022"/>
                <a:gd name="T56" fmla="*/ 3808 w 4062"/>
                <a:gd name="T57" fmla="*/ 1765 h 4022"/>
                <a:gd name="T58" fmla="*/ 3746 w 4062"/>
                <a:gd name="T59" fmla="*/ 1600 h 4022"/>
                <a:gd name="T60" fmla="*/ 3588 w 4062"/>
                <a:gd name="T61" fmla="*/ 1537 h 4022"/>
                <a:gd name="T62" fmla="*/ 3366 w 4062"/>
                <a:gd name="T63" fmla="*/ 1519 h 4022"/>
                <a:gd name="T64" fmla="*/ 2755 w 4062"/>
                <a:gd name="T65" fmla="*/ 1509 h 4022"/>
                <a:gd name="T66" fmla="*/ 2361 w 4062"/>
                <a:gd name="T67" fmla="*/ 1265 h 4022"/>
                <a:gd name="T68" fmla="*/ 2403 w 4062"/>
                <a:gd name="T69" fmla="*/ 905 h 4022"/>
                <a:gd name="T70" fmla="*/ 2251 w 4062"/>
                <a:gd name="T71" fmla="*/ 405 h 4022"/>
                <a:gd name="T72" fmla="*/ 2086 w 4062"/>
                <a:gd name="T73" fmla="*/ 4 h 4022"/>
                <a:gd name="T74" fmla="*/ 2535 w 4062"/>
                <a:gd name="T75" fmla="*/ 382 h 4022"/>
                <a:gd name="T76" fmla="*/ 2654 w 4062"/>
                <a:gd name="T77" fmla="*/ 1031 h 4022"/>
                <a:gd name="T78" fmla="*/ 3078 w 4062"/>
                <a:gd name="T79" fmla="*/ 1271 h 4022"/>
                <a:gd name="T80" fmla="*/ 3703 w 4062"/>
                <a:gd name="T81" fmla="*/ 1316 h 4022"/>
                <a:gd name="T82" fmla="*/ 4030 w 4062"/>
                <a:gd name="T83" fmla="*/ 1594 h 4022"/>
                <a:gd name="T84" fmla="*/ 4058 w 4062"/>
                <a:gd name="T85" fmla="*/ 1837 h 4022"/>
                <a:gd name="T86" fmla="*/ 4000 w 4062"/>
                <a:gd name="T87" fmla="*/ 2253 h 4022"/>
                <a:gd name="T88" fmla="*/ 3886 w 4062"/>
                <a:gd name="T89" fmla="*/ 2694 h 4022"/>
                <a:gd name="T90" fmla="*/ 3846 w 4062"/>
                <a:gd name="T91" fmla="*/ 3045 h 4022"/>
                <a:gd name="T92" fmla="*/ 3692 w 4062"/>
                <a:gd name="T93" fmla="*/ 3363 h 4022"/>
                <a:gd name="T94" fmla="*/ 3598 w 4062"/>
                <a:gd name="T95" fmla="*/ 3705 h 4022"/>
                <a:gd name="T96" fmla="*/ 3426 w 4062"/>
                <a:gd name="T97" fmla="*/ 3935 h 4022"/>
                <a:gd name="T98" fmla="*/ 2265 w 4062"/>
                <a:gd name="T99" fmla="*/ 4018 h 4022"/>
                <a:gd name="T100" fmla="*/ 1734 w 4062"/>
                <a:gd name="T101" fmla="*/ 3951 h 4022"/>
                <a:gd name="T102" fmla="*/ 1293 w 4062"/>
                <a:gd name="T103" fmla="*/ 3851 h 4022"/>
                <a:gd name="T104" fmla="*/ 1120 w 4062"/>
                <a:gd name="T105" fmla="*/ 3810 h 4022"/>
                <a:gd name="T106" fmla="*/ 903 w 4062"/>
                <a:gd name="T107" fmla="*/ 3994 h 4022"/>
                <a:gd name="T108" fmla="*/ 148 w 4062"/>
                <a:gd name="T109" fmla="*/ 3944 h 4022"/>
                <a:gd name="T110" fmla="*/ 4 w 4062"/>
                <a:gd name="T111" fmla="*/ 1579 h 4022"/>
                <a:gd name="T112" fmla="*/ 324 w 4062"/>
                <a:gd name="T113" fmla="*/ 1261 h 4022"/>
                <a:gd name="T114" fmla="*/ 1009 w 4062"/>
                <a:gd name="T115" fmla="*/ 1352 h 4022"/>
                <a:gd name="T116" fmla="*/ 1142 w 4062"/>
                <a:gd name="T117" fmla="*/ 1287 h 4022"/>
                <a:gd name="T118" fmla="*/ 1543 w 4062"/>
                <a:gd name="T119" fmla="*/ 868 h 4022"/>
                <a:gd name="T120" fmla="*/ 1649 w 4062"/>
                <a:gd name="T121" fmla="*/ 415 h 4022"/>
                <a:gd name="T122" fmla="*/ 1872 w 4062"/>
                <a:gd name="T123" fmla="*/ 35 h 4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2" h="4022">
                  <a:moveTo>
                    <a:pt x="380" y="1508"/>
                  </a:moveTo>
                  <a:lnTo>
                    <a:pt x="352" y="1512"/>
                  </a:lnTo>
                  <a:lnTo>
                    <a:pt x="324" y="1521"/>
                  </a:lnTo>
                  <a:lnTo>
                    <a:pt x="301" y="1536"/>
                  </a:lnTo>
                  <a:lnTo>
                    <a:pt x="281" y="1555"/>
                  </a:lnTo>
                  <a:lnTo>
                    <a:pt x="267" y="1579"/>
                  </a:lnTo>
                  <a:lnTo>
                    <a:pt x="257" y="1604"/>
                  </a:lnTo>
                  <a:lnTo>
                    <a:pt x="254" y="1634"/>
                  </a:lnTo>
                  <a:lnTo>
                    <a:pt x="254" y="3644"/>
                  </a:lnTo>
                  <a:lnTo>
                    <a:pt x="257" y="3674"/>
                  </a:lnTo>
                  <a:lnTo>
                    <a:pt x="267" y="3700"/>
                  </a:lnTo>
                  <a:lnTo>
                    <a:pt x="281" y="3724"/>
                  </a:lnTo>
                  <a:lnTo>
                    <a:pt x="301" y="3743"/>
                  </a:lnTo>
                  <a:lnTo>
                    <a:pt x="324" y="3757"/>
                  </a:lnTo>
                  <a:lnTo>
                    <a:pt x="352" y="3768"/>
                  </a:lnTo>
                  <a:lnTo>
                    <a:pt x="380" y="3770"/>
                  </a:lnTo>
                  <a:lnTo>
                    <a:pt x="762" y="3770"/>
                  </a:lnTo>
                  <a:lnTo>
                    <a:pt x="790" y="3768"/>
                  </a:lnTo>
                  <a:lnTo>
                    <a:pt x="818" y="3757"/>
                  </a:lnTo>
                  <a:lnTo>
                    <a:pt x="841" y="3743"/>
                  </a:lnTo>
                  <a:lnTo>
                    <a:pt x="861" y="3724"/>
                  </a:lnTo>
                  <a:lnTo>
                    <a:pt x="876" y="3700"/>
                  </a:lnTo>
                  <a:lnTo>
                    <a:pt x="885" y="3674"/>
                  </a:lnTo>
                  <a:lnTo>
                    <a:pt x="889" y="3644"/>
                  </a:lnTo>
                  <a:lnTo>
                    <a:pt x="889" y="1634"/>
                  </a:lnTo>
                  <a:lnTo>
                    <a:pt x="885" y="1604"/>
                  </a:lnTo>
                  <a:lnTo>
                    <a:pt x="876" y="1579"/>
                  </a:lnTo>
                  <a:lnTo>
                    <a:pt x="861" y="1555"/>
                  </a:lnTo>
                  <a:lnTo>
                    <a:pt x="841" y="1536"/>
                  </a:lnTo>
                  <a:lnTo>
                    <a:pt x="818" y="1521"/>
                  </a:lnTo>
                  <a:lnTo>
                    <a:pt x="790" y="1512"/>
                  </a:lnTo>
                  <a:lnTo>
                    <a:pt x="762" y="1508"/>
                  </a:lnTo>
                  <a:lnTo>
                    <a:pt x="380" y="1508"/>
                  </a:lnTo>
                  <a:close/>
                  <a:moveTo>
                    <a:pt x="2032" y="252"/>
                  </a:moveTo>
                  <a:lnTo>
                    <a:pt x="2003" y="255"/>
                  </a:lnTo>
                  <a:lnTo>
                    <a:pt x="1978" y="262"/>
                  </a:lnTo>
                  <a:lnTo>
                    <a:pt x="1956" y="275"/>
                  </a:lnTo>
                  <a:lnTo>
                    <a:pt x="1938" y="292"/>
                  </a:lnTo>
                  <a:lnTo>
                    <a:pt x="1924" y="311"/>
                  </a:lnTo>
                  <a:lnTo>
                    <a:pt x="1914" y="332"/>
                  </a:lnTo>
                  <a:lnTo>
                    <a:pt x="1907" y="353"/>
                  </a:lnTo>
                  <a:lnTo>
                    <a:pt x="1904" y="377"/>
                  </a:lnTo>
                  <a:lnTo>
                    <a:pt x="1902" y="441"/>
                  </a:lnTo>
                  <a:lnTo>
                    <a:pt x="1897" y="508"/>
                  </a:lnTo>
                  <a:lnTo>
                    <a:pt x="1890" y="575"/>
                  </a:lnTo>
                  <a:lnTo>
                    <a:pt x="1878" y="641"/>
                  </a:lnTo>
                  <a:lnTo>
                    <a:pt x="1864" y="710"/>
                  </a:lnTo>
                  <a:lnTo>
                    <a:pt x="1847" y="778"/>
                  </a:lnTo>
                  <a:lnTo>
                    <a:pt x="1827" y="845"/>
                  </a:lnTo>
                  <a:lnTo>
                    <a:pt x="1801" y="911"/>
                  </a:lnTo>
                  <a:lnTo>
                    <a:pt x="1772" y="977"/>
                  </a:lnTo>
                  <a:lnTo>
                    <a:pt x="1740" y="1041"/>
                  </a:lnTo>
                  <a:lnTo>
                    <a:pt x="1702" y="1105"/>
                  </a:lnTo>
                  <a:lnTo>
                    <a:pt x="1659" y="1167"/>
                  </a:lnTo>
                  <a:lnTo>
                    <a:pt x="1614" y="1226"/>
                  </a:lnTo>
                  <a:lnTo>
                    <a:pt x="1562" y="1284"/>
                  </a:lnTo>
                  <a:lnTo>
                    <a:pt x="1506" y="1338"/>
                  </a:lnTo>
                  <a:lnTo>
                    <a:pt x="1444" y="1391"/>
                  </a:lnTo>
                  <a:lnTo>
                    <a:pt x="1377" y="1440"/>
                  </a:lnTo>
                  <a:lnTo>
                    <a:pt x="1305" y="1485"/>
                  </a:lnTo>
                  <a:lnTo>
                    <a:pt x="1227" y="1526"/>
                  </a:lnTo>
                  <a:lnTo>
                    <a:pt x="1142" y="1564"/>
                  </a:lnTo>
                  <a:lnTo>
                    <a:pt x="1129" y="1568"/>
                  </a:lnTo>
                  <a:lnTo>
                    <a:pt x="1116" y="1573"/>
                  </a:lnTo>
                  <a:lnTo>
                    <a:pt x="1086" y="1586"/>
                  </a:lnTo>
                  <a:lnTo>
                    <a:pt x="1062" y="1603"/>
                  </a:lnTo>
                  <a:lnTo>
                    <a:pt x="1042" y="1625"/>
                  </a:lnTo>
                  <a:lnTo>
                    <a:pt x="1028" y="1649"/>
                  </a:lnTo>
                  <a:lnTo>
                    <a:pt x="1019" y="1676"/>
                  </a:lnTo>
                  <a:lnTo>
                    <a:pt x="1015" y="1705"/>
                  </a:lnTo>
                  <a:lnTo>
                    <a:pt x="1016" y="3440"/>
                  </a:lnTo>
                  <a:lnTo>
                    <a:pt x="1019" y="3464"/>
                  </a:lnTo>
                  <a:lnTo>
                    <a:pt x="1025" y="3484"/>
                  </a:lnTo>
                  <a:lnTo>
                    <a:pt x="1036" y="3502"/>
                  </a:lnTo>
                  <a:lnTo>
                    <a:pt x="1049" y="3514"/>
                  </a:lnTo>
                  <a:lnTo>
                    <a:pt x="1063" y="3526"/>
                  </a:lnTo>
                  <a:lnTo>
                    <a:pt x="1077" y="3535"/>
                  </a:lnTo>
                  <a:lnTo>
                    <a:pt x="1092" y="3541"/>
                  </a:lnTo>
                  <a:lnTo>
                    <a:pt x="1105" y="3547"/>
                  </a:lnTo>
                  <a:lnTo>
                    <a:pt x="1114" y="3549"/>
                  </a:lnTo>
                  <a:lnTo>
                    <a:pt x="1122" y="3550"/>
                  </a:lnTo>
                  <a:lnTo>
                    <a:pt x="1124" y="3552"/>
                  </a:lnTo>
                  <a:lnTo>
                    <a:pt x="1129" y="3553"/>
                  </a:lnTo>
                  <a:lnTo>
                    <a:pt x="1134" y="3554"/>
                  </a:lnTo>
                  <a:lnTo>
                    <a:pt x="1141" y="3556"/>
                  </a:lnTo>
                  <a:lnTo>
                    <a:pt x="1149" y="3558"/>
                  </a:lnTo>
                  <a:lnTo>
                    <a:pt x="1158" y="3561"/>
                  </a:lnTo>
                  <a:lnTo>
                    <a:pt x="1170" y="3563"/>
                  </a:lnTo>
                  <a:lnTo>
                    <a:pt x="1184" y="3567"/>
                  </a:lnTo>
                  <a:lnTo>
                    <a:pt x="1201" y="3571"/>
                  </a:lnTo>
                  <a:lnTo>
                    <a:pt x="1221" y="3576"/>
                  </a:lnTo>
                  <a:lnTo>
                    <a:pt x="1245" y="3583"/>
                  </a:lnTo>
                  <a:lnTo>
                    <a:pt x="1273" y="3589"/>
                  </a:lnTo>
                  <a:lnTo>
                    <a:pt x="1307" y="3597"/>
                  </a:lnTo>
                  <a:lnTo>
                    <a:pt x="1346" y="3606"/>
                  </a:lnTo>
                  <a:lnTo>
                    <a:pt x="1390" y="3616"/>
                  </a:lnTo>
                  <a:lnTo>
                    <a:pt x="1441" y="3628"/>
                  </a:lnTo>
                  <a:lnTo>
                    <a:pt x="1498" y="3640"/>
                  </a:lnTo>
                  <a:lnTo>
                    <a:pt x="1562" y="3656"/>
                  </a:lnTo>
                  <a:lnTo>
                    <a:pt x="1633" y="3673"/>
                  </a:lnTo>
                  <a:lnTo>
                    <a:pt x="1712" y="3691"/>
                  </a:lnTo>
                  <a:lnTo>
                    <a:pt x="1717" y="3692"/>
                  </a:lnTo>
                  <a:lnTo>
                    <a:pt x="1730" y="3694"/>
                  </a:lnTo>
                  <a:lnTo>
                    <a:pt x="1750" y="3698"/>
                  </a:lnTo>
                  <a:lnTo>
                    <a:pt x="1776" y="3703"/>
                  </a:lnTo>
                  <a:lnTo>
                    <a:pt x="1808" y="3710"/>
                  </a:lnTo>
                  <a:lnTo>
                    <a:pt x="1846" y="3716"/>
                  </a:lnTo>
                  <a:lnTo>
                    <a:pt x="1889" y="3724"/>
                  </a:lnTo>
                  <a:lnTo>
                    <a:pt x="1936" y="3730"/>
                  </a:lnTo>
                  <a:lnTo>
                    <a:pt x="1988" y="3738"/>
                  </a:lnTo>
                  <a:lnTo>
                    <a:pt x="2042" y="3746"/>
                  </a:lnTo>
                  <a:lnTo>
                    <a:pt x="2099" y="3752"/>
                  </a:lnTo>
                  <a:lnTo>
                    <a:pt x="2160" y="3759"/>
                  </a:lnTo>
                  <a:lnTo>
                    <a:pt x="2221" y="3764"/>
                  </a:lnTo>
                  <a:lnTo>
                    <a:pt x="2285" y="3768"/>
                  </a:lnTo>
                  <a:lnTo>
                    <a:pt x="2350" y="3770"/>
                  </a:lnTo>
                  <a:lnTo>
                    <a:pt x="2416" y="3770"/>
                  </a:lnTo>
                  <a:lnTo>
                    <a:pt x="3109" y="3770"/>
                  </a:lnTo>
                  <a:lnTo>
                    <a:pt x="3151" y="3769"/>
                  </a:lnTo>
                  <a:lnTo>
                    <a:pt x="3187" y="3765"/>
                  </a:lnTo>
                  <a:lnTo>
                    <a:pt x="3220" y="3757"/>
                  </a:lnTo>
                  <a:lnTo>
                    <a:pt x="3247" y="3747"/>
                  </a:lnTo>
                  <a:lnTo>
                    <a:pt x="3272" y="3734"/>
                  </a:lnTo>
                  <a:lnTo>
                    <a:pt x="3292" y="3720"/>
                  </a:lnTo>
                  <a:lnTo>
                    <a:pt x="3311" y="3702"/>
                  </a:lnTo>
                  <a:lnTo>
                    <a:pt x="3326" y="3683"/>
                  </a:lnTo>
                  <a:lnTo>
                    <a:pt x="3340" y="3661"/>
                  </a:lnTo>
                  <a:lnTo>
                    <a:pt x="3342" y="3657"/>
                  </a:lnTo>
                  <a:lnTo>
                    <a:pt x="3347" y="3648"/>
                  </a:lnTo>
                  <a:lnTo>
                    <a:pt x="3352" y="3634"/>
                  </a:lnTo>
                  <a:lnTo>
                    <a:pt x="3360" y="3616"/>
                  </a:lnTo>
                  <a:lnTo>
                    <a:pt x="3368" y="3594"/>
                  </a:lnTo>
                  <a:lnTo>
                    <a:pt x="3376" y="3571"/>
                  </a:lnTo>
                  <a:lnTo>
                    <a:pt x="3378" y="3558"/>
                  </a:lnTo>
                  <a:lnTo>
                    <a:pt x="3381" y="3544"/>
                  </a:lnTo>
                  <a:lnTo>
                    <a:pt x="3381" y="3527"/>
                  </a:lnTo>
                  <a:lnTo>
                    <a:pt x="3381" y="3511"/>
                  </a:lnTo>
                  <a:lnTo>
                    <a:pt x="3377" y="3491"/>
                  </a:lnTo>
                  <a:lnTo>
                    <a:pt x="3372" y="3473"/>
                  </a:lnTo>
                  <a:lnTo>
                    <a:pt x="3364" y="3455"/>
                  </a:lnTo>
                  <a:lnTo>
                    <a:pt x="3353" y="3440"/>
                  </a:lnTo>
                  <a:lnTo>
                    <a:pt x="3339" y="3424"/>
                  </a:lnTo>
                  <a:lnTo>
                    <a:pt x="3321" y="3412"/>
                  </a:lnTo>
                  <a:lnTo>
                    <a:pt x="3300" y="3403"/>
                  </a:lnTo>
                  <a:lnTo>
                    <a:pt x="3274" y="3396"/>
                  </a:lnTo>
                  <a:lnTo>
                    <a:pt x="3244" y="3394"/>
                  </a:lnTo>
                  <a:lnTo>
                    <a:pt x="3046" y="3394"/>
                  </a:lnTo>
                  <a:lnTo>
                    <a:pt x="3026" y="3391"/>
                  </a:lnTo>
                  <a:lnTo>
                    <a:pt x="3008" y="3382"/>
                  </a:lnTo>
                  <a:lnTo>
                    <a:pt x="2995" y="3368"/>
                  </a:lnTo>
                  <a:lnTo>
                    <a:pt x="2986" y="3350"/>
                  </a:lnTo>
                  <a:lnTo>
                    <a:pt x="2983" y="3331"/>
                  </a:lnTo>
                  <a:lnTo>
                    <a:pt x="2986" y="3310"/>
                  </a:lnTo>
                  <a:lnTo>
                    <a:pt x="2995" y="3293"/>
                  </a:lnTo>
                  <a:lnTo>
                    <a:pt x="3008" y="3280"/>
                  </a:lnTo>
                  <a:lnTo>
                    <a:pt x="3026" y="3271"/>
                  </a:lnTo>
                  <a:lnTo>
                    <a:pt x="3046" y="3268"/>
                  </a:lnTo>
                  <a:lnTo>
                    <a:pt x="3253" y="3268"/>
                  </a:lnTo>
                  <a:lnTo>
                    <a:pt x="3304" y="3266"/>
                  </a:lnTo>
                  <a:lnTo>
                    <a:pt x="3348" y="3262"/>
                  </a:lnTo>
                  <a:lnTo>
                    <a:pt x="3387" y="3255"/>
                  </a:lnTo>
                  <a:lnTo>
                    <a:pt x="3422" y="3244"/>
                  </a:lnTo>
                  <a:lnTo>
                    <a:pt x="3451" y="3233"/>
                  </a:lnTo>
                  <a:lnTo>
                    <a:pt x="3477" y="3219"/>
                  </a:lnTo>
                  <a:lnTo>
                    <a:pt x="3498" y="3202"/>
                  </a:lnTo>
                  <a:lnTo>
                    <a:pt x="3516" y="3184"/>
                  </a:lnTo>
                  <a:lnTo>
                    <a:pt x="3531" y="3163"/>
                  </a:lnTo>
                  <a:lnTo>
                    <a:pt x="3543" y="3143"/>
                  </a:lnTo>
                  <a:lnTo>
                    <a:pt x="3555" y="3121"/>
                  </a:lnTo>
                  <a:lnTo>
                    <a:pt x="3564" y="3097"/>
                  </a:lnTo>
                  <a:lnTo>
                    <a:pt x="3573" y="3074"/>
                  </a:lnTo>
                  <a:lnTo>
                    <a:pt x="3581" y="3048"/>
                  </a:lnTo>
                  <a:lnTo>
                    <a:pt x="3588" y="3023"/>
                  </a:lnTo>
                  <a:lnTo>
                    <a:pt x="3594" y="3004"/>
                  </a:lnTo>
                  <a:lnTo>
                    <a:pt x="3599" y="2985"/>
                  </a:lnTo>
                  <a:lnTo>
                    <a:pt x="3603" y="2963"/>
                  </a:lnTo>
                  <a:lnTo>
                    <a:pt x="3605" y="2942"/>
                  </a:lnTo>
                  <a:lnTo>
                    <a:pt x="3607" y="2921"/>
                  </a:lnTo>
                  <a:lnTo>
                    <a:pt x="3607" y="2899"/>
                  </a:lnTo>
                  <a:lnTo>
                    <a:pt x="3603" y="2878"/>
                  </a:lnTo>
                  <a:lnTo>
                    <a:pt x="3598" y="2858"/>
                  </a:lnTo>
                  <a:lnTo>
                    <a:pt x="3590" y="2840"/>
                  </a:lnTo>
                  <a:lnTo>
                    <a:pt x="3578" y="2822"/>
                  </a:lnTo>
                  <a:lnTo>
                    <a:pt x="3562" y="2806"/>
                  </a:lnTo>
                  <a:lnTo>
                    <a:pt x="3544" y="2792"/>
                  </a:lnTo>
                  <a:lnTo>
                    <a:pt x="3521" y="2780"/>
                  </a:lnTo>
                  <a:lnTo>
                    <a:pt x="3494" y="2773"/>
                  </a:lnTo>
                  <a:lnTo>
                    <a:pt x="3461" y="2768"/>
                  </a:lnTo>
                  <a:lnTo>
                    <a:pt x="3424" y="2765"/>
                  </a:lnTo>
                  <a:lnTo>
                    <a:pt x="3174" y="2765"/>
                  </a:lnTo>
                  <a:lnTo>
                    <a:pt x="3154" y="2762"/>
                  </a:lnTo>
                  <a:lnTo>
                    <a:pt x="3137" y="2753"/>
                  </a:lnTo>
                  <a:lnTo>
                    <a:pt x="3122" y="2739"/>
                  </a:lnTo>
                  <a:lnTo>
                    <a:pt x="3113" y="2723"/>
                  </a:lnTo>
                  <a:lnTo>
                    <a:pt x="3111" y="2702"/>
                  </a:lnTo>
                  <a:lnTo>
                    <a:pt x="3113" y="2683"/>
                  </a:lnTo>
                  <a:lnTo>
                    <a:pt x="3122" y="2665"/>
                  </a:lnTo>
                  <a:lnTo>
                    <a:pt x="3137" y="2652"/>
                  </a:lnTo>
                  <a:lnTo>
                    <a:pt x="3154" y="2643"/>
                  </a:lnTo>
                  <a:lnTo>
                    <a:pt x="3174" y="2639"/>
                  </a:lnTo>
                  <a:lnTo>
                    <a:pt x="3476" y="2639"/>
                  </a:lnTo>
                  <a:lnTo>
                    <a:pt x="3516" y="2638"/>
                  </a:lnTo>
                  <a:lnTo>
                    <a:pt x="3552" y="2630"/>
                  </a:lnTo>
                  <a:lnTo>
                    <a:pt x="3585" y="2620"/>
                  </a:lnTo>
                  <a:lnTo>
                    <a:pt x="3613" y="2607"/>
                  </a:lnTo>
                  <a:lnTo>
                    <a:pt x="3638" y="2590"/>
                  </a:lnTo>
                  <a:lnTo>
                    <a:pt x="3660" y="2571"/>
                  </a:lnTo>
                  <a:lnTo>
                    <a:pt x="3678" y="2550"/>
                  </a:lnTo>
                  <a:lnTo>
                    <a:pt x="3695" y="2527"/>
                  </a:lnTo>
                  <a:lnTo>
                    <a:pt x="3708" y="2504"/>
                  </a:lnTo>
                  <a:lnTo>
                    <a:pt x="3720" y="2480"/>
                  </a:lnTo>
                  <a:lnTo>
                    <a:pt x="3729" y="2456"/>
                  </a:lnTo>
                  <a:lnTo>
                    <a:pt x="3735" y="2432"/>
                  </a:lnTo>
                  <a:lnTo>
                    <a:pt x="3742" y="2409"/>
                  </a:lnTo>
                  <a:lnTo>
                    <a:pt x="3746" y="2388"/>
                  </a:lnTo>
                  <a:lnTo>
                    <a:pt x="3749" y="2368"/>
                  </a:lnTo>
                  <a:lnTo>
                    <a:pt x="3752" y="2351"/>
                  </a:lnTo>
                  <a:lnTo>
                    <a:pt x="3752" y="2332"/>
                  </a:lnTo>
                  <a:lnTo>
                    <a:pt x="3751" y="2311"/>
                  </a:lnTo>
                  <a:lnTo>
                    <a:pt x="3748" y="2289"/>
                  </a:lnTo>
                  <a:lnTo>
                    <a:pt x="3743" y="2268"/>
                  </a:lnTo>
                  <a:lnTo>
                    <a:pt x="3735" y="2246"/>
                  </a:lnTo>
                  <a:lnTo>
                    <a:pt x="3725" y="2224"/>
                  </a:lnTo>
                  <a:lnTo>
                    <a:pt x="3711" y="2205"/>
                  </a:lnTo>
                  <a:lnTo>
                    <a:pt x="3694" y="2185"/>
                  </a:lnTo>
                  <a:lnTo>
                    <a:pt x="3673" y="2170"/>
                  </a:lnTo>
                  <a:lnTo>
                    <a:pt x="3648" y="2156"/>
                  </a:lnTo>
                  <a:lnTo>
                    <a:pt x="3618" y="2145"/>
                  </a:lnTo>
                  <a:lnTo>
                    <a:pt x="3586" y="2139"/>
                  </a:lnTo>
                  <a:lnTo>
                    <a:pt x="3547" y="2136"/>
                  </a:lnTo>
                  <a:lnTo>
                    <a:pt x="3300" y="2136"/>
                  </a:lnTo>
                  <a:lnTo>
                    <a:pt x="3281" y="2134"/>
                  </a:lnTo>
                  <a:lnTo>
                    <a:pt x="3263" y="2125"/>
                  </a:lnTo>
                  <a:lnTo>
                    <a:pt x="3250" y="2111"/>
                  </a:lnTo>
                  <a:lnTo>
                    <a:pt x="3240" y="2094"/>
                  </a:lnTo>
                  <a:lnTo>
                    <a:pt x="3237" y="2073"/>
                  </a:lnTo>
                  <a:lnTo>
                    <a:pt x="3240" y="2054"/>
                  </a:lnTo>
                  <a:lnTo>
                    <a:pt x="3250" y="2036"/>
                  </a:lnTo>
                  <a:lnTo>
                    <a:pt x="3263" y="2023"/>
                  </a:lnTo>
                  <a:lnTo>
                    <a:pt x="3281" y="2014"/>
                  </a:lnTo>
                  <a:lnTo>
                    <a:pt x="3300" y="2010"/>
                  </a:lnTo>
                  <a:lnTo>
                    <a:pt x="3555" y="2010"/>
                  </a:lnTo>
                  <a:lnTo>
                    <a:pt x="3599" y="2009"/>
                  </a:lnTo>
                  <a:lnTo>
                    <a:pt x="3638" y="2004"/>
                  </a:lnTo>
                  <a:lnTo>
                    <a:pt x="3672" y="1996"/>
                  </a:lnTo>
                  <a:lnTo>
                    <a:pt x="3701" y="1985"/>
                  </a:lnTo>
                  <a:lnTo>
                    <a:pt x="3725" y="1973"/>
                  </a:lnTo>
                  <a:lnTo>
                    <a:pt x="3746" y="1958"/>
                  </a:lnTo>
                  <a:lnTo>
                    <a:pt x="3762" y="1942"/>
                  </a:lnTo>
                  <a:lnTo>
                    <a:pt x="3775" y="1926"/>
                  </a:lnTo>
                  <a:lnTo>
                    <a:pt x="3786" y="1908"/>
                  </a:lnTo>
                  <a:lnTo>
                    <a:pt x="3794" y="1891"/>
                  </a:lnTo>
                  <a:lnTo>
                    <a:pt x="3799" y="1873"/>
                  </a:lnTo>
                  <a:lnTo>
                    <a:pt x="3803" y="1856"/>
                  </a:lnTo>
                  <a:lnTo>
                    <a:pt x="3804" y="1841"/>
                  </a:lnTo>
                  <a:lnTo>
                    <a:pt x="3805" y="1827"/>
                  </a:lnTo>
                  <a:lnTo>
                    <a:pt x="3807" y="1810"/>
                  </a:lnTo>
                  <a:lnTo>
                    <a:pt x="3807" y="1797"/>
                  </a:lnTo>
                  <a:lnTo>
                    <a:pt x="3808" y="1788"/>
                  </a:lnTo>
                  <a:lnTo>
                    <a:pt x="3808" y="1778"/>
                  </a:lnTo>
                  <a:lnTo>
                    <a:pt x="3808" y="1765"/>
                  </a:lnTo>
                  <a:lnTo>
                    <a:pt x="3808" y="1748"/>
                  </a:lnTo>
                  <a:lnTo>
                    <a:pt x="3808" y="1735"/>
                  </a:lnTo>
                  <a:lnTo>
                    <a:pt x="3807" y="1720"/>
                  </a:lnTo>
                  <a:lnTo>
                    <a:pt x="3804" y="1702"/>
                  </a:lnTo>
                  <a:lnTo>
                    <a:pt x="3799" y="1683"/>
                  </a:lnTo>
                  <a:lnTo>
                    <a:pt x="3790" y="1662"/>
                  </a:lnTo>
                  <a:lnTo>
                    <a:pt x="3779" y="1642"/>
                  </a:lnTo>
                  <a:lnTo>
                    <a:pt x="3765" y="1621"/>
                  </a:lnTo>
                  <a:lnTo>
                    <a:pt x="3746" y="1600"/>
                  </a:lnTo>
                  <a:lnTo>
                    <a:pt x="3722" y="1584"/>
                  </a:lnTo>
                  <a:lnTo>
                    <a:pt x="3692" y="1567"/>
                  </a:lnTo>
                  <a:lnTo>
                    <a:pt x="3657" y="1555"/>
                  </a:lnTo>
                  <a:lnTo>
                    <a:pt x="3647" y="1552"/>
                  </a:lnTo>
                  <a:lnTo>
                    <a:pt x="3635" y="1549"/>
                  </a:lnTo>
                  <a:lnTo>
                    <a:pt x="3625" y="1546"/>
                  </a:lnTo>
                  <a:lnTo>
                    <a:pt x="3613" y="1544"/>
                  </a:lnTo>
                  <a:lnTo>
                    <a:pt x="3601" y="1541"/>
                  </a:lnTo>
                  <a:lnTo>
                    <a:pt x="3588" y="1537"/>
                  </a:lnTo>
                  <a:lnTo>
                    <a:pt x="3574" y="1536"/>
                  </a:lnTo>
                  <a:lnTo>
                    <a:pt x="3559" y="1534"/>
                  </a:lnTo>
                  <a:lnTo>
                    <a:pt x="3540" y="1531"/>
                  </a:lnTo>
                  <a:lnTo>
                    <a:pt x="3520" y="1528"/>
                  </a:lnTo>
                  <a:lnTo>
                    <a:pt x="3496" y="1527"/>
                  </a:lnTo>
                  <a:lnTo>
                    <a:pt x="3470" y="1525"/>
                  </a:lnTo>
                  <a:lnTo>
                    <a:pt x="3439" y="1523"/>
                  </a:lnTo>
                  <a:lnTo>
                    <a:pt x="3405" y="1521"/>
                  </a:lnTo>
                  <a:lnTo>
                    <a:pt x="3366" y="1519"/>
                  </a:lnTo>
                  <a:lnTo>
                    <a:pt x="3322" y="1518"/>
                  </a:lnTo>
                  <a:lnTo>
                    <a:pt x="3274" y="1517"/>
                  </a:lnTo>
                  <a:lnTo>
                    <a:pt x="3220" y="1516"/>
                  </a:lnTo>
                  <a:lnTo>
                    <a:pt x="3159" y="1514"/>
                  </a:lnTo>
                  <a:lnTo>
                    <a:pt x="3092" y="1513"/>
                  </a:lnTo>
                  <a:lnTo>
                    <a:pt x="3018" y="1512"/>
                  </a:lnTo>
                  <a:lnTo>
                    <a:pt x="2938" y="1510"/>
                  </a:lnTo>
                  <a:lnTo>
                    <a:pt x="2851" y="1510"/>
                  </a:lnTo>
                  <a:lnTo>
                    <a:pt x="2755" y="1509"/>
                  </a:lnTo>
                  <a:lnTo>
                    <a:pt x="2651" y="1509"/>
                  </a:lnTo>
                  <a:lnTo>
                    <a:pt x="2538" y="1509"/>
                  </a:lnTo>
                  <a:lnTo>
                    <a:pt x="2416" y="1509"/>
                  </a:lnTo>
                  <a:lnTo>
                    <a:pt x="2285" y="1508"/>
                  </a:lnTo>
                  <a:lnTo>
                    <a:pt x="2304" y="1450"/>
                  </a:lnTo>
                  <a:lnTo>
                    <a:pt x="2323" y="1397"/>
                  </a:lnTo>
                  <a:lnTo>
                    <a:pt x="2337" y="1350"/>
                  </a:lnTo>
                  <a:lnTo>
                    <a:pt x="2351" y="1306"/>
                  </a:lnTo>
                  <a:lnTo>
                    <a:pt x="2361" y="1265"/>
                  </a:lnTo>
                  <a:lnTo>
                    <a:pt x="2372" y="1228"/>
                  </a:lnTo>
                  <a:lnTo>
                    <a:pt x="2380" y="1192"/>
                  </a:lnTo>
                  <a:lnTo>
                    <a:pt x="2386" y="1156"/>
                  </a:lnTo>
                  <a:lnTo>
                    <a:pt x="2391" y="1120"/>
                  </a:lnTo>
                  <a:lnTo>
                    <a:pt x="2395" y="1082"/>
                  </a:lnTo>
                  <a:lnTo>
                    <a:pt x="2398" y="1044"/>
                  </a:lnTo>
                  <a:lnTo>
                    <a:pt x="2400" y="1001"/>
                  </a:lnTo>
                  <a:lnTo>
                    <a:pt x="2402" y="955"/>
                  </a:lnTo>
                  <a:lnTo>
                    <a:pt x="2403" y="905"/>
                  </a:lnTo>
                  <a:lnTo>
                    <a:pt x="2403" y="848"/>
                  </a:lnTo>
                  <a:lnTo>
                    <a:pt x="2399" y="783"/>
                  </a:lnTo>
                  <a:lnTo>
                    <a:pt x="2391" y="720"/>
                  </a:lnTo>
                  <a:lnTo>
                    <a:pt x="2377" y="659"/>
                  </a:lnTo>
                  <a:lnTo>
                    <a:pt x="2359" y="602"/>
                  </a:lnTo>
                  <a:lnTo>
                    <a:pt x="2336" y="546"/>
                  </a:lnTo>
                  <a:lnTo>
                    <a:pt x="2311" y="495"/>
                  </a:lnTo>
                  <a:lnTo>
                    <a:pt x="2282" y="449"/>
                  </a:lnTo>
                  <a:lnTo>
                    <a:pt x="2251" y="405"/>
                  </a:lnTo>
                  <a:lnTo>
                    <a:pt x="2220" y="366"/>
                  </a:lnTo>
                  <a:lnTo>
                    <a:pt x="2187" y="333"/>
                  </a:lnTo>
                  <a:lnTo>
                    <a:pt x="2154" y="305"/>
                  </a:lnTo>
                  <a:lnTo>
                    <a:pt x="2121" y="282"/>
                  </a:lnTo>
                  <a:lnTo>
                    <a:pt x="2090" y="265"/>
                  </a:lnTo>
                  <a:lnTo>
                    <a:pt x="2059" y="255"/>
                  </a:lnTo>
                  <a:lnTo>
                    <a:pt x="2032" y="252"/>
                  </a:lnTo>
                  <a:close/>
                  <a:moveTo>
                    <a:pt x="2032" y="0"/>
                  </a:moveTo>
                  <a:lnTo>
                    <a:pt x="2086" y="4"/>
                  </a:lnTo>
                  <a:lnTo>
                    <a:pt x="2142" y="18"/>
                  </a:lnTo>
                  <a:lnTo>
                    <a:pt x="2198" y="40"/>
                  </a:lnTo>
                  <a:lnTo>
                    <a:pt x="2252" y="69"/>
                  </a:lnTo>
                  <a:lnTo>
                    <a:pt x="2306" y="105"/>
                  </a:lnTo>
                  <a:lnTo>
                    <a:pt x="2358" y="149"/>
                  </a:lnTo>
                  <a:lnTo>
                    <a:pt x="2407" y="199"/>
                  </a:lnTo>
                  <a:lnTo>
                    <a:pt x="2454" y="255"/>
                  </a:lnTo>
                  <a:lnTo>
                    <a:pt x="2497" y="316"/>
                  </a:lnTo>
                  <a:lnTo>
                    <a:pt x="2535" y="382"/>
                  </a:lnTo>
                  <a:lnTo>
                    <a:pt x="2571" y="451"/>
                  </a:lnTo>
                  <a:lnTo>
                    <a:pt x="2600" y="526"/>
                  </a:lnTo>
                  <a:lnTo>
                    <a:pt x="2624" y="602"/>
                  </a:lnTo>
                  <a:lnTo>
                    <a:pt x="2642" y="683"/>
                  </a:lnTo>
                  <a:lnTo>
                    <a:pt x="2652" y="764"/>
                  </a:lnTo>
                  <a:lnTo>
                    <a:pt x="2656" y="848"/>
                  </a:lnTo>
                  <a:lnTo>
                    <a:pt x="2656" y="915"/>
                  </a:lnTo>
                  <a:lnTo>
                    <a:pt x="2655" y="976"/>
                  </a:lnTo>
                  <a:lnTo>
                    <a:pt x="2654" y="1031"/>
                  </a:lnTo>
                  <a:lnTo>
                    <a:pt x="2650" y="1081"/>
                  </a:lnTo>
                  <a:lnTo>
                    <a:pt x="2646" y="1129"/>
                  </a:lnTo>
                  <a:lnTo>
                    <a:pt x="2641" y="1174"/>
                  </a:lnTo>
                  <a:lnTo>
                    <a:pt x="2633" y="1217"/>
                  </a:lnTo>
                  <a:lnTo>
                    <a:pt x="2625" y="1261"/>
                  </a:lnTo>
                  <a:lnTo>
                    <a:pt x="2747" y="1264"/>
                  </a:lnTo>
                  <a:lnTo>
                    <a:pt x="2864" y="1266"/>
                  </a:lnTo>
                  <a:lnTo>
                    <a:pt x="2974" y="1269"/>
                  </a:lnTo>
                  <a:lnTo>
                    <a:pt x="3078" y="1271"/>
                  </a:lnTo>
                  <a:lnTo>
                    <a:pt x="3176" y="1274"/>
                  </a:lnTo>
                  <a:lnTo>
                    <a:pt x="3266" y="1276"/>
                  </a:lnTo>
                  <a:lnTo>
                    <a:pt x="3350" y="1280"/>
                  </a:lnTo>
                  <a:lnTo>
                    <a:pt x="3426" y="1284"/>
                  </a:lnTo>
                  <a:lnTo>
                    <a:pt x="3496" y="1288"/>
                  </a:lnTo>
                  <a:lnTo>
                    <a:pt x="3559" y="1293"/>
                  </a:lnTo>
                  <a:lnTo>
                    <a:pt x="3614" y="1300"/>
                  </a:lnTo>
                  <a:lnTo>
                    <a:pt x="3662" y="1307"/>
                  </a:lnTo>
                  <a:lnTo>
                    <a:pt x="3703" y="1316"/>
                  </a:lnTo>
                  <a:lnTo>
                    <a:pt x="3757" y="1334"/>
                  </a:lnTo>
                  <a:lnTo>
                    <a:pt x="3808" y="1357"/>
                  </a:lnTo>
                  <a:lnTo>
                    <a:pt x="3853" y="1383"/>
                  </a:lnTo>
                  <a:lnTo>
                    <a:pt x="3894" y="1414"/>
                  </a:lnTo>
                  <a:lnTo>
                    <a:pt x="3930" y="1446"/>
                  </a:lnTo>
                  <a:lnTo>
                    <a:pt x="3961" y="1481"/>
                  </a:lnTo>
                  <a:lnTo>
                    <a:pt x="3988" y="1517"/>
                  </a:lnTo>
                  <a:lnTo>
                    <a:pt x="4012" y="1555"/>
                  </a:lnTo>
                  <a:lnTo>
                    <a:pt x="4030" y="1594"/>
                  </a:lnTo>
                  <a:lnTo>
                    <a:pt x="4044" y="1633"/>
                  </a:lnTo>
                  <a:lnTo>
                    <a:pt x="4055" y="1672"/>
                  </a:lnTo>
                  <a:lnTo>
                    <a:pt x="4061" y="1711"/>
                  </a:lnTo>
                  <a:lnTo>
                    <a:pt x="4062" y="1748"/>
                  </a:lnTo>
                  <a:lnTo>
                    <a:pt x="4062" y="1770"/>
                  </a:lnTo>
                  <a:lnTo>
                    <a:pt x="4062" y="1787"/>
                  </a:lnTo>
                  <a:lnTo>
                    <a:pt x="4061" y="1798"/>
                  </a:lnTo>
                  <a:lnTo>
                    <a:pt x="4061" y="1810"/>
                  </a:lnTo>
                  <a:lnTo>
                    <a:pt x="4058" y="1837"/>
                  </a:lnTo>
                  <a:lnTo>
                    <a:pt x="4055" y="1883"/>
                  </a:lnTo>
                  <a:lnTo>
                    <a:pt x="4045" y="1931"/>
                  </a:lnTo>
                  <a:lnTo>
                    <a:pt x="4030" y="1978"/>
                  </a:lnTo>
                  <a:lnTo>
                    <a:pt x="4010" y="2025"/>
                  </a:lnTo>
                  <a:lnTo>
                    <a:pt x="3983" y="2070"/>
                  </a:lnTo>
                  <a:lnTo>
                    <a:pt x="3951" y="2111"/>
                  </a:lnTo>
                  <a:lnTo>
                    <a:pt x="3973" y="2156"/>
                  </a:lnTo>
                  <a:lnTo>
                    <a:pt x="3988" y="2205"/>
                  </a:lnTo>
                  <a:lnTo>
                    <a:pt x="4000" y="2253"/>
                  </a:lnTo>
                  <a:lnTo>
                    <a:pt x="4005" y="2305"/>
                  </a:lnTo>
                  <a:lnTo>
                    <a:pt x="4005" y="2356"/>
                  </a:lnTo>
                  <a:lnTo>
                    <a:pt x="4000" y="2409"/>
                  </a:lnTo>
                  <a:lnTo>
                    <a:pt x="3988" y="2468"/>
                  </a:lnTo>
                  <a:lnTo>
                    <a:pt x="3973" y="2523"/>
                  </a:lnTo>
                  <a:lnTo>
                    <a:pt x="3955" y="2572"/>
                  </a:lnTo>
                  <a:lnTo>
                    <a:pt x="3934" y="2618"/>
                  </a:lnTo>
                  <a:lnTo>
                    <a:pt x="3910" y="2658"/>
                  </a:lnTo>
                  <a:lnTo>
                    <a:pt x="3886" y="2694"/>
                  </a:lnTo>
                  <a:lnTo>
                    <a:pt x="3859" y="2728"/>
                  </a:lnTo>
                  <a:lnTo>
                    <a:pt x="3831" y="2756"/>
                  </a:lnTo>
                  <a:lnTo>
                    <a:pt x="3842" y="2788"/>
                  </a:lnTo>
                  <a:lnTo>
                    <a:pt x="3851" y="2823"/>
                  </a:lnTo>
                  <a:lnTo>
                    <a:pt x="3857" y="2860"/>
                  </a:lnTo>
                  <a:lnTo>
                    <a:pt x="3861" y="2901"/>
                  </a:lnTo>
                  <a:lnTo>
                    <a:pt x="3860" y="2946"/>
                  </a:lnTo>
                  <a:lnTo>
                    <a:pt x="3855" y="2994"/>
                  </a:lnTo>
                  <a:lnTo>
                    <a:pt x="3846" y="3045"/>
                  </a:lnTo>
                  <a:lnTo>
                    <a:pt x="3830" y="3099"/>
                  </a:lnTo>
                  <a:lnTo>
                    <a:pt x="3821" y="3127"/>
                  </a:lnTo>
                  <a:lnTo>
                    <a:pt x="3810" y="3158"/>
                  </a:lnTo>
                  <a:lnTo>
                    <a:pt x="3799" y="3192"/>
                  </a:lnTo>
                  <a:lnTo>
                    <a:pt x="3783" y="3225"/>
                  </a:lnTo>
                  <a:lnTo>
                    <a:pt x="3766" y="3260"/>
                  </a:lnTo>
                  <a:lnTo>
                    <a:pt x="3746" y="3295"/>
                  </a:lnTo>
                  <a:lnTo>
                    <a:pt x="3721" y="3329"/>
                  </a:lnTo>
                  <a:lnTo>
                    <a:pt x="3692" y="3363"/>
                  </a:lnTo>
                  <a:lnTo>
                    <a:pt x="3660" y="3394"/>
                  </a:lnTo>
                  <a:lnTo>
                    <a:pt x="3621" y="3423"/>
                  </a:lnTo>
                  <a:lnTo>
                    <a:pt x="3631" y="3472"/>
                  </a:lnTo>
                  <a:lnTo>
                    <a:pt x="3635" y="3520"/>
                  </a:lnTo>
                  <a:lnTo>
                    <a:pt x="3634" y="3566"/>
                  </a:lnTo>
                  <a:lnTo>
                    <a:pt x="3627" y="3607"/>
                  </a:lnTo>
                  <a:lnTo>
                    <a:pt x="3618" y="3644"/>
                  </a:lnTo>
                  <a:lnTo>
                    <a:pt x="3608" y="3675"/>
                  </a:lnTo>
                  <a:lnTo>
                    <a:pt x="3598" y="3705"/>
                  </a:lnTo>
                  <a:lnTo>
                    <a:pt x="3587" y="3729"/>
                  </a:lnTo>
                  <a:lnTo>
                    <a:pt x="3578" y="3750"/>
                  </a:lnTo>
                  <a:lnTo>
                    <a:pt x="3572" y="3765"/>
                  </a:lnTo>
                  <a:lnTo>
                    <a:pt x="3566" y="3775"/>
                  </a:lnTo>
                  <a:lnTo>
                    <a:pt x="3564" y="3779"/>
                  </a:lnTo>
                  <a:lnTo>
                    <a:pt x="3535" y="3826"/>
                  </a:lnTo>
                  <a:lnTo>
                    <a:pt x="3503" y="3867"/>
                  </a:lnTo>
                  <a:lnTo>
                    <a:pt x="3466" y="3904"/>
                  </a:lnTo>
                  <a:lnTo>
                    <a:pt x="3426" y="3935"/>
                  </a:lnTo>
                  <a:lnTo>
                    <a:pt x="3382" y="3962"/>
                  </a:lnTo>
                  <a:lnTo>
                    <a:pt x="3335" y="3984"/>
                  </a:lnTo>
                  <a:lnTo>
                    <a:pt x="3283" y="4000"/>
                  </a:lnTo>
                  <a:lnTo>
                    <a:pt x="3229" y="4012"/>
                  </a:lnTo>
                  <a:lnTo>
                    <a:pt x="3172" y="4020"/>
                  </a:lnTo>
                  <a:lnTo>
                    <a:pt x="3109" y="4022"/>
                  </a:lnTo>
                  <a:lnTo>
                    <a:pt x="2416" y="4022"/>
                  </a:lnTo>
                  <a:lnTo>
                    <a:pt x="2341" y="4021"/>
                  </a:lnTo>
                  <a:lnTo>
                    <a:pt x="2265" y="4018"/>
                  </a:lnTo>
                  <a:lnTo>
                    <a:pt x="2193" y="4013"/>
                  </a:lnTo>
                  <a:lnTo>
                    <a:pt x="2123" y="4008"/>
                  </a:lnTo>
                  <a:lnTo>
                    <a:pt x="2054" y="4000"/>
                  </a:lnTo>
                  <a:lnTo>
                    <a:pt x="1989" y="3993"/>
                  </a:lnTo>
                  <a:lnTo>
                    <a:pt x="1928" y="3984"/>
                  </a:lnTo>
                  <a:lnTo>
                    <a:pt x="1872" y="3976"/>
                  </a:lnTo>
                  <a:lnTo>
                    <a:pt x="1820" y="3967"/>
                  </a:lnTo>
                  <a:lnTo>
                    <a:pt x="1775" y="3959"/>
                  </a:lnTo>
                  <a:lnTo>
                    <a:pt x="1734" y="3951"/>
                  </a:lnTo>
                  <a:lnTo>
                    <a:pt x="1701" y="3945"/>
                  </a:lnTo>
                  <a:lnTo>
                    <a:pt x="1676" y="3940"/>
                  </a:lnTo>
                  <a:lnTo>
                    <a:pt x="1658" y="3936"/>
                  </a:lnTo>
                  <a:lnTo>
                    <a:pt x="1579" y="3918"/>
                  </a:lnTo>
                  <a:lnTo>
                    <a:pt x="1508" y="3901"/>
                  </a:lnTo>
                  <a:lnTo>
                    <a:pt x="1445" y="3887"/>
                  </a:lnTo>
                  <a:lnTo>
                    <a:pt x="1388" y="3874"/>
                  </a:lnTo>
                  <a:lnTo>
                    <a:pt x="1337" y="3861"/>
                  </a:lnTo>
                  <a:lnTo>
                    <a:pt x="1293" y="3851"/>
                  </a:lnTo>
                  <a:lnTo>
                    <a:pt x="1254" y="3842"/>
                  </a:lnTo>
                  <a:lnTo>
                    <a:pt x="1219" y="3834"/>
                  </a:lnTo>
                  <a:lnTo>
                    <a:pt x="1189" y="3827"/>
                  </a:lnTo>
                  <a:lnTo>
                    <a:pt x="1164" y="3822"/>
                  </a:lnTo>
                  <a:lnTo>
                    <a:pt x="1142" y="3817"/>
                  </a:lnTo>
                  <a:lnTo>
                    <a:pt x="1140" y="3815"/>
                  </a:lnTo>
                  <a:lnTo>
                    <a:pt x="1138" y="3814"/>
                  </a:lnTo>
                  <a:lnTo>
                    <a:pt x="1137" y="3814"/>
                  </a:lnTo>
                  <a:lnTo>
                    <a:pt x="1120" y="3810"/>
                  </a:lnTo>
                  <a:lnTo>
                    <a:pt x="1106" y="3806"/>
                  </a:lnTo>
                  <a:lnTo>
                    <a:pt x="1103" y="3806"/>
                  </a:lnTo>
                  <a:lnTo>
                    <a:pt x="1101" y="3805"/>
                  </a:lnTo>
                  <a:lnTo>
                    <a:pt x="1077" y="3846"/>
                  </a:lnTo>
                  <a:lnTo>
                    <a:pt x="1050" y="3883"/>
                  </a:lnTo>
                  <a:lnTo>
                    <a:pt x="1019" y="3917"/>
                  </a:lnTo>
                  <a:lnTo>
                    <a:pt x="984" y="3948"/>
                  </a:lnTo>
                  <a:lnTo>
                    <a:pt x="945" y="3973"/>
                  </a:lnTo>
                  <a:lnTo>
                    <a:pt x="903" y="3994"/>
                  </a:lnTo>
                  <a:lnTo>
                    <a:pt x="858" y="4009"/>
                  </a:lnTo>
                  <a:lnTo>
                    <a:pt x="811" y="4018"/>
                  </a:lnTo>
                  <a:lnTo>
                    <a:pt x="762" y="4022"/>
                  </a:lnTo>
                  <a:lnTo>
                    <a:pt x="380" y="4022"/>
                  </a:lnTo>
                  <a:lnTo>
                    <a:pt x="329" y="4018"/>
                  </a:lnTo>
                  <a:lnTo>
                    <a:pt x="279" y="4009"/>
                  </a:lnTo>
                  <a:lnTo>
                    <a:pt x="232" y="3993"/>
                  </a:lnTo>
                  <a:lnTo>
                    <a:pt x="189" y="3971"/>
                  </a:lnTo>
                  <a:lnTo>
                    <a:pt x="148" y="3944"/>
                  </a:lnTo>
                  <a:lnTo>
                    <a:pt x="111" y="3912"/>
                  </a:lnTo>
                  <a:lnTo>
                    <a:pt x="79" y="3876"/>
                  </a:lnTo>
                  <a:lnTo>
                    <a:pt x="52" y="3834"/>
                  </a:lnTo>
                  <a:lnTo>
                    <a:pt x="30" y="3791"/>
                  </a:lnTo>
                  <a:lnTo>
                    <a:pt x="14" y="3745"/>
                  </a:lnTo>
                  <a:lnTo>
                    <a:pt x="4" y="3696"/>
                  </a:lnTo>
                  <a:lnTo>
                    <a:pt x="0" y="3644"/>
                  </a:lnTo>
                  <a:lnTo>
                    <a:pt x="0" y="1634"/>
                  </a:lnTo>
                  <a:lnTo>
                    <a:pt x="4" y="1579"/>
                  </a:lnTo>
                  <a:lnTo>
                    <a:pt x="17" y="1525"/>
                  </a:lnTo>
                  <a:lnTo>
                    <a:pt x="35" y="1474"/>
                  </a:lnTo>
                  <a:lnTo>
                    <a:pt x="61" y="1428"/>
                  </a:lnTo>
                  <a:lnTo>
                    <a:pt x="93" y="1387"/>
                  </a:lnTo>
                  <a:lnTo>
                    <a:pt x="131" y="1350"/>
                  </a:lnTo>
                  <a:lnTo>
                    <a:pt x="174" y="1318"/>
                  </a:lnTo>
                  <a:lnTo>
                    <a:pt x="220" y="1292"/>
                  </a:lnTo>
                  <a:lnTo>
                    <a:pt x="271" y="1273"/>
                  </a:lnTo>
                  <a:lnTo>
                    <a:pt x="324" y="1261"/>
                  </a:lnTo>
                  <a:lnTo>
                    <a:pt x="380" y="1257"/>
                  </a:lnTo>
                  <a:lnTo>
                    <a:pt x="762" y="1257"/>
                  </a:lnTo>
                  <a:lnTo>
                    <a:pt x="809" y="1260"/>
                  </a:lnTo>
                  <a:lnTo>
                    <a:pt x="855" y="1270"/>
                  </a:lnTo>
                  <a:lnTo>
                    <a:pt x="899" y="1285"/>
                  </a:lnTo>
                  <a:lnTo>
                    <a:pt x="941" y="1306"/>
                  </a:lnTo>
                  <a:lnTo>
                    <a:pt x="980" y="1330"/>
                  </a:lnTo>
                  <a:lnTo>
                    <a:pt x="1015" y="1357"/>
                  </a:lnTo>
                  <a:lnTo>
                    <a:pt x="1009" y="1352"/>
                  </a:lnTo>
                  <a:lnTo>
                    <a:pt x="1016" y="1348"/>
                  </a:lnTo>
                  <a:lnTo>
                    <a:pt x="1028" y="1343"/>
                  </a:lnTo>
                  <a:lnTo>
                    <a:pt x="1042" y="1336"/>
                  </a:lnTo>
                  <a:lnTo>
                    <a:pt x="1059" y="1327"/>
                  </a:lnTo>
                  <a:lnTo>
                    <a:pt x="1079" y="1318"/>
                  </a:lnTo>
                  <a:lnTo>
                    <a:pt x="1097" y="1309"/>
                  </a:lnTo>
                  <a:lnTo>
                    <a:pt x="1115" y="1300"/>
                  </a:lnTo>
                  <a:lnTo>
                    <a:pt x="1131" y="1292"/>
                  </a:lnTo>
                  <a:lnTo>
                    <a:pt x="1142" y="1287"/>
                  </a:lnTo>
                  <a:lnTo>
                    <a:pt x="1207" y="1249"/>
                  </a:lnTo>
                  <a:lnTo>
                    <a:pt x="1266" y="1210"/>
                  </a:lnTo>
                  <a:lnTo>
                    <a:pt x="1319" y="1166"/>
                  </a:lnTo>
                  <a:lnTo>
                    <a:pt x="1368" y="1121"/>
                  </a:lnTo>
                  <a:lnTo>
                    <a:pt x="1411" y="1073"/>
                  </a:lnTo>
                  <a:lnTo>
                    <a:pt x="1450" y="1024"/>
                  </a:lnTo>
                  <a:lnTo>
                    <a:pt x="1485" y="973"/>
                  </a:lnTo>
                  <a:lnTo>
                    <a:pt x="1516" y="922"/>
                  </a:lnTo>
                  <a:lnTo>
                    <a:pt x="1543" y="868"/>
                  </a:lnTo>
                  <a:lnTo>
                    <a:pt x="1566" y="815"/>
                  </a:lnTo>
                  <a:lnTo>
                    <a:pt x="1586" y="762"/>
                  </a:lnTo>
                  <a:lnTo>
                    <a:pt x="1602" y="708"/>
                  </a:lnTo>
                  <a:lnTo>
                    <a:pt x="1616" y="657"/>
                  </a:lnTo>
                  <a:lnTo>
                    <a:pt x="1627" y="605"/>
                  </a:lnTo>
                  <a:lnTo>
                    <a:pt x="1636" y="554"/>
                  </a:lnTo>
                  <a:lnTo>
                    <a:pt x="1642" y="506"/>
                  </a:lnTo>
                  <a:lnTo>
                    <a:pt x="1646" y="460"/>
                  </a:lnTo>
                  <a:lnTo>
                    <a:pt x="1649" y="415"/>
                  </a:lnTo>
                  <a:lnTo>
                    <a:pt x="1650" y="374"/>
                  </a:lnTo>
                  <a:lnTo>
                    <a:pt x="1655" y="319"/>
                  </a:lnTo>
                  <a:lnTo>
                    <a:pt x="1667" y="266"/>
                  </a:lnTo>
                  <a:lnTo>
                    <a:pt x="1688" y="216"/>
                  </a:lnTo>
                  <a:lnTo>
                    <a:pt x="1714" y="171"/>
                  </a:lnTo>
                  <a:lnTo>
                    <a:pt x="1746" y="129"/>
                  </a:lnTo>
                  <a:lnTo>
                    <a:pt x="1784" y="91"/>
                  </a:lnTo>
                  <a:lnTo>
                    <a:pt x="1825" y="60"/>
                  </a:lnTo>
                  <a:lnTo>
                    <a:pt x="1872" y="35"/>
                  </a:lnTo>
                  <a:lnTo>
                    <a:pt x="1923" y="15"/>
                  </a:lnTo>
                  <a:lnTo>
                    <a:pt x="1976" y="4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115">
              <a:extLst>
                <a:ext uri="{FF2B5EF4-FFF2-40B4-BE49-F238E27FC236}">
                  <a16:creationId xmlns:a16="http://schemas.microsoft.com/office/drawing/2014/main" id="{F65CCF10-DE9D-474D-8F7F-AA301404B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9338" y="5019675"/>
              <a:ext cx="203200" cy="200025"/>
            </a:xfrm>
            <a:custGeom>
              <a:avLst/>
              <a:gdLst>
                <a:gd name="T0" fmla="*/ 191 w 382"/>
                <a:gd name="T1" fmla="*/ 126 h 376"/>
                <a:gd name="T2" fmla="*/ 172 w 382"/>
                <a:gd name="T3" fmla="*/ 129 h 376"/>
                <a:gd name="T4" fmla="*/ 153 w 382"/>
                <a:gd name="T5" fmla="*/ 138 h 376"/>
                <a:gd name="T6" fmla="*/ 140 w 382"/>
                <a:gd name="T7" fmla="*/ 151 h 376"/>
                <a:gd name="T8" fmla="*/ 131 w 382"/>
                <a:gd name="T9" fmla="*/ 168 h 376"/>
                <a:gd name="T10" fmla="*/ 127 w 382"/>
                <a:gd name="T11" fmla="*/ 189 h 376"/>
                <a:gd name="T12" fmla="*/ 131 w 382"/>
                <a:gd name="T13" fmla="*/ 208 h 376"/>
                <a:gd name="T14" fmla="*/ 140 w 382"/>
                <a:gd name="T15" fmla="*/ 225 h 376"/>
                <a:gd name="T16" fmla="*/ 153 w 382"/>
                <a:gd name="T17" fmla="*/ 239 h 376"/>
                <a:gd name="T18" fmla="*/ 172 w 382"/>
                <a:gd name="T19" fmla="*/ 248 h 376"/>
                <a:gd name="T20" fmla="*/ 191 w 382"/>
                <a:gd name="T21" fmla="*/ 250 h 376"/>
                <a:gd name="T22" fmla="*/ 212 w 382"/>
                <a:gd name="T23" fmla="*/ 248 h 376"/>
                <a:gd name="T24" fmla="*/ 229 w 382"/>
                <a:gd name="T25" fmla="*/ 239 h 376"/>
                <a:gd name="T26" fmla="*/ 243 w 382"/>
                <a:gd name="T27" fmla="*/ 225 h 376"/>
                <a:gd name="T28" fmla="*/ 251 w 382"/>
                <a:gd name="T29" fmla="*/ 208 h 376"/>
                <a:gd name="T30" fmla="*/ 255 w 382"/>
                <a:gd name="T31" fmla="*/ 189 h 376"/>
                <a:gd name="T32" fmla="*/ 251 w 382"/>
                <a:gd name="T33" fmla="*/ 168 h 376"/>
                <a:gd name="T34" fmla="*/ 243 w 382"/>
                <a:gd name="T35" fmla="*/ 151 h 376"/>
                <a:gd name="T36" fmla="*/ 229 w 382"/>
                <a:gd name="T37" fmla="*/ 138 h 376"/>
                <a:gd name="T38" fmla="*/ 212 w 382"/>
                <a:gd name="T39" fmla="*/ 129 h 376"/>
                <a:gd name="T40" fmla="*/ 191 w 382"/>
                <a:gd name="T41" fmla="*/ 126 h 376"/>
                <a:gd name="T42" fmla="*/ 191 w 382"/>
                <a:gd name="T43" fmla="*/ 0 h 376"/>
                <a:gd name="T44" fmla="*/ 230 w 382"/>
                <a:gd name="T45" fmla="*/ 3 h 376"/>
                <a:gd name="T46" fmla="*/ 265 w 382"/>
                <a:gd name="T47" fmla="*/ 15 h 376"/>
                <a:gd name="T48" fmla="*/ 297 w 382"/>
                <a:gd name="T49" fmla="*/ 32 h 376"/>
                <a:gd name="T50" fmla="*/ 326 w 382"/>
                <a:gd name="T51" fmla="*/ 55 h 376"/>
                <a:gd name="T52" fmla="*/ 349 w 382"/>
                <a:gd name="T53" fmla="*/ 83 h 376"/>
                <a:gd name="T54" fmla="*/ 366 w 382"/>
                <a:gd name="T55" fmla="*/ 115 h 376"/>
                <a:gd name="T56" fmla="*/ 378 w 382"/>
                <a:gd name="T57" fmla="*/ 150 h 376"/>
                <a:gd name="T58" fmla="*/ 382 w 382"/>
                <a:gd name="T59" fmla="*/ 189 h 376"/>
                <a:gd name="T60" fmla="*/ 378 w 382"/>
                <a:gd name="T61" fmla="*/ 226 h 376"/>
                <a:gd name="T62" fmla="*/ 366 w 382"/>
                <a:gd name="T63" fmla="*/ 262 h 376"/>
                <a:gd name="T64" fmla="*/ 349 w 382"/>
                <a:gd name="T65" fmla="*/ 294 h 376"/>
                <a:gd name="T66" fmla="*/ 326 w 382"/>
                <a:gd name="T67" fmla="*/ 321 h 376"/>
                <a:gd name="T68" fmla="*/ 297 w 382"/>
                <a:gd name="T69" fmla="*/ 344 h 376"/>
                <a:gd name="T70" fmla="*/ 265 w 382"/>
                <a:gd name="T71" fmla="*/ 362 h 376"/>
                <a:gd name="T72" fmla="*/ 230 w 382"/>
                <a:gd name="T73" fmla="*/ 372 h 376"/>
                <a:gd name="T74" fmla="*/ 191 w 382"/>
                <a:gd name="T75" fmla="*/ 376 h 376"/>
                <a:gd name="T76" fmla="*/ 153 w 382"/>
                <a:gd name="T77" fmla="*/ 372 h 376"/>
                <a:gd name="T78" fmla="*/ 117 w 382"/>
                <a:gd name="T79" fmla="*/ 362 h 376"/>
                <a:gd name="T80" fmla="*/ 85 w 382"/>
                <a:gd name="T81" fmla="*/ 344 h 376"/>
                <a:gd name="T82" fmla="*/ 56 w 382"/>
                <a:gd name="T83" fmla="*/ 321 h 376"/>
                <a:gd name="T84" fmla="*/ 33 w 382"/>
                <a:gd name="T85" fmla="*/ 294 h 376"/>
                <a:gd name="T86" fmla="*/ 16 w 382"/>
                <a:gd name="T87" fmla="*/ 262 h 376"/>
                <a:gd name="T88" fmla="*/ 4 w 382"/>
                <a:gd name="T89" fmla="*/ 226 h 376"/>
                <a:gd name="T90" fmla="*/ 0 w 382"/>
                <a:gd name="T91" fmla="*/ 189 h 376"/>
                <a:gd name="T92" fmla="*/ 4 w 382"/>
                <a:gd name="T93" fmla="*/ 150 h 376"/>
                <a:gd name="T94" fmla="*/ 16 w 382"/>
                <a:gd name="T95" fmla="*/ 115 h 376"/>
                <a:gd name="T96" fmla="*/ 33 w 382"/>
                <a:gd name="T97" fmla="*/ 83 h 376"/>
                <a:gd name="T98" fmla="*/ 56 w 382"/>
                <a:gd name="T99" fmla="*/ 55 h 376"/>
                <a:gd name="T100" fmla="*/ 85 w 382"/>
                <a:gd name="T101" fmla="*/ 32 h 376"/>
                <a:gd name="T102" fmla="*/ 117 w 382"/>
                <a:gd name="T103" fmla="*/ 15 h 376"/>
                <a:gd name="T104" fmla="*/ 153 w 382"/>
                <a:gd name="T105" fmla="*/ 3 h 376"/>
                <a:gd name="T106" fmla="*/ 191 w 382"/>
                <a:gd name="T10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2" h="376">
                  <a:moveTo>
                    <a:pt x="191" y="126"/>
                  </a:moveTo>
                  <a:lnTo>
                    <a:pt x="172" y="129"/>
                  </a:lnTo>
                  <a:lnTo>
                    <a:pt x="153" y="138"/>
                  </a:lnTo>
                  <a:lnTo>
                    <a:pt x="140" y="151"/>
                  </a:lnTo>
                  <a:lnTo>
                    <a:pt x="131" y="168"/>
                  </a:lnTo>
                  <a:lnTo>
                    <a:pt x="127" y="189"/>
                  </a:lnTo>
                  <a:lnTo>
                    <a:pt x="131" y="208"/>
                  </a:lnTo>
                  <a:lnTo>
                    <a:pt x="140" y="225"/>
                  </a:lnTo>
                  <a:lnTo>
                    <a:pt x="153" y="239"/>
                  </a:lnTo>
                  <a:lnTo>
                    <a:pt x="172" y="248"/>
                  </a:lnTo>
                  <a:lnTo>
                    <a:pt x="191" y="250"/>
                  </a:lnTo>
                  <a:lnTo>
                    <a:pt x="212" y="248"/>
                  </a:lnTo>
                  <a:lnTo>
                    <a:pt x="229" y="239"/>
                  </a:lnTo>
                  <a:lnTo>
                    <a:pt x="243" y="225"/>
                  </a:lnTo>
                  <a:lnTo>
                    <a:pt x="251" y="208"/>
                  </a:lnTo>
                  <a:lnTo>
                    <a:pt x="255" y="189"/>
                  </a:lnTo>
                  <a:lnTo>
                    <a:pt x="251" y="168"/>
                  </a:lnTo>
                  <a:lnTo>
                    <a:pt x="243" y="151"/>
                  </a:lnTo>
                  <a:lnTo>
                    <a:pt x="229" y="138"/>
                  </a:lnTo>
                  <a:lnTo>
                    <a:pt x="212" y="129"/>
                  </a:lnTo>
                  <a:lnTo>
                    <a:pt x="191" y="126"/>
                  </a:lnTo>
                  <a:close/>
                  <a:moveTo>
                    <a:pt x="191" y="0"/>
                  </a:moveTo>
                  <a:lnTo>
                    <a:pt x="230" y="3"/>
                  </a:lnTo>
                  <a:lnTo>
                    <a:pt x="265" y="15"/>
                  </a:lnTo>
                  <a:lnTo>
                    <a:pt x="297" y="32"/>
                  </a:lnTo>
                  <a:lnTo>
                    <a:pt x="326" y="55"/>
                  </a:lnTo>
                  <a:lnTo>
                    <a:pt x="349" y="83"/>
                  </a:lnTo>
                  <a:lnTo>
                    <a:pt x="366" y="115"/>
                  </a:lnTo>
                  <a:lnTo>
                    <a:pt x="378" y="150"/>
                  </a:lnTo>
                  <a:lnTo>
                    <a:pt x="382" y="189"/>
                  </a:lnTo>
                  <a:lnTo>
                    <a:pt x="378" y="226"/>
                  </a:lnTo>
                  <a:lnTo>
                    <a:pt x="366" y="262"/>
                  </a:lnTo>
                  <a:lnTo>
                    <a:pt x="349" y="294"/>
                  </a:lnTo>
                  <a:lnTo>
                    <a:pt x="326" y="321"/>
                  </a:lnTo>
                  <a:lnTo>
                    <a:pt x="297" y="344"/>
                  </a:lnTo>
                  <a:lnTo>
                    <a:pt x="265" y="362"/>
                  </a:lnTo>
                  <a:lnTo>
                    <a:pt x="230" y="372"/>
                  </a:lnTo>
                  <a:lnTo>
                    <a:pt x="191" y="376"/>
                  </a:lnTo>
                  <a:lnTo>
                    <a:pt x="153" y="372"/>
                  </a:lnTo>
                  <a:lnTo>
                    <a:pt x="117" y="362"/>
                  </a:lnTo>
                  <a:lnTo>
                    <a:pt x="85" y="344"/>
                  </a:lnTo>
                  <a:lnTo>
                    <a:pt x="56" y="321"/>
                  </a:lnTo>
                  <a:lnTo>
                    <a:pt x="33" y="294"/>
                  </a:lnTo>
                  <a:lnTo>
                    <a:pt x="16" y="262"/>
                  </a:lnTo>
                  <a:lnTo>
                    <a:pt x="4" y="226"/>
                  </a:lnTo>
                  <a:lnTo>
                    <a:pt x="0" y="189"/>
                  </a:lnTo>
                  <a:lnTo>
                    <a:pt x="4" y="150"/>
                  </a:lnTo>
                  <a:lnTo>
                    <a:pt x="16" y="115"/>
                  </a:lnTo>
                  <a:lnTo>
                    <a:pt x="33" y="83"/>
                  </a:lnTo>
                  <a:lnTo>
                    <a:pt x="56" y="55"/>
                  </a:lnTo>
                  <a:lnTo>
                    <a:pt x="85" y="32"/>
                  </a:lnTo>
                  <a:lnTo>
                    <a:pt x="117" y="15"/>
                  </a:lnTo>
                  <a:lnTo>
                    <a:pt x="153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8B7F25-51FA-411E-9DFF-4CED725B77E4}"/>
              </a:ext>
            </a:extLst>
          </p:cNvPr>
          <p:cNvSpPr txBox="1"/>
          <p:nvPr/>
        </p:nvSpPr>
        <p:spPr>
          <a:xfrm>
            <a:off x="1428091" y="4312381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 text</a:t>
            </a:r>
            <a:endParaRPr lang="vi-VN" sz="15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A37CB9-8279-4527-91C6-B189C4EC032D}"/>
              </a:ext>
            </a:extLst>
          </p:cNvPr>
          <p:cNvSpPr txBox="1"/>
          <p:nvPr/>
        </p:nvSpPr>
        <p:spPr>
          <a:xfrm>
            <a:off x="3787526" y="4312381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 text</a:t>
            </a:r>
            <a:endParaRPr lang="vi-VN" sz="15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9EAF3E-42B4-4A71-8F71-CBDE7CB6C860}"/>
              </a:ext>
            </a:extLst>
          </p:cNvPr>
          <p:cNvGrpSpPr/>
          <p:nvPr/>
        </p:nvGrpSpPr>
        <p:grpSpPr>
          <a:xfrm>
            <a:off x="973267" y="5342644"/>
            <a:ext cx="1461897" cy="491394"/>
            <a:chOff x="2457451" y="9227885"/>
            <a:chExt cx="2924174" cy="9829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339D0E-170F-4A31-A46D-83588D461764}"/>
                </a:ext>
              </a:extLst>
            </p:cNvPr>
            <p:cNvSpPr/>
            <p:nvPr/>
          </p:nvSpPr>
          <p:spPr>
            <a:xfrm>
              <a:off x="2573260" y="9406597"/>
              <a:ext cx="2808365" cy="8042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D5FC6A-584C-4053-A206-74CC228F5C94}"/>
                </a:ext>
              </a:extLst>
            </p:cNvPr>
            <p:cNvSpPr/>
            <p:nvPr/>
          </p:nvSpPr>
          <p:spPr>
            <a:xfrm>
              <a:off x="2457451" y="9227885"/>
              <a:ext cx="2808365" cy="8042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7585C6-7CE5-43E0-BDF9-EFEF01C86BE2}"/>
                </a:ext>
              </a:extLst>
            </p:cNvPr>
            <p:cNvSpPr txBox="1"/>
            <p:nvPr/>
          </p:nvSpPr>
          <p:spPr>
            <a:xfrm>
              <a:off x="3074715" y="9445319"/>
              <a:ext cx="1573839" cy="3693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READ MORE</a:t>
              </a:r>
              <a:endParaRPr lang="vi-VN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BFF649-1E3C-4D11-BA7C-2C1D29465B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r="20432"/>
          <a:stretch/>
        </p:blipFill>
        <p:spPr/>
      </p:pic>
    </p:spTree>
    <p:extLst>
      <p:ext uri="{BB962C8B-B14F-4D97-AF65-F5344CB8AC3E}">
        <p14:creationId xmlns:p14="http://schemas.microsoft.com/office/powerpoint/2010/main" val="272436173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AD6A41FE-23D9-40C5-888E-8AE8F6A9D0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68184" y="3607846"/>
            <a:ext cx="3023816" cy="3492545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solidFill>
            <a:schemeClr val="accent1">
              <a:alpha val="10000"/>
            </a:schemeClr>
          </a:solidFill>
          <a:ln w="28575" cap="flat" cmpd="sng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00B5A280-03C7-4455-B694-F5F4D94DD2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15333" y="-462501"/>
            <a:ext cx="2638112" cy="3047052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solidFill>
            <a:schemeClr val="accent1">
              <a:alpha val="10000"/>
            </a:schemeClr>
          </a:solidFill>
          <a:ln w="28575" cap="flat" cmpd="sng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9BAC1E9-E4E6-4A64-B358-0C33DCFC1F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944997" y="4568480"/>
            <a:ext cx="2333879" cy="2695659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solidFill>
            <a:schemeClr val="accent1">
              <a:alpha val="10000"/>
            </a:schemeClr>
          </a:solidFill>
          <a:ln w="28575" cap="flat" cmpd="sng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C8CCEA8-FE28-497A-9488-627FB7CCB5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13845" y="1986127"/>
            <a:ext cx="1366514" cy="1578340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6F6A8FB-6221-4521-A451-02A12A0F79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67091" y="4568480"/>
            <a:ext cx="1366514" cy="1578340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8E4BB50-F354-4D01-9EB4-4E9544197D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1623" y="3273973"/>
            <a:ext cx="1366514" cy="1578340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56620-1C0E-4BEC-A16C-3FCE6FA2DD73}"/>
              </a:ext>
            </a:extLst>
          </p:cNvPr>
          <p:cNvSpPr txBox="1"/>
          <p:nvPr/>
        </p:nvSpPr>
        <p:spPr>
          <a:xfrm>
            <a:off x="4832953" y="5044437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299K</a:t>
            </a:r>
            <a:endParaRPr lang="vi-VN" sz="2400" b="1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A37A7-524E-4139-8243-49D74C4FCBF6}"/>
              </a:ext>
            </a:extLst>
          </p:cNvPr>
          <p:cNvSpPr txBox="1"/>
          <p:nvPr/>
        </p:nvSpPr>
        <p:spPr>
          <a:xfrm>
            <a:off x="7167485" y="3749930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399K</a:t>
            </a:r>
            <a:endParaRPr lang="vi-VN" sz="2400" b="1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A2261-BAAC-4484-8F16-676BCE5A37A5}"/>
              </a:ext>
            </a:extLst>
          </p:cNvPr>
          <p:cNvSpPr txBox="1"/>
          <p:nvPr/>
        </p:nvSpPr>
        <p:spPr>
          <a:xfrm>
            <a:off x="9479707" y="2462083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accent3"/>
                </a:solidFill>
              </a:rPr>
              <a:t>499K</a:t>
            </a:r>
            <a:endParaRPr lang="vi-VN" sz="2400" b="1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F7702-25CB-4B7C-A54E-A97CE67C1F45}"/>
              </a:ext>
            </a:extLst>
          </p:cNvPr>
          <p:cNvSpPr txBox="1"/>
          <p:nvPr/>
        </p:nvSpPr>
        <p:spPr>
          <a:xfrm>
            <a:off x="4673550" y="5457147"/>
            <a:ext cx="9535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/>
              <a:t>Samples text</a:t>
            </a:r>
            <a:endParaRPr lang="vi-VN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DB3A4-D935-44B1-B620-AEE0485956B6}"/>
              </a:ext>
            </a:extLst>
          </p:cNvPr>
          <p:cNvSpPr txBox="1"/>
          <p:nvPr/>
        </p:nvSpPr>
        <p:spPr>
          <a:xfrm>
            <a:off x="7008082" y="4190838"/>
            <a:ext cx="9535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/>
              <a:t>Samples text</a:t>
            </a:r>
            <a:endParaRPr lang="vi-VN" sz="1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196D2-C57E-4F90-9ECB-890B700DF216}"/>
              </a:ext>
            </a:extLst>
          </p:cNvPr>
          <p:cNvSpPr txBox="1"/>
          <p:nvPr/>
        </p:nvSpPr>
        <p:spPr>
          <a:xfrm>
            <a:off x="9320305" y="2874794"/>
            <a:ext cx="9535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/>
              <a:t>Samples text</a:t>
            </a:r>
            <a:endParaRPr lang="vi-VN" sz="1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4D745-850C-4DC0-BB2F-CD52FD20C8A9}"/>
              </a:ext>
            </a:extLst>
          </p:cNvPr>
          <p:cNvSpPr txBox="1"/>
          <p:nvPr/>
        </p:nvSpPr>
        <p:spPr>
          <a:xfrm>
            <a:off x="844818" y="1538930"/>
            <a:ext cx="3669598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Our services statistic and record</a:t>
            </a:r>
            <a:endParaRPr lang="vi-VN" sz="2999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F31C5B-D8FE-4FDB-AD34-FE3F7B8BE852}"/>
              </a:ext>
            </a:extLst>
          </p:cNvPr>
          <p:cNvSpPr txBox="1"/>
          <p:nvPr/>
        </p:nvSpPr>
        <p:spPr>
          <a:xfrm>
            <a:off x="849381" y="2681774"/>
            <a:ext cx="995465" cy="692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99">
                <a:solidFill>
                  <a:schemeClr val="tx1">
                    <a:lumMod val="65000"/>
                    <a:lumOff val="35000"/>
                  </a:schemeClr>
                </a:solidFill>
              </a:rPr>
              <a:t>90%</a:t>
            </a:r>
            <a:endParaRPr lang="vi-VN" sz="449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138B3-6F91-475E-9CAB-F92F4BD33BB5}"/>
              </a:ext>
            </a:extLst>
          </p:cNvPr>
          <p:cNvSpPr txBox="1"/>
          <p:nvPr/>
        </p:nvSpPr>
        <p:spPr>
          <a:xfrm>
            <a:off x="2070399" y="2944344"/>
            <a:ext cx="2089098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like our services</a:t>
            </a:r>
            <a:endParaRPr lang="vi-VN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CEBF3-9158-4194-BBE4-DA4EFB301678}"/>
              </a:ext>
            </a:extLst>
          </p:cNvPr>
          <p:cNvSpPr txBox="1"/>
          <p:nvPr/>
        </p:nvSpPr>
        <p:spPr>
          <a:xfrm flipH="1">
            <a:off x="844818" y="3516852"/>
            <a:ext cx="3552127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2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2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29E0A0-301E-474B-B0C1-5F7EB1550CE9}"/>
              </a:ext>
            </a:extLst>
          </p:cNvPr>
          <p:cNvGrpSpPr/>
          <p:nvPr/>
        </p:nvGrpSpPr>
        <p:grpSpPr>
          <a:xfrm>
            <a:off x="844818" y="4827677"/>
            <a:ext cx="1461897" cy="491394"/>
            <a:chOff x="2457451" y="9227885"/>
            <a:chExt cx="2924174" cy="9829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A155C-BF7D-488A-A202-3DB70BD6C48E}"/>
                </a:ext>
              </a:extLst>
            </p:cNvPr>
            <p:cNvSpPr/>
            <p:nvPr/>
          </p:nvSpPr>
          <p:spPr>
            <a:xfrm>
              <a:off x="2573260" y="9406597"/>
              <a:ext cx="2808365" cy="8042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9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981AD4-2318-40F8-A582-96697F51F561}"/>
                </a:ext>
              </a:extLst>
            </p:cNvPr>
            <p:cNvSpPr/>
            <p:nvPr/>
          </p:nvSpPr>
          <p:spPr>
            <a:xfrm>
              <a:off x="2457451" y="9227885"/>
              <a:ext cx="2808365" cy="8042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9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24544F-6261-4A25-95E5-25B6B1209969}"/>
                </a:ext>
              </a:extLst>
            </p:cNvPr>
            <p:cNvSpPr txBox="1"/>
            <p:nvPr/>
          </p:nvSpPr>
          <p:spPr>
            <a:xfrm>
              <a:off x="3074715" y="9445319"/>
              <a:ext cx="1573839" cy="3693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/>
                <a:t>READ MORE</a:t>
              </a:r>
              <a:endParaRPr lang="vi-VN" sz="1200" b="1"/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0884FAF-ADA9-4D4C-8F5B-6A0885FF16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8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932903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B29767-0AB9-45A3-B0D1-B3FDB1E28020}"/>
              </a:ext>
            </a:extLst>
          </p:cNvPr>
          <p:cNvSpPr/>
          <p:nvPr/>
        </p:nvSpPr>
        <p:spPr>
          <a:xfrm>
            <a:off x="1" y="447"/>
            <a:ext cx="6101850" cy="6857107"/>
          </a:xfrm>
          <a:custGeom>
            <a:avLst/>
            <a:gdLst>
              <a:gd name="connsiteX0" fmla="*/ 0 w 12193589"/>
              <a:gd name="connsiteY0" fmla="*/ 0 h 13716000"/>
              <a:gd name="connsiteX1" fmla="*/ 9517300 w 12193589"/>
              <a:gd name="connsiteY1" fmla="*/ 0 h 13716000"/>
              <a:gd name="connsiteX2" fmla="*/ 9562040 w 12193589"/>
              <a:gd name="connsiteY2" fmla="*/ 46926 h 13716000"/>
              <a:gd name="connsiteX3" fmla="*/ 12193589 w 12193589"/>
              <a:gd name="connsiteY3" fmla="*/ 6858001 h 13716000"/>
              <a:gd name="connsiteX4" fmla="*/ 9562040 w 12193589"/>
              <a:gd name="connsiteY4" fmla="*/ 13669074 h 13716000"/>
              <a:gd name="connsiteX5" fmla="*/ 9517300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0" y="0"/>
                </a:lnTo>
                <a:lnTo>
                  <a:pt x="9562040" y="46926"/>
                </a:lnTo>
                <a:cubicBezTo>
                  <a:pt x="11197066" y="1845855"/>
                  <a:pt x="12193589" y="4235553"/>
                  <a:pt x="12193589" y="6858001"/>
                </a:cubicBezTo>
                <a:cubicBezTo>
                  <a:pt x="12193589" y="9480448"/>
                  <a:pt x="11197066" y="11870145"/>
                  <a:pt x="9562040" y="13669074"/>
                </a:cubicBezTo>
                <a:lnTo>
                  <a:pt x="9517300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81000" dir="9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3E2D6D-B8EC-45D6-8218-F3C18A719AC2}"/>
              </a:ext>
            </a:extLst>
          </p:cNvPr>
          <p:cNvSpPr/>
          <p:nvPr/>
        </p:nvSpPr>
        <p:spPr>
          <a:xfrm>
            <a:off x="0" y="447"/>
            <a:ext cx="5751170" cy="6857107"/>
          </a:xfrm>
          <a:custGeom>
            <a:avLst/>
            <a:gdLst>
              <a:gd name="connsiteX0" fmla="*/ 0 w 12193589"/>
              <a:gd name="connsiteY0" fmla="*/ 0 h 13716000"/>
              <a:gd name="connsiteX1" fmla="*/ 9517300 w 12193589"/>
              <a:gd name="connsiteY1" fmla="*/ 0 h 13716000"/>
              <a:gd name="connsiteX2" fmla="*/ 9562040 w 12193589"/>
              <a:gd name="connsiteY2" fmla="*/ 46926 h 13716000"/>
              <a:gd name="connsiteX3" fmla="*/ 12193589 w 12193589"/>
              <a:gd name="connsiteY3" fmla="*/ 6858001 h 13716000"/>
              <a:gd name="connsiteX4" fmla="*/ 9562040 w 12193589"/>
              <a:gd name="connsiteY4" fmla="*/ 13669074 h 13716000"/>
              <a:gd name="connsiteX5" fmla="*/ 9517300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0" y="0"/>
                </a:lnTo>
                <a:lnTo>
                  <a:pt x="9562040" y="46926"/>
                </a:lnTo>
                <a:cubicBezTo>
                  <a:pt x="11197066" y="1845855"/>
                  <a:pt x="12193589" y="4235553"/>
                  <a:pt x="12193589" y="6858001"/>
                </a:cubicBezTo>
                <a:cubicBezTo>
                  <a:pt x="12193589" y="9480448"/>
                  <a:pt x="11197066" y="11870145"/>
                  <a:pt x="9562040" y="13669074"/>
                </a:cubicBezTo>
                <a:lnTo>
                  <a:pt x="9517300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81000" dir="9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5871FD-DF25-4D6F-85ED-4E65FCB76F04}"/>
              </a:ext>
            </a:extLst>
          </p:cNvPr>
          <p:cNvSpPr/>
          <p:nvPr/>
        </p:nvSpPr>
        <p:spPr>
          <a:xfrm>
            <a:off x="1" y="447"/>
            <a:ext cx="5472177" cy="6857107"/>
          </a:xfrm>
          <a:custGeom>
            <a:avLst/>
            <a:gdLst>
              <a:gd name="connsiteX0" fmla="*/ 0 w 12193589"/>
              <a:gd name="connsiteY0" fmla="*/ 0 h 13716000"/>
              <a:gd name="connsiteX1" fmla="*/ 9517300 w 12193589"/>
              <a:gd name="connsiteY1" fmla="*/ 0 h 13716000"/>
              <a:gd name="connsiteX2" fmla="*/ 9562040 w 12193589"/>
              <a:gd name="connsiteY2" fmla="*/ 46926 h 13716000"/>
              <a:gd name="connsiteX3" fmla="*/ 12193589 w 12193589"/>
              <a:gd name="connsiteY3" fmla="*/ 6858001 h 13716000"/>
              <a:gd name="connsiteX4" fmla="*/ 9562040 w 12193589"/>
              <a:gd name="connsiteY4" fmla="*/ 13669074 h 13716000"/>
              <a:gd name="connsiteX5" fmla="*/ 9517300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0" y="0"/>
                </a:lnTo>
                <a:lnTo>
                  <a:pt x="9562040" y="46926"/>
                </a:lnTo>
                <a:cubicBezTo>
                  <a:pt x="11197066" y="1845855"/>
                  <a:pt x="12193589" y="4235553"/>
                  <a:pt x="12193589" y="6858001"/>
                </a:cubicBezTo>
                <a:cubicBezTo>
                  <a:pt x="12193589" y="9480448"/>
                  <a:pt x="11197066" y="11870145"/>
                  <a:pt x="9562040" y="13669074"/>
                </a:cubicBezTo>
                <a:lnTo>
                  <a:pt x="9517300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81000" dir="9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C25B5-4447-4797-B2EC-7FBE91B50B2B}"/>
              </a:ext>
            </a:extLst>
          </p:cNvPr>
          <p:cNvSpPr txBox="1"/>
          <p:nvPr/>
        </p:nvSpPr>
        <p:spPr>
          <a:xfrm>
            <a:off x="6880431" y="993093"/>
            <a:ext cx="4201514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Here comes our service and the details</a:t>
            </a:r>
            <a:endParaRPr lang="vi-VN" sz="2999" b="1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7D96C-F6D1-42C6-9FBB-977408685531}"/>
              </a:ext>
            </a:extLst>
          </p:cNvPr>
          <p:cNvSpPr txBox="1"/>
          <p:nvPr/>
        </p:nvSpPr>
        <p:spPr>
          <a:xfrm>
            <a:off x="6880430" y="2324840"/>
            <a:ext cx="886461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3999"/>
              <a:t>92%</a:t>
            </a:r>
            <a:endParaRPr lang="vi-VN" sz="3999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4C2984-E3FE-4191-9060-D76E471AA8F7}"/>
              </a:ext>
            </a:extLst>
          </p:cNvPr>
          <p:cNvGrpSpPr/>
          <p:nvPr/>
        </p:nvGrpSpPr>
        <p:grpSpPr>
          <a:xfrm>
            <a:off x="7928344" y="2299884"/>
            <a:ext cx="3016300" cy="665408"/>
            <a:chOff x="17226664" y="5626894"/>
            <a:chExt cx="6033386" cy="13309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14B6AE-C6EC-43FA-A720-04A130797115}"/>
                </a:ext>
              </a:extLst>
            </p:cNvPr>
            <p:cNvSpPr txBox="1"/>
            <p:nvPr/>
          </p:nvSpPr>
          <p:spPr>
            <a:xfrm>
              <a:off x="17226664" y="5626894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AA61A9-9EBC-45CF-9BC9-3F5EE311A2FD}"/>
                </a:ext>
              </a:extLst>
            </p:cNvPr>
            <p:cNvSpPr txBox="1"/>
            <p:nvPr/>
          </p:nvSpPr>
          <p:spPr>
            <a:xfrm flipH="1">
              <a:off x="17226664" y="6088558"/>
              <a:ext cx="6033386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consectetur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, sed do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eiusmod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tempor</a:t>
              </a:r>
              <a:endParaRPr lang="en-US" sz="1000" dirty="0">
                <a:ea typeface="Lato Medium" panose="020F0502020204030203" pitchFamily="34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86CE90-6C20-4631-B924-D2F13F3EBBCD}"/>
              </a:ext>
            </a:extLst>
          </p:cNvPr>
          <p:cNvGrpSpPr/>
          <p:nvPr/>
        </p:nvGrpSpPr>
        <p:grpSpPr>
          <a:xfrm>
            <a:off x="6880430" y="3840149"/>
            <a:ext cx="1964224" cy="665408"/>
            <a:chOff x="15512163" y="9153729"/>
            <a:chExt cx="3928960" cy="13309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DF24BE-A558-4837-A503-289A02AC6D84}"/>
                </a:ext>
              </a:extLst>
            </p:cNvPr>
            <p:cNvSpPr txBox="1"/>
            <p:nvPr/>
          </p:nvSpPr>
          <p:spPr>
            <a:xfrm>
              <a:off x="15512163" y="9153729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BEA75A-E8B5-4D55-A9EE-F4759A21ECE0}"/>
                </a:ext>
              </a:extLst>
            </p:cNvPr>
            <p:cNvSpPr txBox="1"/>
            <p:nvPr/>
          </p:nvSpPr>
          <p:spPr>
            <a:xfrm flipH="1">
              <a:off x="15512163" y="9615393"/>
              <a:ext cx="3928960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, cons ectetur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endParaRPr lang="en-US" sz="1000" dirty="0">
                <a:ea typeface="Lato Medium" panose="020F0502020204030203" pitchFamily="34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0E40A5-1710-4CF7-B14E-C3923A1E29F7}"/>
              </a:ext>
            </a:extLst>
          </p:cNvPr>
          <p:cNvGrpSpPr/>
          <p:nvPr/>
        </p:nvGrpSpPr>
        <p:grpSpPr>
          <a:xfrm>
            <a:off x="9267058" y="3840149"/>
            <a:ext cx="1964224" cy="665408"/>
            <a:chOff x="15512163" y="9153729"/>
            <a:chExt cx="3928960" cy="13309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A31C46-D699-45A9-92F8-89500444EEF9}"/>
                </a:ext>
              </a:extLst>
            </p:cNvPr>
            <p:cNvSpPr txBox="1"/>
            <p:nvPr/>
          </p:nvSpPr>
          <p:spPr>
            <a:xfrm>
              <a:off x="15512163" y="9153729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0CCDBD-6358-418D-A379-45C6AE21ACCB}"/>
                </a:ext>
              </a:extLst>
            </p:cNvPr>
            <p:cNvSpPr txBox="1"/>
            <p:nvPr/>
          </p:nvSpPr>
          <p:spPr>
            <a:xfrm flipH="1">
              <a:off x="15512163" y="9615393"/>
              <a:ext cx="3928960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, cons ectetur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endParaRPr lang="en-US" sz="1000" dirty="0">
                <a:ea typeface="Lato Medium" panose="020F0502020204030203" pitchFamily="34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961C45-CDDC-4B1A-BF9F-6BBF433774C4}"/>
              </a:ext>
            </a:extLst>
          </p:cNvPr>
          <p:cNvGrpSpPr/>
          <p:nvPr/>
        </p:nvGrpSpPr>
        <p:grpSpPr>
          <a:xfrm>
            <a:off x="6880430" y="5199523"/>
            <a:ext cx="1964224" cy="665408"/>
            <a:chOff x="15512163" y="9153729"/>
            <a:chExt cx="3928960" cy="13309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E6ADD7-FC74-4A0F-BC88-77EFE0AE52E0}"/>
                </a:ext>
              </a:extLst>
            </p:cNvPr>
            <p:cNvSpPr txBox="1"/>
            <p:nvPr/>
          </p:nvSpPr>
          <p:spPr>
            <a:xfrm>
              <a:off x="15512163" y="9153729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E1AA7F-A2B3-4D8E-B899-A58A89A09B1C}"/>
                </a:ext>
              </a:extLst>
            </p:cNvPr>
            <p:cNvSpPr txBox="1"/>
            <p:nvPr/>
          </p:nvSpPr>
          <p:spPr>
            <a:xfrm flipH="1">
              <a:off x="15512163" y="9615393"/>
              <a:ext cx="3928960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, cons ectetur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endParaRPr lang="en-US" sz="1000" dirty="0">
                <a:ea typeface="Lato Medium" panose="020F0502020204030203" pitchFamily="34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4745FD-3547-4FED-8A60-CEFE51FA233B}"/>
              </a:ext>
            </a:extLst>
          </p:cNvPr>
          <p:cNvGrpSpPr/>
          <p:nvPr/>
        </p:nvGrpSpPr>
        <p:grpSpPr>
          <a:xfrm>
            <a:off x="9267058" y="5199523"/>
            <a:ext cx="1964224" cy="665408"/>
            <a:chOff x="15512163" y="9153729"/>
            <a:chExt cx="3928960" cy="13309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32B565-7202-40AD-9444-AED1C2422DD9}"/>
                </a:ext>
              </a:extLst>
            </p:cNvPr>
            <p:cNvSpPr txBox="1"/>
            <p:nvPr/>
          </p:nvSpPr>
          <p:spPr>
            <a:xfrm>
              <a:off x="15512163" y="9153729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7CEC57-FDB8-45E7-9821-3DBAD27F1DAD}"/>
                </a:ext>
              </a:extLst>
            </p:cNvPr>
            <p:cNvSpPr txBox="1"/>
            <p:nvPr/>
          </p:nvSpPr>
          <p:spPr>
            <a:xfrm flipH="1">
              <a:off x="15512163" y="9615393"/>
              <a:ext cx="3928960" cy="869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, cons ectetur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1000" dirty="0"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1000"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endParaRPr lang="en-US" sz="1000" dirty="0">
                <a:ea typeface="Lato Medium" panose="020F0502020204030203" pitchFamily="34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2" name="Группа 16">
            <a:extLst>
              <a:ext uri="{FF2B5EF4-FFF2-40B4-BE49-F238E27FC236}">
                <a16:creationId xmlns:a16="http://schemas.microsoft.com/office/drawing/2014/main" id="{F8FC864B-0F2C-4DEA-9FEC-1320F6D023E7}"/>
              </a:ext>
            </a:extLst>
          </p:cNvPr>
          <p:cNvGrpSpPr/>
          <p:nvPr/>
        </p:nvGrpSpPr>
        <p:grpSpPr>
          <a:xfrm>
            <a:off x="6878611" y="3462444"/>
            <a:ext cx="295428" cy="299136"/>
            <a:chOff x="5842001" y="3186113"/>
            <a:chExt cx="2655888" cy="2689225"/>
          </a:xfrm>
          <a:solidFill>
            <a:schemeClr val="accent1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A1C25D77-D49F-401E-85F0-A860620A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4368675A-8B4D-4493-A563-2C79B8740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E90E0D3A-5ECC-4F61-8F64-FF7CFC5D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77DA00F4-12E3-484B-A49D-E2A770528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</p:grpSp>
      <p:grpSp>
        <p:nvGrpSpPr>
          <p:cNvPr id="37" name="Группа 137">
            <a:extLst>
              <a:ext uri="{FF2B5EF4-FFF2-40B4-BE49-F238E27FC236}">
                <a16:creationId xmlns:a16="http://schemas.microsoft.com/office/drawing/2014/main" id="{29ECCDF6-776A-48DB-9E60-418A664592A2}"/>
              </a:ext>
            </a:extLst>
          </p:cNvPr>
          <p:cNvGrpSpPr/>
          <p:nvPr/>
        </p:nvGrpSpPr>
        <p:grpSpPr>
          <a:xfrm>
            <a:off x="6878612" y="4776472"/>
            <a:ext cx="311257" cy="315196"/>
            <a:chOff x="5843588" y="3170238"/>
            <a:chExt cx="501650" cy="508000"/>
          </a:xfrm>
          <a:solidFill>
            <a:schemeClr val="accent3"/>
          </a:solidFill>
        </p:grpSpPr>
        <p:sp>
          <p:nvSpPr>
            <p:cNvPr id="38" name="Freeform 116">
              <a:extLst>
                <a:ext uri="{FF2B5EF4-FFF2-40B4-BE49-F238E27FC236}">
                  <a16:creationId xmlns:a16="http://schemas.microsoft.com/office/drawing/2014/main" id="{6B52BB16-72EA-4084-85BA-7E6B809A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C9F1B904-D680-4EE7-984F-0C5E223C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40" name="Freeform 118">
              <a:extLst>
                <a:ext uri="{FF2B5EF4-FFF2-40B4-BE49-F238E27FC236}">
                  <a16:creationId xmlns:a16="http://schemas.microsoft.com/office/drawing/2014/main" id="{93AA2569-0C78-4B78-BA8A-831000C4F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41" name="Freeform 119">
              <a:extLst>
                <a:ext uri="{FF2B5EF4-FFF2-40B4-BE49-F238E27FC236}">
                  <a16:creationId xmlns:a16="http://schemas.microsoft.com/office/drawing/2014/main" id="{A420B546-7C36-4765-A1B1-D14BEDAB0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42" name="Freeform 120">
              <a:extLst>
                <a:ext uri="{FF2B5EF4-FFF2-40B4-BE49-F238E27FC236}">
                  <a16:creationId xmlns:a16="http://schemas.microsoft.com/office/drawing/2014/main" id="{BC5D7FB9-3A9B-45DB-A3D0-47FEA3D61A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43" name="Freeform 121">
              <a:extLst>
                <a:ext uri="{FF2B5EF4-FFF2-40B4-BE49-F238E27FC236}">
                  <a16:creationId xmlns:a16="http://schemas.microsoft.com/office/drawing/2014/main" id="{2F1FE017-9F68-41EC-B750-0AB074B3BF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44" name="Freeform 122">
              <a:extLst>
                <a:ext uri="{FF2B5EF4-FFF2-40B4-BE49-F238E27FC236}">
                  <a16:creationId xmlns:a16="http://schemas.microsoft.com/office/drawing/2014/main" id="{0C96D200-C320-47B0-BD82-5EC727D3E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45" name="Freeform 123">
              <a:extLst>
                <a:ext uri="{FF2B5EF4-FFF2-40B4-BE49-F238E27FC236}">
                  <a16:creationId xmlns:a16="http://schemas.microsoft.com/office/drawing/2014/main" id="{32412A8B-82AB-4816-8662-7859F788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</p:grpSp>
      <p:grpSp>
        <p:nvGrpSpPr>
          <p:cNvPr id="46" name="Группа 145">
            <a:extLst>
              <a:ext uri="{FF2B5EF4-FFF2-40B4-BE49-F238E27FC236}">
                <a16:creationId xmlns:a16="http://schemas.microsoft.com/office/drawing/2014/main" id="{CA388610-B7FA-476F-B420-4203C23927E5}"/>
              </a:ext>
            </a:extLst>
          </p:cNvPr>
          <p:cNvGrpSpPr/>
          <p:nvPr/>
        </p:nvGrpSpPr>
        <p:grpSpPr>
          <a:xfrm>
            <a:off x="9267058" y="4775319"/>
            <a:ext cx="314556" cy="318265"/>
            <a:chOff x="5843588" y="3176588"/>
            <a:chExt cx="1346200" cy="1362075"/>
          </a:xfrm>
          <a:solidFill>
            <a:schemeClr val="accent3"/>
          </a:solidFill>
        </p:grpSpPr>
        <p:sp>
          <p:nvSpPr>
            <p:cNvPr id="47" name="Freeform 128">
              <a:extLst>
                <a:ext uri="{FF2B5EF4-FFF2-40B4-BE49-F238E27FC236}">
                  <a16:creationId xmlns:a16="http://schemas.microsoft.com/office/drawing/2014/main" id="{2EBB130B-7FEC-4EDD-B95F-F569A88F1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48" name="Freeform 129">
              <a:extLst>
                <a:ext uri="{FF2B5EF4-FFF2-40B4-BE49-F238E27FC236}">
                  <a16:creationId xmlns:a16="http://schemas.microsoft.com/office/drawing/2014/main" id="{53CD62FE-0FA0-462F-910C-79CC53E15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  <p:sp>
          <p:nvSpPr>
            <p:cNvPr id="49" name="Freeform 130">
              <a:extLst>
                <a:ext uri="{FF2B5EF4-FFF2-40B4-BE49-F238E27FC236}">
                  <a16:creationId xmlns:a16="http://schemas.microsoft.com/office/drawing/2014/main" id="{6E54A7A1-7AC1-40B0-A6C2-283F884F6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/>
            </a:p>
          </p:txBody>
        </p:sp>
      </p:grpSp>
      <p:sp>
        <p:nvSpPr>
          <p:cNvPr id="50" name="Freeform 135">
            <a:extLst>
              <a:ext uri="{FF2B5EF4-FFF2-40B4-BE49-F238E27FC236}">
                <a16:creationId xmlns:a16="http://schemas.microsoft.com/office/drawing/2014/main" id="{6C8EC6F5-1931-4927-96E5-80D7D0872D74}"/>
              </a:ext>
            </a:extLst>
          </p:cNvPr>
          <p:cNvSpPr>
            <a:spLocks noEditPoints="1"/>
          </p:cNvSpPr>
          <p:nvPr/>
        </p:nvSpPr>
        <p:spPr bwMode="auto">
          <a:xfrm>
            <a:off x="9267058" y="3455479"/>
            <a:ext cx="313715" cy="317686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2ECF707-625D-407C-9104-B65DBF8482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" b="2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012319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</TotalTime>
  <Words>1517</Words>
  <Application>Microsoft Office PowerPoint</Application>
  <PresentationFormat>Widescreen</PresentationFormat>
  <Paragraphs>193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12</cp:revision>
  <dcterms:created xsi:type="dcterms:W3CDTF">2018-05-16T10:06:08Z</dcterms:created>
  <dcterms:modified xsi:type="dcterms:W3CDTF">2021-03-08T15:35:08Z</dcterms:modified>
</cp:coreProperties>
</file>