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76" r:id="rId4"/>
    <p:sldId id="268" r:id="rId5"/>
    <p:sldId id="292" r:id="rId6"/>
    <p:sldId id="294" r:id="rId7"/>
    <p:sldId id="286" r:id="rId8"/>
    <p:sldId id="280" r:id="rId9"/>
    <p:sldId id="287" r:id="rId10"/>
    <p:sldId id="27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Zavacky" initials="MZ" lastIdx="1" clrIdx="0">
    <p:extLst>
      <p:ext uri="{19B8F6BF-5375-455C-9EA6-DF929625EA0E}">
        <p15:presenceInfo xmlns:p15="http://schemas.microsoft.com/office/powerpoint/2012/main" userId="b74c86870fe860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99" d="100"/>
          <a:sy n="199" d="100"/>
        </p:scale>
        <p:origin x="180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4669566544566541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D65-4851-A358-4F610730E5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D65-4851-A358-4F610730E5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D65-4851-A358-4F610730E5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D65-4851-A358-4F610730E594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65-4851-A358-4F610730E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1965-DE4E-44F2-B090-C6B63FB90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22F6D-D58C-49ED-BD80-135E38C16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93361-C978-4EF1-9D7F-65D6578A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7FB-B08B-42B3-8A24-42C44F01B0A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5EF1-71D0-4812-B81E-CCD2D2DE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C948A-0550-4AB3-9270-9064E28E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06A8-5BE1-4FB9-8A92-D5190D3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D4F2-AC45-43EE-9887-67804B8E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4253FE-CCC9-4CD2-A507-15A5F5EB5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FCCB3-44CD-4340-BE84-E09EE0E9F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7FB-B08B-42B3-8A24-42C44F01B0A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12817-2246-4F75-8DE6-0D51089C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E66DC-A980-4469-8177-34A7FAC0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06A8-5BE1-4FB9-8A92-D5190D3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931EC-F524-4D98-96F1-4F5672E34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A5AED-23E0-4C95-B08C-9532C31C7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76BE-1F80-4CB5-BE75-8D8E3A80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7FB-B08B-42B3-8A24-42C44F01B0A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E220A-9022-4614-A4A8-28316AC24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72587-C997-473B-94C0-53F62810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06A8-5BE1-4FB9-8A92-D5190D3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888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705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CD71CC6-E33A-46FC-85A4-5AAAB9210C3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8027" y="1357544"/>
            <a:ext cx="3888292" cy="4761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B4AC142-E9FF-432D-BEE9-BA537B01DB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E027CF5-9AB3-4AF5-A1B7-54CF074F94B6}"/>
              </a:ext>
            </a:extLst>
          </p:cNvPr>
          <p:cNvSpPr/>
          <p:nvPr userDrawn="1"/>
        </p:nvSpPr>
        <p:spPr>
          <a:xfrm rot="10800000">
            <a:off x="5847956" y="2"/>
            <a:ext cx="496088" cy="2695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92A70B-9555-40B3-ADEB-D913439087A4}"/>
              </a:ext>
            </a:extLst>
          </p:cNvPr>
          <p:cNvSpPr/>
          <p:nvPr userDrawn="1"/>
        </p:nvSpPr>
        <p:spPr>
          <a:xfrm>
            <a:off x="-1" y="0"/>
            <a:ext cx="121920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90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BF530F6-A970-4679-9032-B0E81951C5AC}"/>
              </a:ext>
            </a:extLst>
          </p:cNvPr>
          <p:cNvSpPr/>
          <p:nvPr userDrawn="1"/>
        </p:nvSpPr>
        <p:spPr>
          <a:xfrm rot="10800000">
            <a:off x="5847956" y="2"/>
            <a:ext cx="496088" cy="2695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1749F-3109-4268-8F4D-3CE3D6AFF09E}"/>
              </a:ext>
            </a:extLst>
          </p:cNvPr>
          <p:cNvSpPr/>
          <p:nvPr userDrawn="1"/>
        </p:nvSpPr>
        <p:spPr>
          <a:xfrm>
            <a:off x="-1" y="0"/>
            <a:ext cx="121920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309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97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5D02-9F63-4ADD-8690-5151AF21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993D1-F9E9-4B7C-86EA-A30917F6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739E0-E986-44E4-8497-8FB6A33E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7FB-B08B-42B3-8A24-42C44F01B0A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1DE51-3A6F-4377-8AEE-829A97EF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B9B51-F8D8-4C7A-81F6-1B08BA87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06A8-5BE1-4FB9-8A92-D5190D3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4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AA8C-B8AB-4668-B453-2FA4E602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FAF3F-45A0-44A3-A0FB-85F423FF3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15224-2F1B-45A7-926D-8A7BA4F6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7FB-B08B-42B3-8A24-42C44F01B0A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F98CB-5737-41F1-ADE6-DEC03366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7C15B-DD0A-4C2C-82B6-9D571540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06A8-5BE1-4FB9-8A92-D5190D3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4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62C3-DE4A-4E9D-8022-4FC63CA6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CED86-4F11-4999-9FBE-30CAC3E5E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4590-AA00-4481-9BD2-A21ECC291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46DDD-05C4-4E4D-8007-8D6EEC36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7FB-B08B-42B3-8A24-42C44F01B0A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7B142-6673-4462-ADBA-DAC2D15D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D4925-6F5A-4755-A91C-49BCC746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06A8-5BE1-4FB9-8A92-D5190D3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6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B78B-3DA3-4986-8FA0-C4124872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2AA35-D850-48CF-AB92-73F4853C3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AC509-6159-412E-9F80-65E735416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7188C-D295-491A-B2F6-C9729C07C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E7536-E824-43EF-9205-56B568142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186D58-9F50-42B1-8D7F-629CF020F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7FB-B08B-42B3-8A24-42C44F01B0A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39E65-51C6-4B7D-8BDD-DDFE3CD9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D2AF8-33E0-4051-A17A-971BFF42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06A8-5BE1-4FB9-8A92-D5190D3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7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53EA-F011-42D7-B8EF-285130D3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4BFA0-A6FC-4C7F-96EF-CBAA7489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7FB-B08B-42B3-8A24-42C44F01B0A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FFF0A-7A8C-40D0-B593-B72D76D8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BC7C1-7342-4E22-A9E5-AE8FAE50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06A8-5BE1-4FB9-8A92-D5190D3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5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B0F54A-B3A0-4456-8EF9-42B4921F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7FB-B08B-42B3-8A24-42C44F01B0A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D451B-BC95-4EC3-B840-5173464B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6A15B-40A0-40DE-915B-12A078F0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06A8-5BE1-4FB9-8A92-D5190D3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A6F3-0008-4A11-BB10-14ED90B4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9E600-D58D-4E6D-805C-A72805A3A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6A553-B91E-4EEB-9DA9-B74BCD2FF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A30F4-5F9E-43D3-9C14-2EA551A4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7FB-B08B-42B3-8A24-42C44F01B0A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36AF1-10D0-4D55-882B-0011194B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35C1E-3B3B-4705-9752-3B5F7756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06A8-5BE1-4FB9-8A92-D5190D3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1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AD84-BD57-49FE-9CD5-403F74FC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3FD6CC-33EF-4C96-9DFF-BE8E678A1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D35C7-3AB0-41CD-87AC-19409E7F1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5DDAD-28E6-42C8-B1E4-BE5CE0E6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97FB-B08B-42B3-8A24-42C44F01B0A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A9E23-0E0F-4867-A977-B8500062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C53F2-BE8F-46DB-A7CE-370F20CF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06A8-5BE1-4FB9-8A92-D5190D3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3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D0C63-069C-4F69-9561-65FC17E6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EFB71-E353-42F9-A705-5E37BC075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CE8E8-659D-4931-9211-F0B5612FA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997FB-B08B-42B3-8A24-42C44F01B0A3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15075-D140-43DA-A61E-27B920288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1AB5-9ADE-4AB4-B4B3-B53F34FF9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06A8-5BE1-4FB9-8A92-D5190D33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2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51970" y="5433498"/>
            <a:ext cx="68424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E1C5A7-2F81-4645-B328-F9CA6BD46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22" l="2448" r="92240">
                        <a14:foregroundMark x1="7500" y1="41328" x2="7760" y2="51172"/>
                        <a14:foregroundMark x1="7760" y1="51172" x2="7760" y2="51172"/>
                        <a14:foregroundMark x1="8646" y1="35156" x2="8542" y2="40000"/>
                        <a14:foregroundMark x1="8542" y1="40000" x2="8542" y2="40000"/>
                        <a14:foregroundMark x1="8542" y1="37891" x2="8802" y2="33594"/>
                        <a14:foregroundMark x1="9688" y1="31328" x2="15313" y2="17734"/>
                        <a14:foregroundMark x1="15313" y1="17734" x2="17656" y2="15078"/>
                        <a14:foregroundMark x1="17656" y1="15078" x2="17656" y2="15078"/>
                        <a14:foregroundMark x1="50365" y1="17969" x2="51406" y2="5625"/>
                        <a14:foregroundMark x1="51406" y1="5625" x2="46458" y2="1875"/>
                        <a14:foregroundMark x1="46458" y1="1875" x2="37135" y2="0"/>
                        <a14:foregroundMark x1="92240" y1="55469" x2="91615" y2="59531"/>
                        <a14:foregroundMark x1="89010" y1="58906" x2="89010" y2="58906"/>
                        <a14:foregroundMark x1="70365" y1="71328" x2="54271" y2="76328"/>
                        <a14:foregroundMark x1="54271" y1="76328" x2="18073" y2="76328"/>
                        <a14:foregroundMark x1="18073" y1="76328" x2="16615" y2="84297"/>
                        <a14:foregroundMark x1="16615" y1="84297" x2="25365" y2="89453"/>
                        <a14:foregroundMark x1="25365" y1="89453" x2="43438" y2="87891"/>
                        <a14:foregroundMark x1="43438" y1="87891" x2="59010" y2="89063"/>
                        <a14:foregroundMark x1="60938" y1="91406" x2="36146" y2="94375"/>
                        <a14:foregroundMark x1="36146" y1="94375" x2="16302" y2="92969"/>
                        <a14:foregroundMark x1="16302" y1="92969" x2="12188" y2="87734"/>
                        <a14:foregroundMark x1="12188" y1="87734" x2="6927" y2="70625"/>
                        <a14:foregroundMark x1="6927" y1="70625" x2="6458" y2="62969"/>
                        <a14:foregroundMark x1="6458" y1="62969" x2="4531" y2="94297"/>
                        <a14:foregroundMark x1="4531" y1="94297" x2="4531" y2="94297"/>
                        <a14:foregroundMark x1="4531" y1="94688" x2="11198" y2="97422"/>
                        <a14:foregroundMark x1="11198" y1="97422" x2="19323" y2="97422"/>
                        <a14:foregroundMark x1="19323" y1="97422" x2="19323" y2="97422"/>
                        <a14:foregroundMark x1="18698" y1="63594" x2="46406" y2="71328"/>
                        <a14:foregroundMark x1="46406" y1="71328" x2="46406" y2="71328"/>
                        <a14:foregroundMark x1="2708" y1="57031" x2="2448" y2="97031"/>
                        <a14:foregroundMark x1="2448" y1="97031" x2="2448" y2="97031"/>
                        <a14:foregroundMark x1="47448" y1="67422" x2="51510" y2="71328"/>
                        <a14:foregroundMark x1="51510" y1="71328" x2="53073" y2="71719"/>
                        <a14:foregroundMark x1="53073" y1="71719" x2="53073" y2="71719"/>
                        <a14:foregroundMark x1="43281" y1="64141" x2="43281" y2="64141"/>
                        <a14:foregroundMark x1="43281" y1="65469" x2="32708" y2="64063"/>
                        <a14:foregroundMark x1="32708" y1="64063" x2="23229" y2="59922"/>
                        <a14:foregroundMark x1="23229" y1="59922" x2="22188" y2="59922"/>
                        <a14:foregroundMark x1="9792" y1="35156" x2="9010" y2="33984"/>
                        <a14:foregroundMark x1="9167" y1="42500" x2="8542" y2="41172"/>
                        <a14:foregroundMark x1="8542" y1="41328" x2="8542" y2="41328"/>
                        <a14:backgroundMark x1="8529" y1="41328" x2="8414" y2="42366"/>
                        <a14:backgroundMark x1="8675" y1="40006" x2="8529" y2="41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569" y="0"/>
            <a:ext cx="10396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6033FFFA-2198-414A-B99D-7877588D268B}"/>
              </a:ext>
            </a:extLst>
          </p:cNvPr>
          <p:cNvGrpSpPr/>
          <p:nvPr/>
        </p:nvGrpSpPr>
        <p:grpSpPr>
          <a:xfrm>
            <a:off x="2000250" y="3450431"/>
            <a:ext cx="10191750" cy="3429000"/>
            <a:chOff x="2000250" y="3450431"/>
            <a:chExt cx="10191750" cy="3429000"/>
          </a:xfrm>
          <a:solidFill>
            <a:schemeClr val="tx1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59AE9C-4117-42A0-AFE1-96DE0F663825}"/>
                </a:ext>
              </a:extLst>
            </p:cNvPr>
            <p:cNvSpPr/>
            <p:nvPr/>
          </p:nvSpPr>
          <p:spPr>
            <a:xfrm>
              <a:off x="4343400" y="3450431"/>
              <a:ext cx="7848600" cy="3429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A71630-EE2E-4CA4-8810-C669B220E7ED}"/>
                </a:ext>
              </a:extLst>
            </p:cNvPr>
            <p:cNvSpPr/>
            <p:nvPr/>
          </p:nvSpPr>
          <p:spPr>
            <a:xfrm>
              <a:off x="2000250" y="6577013"/>
              <a:ext cx="2343150" cy="3024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ame 38">
            <a:extLst>
              <a:ext uri="{FF2B5EF4-FFF2-40B4-BE49-F238E27FC236}">
                <a16:creationId xmlns:a16="http://schemas.microsoft.com/office/drawing/2014/main" id="{2A423986-C6CF-4AF0-8ED5-0A1810DBC397}"/>
              </a:ext>
            </a:extLst>
          </p:cNvPr>
          <p:cNvSpPr/>
          <p:nvPr/>
        </p:nvSpPr>
        <p:spPr>
          <a:xfrm>
            <a:off x="361950" y="323850"/>
            <a:ext cx="3981450" cy="6253163"/>
          </a:xfrm>
          <a:prstGeom prst="frame">
            <a:avLst>
              <a:gd name="adj1" fmla="val 2501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14DDEF0-B82B-48C5-B652-E7CED945780A}"/>
              </a:ext>
            </a:extLst>
          </p:cNvPr>
          <p:cNvGrpSpPr/>
          <p:nvPr/>
        </p:nvGrpSpPr>
        <p:grpSpPr>
          <a:xfrm>
            <a:off x="7610476" y="3931079"/>
            <a:ext cx="3985356" cy="2467704"/>
            <a:chOff x="7610476" y="3805223"/>
            <a:chExt cx="3985356" cy="246770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40E0BA-86BE-4711-92E7-BC371E2F220F}"/>
                </a:ext>
              </a:extLst>
            </p:cNvPr>
            <p:cNvSpPr/>
            <p:nvPr/>
          </p:nvSpPr>
          <p:spPr>
            <a:xfrm>
              <a:off x="7610476" y="4485077"/>
              <a:ext cx="398535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4800" dirty="0">
                  <a:solidFill>
                    <a:schemeClr val="bg1"/>
                  </a:solidFill>
                </a:rPr>
                <a:t>YOUR LIFE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E6E938-E920-494B-8D36-449051178F9A}"/>
                </a:ext>
              </a:extLst>
            </p:cNvPr>
            <p:cNvSpPr/>
            <p:nvPr/>
          </p:nvSpPr>
          <p:spPr>
            <a:xfrm>
              <a:off x="7610476" y="3805223"/>
              <a:ext cx="39853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4800" dirty="0">
                  <a:solidFill>
                    <a:schemeClr val="bg1"/>
                  </a:solidFill>
                </a:rPr>
                <a:t>CHANGE </a:t>
              </a:r>
              <a:endParaRPr lang="en-US" sz="48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6CDA4A8-E5E8-4CC7-9DE3-A47AEBA28C9B}"/>
                </a:ext>
              </a:extLst>
            </p:cNvPr>
            <p:cNvSpPr/>
            <p:nvPr/>
          </p:nvSpPr>
          <p:spPr>
            <a:xfrm>
              <a:off x="7610476" y="5164931"/>
              <a:ext cx="398535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600" b="1" dirty="0">
                  <a:solidFill>
                    <a:schemeClr val="accent1"/>
                  </a:solidFill>
                </a:rPr>
                <a:t>2019</a:t>
              </a:r>
            </a:p>
          </p:txBody>
        </p:sp>
      </p:grp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A1FFBDBD-E0B4-4E79-B760-E4AF3903C714}"/>
              </a:ext>
            </a:extLst>
          </p:cNvPr>
          <p:cNvSpPr txBox="1">
            <a:spLocks/>
          </p:cNvSpPr>
          <p:nvPr/>
        </p:nvSpPr>
        <p:spPr>
          <a:xfrm>
            <a:off x="4670523" y="323850"/>
            <a:ext cx="3326552" cy="63982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800" b="1" spc="300" dirty="0">
                <a:solidFill>
                  <a:schemeClr val="accent1"/>
                </a:solidFill>
                <a:cs typeface="Arial" pitchFamily="34" charset="0"/>
              </a:rPr>
              <a:t>SHAPE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95F3C1-42AB-4343-A5F3-BB438E1536D8}"/>
              </a:ext>
            </a:extLst>
          </p:cNvPr>
          <p:cNvSpPr/>
          <p:nvPr/>
        </p:nvSpPr>
        <p:spPr>
          <a:xfrm>
            <a:off x="4670522" y="963671"/>
            <a:ext cx="3326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sz="3600" b="1" spc="300" dirty="0">
                <a:solidFill>
                  <a:schemeClr val="accent1"/>
                </a:solidFill>
                <a:cs typeface="Arial" pitchFamily="34" charset="0"/>
              </a:rPr>
              <a:t>YOUR BODY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E483B1-3EE5-405C-8C18-7E6146361FBA}"/>
              </a:ext>
            </a:extLst>
          </p:cNvPr>
          <p:cNvSpPr txBox="1"/>
          <p:nvPr/>
        </p:nvSpPr>
        <p:spPr>
          <a:xfrm>
            <a:off x="4670523" y="1699219"/>
            <a:ext cx="3482878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CCC406-C16D-40C1-A5D8-B60ED2F024CC}"/>
              </a:ext>
            </a:extLst>
          </p:cNvPr>
          <p:cNvSpPr/>
          <p:nvPr/>
        </p:nvSpPr>
        <p:spPr>
          <a:xfrm>
            <a:off x="8258175" y="476250"/>
            <a:ext cx="66021" cy="2657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55A01D-3FAC-4668-B5A3-68022F4AB06E}"/>
              </a:ext>
            </a:extLst>
          </p:cNvPr>
          <p:cNvSpPr txBox="1"/>
          <p:nvPr/>
        </p:nvSpPr>
        <p:spPr>
          <a:xfrm>
            <a:off x="8585296" y="56772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0303C3-D14A-4739-BC5C-FA4B4804D99F}"/>
              </a:ext>
            </a:extLst>
          </p:cNvPr>
          <p:cNvSpPr txBox="1"/>
          <p:nvPr/>
        </p:nvSpPr>
        <p:spPr>
          <a:xfrm>
            <a:off x="8585296" y="88888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7BB17C-90F7-41B2-B7A8-08806FA1AD5C}"/>
              </a:ext>
            </a:extLst>
          </p:cNvPr>
          <p:cNvSpPr txBox="1"/>
          <p:nvPr/>
        </p:nvSpPr>
        <p:spPr>
          <a:xfrm>
            <a:off x="8585296" y="185236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D6E785-06D9-4005-B872-160215C8BC24}"/>
              </a:ext>
            </a:extLst>
          </p:cNvPr>
          <p:cNvSpPr txBox="1"/>
          <p:nvPr/>
        </p:nvSpPr>
        <p:spPr>
          <a:xfrm>
            <a:off x="8585296" y="153120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7E89BB-A685-457C-BB2E-32DC15334FCB}"/>
              </a:ext>
            </a:extLst>
          </p:cNvPr>
          <p:cNvSpPr txBox="1"/>
          <p:nvPr/>
        </p:nvSpPr>
        <p:spPr>
          <a:xfrm>
            <a:off x="8585296" y="121004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D70D64-3875-416E-B76A-34330F42E62F}"/>
              </a:ext>
            </a:extLst>
          </p:cNvPr>
          <p:cNvSpPr txBox="1"/>
          <p:nvPr/>
        </p:nvSpPr>
        <p:spPr>
          <a:xfrm>
            <a:off x="8585296" y="217352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F6247C7-4B51-4645-87C1-57621665A0E2}"/>
              </a:ext>
            </a:extLst>
          </p:cNvPr>
          <p:cNvSpPr txBox="1"/>
          <p:nvPr/>
        </p:nvSpPr>
        <p:spPr>
          <a:xfrm>
            <a:off x="8585296" y="281584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A7BC95C-090D-46FB-B676-08D26264B5DD}"/>
              </a:ext>
            </a:extLst>
          </p:cNvPr>
          <p:cNvSpPr txBox="1"/>
          <p:nvPr/>
        </p:nvSpPr>
        <p:spPr>
          <a:xfrm>
            <a:off x="8585296" y="249468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C1A6E0-2822-4009-9D91-81A62BA2E4AE}"/>
              </a:ext>
            </a:extLst>
          </p:cNvPr>
          <p:cNvGrpSpPr/>
          <p:nvPr/>
        </p:nvGrpSpPr>
        <p:grpSpPr>
          <a:xfrm>
            <a:off x="4762815" y="5219959"/>
            <a:ext cx="2744284" cy="1368802"/>
            <a:chOff x="10420529" y="1604957"/>
            <a:chExt cx="994597" cy="496088"/>
          </a:xfrm>
          <a:solidFill>
            <a:schemeClr val="accent1">
              <a:alpha val="40000"/>
            </a:schemeClr>
          </a:solidFill>
        </p:grpSpPr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C2B1F632-FADF-465C-B8A0-306D47A5AB65}"/>
                </a:ext>
              </a:extLst>
            </p:cNvPr>
            <p:cNvSpPr/>
            <p:nvPr/>
          </p:nvSpPr>
          <p:spPr>
            <a:xfrm rot="5400000">
              <a:off x="10307245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2DC4E7AF-9094-4D19-86DB-8E79B99BA34B}"/>
                </a:ext>
              </a:extLst>
            </p:cNvPr>
            <p:cNvSpPr/>
            <p:nvPr/>
          </p:nvSpPr>
          <p:spPr>
            <a:xfrm rot="5400000">
              <a:off x="10669784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549308A0-4CBD-463C-9BBC-776B35BFC728}"/>
                </a:ext>
              </a:extLst>
            </p:cNvPr>
            <p:cNvSpPr/>
            <p:nvPr/>
          </p:nvSpPr>
          <p:spPr>
            <a:xfrm rot="5400000">
              <a:off x="11032323" y="1718241"/>
              <a:ext cx="496088" cy="26951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350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3E4832-8251-445F-B1DF-0E420A0D2C2C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921795" y="2746073"/>
            <a:ext cx="5270204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921712" y="3608091"/>
            <a:ext cx="527014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7341" y="3431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916F66-8525-42AA-9B52-B2443F6A2CE0}"/>
              </a:ext>
            </a:extLst>
          </p:cNvPr>
          <p:cNvGrpSpPr/>
          <p:nvPr/>
        </p:nvGrpSpPr>
        <p:grpSpPr>
          <a:xfrm>
            <a:off x="6211893" y="1644854"/>
            <a:ext cx="5389421" cy="949960"/>
            <a:chOff x="5888722" y="1602322"/>
            <a:chExt cx="5389421" cy="9499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859A7F-2754-44A1-8B9C-7713EC9CAF67}"/>
              </a:ext>
            </a:extLst>
          </p:cNvPr>
          <p:cNvGrpSpPr/>
          <p:nvPr/>
        </p:nvGrpSpPr>
        <p:grpSpPr>
          <a:xfrm>
            <a:off x="6211893" y="2850990"/>
            <a:ext cx="5389421" cy="949960"/>
            <a:chOff x="5888722" y="1602322"/>
            <a:chExt cx="5389421" cy="9499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2B945B5-C1F1-47F6-81E3-D6F1C13E5A2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725F0A-3386-4F66-A94B-A74DD0833AD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17EC6A-5C06-4D8E-B66D-B413CFB5F37D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135CBC-5029-4C3E-9360-59BC5FF66A7D}"/>
                </a:ext>
              </a:extLst>
            </p:cNvPr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12C789-8F17-4C85-8282-18CFE1E3E2C6}"/>
              </a:ext>
            </a:extLst>
          </p:cNvPr>
          <p:cNvGrpSpPr/>
          <p:nvPr/>
        </p:nvGrpSpPr>
        <p:grpSpPr>
          <a:xfrm>
            <a:off x="6211893" y="4057126"/>
            <a:ext cx="5389421" cy="949960"/>
            <a:chOff x="5888722" y="1602322"/>
            <a:chExt cx="5389421" cy="9499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0C0D07-9E12-46DC-B16B-AB36F0D739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D3BEF8-FA95-40CE-8A9C-82521904BCCE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63F1A6-42B8-4551-8BE1-18561432BC9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FE6C7F-EDE8-4693-A919-8877135CD78C}"/>
                </a:ext>
              </a:extLst>
            </p:cNvPr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CCD68B-2688-4204-A150-3D4AC264E004}"/>
              </a:ext>
            </a:extLst>
          </p:cNvPr>
          <p:cNvGrpSpPr/>
          <p:nvPr/>
        </p:nvGrpSpPr>
        <p:grpSpPr>
          <a:xfrm>
            <a:off x="6211893" y="5263262"/>
            <a:ext cx="5389421" cy="949960"/>
            <a:chOff x="5888722" y="1602322"/>
            <a:chExt cx="5389421" cy="9499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F96DBB1-F31E-4939-BF96-96005E5E6C5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72C11F-BBE0-414B-B054-D328C5D241E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94C78B0-C7A0-4560-9506-B653AFCF575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A45BAD-5968-4375-8F84-761AC796F008}"/>
                </a:ext>
              </a:extLst>
            </p:cNvPr>
            <p:cNvSpPr txBox="1"/>
            <p:nvPr/>
          </p:nvSpPr>
          <p:spPr>
            <a:xfrm>
              <a:off x="5888722" y="1602322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BA91A20-4DB7-4F59-BB4A-4B29406D96E4}"/>
              </a:ext>
            </a:extLst>
          </p:cNvPr>
          <p:cNvSpPr/>
          <p:nvPr/>
        </p:nvSpPr>
        <p:spPr>
          <a:xfrm>
            <a:off x="12004158" y="0"/>
            <a:ext cx="1878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902BD4E-B5CD-4509-9503-3CBE3C0FE22C}"/>
              </a:ext>
            </a:extLst>
          </p:cNvPr>
          <p:cNvSpPr/>
          <p:nvPr/>
        </p:nvSpPr>
        <p:spPr>
          <a:xfrm>
            <a:off x="4965404" y="0"/>
            <a:ext cx="7226595" cy="6858000"/>
          </a:xfrm>
          <a:custGeom>
            <a:avLst/>
            <a:gdLst>
              <a:gd name="connsiteX0" fmla="*/ 2444074 w 7593192"/>
              <a:gd name="connsiteY0" fmla="*/ 0 h 6858000"/>
              <a:gd name="connsiteX1" fmla="*/ 7593192 w 7593192"/>
              <a:gd name="connsiteY1" fmla="*/ 0 h 6858000"/>
              <a:gd name="connsiteX2" fmla="*/ 7593192 w 7593192"/>
              <a:gd name="connsiteY2" fmla="*/ 6858000 h 6858000"/>
              <a:gd name="connsiteX3" fmla="*/ 0 w 75931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3192" h="6858000">
                <a:moveTo>
                  <a:pt x="2444074" y="0"/>
                </a:moveTo>
                <a:lnTo>
                  <a:pt x="7593192" y="0"/>
                </a:lnTo>
                <a:lnTo>
                  <a:pt x="75931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6942780" y="3748803"/>
            <a:ext cx="524921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AA2257-9C60-458F-A0C6-60722E460167}"/>
              </a:ext>
            </a:extLst>
          </p:cNvPr>
          <p:cNvSpPr txBox="1"/>
          <p:nvPr/>
        </p:nvSpPr>
        <p:spPr>
          <a:xfrm>
            <a:off x="6942781" y="3013501"/>
            <a:ext cx="52492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9C4AAD5-E606-4A8E-BFE4-6B05592F47A0}"/>
              </a:ext>
            </a:extLst>
          </p:cNvPr>
          <p:cNvSpPr/>
          <p:nvPr/>
        </p:nvSpPr>
        <p:spPr>
          <a:xfrm rot="17321824">
            <a:off x="2193977" y="3256807"/>
            <a:ext cx="7356632" cy="344385"/>
          </a:xfrm>
          <a:custGeom>
            <a:avLst/>
            <a:gdLst>
              <a:gd name="connsiteX0" fmla="*/ 7310831 w 7356632"/>
              <a:gd name="connsiteY0" fmla="*/ 209050 h 344385"/>
              <a:gd name="connsiteX1" fmla="*/ 7310831 w 7356632"/>
              <a:gd name="connsiteY1" fmla="*/ 209050 h 344385"/>
              <a:gd name="connsiteX2" fmla="*/ 7356632 w 7356632"/>
              <a:gd name="connsiteY2" fmla="*/ 344385 h 344385"/>
              <a:gd name="connsiteX3" fmla="*/ 116548 w 7356632"/>
              <a:gd name="connsiteY3" fmla="*/ 344385 h 344385"/>
              <a:gd name="connsiteX4" fmla="*/ 70748 w 7356632"/>
              <a:gd name="connsiteY4" fmla="*/ 209050 h 344385"/>
              <a:gd name="connsiteX5" fmla="*/ 70748 w 7356632"/>
              <a:gd name="connsiteY5" fmla="*/ 209050 h 344385"/>
              <a:gd name="connsiteX6" fmla="*/ 0 w 7356632"/>
              <a:gd name="connsiteY6" fmla="*/ 0 h 344385"/>
              <a:gd name="connsiteX7" fmla="*/ 7240083 w 7356632"/>
              <a:gd name="connsiteY7" fmla="*/ 0 h 34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6632" h="344385">
                <a:moveTo>
                  <a:pt x="7310831" y="209050"/>
                </a:moveTo>
                <a:lnTo>
                  <a:pt x="7310831" y="209050"/>
                </a:lnTo>
                <a:lnTo>
                  <a:pt x="7356632" y="344385"/>
                </a:lnTo>
                <a:lnTo>
                  <a:pt x="116548" y="344385"/>
                </a:lnTo>
                <a:lnTo>
                  <a:pt x="70748" y="209050"/>
                </a:lnTo>
                <a:lnTo>
                  <a:pt x="70748" y="209050"/>
                </a:lnTo>
                <a:lnTo>
                  <a:pt x="0" y="0"/>
                </a:lnTo>
                <a:lnTo>
                  <a:pt x="7240083" y="0"/>
                </a:lnTo>
                <a:close/>
              </a:path>
            </a:pathLst>
          </a:cu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544FE9-F3C6-42D7-8E43-E7A9AA9C8A96}"/>
              </a:ext>
            </a:extLst>
          </p:cNvPr>
          <p:cNvSpPr/>
          <p:nvPr/>
        </p:nvSpPr>
        <p:spPr>
          <a:xfrm rot="17321824">
            <a:off x="6870347" y="5820189"/>
            <a:ext cx="2069178" cy="209050"/>
          </a:xfrm>
          <a:custGeom>
            <a:avLst/>
            <a:gdLst>
              <a:gd name="connsiteX0" fmla="*/ 1998431 w 2069178"/>
              <a:gd name="connsiteY0" fmla="*/ 0 h 209050"/>
              <a:gd name="connsiteX1" fmla="*/ 2069178 w 2069178"/>
              <a:gd name="connsiteY1" fmla="*/ 209050 h 209050"/>
              <a:gd name="connsiteX2" fmla="*/ 70747 w 2069178"/>
              <a:gd name="connsiteY2" fmla="*/ 209050 h 209050"/>
              <a:gd name="connsiteX3" fmla="*/ 0 w 2069178"/>
              <a:gd name="connsiteY3" fmla="*/ 0 h 20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178" h="209050">
                <a:moveTo>
                  <a:pt x="1998431" y="0"/>
                </a:moveTo>
                <a:lnTo>
                  <a:pt x="2069178" y="209050"/>
                </a:lnTo>
                <a:lnTo>
                  <a:pt x="70747" y="209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93CB09-BD6C-41EB-9C49-9C28854D8717}"/>
              </a:ext>
            </a:extLst>
          </p:cNvPr>
          <p:cNvSpPr/>
          <p:nvPr/>
        </p:nvSpPr>
        <p:spPr>
          <a:xfrm rot="17321824">
            <a:off x="9342216" y="1098633"/>
            <a:ext cx="2611128" cy="209050"/>
          </a:xfrm>
          <a:custGeom>
            <a:avLst/>
            <a:gdLst>
              <a:gd name="connsiteX0" fmla="*/ 2611128 w 2611128"/>
              <a:gd name="connsiteY0" fmla="*/ 209050 h 209050"/>
              <a:gd name="connsiteX1" fmla="*/ 70748 w 2611128"/>
              <a:gd name="connsiteY1" fmla="*/ 209050 h 209050"/>
              <a:gd name="connsiteX2" fmla="*/ 0 w 2611128"/>
              <a:gd name="connsiteY2" fmla="*/ 0 h 209050"/>
              <a:gd name="connsiteX3" fmla="*/ 2540380 w 2611128"/>
              <a:gd name="connsiteY3" fmla="*/ 0 h 20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28" h="209050">
                <a:moveTo>
                  <a:pt x="2611128" y="209050"/>
                </a:moveTo>
                <a:lnTo>
                  <a:pt x="70748" y="209050"/>
                </a:lnTo>
                <a:lnTo>
                  <a:pt x="0" y="0"/>
                </a:lnTo>
                <a:lnTo>
                  <a:pt x="254038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87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5692AAF-2629-43E4-8BFF-922B37004019}"/>
              </a:ext>
            </a:extLst>
          </p:cNvPr>
          <p:cNvSpPr/>
          <p:nvPr/>
        </p:nvSpPr>
        <p:spPr>
          <a:xfrm>
            <a:off x="5231500" y="4294009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1E61DD9-F59C-4214-AFD4-71E9F2503F4E}"/>
              </a:ext>
            </a:extLst>
          </p:cNvPr>
          <p:cNvSpPr/>
          <p:nvPr/>
        </p:nvSpPr>
        <p:spPr>
          <a:xfrm>
            <a:off x="5231500" y="4727726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4737020E-0CF3-481E-B507-645DE0E155E7}"/>
              </a:ext>
            </a:extLst>
          </p:cNvPr>
          <p:cNvSpPr/>
          <p:nvPr/>
        </p:nvSpPr>
        <p:spPr>
          <a:xfrm>
            <a:off x="5231500" y="5170235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4D5C95CB-6C10-40DB-BE51-0DB711501499}"/>
              </a:ext>
            </a:extLst>
          </p:cNvPr>
          <p:cNvSpPr/>
          <p:nvPr/>
        </p:nvSpPr>
        <p:spPr>
          <a:xfrm>
            <a:off x="5231500" y="5595161"/>
            <a:ext cx="6322013" cy="360040"/>
          </a:xfrm>
          <a:prstGeom prst="rect">
            <a:avLst/>
          </a:prstGeom>
          <a:pattFill prst="dk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aphicFrame>
        <p:nvGraphicFramePr>
          <p:cNvPr id="8" name="Chart 61">
            <a:extLst>
              <a:ext uri="{FF2B5EF4-FFF2-40B4-BE49-F238E27FC236}">
                <a16:creationId xmlns:a16="http://schemas.microsoft.com/office/drawing/2014/main" id="{74F37CE7-2107-4A13-B12B-A6B1B5FFF976}"/>
              </a:ext>
            </a:extLst>
          </p:cNvPr>
          <p:cNvGraphicFramePr/>
          <p:nvPr/>
        </p:nvGraphicFramePr>
        <p:xfrm>
          <a:off x="4947656" y="4015215"/>
          <a:ext cx="6930313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228F71C-D830-494E-A32B-2FE21A8C1320}"/>
              </a:ext>
            </a:extLst>
          </p:cNvPr>
          <p:cNvSpPr txBox="1"/>
          <p:nvPr/>
        </p:nvSpPr>
        <p:spPr>
          <a:xfrm>
            <a:off x="5205004" y="1494340"/>
            <a:ext cx="3097025" cy="38472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JAMES JONSSON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46298-10EC-41EA-A37A-63814C8557B9}"/>
              </a:ext>
            </a:extLst>
          </p:cNvPr>
          <p:cNvSpPr txBox="1"/>
          <p:nvPr/>
        </p:nvSpPr>
        <p:spPr>
          <a:xfrm>
            <a:off x="5205004" y="2031279"/>
            <a:ext cx="3253507" cy="384721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800" dirty="0">
                <a:solidFill>
                  <a:schemeClr val="bg1"/>
                </a:solidFill>
              </a:rPr>
              <a:t>FITNESS TRAINER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DB86CF2-C3ED-4EC1-A3A0-EC3CF8C16E15}"/>
              </a:ext>
            </a:extLst>
          </p:cNvPr>
          <p:cNvSpPr/>
          <p:nvPr/>
        </p:nvSpPr>
        <p:spPr>
          <a:xfrm>
            <a:off x="5190148" y="2568218"/>
            <a:ext cx="6363365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11D69A7-5C4F-4F53-A7CF-91CD3071AB09}"/>
              </a:ext>
            </a:extLst>
          </p:cNvPr>
          <p:cNvSpPr/>
          <p:nvPr/>
        </p:nvSpPr>
        <p:spPr>
          <a:xfrm>
            <a:off x="5382905" y="2744464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2A9627-6703-4741-9CFA-3D35D08D379F}"/>
              </a:ext>
            </a:extLst>
          </p:cNvPr>
          <p:cNvSpPr txBox="1"/>
          <p:nvPr/>
        </p:nvSpPr>
        <p:spPr>
          <a:xfrm>
            <a:off x="5461632" y="4394150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F23DE4-2099-40C4-B5A0-BF0AF547A87A}"/>
              </a:ext>
            </a:extLst>
          </p:cNvPr>
          <p:cNvSpPr txBox="1"/>
          <p:nvPr/>
        </p:nvSpPr>
        <p:spPr>
          <a:xfrm>
            <a:off x="5456299" y="4822006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69EF42-8F42-4766-9E59-A06615C9571F}"/>
              </a:ext>
            </a:extLst>
          </p:cNvPr>
          <p:cNvSpPr txBox="1"/>
          <p:nvPr/>
        </p:nvSpPr>
        <p:spPr>
          <a:xfrm>
            <a:off x="5450966" y="5249862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60D32B-E456-4E1E-84F4-2378FECCA2D9}"/>
              </a:ext>
            </a:extLst>
          </p:cNvPr>
          <p:cNvSpPr txBox="1"/>
          <p:nvPr/>
        </p:nvSpPr>
        <p:spPr>
          <a:xfrm>
            <a:off x="5445633" y="5677718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pic>
        <p:nvPicPr>
          <p:cNvPr id="18" name="Picture Placeholder 17" descr="A person sitting on the floor&#10;&#10;Description automatically generated">
            <a:extLst>
              <a:ext uri="{FF2B5EF4-FFF2-40B4-BE49-F238E27FC236}">
                <a16:creationId xmlns:a16="http://schemas.microsoft.com/office/drawing/2014/main" id="{36FA7B9A-1278-4C48-B452-1A1E11FBCEC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4" r="206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198F7F-CEC3-4D97-9B52-1F8BD3BFC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Steps</a:t>
            </a:r>
          </a:p>
        </p:txBody>
      </p:sp>
      <p:sp>
        <p:nvSpPr>
          <p:cNvPr id="3" name="Right Arrow 13">
            <a:extLst>
              <a:ext uri="{FF2B5EF4-FFF2-40B4-BE49-F238E27FC236}">
                <a16:creationId xmlns:a16="http://schemas.microsoft.com/office/drawing/2014/main" id="{BC20C013-BA61-4A1A-B978-85F7AFDC548A}"/>
              </a:ext>
            </a:extLst>
          </p:cNvPr>
          <p:cNvSpPr/>
          <p:nvPr/>
        </p:nvSpPr>
        <p:spPr>
          <a:xfrm>
            <a:off x="8280526" y="1614144"/>
            <a:ext cx="3023867" cy="1837054"/>
          </a:xfrm>
          <a:custGeom>
            <a:avLst/>
            <a:gdLst/>
            <a:ahLst/>
            <a:cxnLst/>
            <a:rect l="l" t="t" r="r" b="b"/>
            <a:pathLst>
              <a:path w="2376000" h="1616709">
                <a:moveTo>
                  <a:pt x="2088000" y="0"/>
                </a:moveTo>
                <a:lnTo>
                  <a:pt x="2376000" y="360000"/>
                </a:lnTo>
                <a:lnTo>
                  <a:pt x="2088000" y="720000"/>
                </a:lnTo>
                <a:lnTo>
                  <a:pt x="2088000" y="540000"/>
                </a:lnTo>
                <a:lnTo>
                  <a:pt x="1800000" y="540000"/>
                </a:lnTo>
                <a:lnTo>
                  <a:pt x="1800000" y="1616709"/>
                </a:lnTo>
                <a:lnTo>
                  <a:pt x="0" y="1616709"/>
                </a:lnTo>
                <a:lnTo>
                  <a:pt x="0" y="176709"/>
                </a:lnTo>
                <a:lnTo>
                  <a:pt x="1800000" y="176709"/>
                </a:lnTo>
                <a:lnTo>
                  <a:pt x="1800000" y="180000"/>
                </a:lnTo>
                <a:lnTo>
                  <a:pt x="2088000" y="180000"/>
                </a:lnTo>
                <a:close/>
              </a:path>
            </a:pathLst>
          </a:cu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C11CDAB-9A21-421A-ADA7-3DE9F2C30752}"/>
              </a:ext>
            </a:extLst>
          </p:cNvPr>
          <p:cNvSpPr/>
          <p:nvPr/>
        </p:nvSpPr>
        <p:spPr>
          <a:xfrm>
            <a:off x="5878708" y="2456546"/>
            <a:ext cx="2929798" cy="1837051"/>
          </a:xfrm>
          <a:custGeom>
            <a:avLst/>
            <a:gdLst/>
            <a:ahLst/>
            <a:cxnLst/>
            <a:rect l="l" t="t" r="r" b="b"/>
            <a:pathLst>
              <a:path w="2302086" h="1616707">
                <a:moveTo>
                  <a:pt x="2014086" y="0"/>
                </a:moveTo>
                <a:lnTo>
                  <a:pt x="2302086" y="360000"/>
                </a:lnTo>
                <a:lnTo>
                  <a:pt x="2014086" y="720000"/>
                </a:lnTo>
                <a:lnTo>
                  <a:pt x="2014086" y="540000"/>
                </a:lnTo>
                <a:lnTo>
                  <a:pt x="1800000" y="540000"/>
                </a:lnTo>
                <a:lnTo>
                  <a:pt x="1800000" y="1616707"/>
                </a:lnTo>
                <a:lnTo>
                  <a:pt x="0" y="1616707"/>
                </a:lnTo>
                <a:lnTo>
                  <a:pt x="0" y="176707"/>
                </a:lnTo>
                <a:lnTo>
                  <a:pt x="1800000" y="176707"/>
                </a:lnTo>
                <a:lnTo>
                  <a:pt x="1800000" y="180000"/>
                </a:lnTo>
                <a:lnTo>
                  <a:pt x="2014086" y="180000"/>
                </a:lnTo>
                <a:close/>
              </a:path>
            </a:pathLst>
          </a:custGeom>
          <a:solidFill>
            <a:srgbClr val="00206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84439F-65F1-46A9-8AE9-9FDE268872ED}"/>
              </a:ext>
            </a:extLst>
          </p:cNvPr>
          <p:cNvSpPr/>
          <p:nvPr/>
        </p:nvSpPr>
        <p:spPr>
          <a:xfrm>
            <a:off x="3387711" y="3298944"/>
            <a:ext cx="3018977" cy="1837051"/>
          </a:xfrm>
          <a:custGeom>
            <a:avLst/>
            <a:gdLst/>
            <a:ahLst/>
            <a:cxnLst/>
            <a:rect l="l" t="t" r="r" b="b"/>
            <a:pathLst>
              <a:path w="2372158" h="1616707">
                <a:moveTo>
                  <a:pt x="2084158" y="0"/>
                </a:moveTo>
                <a:lnTo>
                  <a:pt x="2372158" y="360000"/>
                </a:lnTo>
                <a:lnTo>
                  <a:pt x="2084158" y="720000"/>
                </a:lnTo>
                <a:lnTo>
                  <a:pt x="2084158" y="540000"/>
                </a:lnTo>
                <a:lnTo>
                  <a:pt x="1800000" y="540000"/>
                </a:lnTo>
                <a:lnTo>
                  <a:pt x="1800000" y="1616707"/>
                </a:lnTo>
                <a:lnTo>
                  <a:pt x="0" y="1616707"/>
                </a:lnTo>
                <a:lnTo>
                  <a:pt x="0" y="176707"/>
                </a:lnTo>
                <a:lnTo>
                  <a:pt x="1800000" y="176707"/>
                </a:lnTo>
                <a:lnTo>
                  <a:pt x="1800000" y="180000"/>
                </a:lnTo>
                <a:lnTo>
                  <a:pt x="2084158" y="180000"/>
                </a:lnTo>
                <a:close/>
              </a:path>
            </a:pathLst>
          </a:custGeom>
          <a:solidFill>
            <a:srgbClr val="0070C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2">
            <a:extLst>
              <a:ext uri="{FF2B5EF4-FFF2-40B4-BE49-F238E27FC236}">
                <a16:creationId xmlns:a16="http://schemas.microsoft.com/office/drawing/2014/main" id="{7F61300D-0936-4C3E-98E2-86C192BE0817}"/>
              </a:ext>
            </a:extLst>
          </p:cNvPr>
          <p:cNvSpPr/>
          <p:nvPr/>
        </p:nvSpPr>
        <p:spPr>
          <a:xfrm>
            <a:off x="976784" y="4141341"/>
            <a:ext cx="2938906" cy="1835319"/>
          </a:xfrm>
          <a:custGeom>
            <a:avLst/>
            <a:gdLst/>
            <a:ahLst/>
            <a:cxnLst/>
            <a:rect l="l" t="t" r="r" b="b"/>
            <a:pathLst>
              <a:path w="2309242" h="1615183">
                <a:moveTo>
                  <a:pt x="2021242" y="0"/>
                </a:moveTo>
                <a:lnTo>
                  <a:pt x="2309242" y="360000"/>
                </a:lnTo>
                <a:lnTo>
                  <a:pt x="2021242" y="720000"/>
                </a:lnTo>
                <a:lnTo>
                  <a:pt x="2021242" y="540000"/>
                </a:lnTo>
                <a:lnTo>
                  <a:pt x="1800000" y="540000"/>
                </a:lnTo>
                <a:lnTo>
                  <a:pt x="1800000" y="1615183"/>
                </a:lnTo>
                <a:lnTo>
                  <a:pt x="0" y="1615183"/>
                </a:lnTo>
                <a:lnTo>
                  <a:pt x="0" y="175183"/>
                </a:lnTo>
                <a:lnTo>
                  <a:pt x="1800000" y="175183"/>
                </a:lnTo>
                <a:lnTo>
                  <a:pt x="1800000" y="180000"/>
                </a:lnTo>
                <a:lnTo>
                  <a:pt x="2021242" y="180000"/>
                </a:lnTo>
                <a:close/>
              </a:path>
            </a:pathLst>
          </a:custGeom>
          <a:solidFill>
            <a:srgbClr val="00B05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6FD07-DDD7-48E0-9087-0275EDA40B3C}"/>
              </a:ext>
            </a:extLst>
          </p:cNvPr>
          <p:cNvSpPr txBox="1"/>
          <p:nvPr/>
        </p:nvSpPr>
        <p:spPr>
          <a:xfrm>
            <a:off x="1117086" y="4518250"/>
            <a:ext cx="14374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5FCA70-96E0-4763-AB68-D8CD24410316}"/>
              </a:ext>
            </a:extLst>
          </p:cNvPr>
          <p:cNvGrpSpPr/>
          <p:nvPr/>
        </p:nvGrpSpPr>
        <p:grpSpPr>
          <a:xfrm>
            <a:off x="993989" y="2683270"/>
            <a:ext cx="2215897" cy="1292662"/>
            <a:chOff x="2551706" y="4283314"/>
            <a:chExt cx="1480091" cy="12926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414903-865C-437B-B1DD-3EBE00451FF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9E1600-8DA3-4CC3-A8E7-D3B8D8096EBC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E4435F5-8B7D-45FA-BC02-05449DABB6AD}"/>
              </a:ext>
            </a:extLst>
          </p:cNvPr>
          <p:cNvSpPr txBox="1"/>
          <p:nvPr/>
        </p:nvSpPr>
        <p:spPr>
          <a:xfrm>
            <a:off x="3559723" y="3680553"/>
            <a:ext cx="14374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9D78C5-21B8-4AE7-8F5B-08FDB835B928}"/>
              </a:ext>
            </a:extLst>
          </p:cNvPr>
          <p:cNvGrpSpPr/>
          <p:nvPr/>
        </p:nvGrpSpPr>
        <p:grpSpPr>
          <a:xfrm>
            <a:off x="3484986" y="1863767"/>
            <a:ext cx="2215897" cy="1292662"/>
            <a:chOff x="2551706" y="4283314"/>
            <a:chExt cx="1480091" cy="12926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1E9601-D00F-42E3-A5BA-9EBD43221FAC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8D756A-4565-4D65-B35E-89AE8C45DB27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13A9666-7813-4ABC-8472-958C9B5A794E}"/>
              </a:ext>
            </a:extLst>
          </p:cNvPr>
          <p:cNvSpPr txBox="1"/>
          <p:nvPr/>
        </p:nvSpPr>
        <p:spPr>
          <a:xfrm>
            <a:off x="6002360" y="2842857"/>
            <a:ext cx="14374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91A8B0-A6D9-48B1-BCAB-CE737DFA2064}"/>
              </a:ext>
            </a:extLst>
          </p:cNvPr>
          <p:cNvGrpSpPr/>
          <p:nvPr/>
        </p:nvGrpSpPr>
        <p:grpSpPr>
          <a:xfrm>
            <a:off x="6002360" y="4501828"/>
            <a:ext cx="2215897" cy="1292662"/>
            <a:chOff x="2551706" y="4283314"/>
            <a:chExt cx="1480091" cy="12926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97A189-6927-45CD-AABC-3C00164976A2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B50DFF-B65C-4F86-8B87-59FD3AF37D91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9396396-F008-47BB-AC72-95E1107B1F7E}"/>
              </a:ext>
            </a:extLst>
          </p:cNvPr>
          <p:cNvSpPr txBox="1"/>
          <p:nvPr/>
        </p:nvSpPr>
        <p:spPr>
          <a:xfrm>
            <a:off x="8444997" y="2005161"/>
            <a:ext cx="14374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65AFB1-763B-432C-B2BE-F6F4C2E610A2}"/>
              </a:ext>
            </a:extLst>
          </p:cNvPr>
          <p:cNvGrpSpPr/>
          <p:nvPr/>
        </p:nvGrpSpPr>
        <p:grpSpPr>
          <a:xfrm>
            <a:off x="8451574" y="3640817"/>
            <a:ext cx="2215897" cy="1292662"/>
            <a:chOff x="2551706" y="4283314"/>
            <a:chExt cx="1480091" cy="1292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B8D7B6-F05B-4AD3-93FA-CAA2DB3A264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66A81F-6948-4DB5-A184-47C0267728F5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D9D0EAA-3E9B-4D33-B4AD-225112002F70}"/>
              </a:ext>
            </a:extLst>
          </p:cNvPr>
          <p:cNvSpPr>
            <a:spLocks noChangeAspect="1"/>
          </p:cNvSpPr>
          <p:nvPr/>
        </p:nvSpPr>
        <p:spPr>
          <a:xfrm>
            <a:off x="4232059" y="4336404"/>
            <a:ext cx="1188720" cy="553287"/>
          </a:xfrm>
          <a:custGeom>
            <a:avLst/>
            <a:gdLst>
              <a:gd name="connsiteX0" fmla="*/ 825770 w 3485677"/>
              <a:gd name="connsiteY0" fmla="*/ 1626817 h 1622398"/>
              <a:gd name="connsiteX1" fmla="*/ 712414 w 3485677"/>
              <a:gd name="connsiteY1" fmla="*/ 1561638 h 1622398"/>
              <a:gd name="connsiteX2" fmla="*/ 679825 w 3485677"/>
              <a:gd name="connsiteY2" fmla="*/ 1523381 h 1622398"/>
              <a:gd name="connsiteX3" fmla="*/ 671323 w 3485677"/>
              <a:gd name="connsiteY3" fmla="*/ 1513462 h 1622398"/>
              <a:gd name="connsiteX4" fmla="*/ 579931 w 3485677"/>
              <a:gd name="connsiteY4" fmla="*/ 1504252 h 1622398"/>
              <a:gd name="connsiteX5" fmla="*/ 559385 w 3485677"/>
              <a:gd name="connsiteY5" fmla="*/ 1528340 h 1622398"/>
              <a:gd name="connsiteX6" fmla="*/ 479328 w 3485677"/>
              <a:gd name="connsiteY6" fmla="*/ 1560221 h 1622398"/>
              <a:gd name="connsiteX7" fmla="*/ 390060 w 3485677"/>
              <a:gd name="connsiteY7" fmla="*/ 1551719 h 1622398"/>
              <a:gd name="connsiteX8" fmla="*/ 334091 w 3485677"/>
              <a:gd name="connsiteY8" fmla="*/ 1548177 h 1622398"/>
              <a:gd name="connsiteX9" fmla="*/ 199482 w 3485677"/>
              <a:gd name="connsiteY9" fmla="*/ 1573682 h 1622398"/>
              <a:gd name="connsiteX10" fmla="*/ 132177 w 3485677"/>
              <a:gd name="connsiteY10" fmla="*/ 1560221 h 1622398"/>
              <a:gd name="connsiteX11" fmla="*/ 87543 w 3485677"/>
              <a:gd name="connsiteY11" fmla="*/ 1562346 h 1622398"/>
              <a:gd name="connsiteX12" fmla="*/ 78333 w 3485677"/>
              <a:gd name="connsiteY12" fmla="*/ 1565181 h 1622398"/>
              <a:gd name="connsiteX13" fmla="*/ 64872 w 3485677"/>
              <a:gd name="connsiteY13" fmla="*/ 1532591 h 1622398"/>
              <a:gd name="connsiteX14" fmla="*/ 86834 w 3485677"/>
              <a:gd name="connsiteY14" fmla="*/ 1519838 h 1622398"/>
              <a:gd name="connsiteX15" fmla="*/ 97462 w 3485677"/>
              <a:gd name="connsiteY15" fmla="*/ 1511336 h 1622398"/>
              <a:gd name="connsiteX16" fmla="*/ 127217 w 3485677"/>
              <a:gd name="connsiteY16" fmla="*/ 1459618 h 1622398"/>
              <a:gd name="connsiteX17" fmla="*/ 65580 w 3485677"/>
              <a:gd name="connsiteY17" fmla="*/ 1430571 h 1622398"/>
              <a:gd name="connsiteX18" fmla="*/ 3943 w 3485677"/>
              <a:gd name="connsiteY18" fmla="*/ 1258412 h 1622398"/>
              <a:gd name="connsiteX19" fmla="*/ 60621 w 3485677"/>
              <a:gd name="connsiteY19" fmla="*/ 1018241 h 1622398"/>
              <a:gd name="connsiteX20" fmla="*/ 323464 w 3485677"/>
              <a:gd name="connsiteY20" fmla="*/ 911261 h 1622398"/>
              <a:gd name="connsiteX21" fmla="*/ 391477 w 3485677"/>
              <a:gd name="connsiteY21" fmla="*/ 940309 h 1622398"/>
              <a:gd name="connsiteX22" fmla="*/ 463033 w 3485677"/>
              <a:gd name="connsiteY22" fmla="*/ 953061 h 1622398"/>
              <a:gd name="connsiteX23" fmla="*/ 517585 w 3485677"/>
              <a:gd name="connsiteY23" fmla="*/ 932515 h 1622398"/>
              <a:gd name="connsiteX24" fmla="*/ 567178 w 3485677"/>
              <a:gd name="connsiteY24" fmla="*/ 964397 h 1622398"/>
              <a:gd name="connsiteX25" fmla="*/ 572846 w 3485677"/>
              <a:gd name="connsiteY25" fmla="*/ 975024 h 1622398"/>
              <a:gd name="connsiteX26" fmla="*/ 698245 w 3485677"/>
              <a:gd name="connsiteY26" fmla="*/ 1029576 h 1622398"/>
              <a:gd name="connsiteX27" fmla="*/ 714540 w 3485677"/>
              <a:gd name="connsiteY27" fmla="*/ 1074918 h 1622398"/>
              <a:gd name="connsiteX28" fmla="*/ 690452 w 3485677"/>
              <a:gd name="connsiteY28" fmla="*/ 1174104 h 1622398"/>
              <a:gd name="connsiteX29" fmla="*/ 758465 w 3485677"/>
              <a:gd name="connsiteY29" fmla="*/ 1148599 h 1622398"/>
              <a:gd name="connsiteX30" fmla="*/ 794597 w 3485677"/>
              <a:gd name="connsiteY30" fmla="*/ 1062166 h 1622398"/>
              <a:gd name="connsiteX31" fmla="*/ 893074 w 3485677"/>
              <a:gd name="connsiteY31" fmla="*/ 919763 h 1622398"/>
              <a:gd name="connsiteX32" fmla="*/ 1269273 w 3485677"/>
              <a:gd name="connsiteY32" fmla="*/ 659754 h 1622398"/>
              <a:gd name="connsiteX33" fmla="*/ 1472604 w 3485677"/>
              <a:gd name="connsiteY33" fmla="*/ 515935 h 1622398"/>
              <a:gd name="connsiteX34" fmla="*/ 2252631 w 3485677"/>
              <a:gd name="connsiteY34" fmla="*/ 117774 h 1622398"/>
              <a:gd name="connsiteX35" fmla="*/ 3004318 w 3485677"/>
              <a:gd name="connsiteY35" fmla="*/ 5127 h 1622398"/>
              <a:gd name="connsiteX36" fmla="*/ 3062413 w 3485677"/>
              <a:gd name="connsiteY36" fmla="*/ 876 h 1622398"/>
              <a:gd name="connsiteX37" fmla="*/ 3150263 w 3485677"/>
              <a:gd name="connsiteY37" fmla="*/ 24256 h 1622398"/>
              <a:gd name="connsiteX38" fmla="*/ 3172935 w 3485677"/>
              <a:gd name="connsiteY38" fmla="*/ 35591 h 1622398"/>
              <a:gd name="connsiteX39" fmla="*/ 3349344 w 3485677"/>
              <a:gd name="connsiteY39" fmla="*/ 255217 h 1622398"/>
              <a:gd name="connsiteX40" fmla="*/ 3325964 w 3485677"/>
              <a:gd name="connsiteY40" fmla="*/ 488304 h 1622398"/>
              <a:gd name="connsiteX41" fmla="*/ 3308961 w 3485677"/>
              <a:gd name="connsiteY41" fmla="*/ 605910 h 1622398"/>
              <a:gd name="connsiteX42" fmla="*/ 3210483 w 3485677"/>
              <a:gd name="connsiteY42" fmla="*/ 939600 h 1622398"/>
              <a:gd name="connsiteX43" fmla="*/ 3157348 w 3485677"/>
              <a:gd name="connsiteY43" fmla="*/ 1247077 h 1622398"/>
              <a:gd name="connsiteX44" fmla="*/ 3173643 w 3485677"/>
              <a:gd name="connsiteY44" fmla="*/ 1279666 h 1622398"/>
              <a:gd name="connsiteX45" fmla="*/ 3450655 w 3485677"/>
              <a:gd name="connsiteY45" fmla="*/ 1417818 h 1622398"/>
              <a:gd name="connsiteX46" fmla="*/ 3487496 w 3485677"/>
              <a:gd name="connsiteY46" fmla="*/ 1446866 h 1622398"/>
              <a:gd name="connsiteX47" fmla="*/ 3446404 w 3485677"/>
              <a:gd name="connsiteY47" fmla="*/ 1470245 h 1622398"/>
              <a:gd name="connsiteX48" fmla="*/ 3464116 w 3485677"/>
              <a:gd name="connsiteY48" fmla="*/ 1507794 h 1622398"/>
              <a:gd name="connsiteX49" fmla="*/ 3469784 w 3485677"/>
              <a:gd name="connsiteY49" fmla="*/ 1554553 h 1622398"/>
              <a:gd name="connsiteX50" fmla="*/ 3369889 w 3485677"/>
              <a:gd name="connsiteY50" fmla="*/ 1581475 h 1622398"/>
              <a:gd name="connsiteX51" fmla="*/ 2887421 w 3485677"/>
              <a:gd name="connsiteY51" fmla="*/ 1594936 h 1622398"/>
              <a:gd name="connsiteX52" fmla="*/ 2723056 w 3485677"/>
              <a:gd name="connsiteY52" fmla="*/ 1571557 h 1622398"/>
              <a:gd name="connsiteX53" fmla="*/ 2539561 w 3485677"/>
              <a:gd name="connsiteY53" fmla="*/ 1593519 h 1622398"/>
              <a:gd name="connsiteX54" fmla="*/ 2518307 w 3485677"/>
              <a:gd name="connsiteY54" fmla="*/ 1594936 h 1622398"/>
              <a:gd name="connsiteX55" fmla="*/ 2224292 w 3485677"/>
              <a:gd name="connsiteY55" fmla="*/ 1613356 h 1622398"/>
              <a:gd name="connsiteX56" fmla="*/ 1736864 w 3485677"/>
              <a:gd name="connsiteY56" fmla="*/ 1613356 h 1622398"/>
              <a:gd name="connsiteX57" fmla="*/ 986593 w 3485677"/>
              <a:gd name="connsiteY57" fmla="*/ 1617607 h 1622398"/>
              <a:gd name="connsiteX58" fmla="*/ 896617 w 3485677"/>
              <a:gd name="connsiteY58" fmla="*/ 1626109 h 1622398"/>
              <a:gd name="connsiteX59" fmla="*/ 825770 w 3485677"/>
              <a:gd name="connsiteY59" fmla="*/ 1626817 h 1622398"/>
              <a:gd name="connsiteX60" fmla="*/ 1440014 w 3485677"/>
              <a:gd name="connsiteY60" fmla="*/ 1259121 h 1622398"/>
              <a:gd name="connsiteX61" fmla="*/ 1578875 w 3485677"/>
              <a:gd name="connsiteY61" fmla="*/ 1281083 h 1622398"/>
              <a:gd name="connsiteX62" fmla="*/ 1747491 w 3485677"/>
              <a:gd name="connsiteY62" fmla="*/ 1283917 h 1622398"/>
              <a:gd name="connsiteX63" fmla="*/ 2013167 w 3485677"/>
              <a:gd name="connsiteY63" fmla="*/ 1269748 h 1622398"/>
              <a:gd name="connsiteX64" fmla="*/ 2096059 w 3485677"/>
              <a:gd name="connsiteY64" fmla="*/ 1281083 h 1622398"/>
              <a:gd name="connsiteX65" fmla="*/ 2439667 w 3485677"/>
              <a:gd name="connsiteY65" fmla="*/ 1286043 h 1622398"/>
              <a:gd name="connsiteX66" fmla="*/ 2758479 w 3485677"/>
              <a:gd name="connsiteY66" fmla="*/ 1338470 h 1622398"/>
              <a:gd name="connsiteX67" fmla="*/ 2876793 w 3485677"/>
              <a:gd name="connsiteY67" fmla="*/ 1370351 h 1622398"/>
              <a:gd name="connsiteX68" fmla="*/ 2878919 w 3485677"/>
              <a:gd name="connsiteY68" fmla="*/ 1350513 h 1622398"/>
              <a:gd name="connsiteX69" fmla="*/ 2890255 w 3485677"/>
              <a:gd name="connsiteY69" fmla="*/ 1128762 h 1622398"/>
              <a:gd name="connsiteX70" fmla="*/ 2877502 w 3485677"/>
              <a:gd name="connsiteY70" fmla="*/ 781611 h 1622398"/>
              <a:gd name="connsiteX71" fmla="*/ 2863332 w 3485677"/>
              <a:gd name="connsiteY71" fmla="*/ 528687 h 1622398"/>
              <a:gd name="connsiteX72" fmla="*/ 2893089 w 3485677"/>
              <a:gd name="connsiteY72" fmla="*/ 431627 h 1622398"/>
              <a:gd name="connsiteX73" fmla="*/ 2861207 w 3485677"/>
              <a:gd name="connsiteY73" fmla="*/ 449339 h 1622398"/>
              <a:gd name="connsiteX74" fmla="*/ 2470840 w 3485677"/>
              <a:gd name="connsiteY74" fmla="*/ 596700 h 1622398"/>
              <a:gd name="connsiteX75" fmla="*/ 2291597 w 3485677"/>
              <a:gd name="connsiteY75" fmla="*/ 722100 h 1622398"/>
              <a:gd name="connsiteX76" fmla="*/ 2187451 w 3485677"/>
              <a:gd name="connsiteY76" fmla="*/ 820577 h 1622398"/>
              <a:gd name="connsiteX77" fmla="*/ 1916107 w 3485677"/>
              <a:gd name="connsiteY77" fmla="*/ 911261 h 1622398"/>
              <a:gd name="connsiteX78" fmla="*/ 1791416 w 3485677"/>
              <a:gd name="connsiteY78" fmla="*/ 882214 h 1622398"/>
              <a:gd name="connsiteX79" fmla="*/ 1637678 w 3485677"/>
              <a:gd name="connsiteY79" fmla="*/ 928265 h 1622398"/>
              <a:gd name="connsiteX80" fmla="*/ 1563288 w 3485677"/>
              <a:gd name="connsiteY80" fmla="*/ 1043746 h 1622398"/>
              <a:gd name="connsiteX81" fmla="*/ 1440014 w 3485677"/>
              <a:gd name="connsiteY81" fmla="*/ 1259121 h 1622398"/>
              <a:gd name="connsiteX82" fmla="*/ 2672045 w 3485677"/>
              <a:gd name="connsiteY82" fmla="*/ 1446866 h 1622398"/>
              <a:gd name="connsiteX83" fmla="*/ 2587738 w 3485677"/>
              <a:gd name="connsiteY83" fmla="*/ 1407900 h 1622398"/>
              <a:gd name="connsiteX84" fmla="*/ 2309308 w 3485677"/>
              <a:gd name="connsiteY84" fmla="*/ 1416402 h 1622398"/>
              <a:gd name="connsiteX85" fmla="*/ 2239878 w 3485677"/>
              <a:gd name="connsiteY85" fmla="*/ 1431988 h 1622398"/>
              <a:gd name="connsiteX86" fmla="*/ 2081181 w 3485677"/>
              <a:gd name="connsiteY86" fmla="*/ 1447574 h 1622398"/>
              <a:gd name="connsiteX87" fmla="*/ 2672045 w 3485677"/>
              <a:gd name="connsiteY87" fmla="*/ 1446866 h 16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85677" h="1622398">
                <a:moveTo>
                  <a:pt x="825770" y="1626817"/>
                </a:moveTo>
                <a:cubicBezTo>
                  <a:pt x="781845" y="1615482"/>
                  <a:pt x="742170" y="1596353"/>
                  <a:pt x="712414" y="1561638"/>
                </a:cubicBezTo>
                <a:cubicBezTo>
                  <a:pt x="698954" y="1546052"/>
                  <a:pt x="690452" y="1541092"/>
                  <a:pt x="679825" y="1523381"/>
                </a:cubicBezTo>
                <a:cubicBezTo>
                  <a:pt x="677700" y="1519838"/>
                  <a:pt x="674865" y="1514879"/>
                  <a:pt x="671323" y="1513462"/>
                </a:cubicBezTo>
                <a:cubicBezTo>
                  <a:pt x="640859" y="1501418"/>
                  <a:pt x="611103" y="1481581"/>
                  <a:pt x="579931" y="1504252"/>
                </a:cubicBezTo>
                <a:cubicBezTo>
                  <a:pt x="572846" y="1512045"/>
                  <a:pt x="567887" y="1524089"/>
                  <a:pt x="559385" y="1528340"/>
                </a:cubicBezTo>
                <a:cubicBezTo>
                  <a:pt x="533171" y="1540384"/>
                  <a:pt x="506249" y="1550302"/>
                  <a:pt x="479328" y="1560221"/>
                </a:cubicBezTo>
                <a:cubicBezTo>
                  <a:pt x="448863" y="1570848"/>
                  <a:pt x="418399" y="1571557"/>
                  <a:pt x="390060" y="1551719"/>
                </a:cubicBezTo>
                <a:cubicBezTo>
                  <a:pt x="372348" y="1538967"/>
                  <a:pt x="353928" y="1543926"/>
                  <a:pt x="334091" y="1548177"/>
                </a:cubicBezTo>
                <a:cubicBezTo>
                  <a:pt x="289457" y="1558804"/>
                  <a:pt x="244823" y="1568723"/>
                  <a:pt x="199482" y="1573682"/>
                </a:cubicBezTo>
                <a:cubicBezTo>
                  <a:pt x="177519" y="1575808"/>
                  <a:pt x="154848" y="1563055"/>
                  <a:pt x="132177" y="1560221"/>
                </a:cubicBezTo>
                <a:cubicBezTo>
                  <a:pt x="117299" y="1558096"/>
                  <a:pt x="102421" y="1560929"/>
                  <a:pt x="87543" y="1562346"/>
                </a:cubicBezTo>
                <a:cubicBezTo>
                  <a:pt x="84709" y="1562346"/>
                  <a:pt x="81875" y="1564472"/>
                  <a:pt x="78333" y="1565181"/>
                </a:cubicBezTo>
                <a:cubicBezTo>
                  <a:pt x="66997" y="1565889"/>
                  <a:pt x="56370" y="1542509"/>
                  <a:pt x="64872" y="1532591"/>
                </a:cubicBezTo>
                <a:cubicBezTo>
                  <a:pt x="69831" y="1526215"/>
                  <a:pt x="79750" y="1524089"/>
                  <a:pt x="86834" y="1519838"/>
                </a:cubicBezTo>
                <a:cubicBezTo>
                  <a:pt x="90377" y="1517713"/>
                  <a:pt x="97462" y="1512753"/>
                  <a:pt x="97462" y="1511336"/>
                </a:cubicBezTo>
                <a:cubicBezTo>
                  <a:pt x="84001" y="1480164"/>
                  <a:pt x="117299" y="1475205"/>
                  <a:pt x="127217" y="1459618"/>
                </a:cubicBezTo>
                <a:cubicBezTo>
                  <a:pt x="105963" y="1449699"/>
                  <a:pt x="83292" y="1443323"/>
                  <a:pt x="65580" y="1430571"/>
                </a:cubicBezTo>
                <a:cubicBezTo>
                  <a:pt x="6069" y="1388063"/>
                  <a:pt x="-8100" y="1326426"/>
                  <a:pt x="3943" y="1258412"/>
                </a:cubicBezTo>
                <a:cubicBezTo>
                  <a:pt x="20238" y="1166311"/>
                  <a:pt x="8903" y="1096173"/>
                  <a:pt x="60621" y="1018241"/>
                </a:cubicBezTo>
                <a:cubicBezTo>
                  <a:pt x="115882" y="934641"/>
                  <a:pt x="233488" y="905594"/>
                  <a:pt x="323464" y="911261"/>
                </a:cubicBezTo>
                <a:cubicBezTo>
                  <a:pt x="341884" y="912678"/>
                  <a:pt x="376599" y="926848"/>
                  <a:pt x="391477" y="940309"/>
                </a:cubicBezTo>
                <a:cubicBezTo>
                  <a:pt x="414148" y="962271"/>
                  <a:pt x="435402" y="965814"/>
                  <a:pt x="463033" y="953061"/>
                </a:cubicBezTo>
                <a:cubicBezTo>
                  <a:pt x="480745" y="944560"/>
                  <a:pt x="499165" y="938184"/>
                  <a:pt x="517585" y="932515"/>
                </a:cubicBezTo>
                <a:cubicBezTo>
                  <a:pt x="550175" y="923305"/>
                  <a:pt x="561510" y="931099"/>
                  <a:pt x="567178" y="964397"/>
                </a:cubicBezTo>
                <a:cubicBezTo>
                  <a:pt x="567887" y="969356"/>
                  <a:pt x="568595" y="975024"/>
                  <a:pt x="572846" y="975024"/>
                </a:cubicBezTo>
                <a:cubicBezTo>
                  <a:pt x="616771" y="997695"/>
                  <a:pt x="654320" y="1005488"/>
                  <a:pt x="698245" y="1029576"/>
                </a:cubicBezTo>
                <a:cubicBezTo>
                  <a:pt x="715957" y="1038786"/>
                  <a:pt x="716665" y="1057207"/>
                  <a:pt x="714540" y="1074918"/>
                </a:cubicBezTo>
                <a:cubicBezTo>
                  <a:pt x="710998" y="1103257"/>
                  <a:pt x="693286" y="1145766"/>
                  <a:pt x="690452" y="1174104"/>
                </a:cubicBezTo>
                <a:cubicBezTo>
                  <a:pt x="715957" y="1180480"/>
                  <a:pt x="750672" y="1171979"/>
                  <a:pt x="758465" y="1148599"/>
                </a:cubicBezTo>
                <a:cubicBezTo>
                  <a:pt x="768384" y="1119552"/>
                  <a:pt x="783970" y="1091922"/>
                  <a:pt x="794597" y="1062166"/>
                </a:cubicBezTo>
                <a:cubicBezTo>
                  <a:pt x="814434" y="1005488"/>
                  <a:pt x="849858" y="960146"/>
                  <a:pt x="893074" y="919763"/>
                </a:cubicBezTo>
                <a:cubicBezTo>
                  <a:pt x="1005722" y="814201"/>
                  <a:pt x="1125453" y="719974"/>
                  <a:pt x="1269273" y="659754"/>
                </a:cubicBezTo>
                <a:cubicBezTo>
                  <a:pt x="1347205" y="627165"/>
                  <a:pt x="1409550" y="570487"/>
                  <a:pt x="1472604" y="515935"/>
                </a:cubicBezTo>
                <a:cubicBezTo>
                  <a:pt x="1700023" y="319688"/>
                  <a:pt x="1960740" y="189330"/>
                  <a:pt x="2252631" y="117774"/>
                </a:cubicBezTo>
                <a:cubicBezTo>
                  <a:pt x="2499887" y="57554"/>
                  <a:pt x="2751394" y="27798"/>
                  <a:pt x="3004318" y="5127"/>
                </a:cubicBezTo>
                <a:cubicBezTo>
                  <a:pt x="3023447" y="3710"/>
                  <a:pt x="3043284" y="3002"/>
                  <a:pt x="3062413" y="876"/>
                </a:cubicBezTo>
                <a:cubicBezTo>
                  <a:pt x="3095003" y="-2666"/>
                  <a:pt x="3124050" y="4418"/>
                  <a:pt x="3150263" y="24256"/>
                </a:cubicBezTo>
                <a:cubicBezTo>
                  <a:pt x="3156640" y="29215"/>
                  <a:pt x="3165142" y="33466"/>
                  <a:pt x="3172935" y="35591"/>
                </a:cubicBezTo>
                <a:cubicBezTo>
                  <a:pt x="3279205" y="66055"/>
                  <a:pt x="3344384" y="145404"/>
                  <a:pt x="3349344" y="255217"/>
                </a:cubicBezTo>
                <a:cubicBezTo>
                  <a:pt x="3352887" y="333857"/>
                  <a:pt x="3352177" y="411789"/>
                  <a:pt x="3325964" y="488304"/>
                </a:cubicBezTo>
                <a:cubicBezTo>
                  <a:pt x="3313211" y="525145"/>
                  <a:pt x="3319588" y="567653"/>
                  <a:pt x="3308961" y="605910"/>
                </a:cubicBezTo>
                <a:cubicBezTo>
                  <a:pt x="3278497" y="717849"/>
                  <a:pt x="3245198" y="828371"/>
                  <a:pt x="3210483" y="939600"/>
                </a:cubicBezTo>
                <a:cubicBezTo>
                  <a:pt x="3179311" y="1040203"/>
                  <a:pt x="3161599" y="1142223"/>
                  <a:pt x="3157348" y="1247077"/>
                </a:cubicBezTo>
                <a:cubicBezTo>
                  <a:pt x="3156640" y="1262663"/>
                  <a:pt x="3160890" y="1271165"/>
                  <a:pt x="3173643" y="1279666"/>
                </a:cubicBezTo>
                <a:cubicBezTo>
                  <a:pt x="3260785" y="1335636"/>
                  <a:pt x="3350052" y="1388063"/>
                  <a:pt x="3450655" y="1417818"/>
                </a:cubicBezTo>
                <a:cubicBezTo>
                  <a:pt x="3466242" y="1422069"/>
                  <a:pt x="3489621" y="1424903"/>
                  <a:pt x="3487496" y="1446866"/>
                </a:cubicBezTo>
                <a:cubicBezTo>
                  <a:pt x="3485370" y="1466703"/>
                  <a:pt x="3463408" y="1468828"/>
                  <a:pt x="3446404" y="1470245"/>
                </a:cubicBezTo>
                <a:cubicBezTo>
                  <a:pt x="3416649" y="1472371"/>
                  <a:pt x="3410273" y="1484415"/>
                  <a:pt x="3464116" y="1507794"/>
                </a:cubicBezTo>
                <a:cubicBezTo>
                  <a:pt x="3478994" y="1514171"/>
                  <a:pt x="3481828" y="1555262"/>
                  <a:pt x="3469784" y="1554553"/>
                </a:cubicBezTo>
                <a:cubicBezTo>
                  <a:pt x="3436486" y="1553136"/>
                  <a:pt x="3403188" y="1582892"/>
                  <a:pt x="3369889" y="1581475"/>
                </a:cubicBezTo>
                <a:cubicBezTo>
                  <a:pt x="3201982" y="1574391"/>
                  <a:pt x="3055329" y="1577933"/>
                  <a:pt x="2887421" y="1594936"/>
                </a:cubicBezTo>
                <a:cubicBezTo>
                  <a:pt x="2833577" y="1600604"/>
                  <a:pt x="2776899" y="1579350"/>
                  <a:pt x="2723056" y="1571557"/>
                </a:cubicBezTo>
                <a:cubicBezTo>
                  <a:pt x="2661418" y="1562346"/>
                  <a:pt x="2601198" y="1585018"/>
                  <a:pt x="2539561" y="1593519"/>
                </a:cubicBezTo>
                <a:cubicBezTo>
                  <a:pt x="2532477" y="1594228"/>
                  <a:pt x="2525392" y="1596353"/>
                  <a:pt x="2518307" y="1594936"/>
                </a:cubicBezTo>
                <a:cubicBezTo>
                  <a:pt x="2418413" y="1582184"/>
                  <a:pt x="2322061" y="1601312"/>
                  <a:pt x="2224292" y="1613356"/>
                </a:cubicBezTo>
                <a:cubicBezTo>
                  <a:pt x="2062760" y="1633902"/>
                  <a:pt x="1899812" y="1615482"/>
                  <a:pt x="1736864" y="1613356"/>
                </a:cubicBezTo>
                <a:cubicBezTo>
                  <a:pt x="1486774" y="1610522"/>
                  <a:pt x="1236683" y="1617607"/>
                  <a:pt x="986593" y="1617607"/>
                </a:cubicBezTo>
                <a:cubicBezTo>
                  <a:pt x="956837" y="1617607"/>
                  <a:pt x="926373" y="1623275"/>
                  <a:pt x="896617" y="1626109"/>
                </a:cubicBezTo>
                <a:cubicBezTo>
                  <a:pt x="872529" y="1626817"/>
                  <a:pt x="849150" y="1626817"/>
                  <a:pt x="825770" y="1626817"/>
                </a:cubicBezTo>
                <a:close/>
                <a:moveTo>
                  <a:pt x="1440014" y="1259121"/>
                </a:moveTo>
                <a:cubicBezTo>
                  <a:pt x="1488190" y="1266914"/>
                  <a:pt x="1534241" y="1271873"/>
                  <a:pt x="1578875" y="1281083"/>
                </a:cubicBezTo>
                <a:cubicBezTo>
                  <a:pt x="1635552" y="1293836"/>
                  <a:pt x="1691521" y="1296670"/>
                  <a:pt x="1747491" y="1283917"/>
                </a:cubicBezTo>
                <a:cubicBezTo>
                  <a:pt x="1836050" y="1264080"/>
                  <a:pt x="1916815" y="1258412"/>
                  <a:pt x="2013167" y="1269748"/>
                </a:cubicBezTo>
                <a:cubicBezTo>
                  <a:pt x="2040089" y="1276833"/>
                  <a:pt x="2068428" y="1280375"/>
                  <a:pt x="2096059" y="1281083"/>
                </a:cubicBezTo>
                <a:cubicBezTo>
                  <a:pt x="2210122" y="1283917"/>
                  <a:pt x="2324894" y="1283917"/>
                  <a:pt x="2439667" y="1286043"/>
                </a:cubicBezTo>
                <a:cubicBezTo>
                  <a:pt x="2547354" y="1288168"/>
                  <a:pt x="2654333" y="1304463"/>
                  <a:pt x="2758479" y="1338470"/>
                </a:cubicBezTo>
                <a:cubicBezTo>
                  <a:pt x="2796737" y="1350513"/>
                  <a:pt x="2836411" y="1359724"/>
                  <a:pt x="2876793" y="1370351"/>
                </a:cubicBezTo>
                <a:cubicBezTo>
                  <a:pt x="2877502" y="1362558"/>
                  <a:pt x="2878919" y="1356890"/>
                  <a:pt x="2878919" y="1350513"/>
                </a:cubicBezTo>
                <a:cubicBezTo>
                  <a:pt x="2882462" y="1276833"/>
                  <a:pt x="2887421" y="1203152"/>
                  <a:pt x="2890255" y="1128762"/>
                </a:cubicBezTo>
                <a:cubicBezTo>
                  <a:pt x="2893797" y="1012573"/>
                  <a:pt x="2899465" y="896384"/>
                  <a:pt x="2877502" y="781611"/>
                </a:cubicBezTo>
                <a:cubicBezTo>
                  <a:pt x="2861207" y="698012"/>
                  <a:pt x="2851289" y="613703"/>
                  <a:pt x="2863332" y="528687"/>
                </a:cubicBezTo>
                <a:cubicBezTo>
                  <a:pt x="2864042" y="525853"/>
                  <a:pt x="2893797" y="435169"/>
                  <a:pt x="2893089" y="431627"/>
                </a:cubicBezTo>
                <a:cubicBezTo>
                  <a:pt x="2882462" y="434460"/>
                  <a:pt x="2870417" y="447213"/>
                  <a:pt x="2861207" y="449339"/>
                </a:cubicBezTo>
                <a:cubicBezTo>
                  <a:pt x="2740059" y="478386"/>
                  <a:pt x="2599781" y="535772"/>
                  <a:pt x="2470840" y="596700"/>
                </a:cubicBezTo>
                <a:cubicBezTo>
                  <a:pt x="2409203" y="639209"/>
                  <a:pt x="2341898" y="669673"/>
                  <a:pt x="2291597" y="722100"/>
                </a:cubicBezTo>
                <a:cubicBezTo>
                  <a:pt x="2254756" y="759649"/>
                  <a:pt x="2227126" y="785154"/>
                  <a:pt x="2187451" y="820577"/>
                </a:cubicBezTo>
                <a:cubicBezTo>
                  <a:pt x="2115187" y="885757"/>
                  <a:pt x="2015293" y="920472"/>
                  <a:pt x="1916107" y="911261"/>
                </a:cubicBezTo>
                <a:cubicBezTo>
                  <a:pt x="1874307" y="907011"/>
                  <a:pt x="1831799" y="895675"/>
                  <a:pt x="1791416" y="882214"/>
                </a:cubicBezTo>
                <a:cubicBezTo>
                  <a:pt x="1728362" y="861668"/>
                  <a:pt x="1676644" y="877255"/>
                  <a:pt x="1637678" y="928265"/>
                </a:cubicBezTo>
                <a:cubicBezTo>
                  <a:pt x="1610047" y="964397"/>
                  <a:pt x="1585960" y="1003363"/>
                  <a:pt x="1563288" y="1043746"/>
                </a:cubicBezTo>
                <a:cubicBezTo>
                  <a:pt x="1523614" y="1115301"/>
                  <a:pt x="1498109" y="1196067"/>
                  <a:pt x="1440014" y="1259121"/>
                </a:cubicBezTo>
                <a:close/>
                <a:moveTo>
                  <a:pt x="2672045" y="1446866"/>
                </a:moveTo>
                <a:cubicBezTo>
                  <a:pt x="2660001" y="1440489"/>
                  <a:pt x="2596947" y="1410733"/>
                  <a:pt x="2587738" y="1407900"/>
                </a:cubicBezTo>
                <a:cubicBezTo>
                  <a:pt x="2494219" y="1379561"/>
                  <a:pt x="2401410" y="1379561"/>
                  <a:pt x="2309308" y="1416402"/>
                </a:cubicBezTo>
                <a:cubicBezTo>
                  <a:pt x="2287346" y="1424903"/>
                  <a:pt x="2263258" y="1429154"/>
                  <a:pt x="2239878" y="1431988"/>
                </a:cubicBezTo>
                <a:cubicBezTo>
                  <a:pt x="2187451" y="1438364"/>
                  <a:pt x="2134316" y="1442615"/>
                  <a:pt x="2081181" y="1447574"/>
                </a:cubicBezTo>
                <a:cubicBezTo>
                  <a:pt x="2259715" y="1473079"/>
                  <a:pt x="2633079" y="1480872"/>
                  <a:pt x="2672045" y="1446866"/>
                </a:cubicBezTo>
                <a:close/>
              </a:path>
            </a:pathLst>
          </a:custGeom>
          <a:solidFill>
            <a:schemeClr val="bg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48D602A-5A04-4B55-9FA4-22D58EC27AFD}"/>
              </a:ext>
            </a:extLst>
          </p:cNvPr>
          <p:cNvSpPr>
            <a:spLocks noChangeAspect="1"/>
          </p:cNvSpPr>
          <p:nvPr/>
        </p:nvSpPr>
        <p:spPr>
          <a:xfrm>
            <a:off x="6749247" y="3451198"/>
            <a:ext cx="1188720" cy="564139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bg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C173D2-4B76-4C6F-8F08-C83F2E4FE3A7}"/>
              </a:ext>
            </a:extLst>
          </p:cNvPr>
          <p:cNvSpPr>
            <a:spLocks noChangeAspect="1"/>
          </p:cNvSpPr>
          <p:nvPr/>
        </p:nvSpPr>
        <p:spPr>
          <a:xfrm>
            <a:off x="1760706" y="5059748"/>
            <a:ext cx="1177047" cy="668446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bg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264">
            <a:extLst>
              <a:ext uri="{FF2B5EF4-FFF2-40B4-BE49-F238E27FC236}">
                <a16:creationId xmlns:a16="http://schemas.microsoft.com/office/drawing/2014/main" id="{FC379DCE-C857-4BCC-8490-43A9E6E58F57}"/>
              </a:ext>
            </a:extLst>
          </p:cNvPr>
          <p:cNvSpPr>
            <a:spLocks noChangeAspect="1"/>
          </p:cNvSpPr>
          <p:nvPr/>
        </p:nvSpPr>
        <p:spPr>
          <a:xfrm>
            <a:off x="9092685" y="2078322"/>
            <a:ext cx="1194730" cy="1120516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Progress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CDDEE8-DD62-4283-AA7C-31329CA369FC}"/>
              </a:ext>
            </a:extLst>
          </p:cNvPr>
          <p:cNvSpPr/>
          <p:nvPr/>
        </p:nvSpPr>
        <p:spPr>
          <a:xfrm>
            <a:off x="4369635" y="1671709"/>
            <a:ext cx="1123040" cy="2696622"/>
          </a:xfrm>
          <a:custGeom>
            <a:avLst/>
            <a:gdLst>
              <a:gd name="connsiteX0" fmla="*/ 1479568 w 2811199"/>
              <a:gd name="connsiteY0" fmla="*/ 6757084 h 6750195"/>
              <a:gd name="connsiteX1" fmla="*/ 1098107 w 2811199"/>
              <a:gd name="connsiteY1" fmla="*/ 6757084 h 6750195"/>
              <a:gd name="connsiteX2" fmla="*/ 978694 w 2811199"/>
              <a:gd name="connsiteY2" fmla="*/ 6616110 h 6750195"/>
              <a:gd name="connsiteX3" fmla="*/ 1007718 w 2811199"/>
              <a:gd name="connsiteY3" fmla="*/ 6448599 h 6750195"/>
              <a:gd name="connsiteX4" fmla="*/ 950499 w 2811199"/>
              <a:gd name="connsiteY4" fmla="*/ 6033138 h 6750195"/>
              <a:gd name="connsiteX5" fmla="*/ 787963 w 2811199"/>
              <a:gd name="connsiteY5" fmla="*/ 5630946 h 6750195"/>
              <a:gd name="connsiteX6" fmla="*/ 763085 w 2811199"/>
              <a:gd name="connsiteY6" fmla="*/ 5192266 h 6750195"/>
              <a:gd name="connsiteX7" fmla="*/ 827768 w 2811199"/>
              <a:gd name="connsiteY7" fmla="*/ 4960902 h 6750195"/>
              <a:gd name="connsiteX8" fmla="*/ 673525 w 2811199"/>
              <a:gd name="connsiteY8" fmla="*/ 4367150 h 6750195"/>
              <a:gd name="connsiteX9" fmla="*/ 399039 w 2811199"/>
              <a:gd name="connsiteY9" fmla="*/ 4031299 h 6750195"/>
              <a:gd name="connsiteX10" fmla="*/ 291235 w 2811199"/>
              <a:gd name="connsiteY10" fmla="*/ 3932617 h 6750195"/>
              <a:gd name="connsiteX11" fmla="*/ 31676 w 2811199"/>
              <a:gd name="connsiteY11" fmla="*/ 3553644 h 6750195"/>
              <a:gd name="connsiteX12" fmla="*/ 10115 w 2811199"/>
              <a:gd name="connsiteY12" fmla="*/ 3105013 h 6750195"/>
              <a:gd name="connsiteX13" fmla="*/ 10115 w 2811199"/>
              <a:gd name="connsiteY13" fmla="*/ 2926721 h 6750195"/>
              <a:gd name="connsiteX14" fmla="*/ 103822 w 2811199"/>
              <a:gd name="connsiteY14" fmla="*/ 2677943 h 6750195"/>
              <a:gd name="connsiteX15" fmla="*/ 111285 w 2811199"/>
              <a:gd name="connsiteY15" fmla="*/ 2559358 h 6750195"/>
              <a:gd name="connsiteX16" fmla="*/ 60700 w 2811199"/>
              <a:gd name="connsiteY16" fmla="*/ 2416725 h 6750195"/>
              <a:gd name="connsiteX17" fmla="*/ 136163 w 2811199"/>
              <a:gd name="connsiteY17" fmla="*/ 2025313 h 6750195"/>
              <a:gd name="connsiteX18" fmla="*/ 140309 w 2811199"/>
              <a:gd name="connsiteY18" fmla="*/ 1774876 h 6750195"/>
              <a:gd name="connsiteX19" fmla="*/ 198358 w 2811199"/>
              <a:gd name="connsiteY19" fmla="*/ 1290587 h 6750195"/>
              <a:gd name="connsiteX20" fmla="*/ 399868 w 2811199"/>
              <a:gd name="connsiteY20" fmla="*/ 1022735 h 6750195"/>
              <a:gd name="connsiteX21" fmla="*/ 486112 w 2811199"/>
              <a:gd name="connsiteY21" fmla="*/ 866833 h 6750195"/>
              <a:gd name="connsiteX22" fmla="*/ 452112 w 2811199"/>
              <a:gd name="connsiteY22" fmla="*/ 693518 h 6750195"/>
              <a:gd name="connsiteX23" fmla="*/ 422258 w 2811199"/>
              <a:gd name="connsiteY23" fmla="*/ 516055 h 6750195"/>
              <a:gd name="connsiteX24" fmla="*/ 480307 w 2811199"/>
              <a:gd name="connsiteY24" fmla="*/ 296301 h 6750195"/>
              <a:gd name="connsiteX25" fmla="*/ 669379 w 2811199"/>
              <a:gd name="connsiteY25" fmla="*/ 79034 h 6750195"/>
              <a:gd name="connsiteX26" fmla="*/ 1180204 w 2811199"/>
              <a:gd name="connsiteY26" fmla="*/ 69083 h 6750195"/>
              <a:gd name="connsiteX27" fmla="*/ 1245716 w 2811199"/>
              <a:gd name="connsiteY27" fmla="*/ 150351 h 6750195"/>
              <a:gd name="connsiteX28" fmla="*/ 1283033 w 2811199"/>
              <a:gd name="connsiteY28" fmla="*/ 219180 h 6750195"/>
              <a:gd name="connsiteX29" fmla="*/ 1327813 w 2811199"/>
              <a:gd name="connsiteY29" fmla="*/ 293813 h 6750195"/>
              <a:gd name="connsiteX30" fmla="*/ 1467958 w 2811199"/>
              <a:gd name="connsiteY30" fmla="*/ 451373 h 6750195"/>
              <a:gd name="connsiteX31" fmla="*/ 1476251 w 2811199"/>
              <a:gd name="connsiteY31" fmla="*/ 506104 h 6750195"/>
              <a:gd name="connsiteX32" fmla="*/ 1466300 w 2811199"/>
              <a:gd name="connsiteY32" fmla="*/ 657859 h 6750195"/>
              <a:gd name="connsiteX33" fmla="*/ 1477909 w 2811199"/>
              <a:gd name="connsiteY33" fmla="*/ 679420 h 6750195"/>
              <a:gd name="connsiteX34" fmla="*/ 1449715 w 2811199"/>
              <a:gd name="connsiteY34" fmla="*/ 885077 h 6750195"/>
              <a:gd name="connsiteX35" fmla="*/ 1472934 w 2811199"/>
              <a:gd name="connsiteY35" fmla="*/ 1006150 h 6750195"/>
              <a:gd name="connsiteX36" fmla="*/ 1918248 w 2811199"/>
              <a:gd name="connsiteY36" fmla="*/ 1253270 h 6750195"/>
              <a:gd name="connsiteX37" fmla="*/ 2094881 w 2811199"/>
              <a:gd name="connsiteY37" fmla="*/ 1374342 h 6750195"/>
              <a:gd name="connsiteX38" fmla="*/ 2163710 w 2811199"/>
              <a:gd name="connsiteY38" fmla="*/ 1622292 h 6750195"/>
              <a:gd name="connsiteX39" fmla="*/ 2130539 w 2811199"/>
              <a:gd name="connsiteY39" fmla="*/ 1687803 h 6750195"/>
              <a:gd name="connsiteX40" fmla="*/ 2136344 w 2811199"/>
              <a:gd name="connsiteY40" fmla="*/ 1748339 h 6750195"/>
              <a:gd name="connsiteX41" fmla="*/ 2514488 w 2811199"/>
              <a:gd name="connsiteY41" fmla="*/ 2307262 h 6750195"/>
              <a:gd name="connsiteX42" fmla="*/ 2812193 w 2811199"/>
              <a:gd name="connsiteY42" fmla="*/ 3054428 h 6750195"/>
              <a:gd name="connsiteX43" fmla="*/ 2738389 w 2811199"/>
              <a:gd name="connsiteY43" fmla="*/ 3615009 h 6750195"/>
              <a:gd name="connsiteX44" fmla="*/ 2500390 w 2811199"/>
              <a:gd name="connsiteY44" fmla="*/ 3910227 h 6750195"/>
              <a:gd name="connsiteX45" fmla="*/ 2451464 w 2811199"/>
              <a:gd name="connsiteY45" fmla="*/ 3978226 h 6750195"/>
              <a:gd name="connsiteX46" fmla="*/ 2405854 w 2811199"/>
              <a:gd name="connsiteY46" fmla="*/ 4084372 h 6750195"/>
              <a:gd name="connsiteX47" fmla="*/ 2290587 w 2811199"/>
              <a:gd name="connsiteY47" fmla="*/ 4313248 h 6750195"/>
              <a:gd name="connsiteX48" fmla="*/ 2012784 w 2811199"/>
              <a:gd name="connsiteY48" fmla="*/ 4679782 h 6750195"/>
              <a:gd name="connsiteX49" fmla="*/ 1947272 w 2811199"/>
              <a:gd name="connsiteY49" fmla="*/ 4859732 h 6750195"/>
              <a:gd name="connsiteX50" fmla="*/ 1939809 w 2811199"/>
              <a:gd name="connsiteY50" fmla="*/ 5033048 h 6750195"/>
              <a:gd name="connsiteX51" fmla="*/ 1784737 w 2811199"/>
              <a:gd name="connsiteY51" fmla="*/ 5272705 h 6750195"/>
              <a:gd name="connsiteX52" fmla="*/ 1697664 w 2811199"/>
              <a:gd name="connsiteY52" fmla="*/ 5420313 h 6750195"/>
              <a:gd name="connsiteX53" fmla="*/ 1636299 w 2811199"/>
              <a:gd name="connsiteY53" fmla="*/ 5604410 h 6750195"/>
              <a:gd name="connsiteX54" fmla="*/ 1517714 w 2811199"/>
              <a:gd name="connsiteY54" fmla="*/ 6189040 h 6750195"/>
              <a:gd name="connsiteX55" fmla="*/ 1598153 w 2811199"/>
              <a:gd name="connsiteY55" fmla="*/ 6374795 h 6750195"/>
              <a:gd name="connsiteX56" fmla="*/ 1771468 w 2811199"/>
              <a:gd name="connsiteY56" fmla="*/ 6529037 h 6750195"/>
              <a:gd name="connsiteX57" fmla="*/ 1951418 w 2811199"/>
              <a:gd name="connsiteY57" fmla="*/ 6592890 h 6750195"/>
              <a:gd name="connsiteX58" fmla="*/ 2025223 w 2811199"/>
              <a:gd name="connsiteY58" fmla="*/ 6617768 h 6750195"/>
              <a:gd name="connsiteX59" fmla="*/ 2026881 w 2811199"/>
              <a:gd name="connsiteY59" fmla="*/ 6704841 h 6750195"/>
              <a:gd name="connsiteX60" fmla="*/ 1871809 w 2811199"/>
              <a:gd name="connsiteY60" fmla="*/ 6755426 h 6750195"/>
              <a:gd name="connsiteX61" fmla="*/ 1479568 w 2811199"/>
              <a:gd name="connsiteY61" fmla="*/ 6757084 h 675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811199" h="6750195">
                <a:moveTo>
                  <a:pt x="1479568" y="6757084"/>
                </a:moveTo>
                <a:cubicBezTo>
                  <a:pt x="1352691" y="6757084"/>
                  <a:pt x="1224984" y="6757084"/>
                  <a:pt x="1098107" y="6757084"/>
                </a:cubicBezTo>
                <a:cubicBezTo>
                  <a:pt x="985328" y="6756255"/>
                  <a:pt x="959620" y="6725572"/>
                  <a:pt x="978694" y="6616110"/>
                </a:cubicBezTo>
                <a:cubicBezTo>
                  <a:pt x="988645" y="6560549"/>
                  <a:pt x="1003571" y="6504989"/>
                  <a:pt x="1007718" y="6448599"/>
                </a:cubicBezTo>
                <a:cubicBezTo>
                  <a:pt x="1019327" y="6306795"/>
                  <a:pt x="995279" y="6168308"/>
                  <a:pt x="950499" y="6033138"/>
                </a:cubicBezTo>
                <a:cubicBezTo>
                  <a:pt x="904060" y="5896310"/>
                  <a:pt x="860109" y="5758653"/>
                  <a:pt x="787963" y="5630946"/>
                </a:cubicBezTo>
                <a:cubicBezTo>
                  <a:pt x="708354" y="5490801"/>
                  <a:pt x="721622" y="5341533"/>
                  <a:pt x="763085" y="5192266"/>
                </a:cubicBezTo>
                <a:cubicBezTo>
                  <a:pt x="784646" y="5115145"/>
                  <a:pt x="805378" y="5038024"/>
                  <a:pt x="827768" y="4960902"/>
                </a:cubicBezTo>
                <a:cubicBezTo>
                  <a:pt x="892450" y="4732855"/>
                  <a:pt x="850987" y="4532173"/>
                  <a:pt x="673525" y="4367150"/>
                </a:cubicBezTo>
                <a:cubicBezTo>
                  <a:pt x="566550" y="4267639"/>
                  <a:pt x="476161" y="4154030"/>
                  <a:pt x="399039" y="4031299"/>
                </a:cubicBezTo>
                <a:cubicBezTo>
                  <a:pt x="371673" y="3988177"/>
                  <a:pt x="336015" y="3958324"/>
                  <a:pt x="291235" y="3932617"/>
                </a:cubicBezTo>
                <a:cubicBezTo>
                  <a:pt x="143626" y="3848861"/>
                  <a:pt x="66505" y="3712862"/>
                  <a:pt x="31676" y="3553644"/>
                </a:cubicBezTo>
                <a:cubicBezTo>
                  <a:pt x="-665" y="3406035"/>
                  <a:pt x="-8958" y="3255939"/>
                  <a:pt x="10115" y="3105013"/>
                </a:cubicBezTo>
                <a:cubicBezTo>
                  <a:pt x="17578" y="3046964"/>
                  <a:pt x="13432" y="2986428"/>
                  <a:pt x="10115" y="2926721"/>
                </a:cubicBezTo>
                <a:cubicBezTo>
                  <a:pt x="4310" y="2828868"/>
                  <a:pt x="25871" y="2744284"/>
                  <a:pt x="103822" y="2677943"/>
                </a:cubicBezTo>
                <a:cubicBezTo>
                  <a:pt x="159382" y="2630675"/>
                  <a:pt x="161870" y="2613260"/>
                  <a:pt x="111285" y="2559358"/>
                </a:cubicBezTo>
                <a:cubicBezTo>
                  <a:pt x="71480" y="2517066"/>
                  <a:pt x="64017" y="2471456"/>
                  <a:pt x="60700" y="2416725"/>
                </a:cubicBezTo>
                <a:cubicBezTo>
                  <a:pt x="54066" y="2279067"/>
                  <a:pt x="90553" y="2151361"/>
                  <a:pt x="136163" y="2025313"/>
                </a:cubicBezTo>
                <a:cubicBezTo>
                  <a:pt x="144456" y="2002094"/>
                  <a:pt x="149431" y="1798095"/>
                  <a:pt x="140309" y="1774876"/>
                </a:cubicBezTo>
                <a:cubicBezTo>
                  <a:pt x="73968" y="1603219"/>
                  <a:pt x="113773" y="1444000"/>
                  <a:pt x="198358" y="1290587"/>
                </a:cubicBezTo>
                <a:cubicBezTo>
                  <a:pt x="252260" y="1191904"/>
                  <a:pt x="323576" y="1105661"/>
                  <a:pt x="399868" y="1022735"/>
                </a:cubicBezTo>
                <a:cubicBezTo>
                  <a:pt x="441331" y="977955"/>
                  <a:pt x="471185" y="929857"/>
                  <a:pt x="486112" y="866833"/>
                </a:cubicBezTo>
                <a:cubicBezTo>
                  <a:pt x="503526" y="798834"/>
                  <a:pt x="491087" y="747420"/>
                  <a:pt x="452112" y="693518"/>
                </a:cubicBezTo>
                <a:cubicBezTo>
                  <a:pt x="413966" y="640445"/>
                  <a:pt x="404015" y="579079"/>
                  <a:pt x="422258" y="516055"/>
                </a:cubicBezTo>
                <a:cubicBezTo>
                  <a:pt x="442990" y="443080"/>
                  <a:pt x="461234" y="369276"/>
                  <a:pt x="480307" y="296301"/>
                </a:cubicBezTo>
                <a:cubicBezTo>
                  <a:pt x="506843" y="195960"/>
                  <a:pt x="587282" y="133765"/>
                  <a:pt x="669379" y="79034"/>
                </a:cubicBezTo>
                <a:cubicBezTo>
                  <a:pt x="836890" y="-34575"/>
                  <a:pt x="1008547" y="-14673"/>
                  <a:pt x="1180204" y="69083"/>
                </a:cubicBezTo>
                <a:cubicBezTo>
                  <a:pt x="1213375" y="85668"/>
                  <a:pt x="1237423" y="112205"/>
                  <a:pt x="1245716" y="150351"/>
                </a:cubicBezTo>
                <a:cubicBezTo>
                  <a:pt x="1251521" y="176887"/>
                  <a:pt x="1268106" y="197619"/>
                  <a:pt x="1283033" y="219180"/>
                </a:cubicBezTo>
                <a:cubicBezTo>
                  <a:pt x="1298789" y="243228"/>
                  <a:pt x="1318691" y="266447"/>
                  <a:pt x="1327813" y="293813"/>
                </a:cubicBezTo>
                <a:cubicBezTo>
                  <a:pt x="1352691" y="366788"/>
                  <a:pt x="1409081" y="410739"/>
                  <a:pt x="1467958" y="451373"/>
                </a:cubicBezTo>
                <a:cubicBezTo>
                  <a:pt x="1494495" y="469617"/>
                  <a:pt x="1496983" y="482056"/>
                  <a:pt x="1476251" y="506104"/>
                </a:cubicBezTo>
                <a:cubicBezTo>
                  <a:pt x="1436446" y="551714"/>
                  <a:pt x="1433959" y="608104"/>
                  <a:pt x="1466300" y="657859"/>
                </a:cubicBezTo>
                <a:cubicBezTo>
                  <a:pt x="1470446" y="664493"/>
                  <a:pt x="1478739" y="672786"/>
                  <a:pt x="1477909" y="679420"/>
                </a:cubicBezTo>
                <a:cubicBezTo>
                  <a:pt x="1465471" y="747420"/>
                  <a:pt x="1492836" y="822053"/>
                  <a:pt x="1449715" y="885077"/>
                </a:cubicBezTo>
                <a:cubicBezTo>
                  <a:pt x="1405764" y="949760"/>
                  <a:pt x="1406593" y="964686"/>
                  <a:pt x="1472934" y="1006150"/>
                </a:cubicBezTo>
                <a:cubicBezTo>
                  <a:pt x="1616396" y="1097368"/>
                  <a:pt x="1766493" y="1176978"/>
                  <a:pt x="1918248" y="1253270"/>
                </a:cubicBezTo>
                <a:cubicBezTo>
                  <a:pt x="1982930" y="1285611"/>
                  <a:pt x="2045125" y="1321269"/>
                  <a:pt x="2094881" y="1374342"/>
                </a:cubicBezTo>
                <a:cubicBezTo>
                  <a:pt x="2160393" y="1444829"/>
                  <a:pt x="2186929" y="1526926"/>
                  <a:pt x="2163710" y="1622292"/>
                </a:cubicBezTo>
                <a:cubicBezTo>
                  <a:pt x="2157905" y="1647169"/>
                  <a:pt x="2150441" y="1672877"/>
                  <a:pt x="2130539" y="1687803"/>
                </a:cubicBezTo>
                <a:cubicBezTo>
                  <a:pt x="2095710" y="1714340"/>
                  <a:pt x="2113125" y="1728437"/>
                  <a:pt x="2136344" y="1748339"/>
                </a:cubicBezTo>
                <a:cubicBezTo>
                  <a:pt x="2271514" y="1865265"/>
                  <a:pt x="2404196" y="2166288"/>
                  <a:pt x="2514488" y="2307262"/>
                </a:cubicBezTo>
                <a:cubicBezTo>
                  <a:pt x="2686974" y="2527017"/>
                  <a:pt x="2787315" y="2774966"/>
                  <a:pt x="2812193" y="3054428"/>
                </a:cubicBezTo>
                <a:cubicBezTo>
                  <a:pt x="2829607" y="3247646"/>
                  <a:pt x="2812193" y="3435059"/>
                  <a:pt x="2738389" y="3615009"/>
                </a:cubicBezTo>
                <a:cubicBezTo>
                  <a:pt x="2688633" y="3736911"/>
                  <a:pt x="2611511" y="3838081"/>
                  <a:pt x="2500390" y="3910227"/>
                </a:cubicBezTo>
                <a:cubicBezTo>
                  <a:pt x="2474683" y="3926812"/>
                  <a:pt x="2458098" y="3947543"/>
                  <a:pt x="2451464" y="3978226"/>
                </a:cubicBezTo>
                <a:cubicBezTo>
                  <a:pt x="2443171" y="4016372"/>
                  <a:pt x="2428244" y="4052030"/>
                  <a:pt x="2405854" y="4084372"/>
                </a:cubicBezTo>
                <a:cubicBezTo>
                  <a:pt x="2356098" y="4154859"/>
                  <a:pt x="2337855" y="4241103"/>
                  <a:pt x="2290587" y="4313248"/>
                </a:cubicBezTo>
                <a:cubicBezTo>
                  <a:pt x="2206002" y="4441784"/>
                  <a:pt x="2109807" y="4561198"/>
                  <a:pt x="2012784" y="4679782"/>
                </a:cubicBezTo>
                <a:cubicBezTo>
                  <a:pt x="1968833" y="4733684"/>
                  <a:pt x="1942296" y="4787586"/>
                  <a:pt x="1947272" y="4859732"/>
                </a:cubicBezTo>
                <a:cubicBezTo>
                  <a:pt x="1951418" y="4916951"/>
                  <a:pt x="1945614" y="4975829"/>
                  <a:pt x="1939809" y="5033048"/>
                </a:cubicBezTo>
                <a:cubicBezTo>
                  <a:pt x="1929857" y="5139194"/>
                  <a:pt x="1865175" y="5215486"/>
                  <a:pt x="1784737" y="5272705"/>
                </a:cubicBezTo>
                <a:cubicBezTo>
                  <a:pt x="1730005" y="5311680"/>
                  <a:pt x="1704298" y="5354802"/>
                  <a:pt x="1697664" y="5420313"/>
                </a:cubicBezTo>
                <a:cubicBezTo>
                  <a:pt x="1691030" y="5484996"/>
                  <a:pt x="1660347" y="5543874"/>
                  <a:pt x="1636299" y="5604410"/>
                </a:cubicBezTo>
                <a:cubicBezTo>
                  <a:pt x="1559177" y="5791823"/>
                  <a:pt x="1522690" y="5987529"/>
                  <a:pt x="1517714" y="6189040"/>
                </a:cubicBezTo>
                <a:cubicBezTo>
                  <a:pt x="1516056" y="6263673"/>
                  <a:pt x="1537616" y="6325868"/>
                  <a:pt x="1598153" y="6374795"/>
                </a:cubicBezTo>
                <a:cubicBezTo>
                  <a:pt x="1657859" y="6423721"/>
                  <a:pt x="1715908" y="6475135"/>
                  <a:pt x="1771468" y="6529037"/>
                </a:cubicBezTo>
                <a:cubicBezTo>
                  <a:pt x="1822883" y="6577964"/>
                  <a:pt x="1888394" y="6580452"/>
                  <a:pt x="1951418" y="6592890"/>
                </a:cubicBezTo>
                <a:cubicBezTo>
                  <a:pt x="1977125" y="6597866"/>
                  <a:pt x="2002833" y="6602842"/>
                  <a:pt x="2025223" y="6617768"/>
                </a:cubicBezTo>
                <a:cubicBezTo>
                  <a:pt x="2062539" y="6641817"/>
                  <a:pt x="2064198" y="6681622"/>
                  <a:pt x="2026881" y="6704841"/>
                </a:cubicBezTo>
                <a:cubicBezTo>
                  <a:pt x="1979613" y="6734694"/>
                  <a:pt x="1929028" y="6755426"/>
                  <a:pt x="1871809" y="6755426"/>
                </a:cubicBezTo>
                <a:cubicBezTo>
                  <a:pt x="1741615" y="6757084"/>
                  <a:pt x="1610591" y="6757084"/>
                  <a:pt x="1479568" y="6757084"/>
                </a:cubicBezTo>
                <a:close/>
              </a:path>
            </a:pathLst>
          </a:custGeom>
          <a:solidFill>
            <a:srgbClr val="FF0000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FD93981-98B4-4DDB-9CE1-6F5EE991898B}"/>
              </a:ext>
            </a:extLst>
          </p:cNvPr>
          <p:cNvSpPr/>
          <p:nvPr/>
        </p:nvSpPr>
        <p:spPr>
          <a:xfrm>
            <a:off x="6583061" y="1668396"/>
            <a:ext cx="874580" cy="2699935"/>
          </a:xfrm>
          <a:custGeom>
            <a:avLst/>
            <a:gdLst>
              <a:gd name="connsiteX0" fmla="*/ 1316889 w 2189252"/>
              <a:gd name="connsiteY0" fmla="*/ 6755723 h 6758488"/>
              <a:gd name="connsiteX1" fmla="*/ 943721 w 2189252"/>
              <a:gd name="connsiteY1" fmla="*/ 6755723 h 6758488"/>
              <a:gd name="connsiteX2" fmla="*/ 814356 w 2189252"/>
              <a:gd name="connsiteY2" fmla="*/ 6598992 h 6758488"/>
              <a:gd name="connsiteX3" fmla="*/ 757137 w 2189252"/>
              <a:gd name="connsiteY3" fmla="*/ 5953826 h 6758488"/>
              <a:gd name="connsiteX4" fmla="*/ 621968 w 2189252"/>
              <a:gd name="connsiteY4" fmla="*/ 5633731 h 6758488"/>
              <a:gd name="connsiteX5" fmla="*/ 596260 w 2189252"/>
              <a:gd name="connsiteY5" fmla="*/ 5183441 h 6758488"/>
              <a:gd name="connsiteX6" fmla="*/ 662601 w 2189252"/>
              <a:gd name="connsiteY6" fmla="*/ 4948760 h 6758488"/>
              <a:gd name="connsiteX7" fmla="*/ 635236 w 2189252"/>
              <a:gd name="connsiteY7" fmla="*/ 4763005 h 6758488"/>
              <a:gd name="connsiteX8" fmla="*/ 618650 w 2189252"/>
              <a:gd name="connsiteY8" fmla="*/ 4725688 h 6758488"/>
              <a:gd name="connsiteX9" fmla="*/ 500066 w 2189252"/>
              <a:gd name="connsiteY9" fmla="*/ 4442080 h 6758488"/>
              <a:gd name="connsiteX10" fmla="*/ 287774 w 2189252"/>
              <a:gd name="connsiteY10" fmla="*/ 4087156 h 6758488"/>
              <a:gd name="connsiteX11" fmla="*/ 213141 w 2189252"/>
              <a:gd name="connsiteY11" fmla="*/ 3995937 h 6758488"/>
              <a:gd name="connsiteX12" fmla="*/ 38167 w 2189252"/>
              <a:gd name="connsiteY12" fmla="*/ 3688281 h 6758488"/>
              <a:gd name="connsiteX13" fmla="*/ 8313 w 2189252"/>
              <a:gd name="connsiteY13" fmla="*/ 3149260 h 6758488"/>
              <a:gd name="connsiteX14" fmla="*/ 8313 w 2189252"/>
              <a:gd name="connsiteY14" fmla="*/ 3029846 h 6758488"/>
              <a:gd name="connsiteX15" fmla="*/ 87093 w 2189252"/>
              <a:gd name="connsiteY15" fmla="*/ 2727166 h 6758488"/>
              <a:gd name="connsiteX16" fmla="*/ 94556 w 2189252"/>
              <a:gd name="connsiteY16" fmla="*/ 2646727 h 6758488"/>
              <a:gd name="connsiteX17" fmla="*/ 57240 w 2189252"/>
              <a:gd name="connsiteY17" fmla="*/ 2278535 h 6758488"/>
              <a:gd name="connsiteX18" fmla="*/ 69679 w 2189252"/>
              <a:gd name="connsiteY18" fmla="*/ 2217998 h 6758488"/>
              <a:gd name="connsiteX19" fmla="*/ 83776 w 2189252"/>
              <a:gd name="connsiteY19" fmla="*/ 1731221 h 6758488"/>
              <a:gd name="connsiteX20" fmla="*/ 200702 w 2189252"/>
              <a:gd name="connsiteY20" fmla="*/ 1236152 h 6758488"/>
              <a:gd name="connsiteX21" fmla="*/ 311823 w 2189252"/>
              <a:gd name="connsiteY21" fmla="*/ 1056202 h 6758488"/>
              <a:gd name="connsiteX22" fmla="*/ 346652 w 2189252"/>
              <a:gd name="connsiteY22" fmla="*/ 891179 h 6758488"/>
              <a:gd name="connsiteX23" fmla="*/ 273677 w 2189252"/>
              <a:gd name="connsiteY23" fmla="*/ 674741 h 6758488"/>
              <a:gd name="connsiteX24" fmla="*/ 256263 w 2189252"/>
              <a:gd name="connsiteY24" fmla="*/ 507230 h 6758488"/>
              <a:gd name="connsiteX25" fmla="*/ 308506 w 2189252"/>
              <a:gd name="connsiteY25" fmla="*/ 307378 h 6758488"/>
              <a:gd name="connsiteX26" fmla="*/ 345823 w 2189252"/>
              <a:gd name="connsiteY26" fmla="*/ 225281 h 6758488"/>
              <a:gd name="connsiteX27" fmla="*/ 734747 w 2189252"/>
              <a:gd name="connsiteY27" fmla="*/ 551 h 6758488"/>
              <a:gd name="connsiteX28" fmla="*/ 1023330 w 2189252"/>
              <a:gd name="connsiteY28" fmla="*/ 76014 h 6758488"/>
              <a:gd name="connsiteX29" fmla="*/ 1078062 w 2189252"/>
              <a:gd name="connsiteY29" fmla="*/ 145672 h 6758488"/>
              <a:gd name="connsiteX30" fmla="*/ 1250548 w 2189252"/>
              <a:gd name="connsiteY30" fmla="*/ 414353 h 6758488"/>
              <a:gd name="connsiteX31" fmla="*/ 1275426 w 2189252"/>
              <a:gd name="connsiteY31" fmla="*/ 435913 h 6758488"/>
              <a:gd name="connsiteX32" fmla="*/ 1291182 w 2189252"/>
              <a:gd name="connsiteY32" fmla="*/ 525474 h 6758488"/>
              <a:gd name="connsiteX33" fmla="*/ 1295328 w 2189252"/>
              <a:gd name="connsiteY33" fmla="*/ 654839 h 6758488"/>
              <a:gd name="connsiteX34" fmla="*/ 1307767 w 2189252"/>
              <a:gd name="connsiteY34" fmla="*/ 736936 h 6758488"/>
              <a:gd name="connsiteX35" fmla="*/ 1303621 w 2189252"/>
              <a:gd name="connsiteY35" fmla="*/ 748545 h 6758488"/>
              <a:gd name="connsiteX36" fmla="*/ 1243914 w 2189252"/>
              <a:gd name="connsiteY36" fmla="*/ 963324 h 6758488"/>
              <a:gd name="connsiteX37" fmla="*/ 1260500 w 2189252"/>
              <a:gd name="connsiteY37" fmla="*/ 998983 h 6758488"/>
              <a:gd name="connsiteX38" fmla="*/ 1535814 w 2189252"/>
              <a:gd name="connsiteY38" fmla="*/ 1224542 h 6758488"/>
              <a:gd name="connsiteX39" fmla="*/ 1658546 w 2189252"/>
              <a:gd name="connsiteY39" fmla="*/ 1329029 h 6758488"/>
              <a:gd name="connsiteX40" fmla="*/ 1736496 w 2189252"/>
              <a:gd name="connsiteY40" fmla="*/ 1649124 h 6758488"/>
              <a:gd name="connsiteX41" fmla="*/ 1730691 w 2189252"/>
              <a:gd name="connsiteY41" fmla="*/ 1664880 h 6758488"/>
              <a:gd name="connsiteX42" fmla="*/ 1746447 w 2189252"/>
              <a:gd name="connsiteY42" fmla="*/ 1780148 h 6758488"/>
              <a:gd name="connsiteX43" fmla="*/ 2115469 w 2189252"/>
              <a:gd name="connsiteY43" fmla="*/ 2628483 h 6758488"/>
              <a:gd name="connsiteX44" fmla="*/ 2144493 w 2189252"/>
              <a:gd name="connsiteY44" fmla="*/ 3590428 h 6758488"/>
              <a:gd name="connsiteX45" fmla="*/ 1970348 w 2189252"/>
              <a:gd name="connsiteY45" fmla="*/ 3914669 h 6758488"/>
              <a:gd name="connsiteX46" fmla="*/ 1944641 w 2189252"/>
              <a:gd name="connsiteY46" fmla="*/ 3961108 h 6758488"/>
              <a:gd name="connsiteX47" fmla="*/ 1676789 w 2189252"/>
              <a:gd name="connsiteY47" fmla="*/ 4608762 h 6758488"/>
              <a:gd name="connsiteX48" fmla="*/ 1590546 w 2189252"/>
              <a:gd name="connsiteY48" fmla="*/ 4946272 h 6758488"/>
              <a:gd name="connsiteX49" fmla="*/ 1486888 w 2189252"/>
              <a:gd name="connsiteY49" fmla="*/ 5268855 h 6758488"/>
              <a:gd name="connsiteX50" fmla="*/ 1421376 w 2189252"/>
              <a:gd name="connsiteY50" fmla="*/ 5423098 h 6758488"/>
              <a:gd name="connsiteX51" fmla="*/ 1348401 w 2189252"/>
              <a:gd name="connsiteY51" fmla="*/ 5729096 h 6758488"/>
              <a:gd name="connsiteX52" fmla="*/ 1298646 w 2189252"/>
              <a:gd name="connsiteY52" fmla="*/ 6210068 h 6758488"/>
              <a:gd name="connsiteX53" fmla="*/ 1327670 w 2189252"/>
              <a:gd name="connsiteY53" fmla="*/ 6284702 h 6758488"/>
              <a:gd name="connsiteX54" fmla="*/ 1607131 w 2189252"/>
              <a:gd name="connsiteY54" fmla="*/ 6537627 h 6758488"/>
              <a:gd name="connsiteX55" fmla="*/ 1747276 w 2189252"/>
              <a:gd name="connsiteY55" fmla="*/ 6591529 h 6758488"/>
              <a:gd name="connsiteX56" fmla="*/ 1846788 w 2189252"/>
              <a:gd name="connsiteY56" fmla="*/ 6616407 h 6758488"/>
              <a:gd name="connsiteX57" fmla="*/ 1850934 w 2189252"/>
              <a:gd name="connsiteY57" fmla="*/ 6713430 h 6758488"/>
              <a:gd name="connsiteX58" fmla="*/ 1694204 w 2189252"/>
              <a:gd name="connsiteY58" fmla="*/ 6761527 h 6758488"/>
              <a:gd name="connsiteX59" fmla="*/ 1316889 w 2189252"/>
              <a:gd name="connsiteY59" fmla="*/ 6755723 h 675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89252" h="6758488">
                <a:moveTo>
                  <a:pt x="1316889" y="6755723"/>
                </a:moveTo>
                <a:cubicBezTo>
                  <a:pt x="1192500" y="6755723"/>
                  <a:pt x="1068111" y="6755723"/>
                  <a:pt x="943721" y="6755723"/>
                </a:cubicBezTo>
                <a:cubicBezTo>
                  <a:pt x="813527" y="6755723"/>
                  <a:pt x="783674" y="6725040"/>
                  <a:pt x="814356" y="6598992"/>
                </a:cubicBezTo>
                <a:cubicBezTo>
                  <a:pt x="869088" y="6375920"/>
                  <a:pt x="831771" y="6164459"/>
                  <a:pt x="757137" y="5953826"/>
                </a:cubicBezTo>
                <a:cubicBezTo>
                  <a:pt x="718162" y="5844363"/>
                  <a:pt x="679186" y="5735730"/>
                  <a:pt x="621968" y="5633731"/>
                </a:cubicBezTo>
                <a:cubicBezTo>
                  <a:pt x="540700" y="5487780"/>
                  <a:pt x="553968" y="5336025"/>
                  <a:pt x="596260" y="5183441"/>
                </a:cubicBezTo>
                <a:cubicBezTo>
                  <a:pt x="618650" y="5104661"/>
                  <a:pt x="637723" y="5025881"/>
                  <a:pt x="662601" y="4948760"/>
                </a:cubicBezTo>
                <a:cubicBezTo>
                  <a:pt x="684991" y="4880760"/>
                  <a:pt x="665918" y="4821883"/>
                  <a:pt x="635236" y="4763005"/>
                </a:cubicBezTo>
                <a:cubicBezTo>
                  <a:pt x="628602" y="4750566"/>
                  <a:pt x="619479" y="4739785"/>
                  <a:pt x="618650" y="4725688"/>
                </a:cubicBezTo>
                <a:cubicBezTo>
                  <a:pt x="607870" y="4619542"/>
                  <a:pt x="563090" y="4525836"/>
                  <a:pt x="500066" y="4442080"/>
                </a:cubicBezTo>
                <a:cubicBezTo>
                  <a:pt x="417140" y="4330959"/>
                  <a:pt x="345823" y="4213204"/>
                  <a:pt x="287774" y="4087156"/>
                </a:cubicBezTo>
                <a:cubicBezTo>
                  <a:pt x="270360" y="4049839"/>
                  <a:pt x="245482" y="4021644"/>
                  <a:pt x="213141" y="3995937"/>
                </a:cubicBezTo>
                <a:cubicBezTo>
                  <a:pt x="113630" y="3917986"/>
                  <a:pt x="66362" y="3806036"/>
                  <a:pt x="38167" y="3688281"/>
                </a:cubicBezTo>
                <a:cubicBezTo>
                  <a:pt x="-4126" y="3510819"/>
                  <a:pt x="-6613" y="3330039"/>
                  <a:pt x="8313" y="3149260"/>
                </a:cubicBezTo>
                <a:cubicBezTo>
                  <a:pt x="11630" y="3109456"/>
                  <a:pt x="11630" y="3069651"/>
                  <a:pt x="8313" y="3029846"/>
                </a:cubicBezTo>
                <a:cubicBezTo>
                  <a:pt x="-1638" y="2919555"/>
                  <a:pt x="6655" y="2814238"/>
                  <a:pt x="87093" y="2727166"/>
                </a:cubicBezTo>
                <a:cubicBezTo>
                  <a:pt x="109483" y="2703117"/>
                  <a:pt x="111971" y="2671605"/>
                  <a:pt x="94556" y="2646727"/>
                </a:cubicBezTo>
                <a:cubicBezTo>
                  <a:pt x="13289" y="2530631"/>
                  <a:pt x="47289" y="2402924"/>
                  <a:pt x="57240" y="2278535"/>
                </a:cubicBezTo>
                <a:cubicBezTo>
                  <a:pt x="58898" y="2257803"/>
                  <a:pt x="63874" y="2237901"/>
                  <a:pt x="69679" y="2217998"/>
                </a:cubicBezTo>
                <a:cubicBezTo>
                  <a:pt x="98703" y="2117658"/>
                  <a:pt x="101191" y="1836538"/>
                  <a:pt x="83776" y="1731221"/>
                </a:cubicBezTo>
                <a:cubicBezTo>
                  <a:pt x="55581" y="1554589"/>
                  <a:pt x="116117" y="1390395"/>
                  <a:pt x="200702" y="1236152"/>
                </a:cubicBezTo>
                <a:cubicBezTo>
                  <a:pt x="234702" y="1174786"/>
                  <a:pt x="272019" y="1115079"/>
                  <a:pt x="311823" y="1056202"/>
                </a:cubicBezTo>
                <a:cubicBezTo>
                  <a:pt x="345823" y="1004787"/>
                  <a:pt x="354945" y="951715"/>
                  <a:pt x="346652" y="891179"/>
                </a:cubicBezTo>
                <a:cubicBezTo>
                  <a:pt x="335872" y="814057"/>
                  <a:pt x="320116" y="741082"/>
                  <a:pt x="273677" y="674741"/>
                </a:cubicBezTo>
                <a:cubicBezTo>
                  <a:pt x="238019" y="624985"/>
                  <a:pt x="238848" y="565278"/>
                  <a:pt x="256263" y="507230"/>
                </a:cubicBezTo>
                <a:cubicBezTo>
                  <a:pt x="275336" y="440889"/>
                  <a:pt x="299384" y="376207"/>
                  <a:pt x="308506" y="307378"/>
                </a:cubicBezTo>
                <a:cubicBezTo>
                  <a:pt x="312652" y="276695"/>
                  <a:pt x="327579" y="249329"/>
                  <a:pt x="345823" y="225281"/>
                </a:cubicBezTo>
                <a:cubicBezTo>
                  <a:pt x="444505" y="96745"/>
                  <a:pt x="568895" y="8843"/>
                  <a:pt x="734747" y="551"/>
                </a:cubicBezTo>
                <a:cubicBezTo>
                  <a:pt x="836746" y="-4425"/>
                  <a:pt x="934599" y="24599"/>
                  <a:pt x="1023330" y="76014"/>
                </a:cubicBezTo>
                <a:cubicBezTo>
                  <a:pt x="1050696" y="91770"/>
                  <a:pt x="1063135" y="119135"/>
                  <a:pt x="1078062" y="145672"/>
                </a:cubicBezTo>
                <a:cubicBezTo>
                  <a:pt x="1129476" y="238549"/>
                  <a:pt x="1164305" y="343036"/>
                  <a:pt x="1250548" y="414353"/>
                </a:cubicBezTo>
                <a:cubicBezTo>
                  <a:pt x="1258841" y="420987"/>
                  <a:pt x="1267134" y="429279"/>
                  <a:pt x="1275426" y="435913"/>
                </a:cubicBezTo>
                <a:cubicBezTo>
                  <a:pt x="1321036" y="472401"/>
                  <a:pt x="1318548" y="471572"/>
                  <a:pt x="1291182" y="525474"/>
                </a:cubicBezTo>
                <a:cubicBezTo>
                  <a:pt x="1269621" y="567766"/>
                  <a:pt x="1265475" y="613376"/>
                  <a:pt x="1295328" y="654839"/>
                </a:cubicBezTo>
                <a:cubicBezTo>
                  <a:pt x="1314402" y="680546"/>
                  <a:pt x="1319377" y="707082"/>
                  <a:pt x="1307767" y="736936"/>
                </a:cubicBezTo>
                <a:cubicBezTo>
                  <a:pt x="1306109" y="741082"/>
                  <a:pt x="1302792" y="745228"/>
                  <a:pt x="1303621" y="748545"/>
                </a:cubicBezTo>
                <a:cubicBezTo>
                  <a:pt x="1320206" y="830642"/>
                  <a:pt x="1272109" y="894496"/>
                  <a:pt x="1243914" y="963324"/>
                </a:cubicBezTo>
                <a:cubicBezTo>
                  <a:pt x="1234792" y="984885"/>
                  <a:pt x="1251378" y="990690"/>
                  <a:pt x="1260500" y="998983"/>
                </a:cubicBezTo>
                <a:cubicBezTo>
                  <a:pt x="1346743" y="1081080"/>
                  <a:pt x="1439620" y="1155713"/>
                  <a:pt x="1535814" y="1224542"/>
                </a:cubicBezTo>
                <a:cubicBezTo>
                  <a:pt x="1579766" y="1256054"/>
                  <a:pt x="1622058" y="1289225"/>
                  <a:pt x="1658546" y="1329029"/>
                </a:cubicBezTo>
                <a:cubicBezTo>
                  <a:pt x="1743130" y="1421077"/>
                  <a:pt x="1763862" y="1529711"/>
                  <a:pt x="1736496" y="1649124"/>
                </a:cubicBezTo>
                <a:cubicBezTo>
                  <a:pt x="1735667" y="1654100"/>
                  <a:pt x="1734008" y="1660734"/>
                  <a:pt x="1730691" y="1664880"/>
                </a:cubicBezTo>
                <a:cubicBezTo>
                  <a:pt x="1690058" y="1709661"/>
                  <a:pt x="1715764" y="1742002"/>
                  <a:pt x="1746447" y="1780148"/>
                </a:cubicBezTo>
                <a:cubicBezTo>
                  <a:pt x="1909812" y="1980000"/>
                  <a:pt x="2045811" y="2377217"/>
                  <a:pt x="2115469" y="2628483"/>
                </a:cubicBezTo>
                <a:cubicBezTo>
                  <a:pt x="2204200" y="2946091"/>
                  <a:pt x="2224932" y="3267015"/>
                  <a:pt x="2144493" y="3590428"/>
                </a:cubicBezTo>
                <a:cubicBezTo>
                  <a:pt x="2113810" y="3712329"/>
                  <a:pt x="2064055" y="3825938"/>
                  <a:pt x="1970348" y="3914669"/>
                </a:cubicBezTo>
                <a:cubicBezTo>
                  <a:pt x="1957080" y="3927108"/>
                  <a:pt x="1948788" y="3942864"/>
                  <a:pt x="1944641" y="3961108"/>
                </a:cubicBezTo>
                <a:cubicBezTo>
                  <a:pt x="1885763" y="4189984"/>
                  <a:pt x="1801178" y="4408080"/>
                  <a:pt x="1676789" y="4608762"/>
                </a:cubicBezTo>
                <a:cubicBezTo>
                  <a:pt x="1611278" y="4714078"/>
                  <a:pt x="1580595" y="4823541"/>
                  <a:pt x="1590546" y="4946272"/>
                </a:cubicBezTo>
                <a:cubicBezTo>
                  <a:pt x="1600497" y="5067344"/>
                  <a:pt x="1569814" y="5178465"/>
                  <a:pt x="1486888" y="5268855"/>
                </a:cubicBezTo>
                <a:cubicBezTo>
                  <a:pt x="1445425" y="5314465"/>
                  <a:pt x="1427181" y="5361732"/>
                  <a:pt x="1421376" y="5423098"/>
                </a:cubicBezTo>
                <a:cubicBezTo>
                  <a:pt x="1411425" y="5527585"/>
                  <a:pt x="1368304" y="5626267"/>
                  <a:pt x="1348401" y="5729096"/>
                </a:cubicBezTo>
                <a:cubicBezTo>
                  <a:pt x="1317719" y="5887485"/>
                  <a:pt x="1294499" y="6047532"/>
                  <a:pt x="1298646" y="6210068"/>
                </a:cubicBezTo>
                <a:cubicBezTo>
                  <a:pt x="1299475" y="6239092"/>
                  <a:pt x="1304451" y="6263970"/>
                  <a:pt x="1327670" y="6284702"/>
                </a:cubicBezTo>
                <a:cubicBezTo>
                  <a:pt x="1422206" y="6367628"/>
                  <a:pt x="1511766" y="6455529"/>
                  <a:pt x="1607131" y="6537627"/>
                </a:cubicBezTo>
                <a:cubicBezTo>
                  <a:pt x="1649423" y="6573285"/>
                  <a:pt x="1696692" y="6583236"/>
                  <a:pt x="1747276" y="6591529"/>
                </a:cubicBezTo>
                <a:cubicBezTo>
                  <a:pt x="1781276" y="6597333"/>
                  <a:pt x="1816106" y="6599821"/>
                  <a:pt x="1846788" y="6616407"/>
                </a:cubicBezTo>
                <a:cubicBezTo>
                  <a:pt x="1893227" y="6641284"/>
                  <a:pt x="1895715" y="6685235"/>
                  <a:pt x="1850934" y="6713430"/>
                </a:cubicBezTo>
                <a:cubicBezTo>
                  <a:pt x="1803667" y="6742454"/>
                  <a:pt x="1751423" y="6761527"/>
                  <a:pt x="1694204" y="6761527"/>
                </a:cubicBezTo>
                <a:cubicBezTo>
                  <a:pt x="1571473" y="6755723"/>
                  <a:pt x="1444596" y="6755723"/>
                  <a:pt x="1316889" y="675572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0DB8D55-AFA2-499D-A5DA-4628B5004592}"/>
              </a:ext>
            </a:extLst>
          </p:cNvPr>
          <p:cNvSpPr/>
          <p:nvPr/>
        </p:nvSpPr>
        <p:spPr>
          <a:xfrm>
            <a:off x="8548027" y="1671709"/>
            <a:ext cx="814950" cy="2696622"/>
          </a:xfrm>
          <a:custGeom>
            <a:avLst/>
            <a:gdLst>
              <a:gd name="connsiteX0" fmla="*/ 1316415 w 2039985"/>
              <a:gd name="connsiteY0" fmla="*/ 6757036 h 6750195"/>
              <a:gd name="connsiteX1" fmla="*/ 939101 w 2039985"/>
              <a:gd name="connsiteY1" fmla="*/ 6757036 h 6750195"/>
              <a:gd name="connsiteX2" fmla="*/ 889346 w 2039985"/>
              <a:gd name="connsiteY2" fmla="*/ 6756207 h 6750195"/>
              <a:gd name="connsiteX3" fmla="*/ 810566 w 2039985"/>
              <a:gd name="connsiteY3" fmla="*/ 6664159 h 6750195"/>
              <a:gd name="connsiteX4" fmla="*/ 824663 w 2039985"/>
              <a:gd name="connsiteY4" fmla="*/ 6557184 h 6750195"/>
              <a:gd name="connsiteX5" fmla="*/ 780712 w 2039985"/>
              <a:gd name="connsiteY5" fmla="*/ 6019822 h 6750195"/>
              <a:gd name="connsiteX6" fmla="*/ 623982 w 2039985"/>
              <a:gd name="connsiteY6" fmla="*/ 5633386 h 6750195"/>
              <a:gd name="connsiteX7" fmla="*/ 582519 w 2039985"/>
              <a:gd name="connsiteY7" fmla="*/ 5263534 h 6750195"/>
              <a:gd name="connsiteX8" fmla="*/ 666274 w 2039985"/>
              <a:gd name="connsiteY8" fmla="*/ 4955878 h 6750195"/>
              <a:gd name="connsiteX9" fmla="*/ 639737 w 2039985"/>
              <a:gd name="connsiteY9" fmla="*/ 4765977 h 6750195"/>
              <a:gd name="connsiteX10" fmla="*/ 623152 w 2039985"/>
              <a:gd name="connsiteY10" fmla="*/ 4728660 h 6750195"/>
              <a:gd name="connsiteX11" fmla="*/ 553494 w 2039985"/>
              <a:gd name="connsiteY11" fmla="*/ 4431784 h 6750195"/>
              <a:gd name="connsiteX12" fmla="*/ 481349 w 2039985"/>
              <a:gd name="connsiteY12" fmla="*/ 4330614 h 6750195"/>
              <a:gd name="connsiteX13" fmla="*/ 468081 w 2039985"/>
              <a:gd name="connsiteY13" fmla="*/ 4288322 h 6750195"/>
              <a:gd name="connsiteX14" fmla="*/ 426617 w 2039985"/>
              <a:gd name="connsiteY14" fmla="*/ 4165591 h 6750195"/>
              <a:gd name="connsiteX15" fmla="*/ 283155 w 2039985"/>
              <a:gd name="connsiteY15" fmla="*/ 3869544 h 6750195"/>
              <a:gd name="connsiteX16" fmla="*/ 311350 w 2039985"/>
              <a:gd name="connsiteY16" fmla="*/ 3517937 h 6750195"/>
              <a:gd name="connsiteX17" fmla="*/ 341203 w 2039985"/>
              <a:gd name="connsiteY17" fmla="*/ 3401840 h 6750195"/>
              <a:gd name="connsiteX18" fmla="*/ 311350 w 2039985"/>
              <a:gd name="connsiteY18" fmla="*/ 3288231 h 6750195"/>
              <a:gd name="connsiteX19" fmla="*/ 197741 w 2039985"/>
              <a:gd name="connsiteY19" fmla="*/ 3156379 h 6750195"/>
              <a:gd name="connsiteX20" fmla="*/ 26083 w 2039985"/>
              <a:gd name="connsiteY20" fmla="*/ 2724333 h 6750195"/>
              <a:gd name="connsiteX21" fmla="*/ 1205 w 2039985"/>
              <a:gd name="connsiteY21" fmla="*/ 2381847 h 6750195"/>
              <a:gd name="connsiteX22" fmla="*/ 141351 w 2039985"/>
              <a:gd name="connsiteY22" fmla="*/ 1356050 h 6750195"/>
              <a:gd name="connsiteX23" fmla="*/ 321301 w 2039985"/>
              <a:gd name="connsiteY23" fmla="*/ 1050052 h 6750195"/>
              <a:gd name="connsiteX24" fmla="*/ 376862 w 2039985"/>
              <a:gd name="connsiteY24" fmla="*/ 970443 h 6750195"/>
              <a:gd name="connsiteX25" fmla="*/ 384325 w 2039985"/>
              <a:gd name="connsiteY25" fmla="*/ 903272 h 6750195"/>
              <a:gd name="connsiteX26" fmla="*/ 307203 w 2039985"/>
              <a:gd name="connsiteY26" fmla="*/ 671079 h 6750195"/>
              <a:gd name="connsiteX27" fmla="*/ 293935 w 2039985"/>
              <a:gd name="connsiteY27" fmla="*/ 499422 h 6750195"/>
              <a:gd name="connsiteX28" fmla="*/ 343691 w 2039985"/>
              <a:gd name="connsiteY28" fmla="*/ 307033 h 6750195"/>
              <a:gd name="connsiteX29" fmla="*/ 468081 w 2039985"/>
              <a:gd name="connsiteY29" fmla="*/ 130400 h 6750195"/>
              <a:gd name="connsiteX30" fmla="*/ 1030320 w 2039985"/>
              <a:gd name="connsiteY30" fmla="*/ 59083 h 6750195"/>
              <a:gd name="connsiteX31" fmla="*/ 1116563 w 2039985"/>
              <a:gd name="connsiteY31" fmla="*/ 158595 h 6750195"/>
              <a:gd name="connsiteX32" fmla="*/ 1145588 w 2039985"/>
              <a:gd name="connsiteY32" fmla="*/ 212497 h 6750195"/>
              <a:gd name="connsiteX33" fmla="*/ 1192026 w 2039985"/>
              <a:gd name="connsiteY33" fmla="*/ 290448 h 6750195"/>
              <a:gd name="connsiteX34" fmla="*/ 1337977 w 2039985"/>
              <a:gd name="connsiteY34" fmla="*/ 453812 h 6750195"/>
              <a:gd name="connsiteX35" fmla="*/ 1343781 w 2039985"/>
              <a:gd name="connsiteY35" fmla="*/ 502739 h 6750195"/>
              <a:gd name="connsiteX36" fmla="*/ 1334660 w 2039985"/>
              <a:gd name="connsiteY36" fmla="*/ 661128 h 6750195"/>
              <a:gd name="connsiteX37" fmla="*/ 1343781 w 2039985"/>
              <a:gd name="connsiteY37" fmla="*/ 728298 h 6750195"/>
              <a:gd name="connsiteX38" fmla="*/ 1337977 w 2039985"/>
              <a:gd name="connsiteY38" fmla="*/ 817029 h 6750195"/>
              <a:gd name="connsiteX39" fmla="*/ 1318075 w 2039985"/>
              <a:gd name="connsiteY39" fmla="*/ 881712 h 6750195"/>
              <a:gd name="connsiteX40" fmla="*/ 1308953 w 2039985"/>
              <a:gd name="connsiteY40" fmla="*/ 1046735 h 6750195"/>
              <a:gd name="connsiteX41" fmla="*/ 1662218 w 2039985"/>
              <a:gd name="connsiteY41" fmla="*/ 1608146 h 6750195"/>
              <a:gd name="connsiteX42" fmla="*/ 1988948 w 2039985"/>
              <a:gd name="connsiteY42" fmla="*/ 2687845 h 6750195"/>
              <a:gd name="connsiteX43" fmla="*/ 2037874 w 2039985"/>
              <a:gd name="connsiteY43" fmla="*/ 3317255 h 6750195"/>
              <a:gd name="connsiteX44" fmla="*/ 1959924 w 2039985"/>
              <a:gd name="connsiteY44" fmla="*/ 4008031 h 6750195"/>
              <a:gd name="connsiteX45" fmla="*/ 1925094 w 2039985"/>
              <a:gd name="connsiteY45" fmla="*/ 4085152 h 6750195"/>
              <a:gd name="connsiteX46" fmla="*/ 1823925 w 2039985"/>
              <a:gd name="connsiteY46" fmla="*/ 4253493 h 6750195"/>
              <a:gd name="connsiteX47" fmla="*/ 1687925 w 2039985"/>
              <a:gd name="connsiteY47" fmla="*/ 4598466 h 6750195"/>
              <a:gd name="connsiteX48" fmla="*/ 1595877 w 2039985"/>
              <a:gd name="connsiteY48" fmla="*/ 4943439 h 6750195"/>
              <a:gd name="connsiteX49" fmla="*/ 1458220 w 2039985"/>
              <a:gd name="connsiteY49" fmla="*/ 5305827 h 6750195"/>
              <a:gd name="connsiteX50" fmla="*/ 1433342 w 2039985"/>
              <a:gd name="connsiteY50" fmla="*/ 5365533 h 6750195"/>
              <a:gd name="connsiteX51" fmla="*/ 1367001 w 2039985"/>
              <a:gd name="connsiteY51" fmla="*/ 5668214 h 6750195"/>
              <a:gd name="connsiteX52" fmla="*/ 1303147 w 2039985"/>
              <a:gd name="connsiteY52" fmla="*/ 6205577 h 6750195"/>
              <a:gd name="connsiteX53" fmla="*/ 1341293 w 2039985"/>
              <a:gd name="connsiteY53" fmla="*/ 6254503 h 6750195"/>
              <a:gd name="connsiteX54" fmla="*/ 1363684 w 2039985"/>
              <a:gd name="connsiteY54" fmla="*/ 6280210 h 6750195"/>
              <a:gd name="connsiteX55" fmla="*/ 1417586 w 2039985"/>
              <a:gd name="connsiteY55" fmla="*/ 6362307 h 6750195"/>
              <a:gd name="connsiteX56" fmla="*/ 1593389 w 2039985"/>
              <a:gd name="connsiteY56" fmla="*/ 6519867 h 6750195"/>
              <a:gd name="connsiteX57" fmla="*/ 1773340 w 2039985"/>
              <a:gd name="connsiteY57" fmla="*/ 6592842 h 6750195"/>
              <a:gd name="connsiteX58" fmla="*/ 1860412 w 2039985"/>
              <a:gd name="connsiteY58" fmla="*/ 6618549 h 6750195"/>
              <a:gd name="connsiteX59" fmla="*/ 1864559 w 2039985"/>
              <a:gd name="connsiteY59" fmla="*/ 6705622 h 6750195"/>
              <a:gd name="connsiteX60" fmla="*/ 1717779 w 2039985"/>
              <a:gd name="connsiteY60" fmla="*/ 6755378 h 6750195"/>
              <a:gd name="connsiteX61" fmla="*/ 1316415 w 2039985"/>
              <a:gd name="connsiteY61" fmla="*/ 6757036 h 675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9985" h="6750195">
                <a:moveTo>
                  <a:pt x="1316415" y="6757036"/>
                </a:moveTo>
                <a:cubicBezTo>
                  <a:pt x="1190368" y="6757036"/>
                  <a:pt x="1065150" y="6757036"/>
                  <a:pt x="939101" y="6757036"/>
                </a:cubicBezTo>
                <a:cubicBezTo>
                  <a:pt x="922516" y="6757036"/>
                  <a:pt x="905931" y="6757865"/>
                  <a:pt x="889346" y="6756207"/>
                </a:cubicBezTo>
                <a:cubicBezTo>
                  <a:pt x="827151" y="6750402"/>
                  <a:pt x="806420" y="6726353"/>
                  <a:pt x="810566" y="6664159"/>
                </a:cubicBezTo>
                <a:cubicBezTo>
                  <a:pt x="813054" y="6628500"/>
                  <a:pt x="815541" y="6592013"/>
                  <a:pt x="824663" y="6557184"/>
                </a:cubicBezTo>
                <a:cubicBezTo>
                  <a:pt x="871102" y="6373087"/>
                  <a:pt x="837931" y="6194796"/>
                  <a:pt x="780712" y="6019822"/>
                </a:cubicBezTo>
                <a:cubicBezTo>
                  <a:pt x="737591" y="5887140"/>
                  <a:pt x="691981" y="5756116"/>
                  <a:pt x="623982" y="5633386"/>
                </a:cubicBezTo>
                <a:cubicBezTo>
                  <a:pt x="560128" y="5518118"/>
                  <a:pt x="551007" y="5392900"/>
                  <a:pt x="582519" y="5263534"/>
                </a:cubicBezTo>
                <a:cubicBezTo>
                  <a:pt x="607397" y="5159876"/>
                  <a:pt x="631445" y="5056219"/>
                  <a:pt x="666274" y="4955878"/>
                </a:cubicBezTo>
                <a:cubicBezTo>
                  <a:pt x="690323" y="4886220"/>
                  <a:pt x="670420" y="4825684"/>
                  <a:pt x="639737" y="4765977"/>
                </a:cubicBezTo>
                <a:cubicBezTo>
                  <a:pt x="633103" y="4753538"/>
                  <a:pt x="623982" y="4742758"/>
                  <a:pt x="623152" y="4728660"/>
                </a:cubicBezTo>
                <a:cubicBezTo>
                  <a:pt x="611543" y="4615881"/>
                  <a:pt x="617348" y="4521344"/>
                  <a:pt x="553494" y="4431784"/>
                </a:cubicBezTo>
                <a:cubicBezTo>
                  <a:pt x="529446" y="4397785"/>
                  <a:pt x="505397" y="4364614"/>
                  <a:pt x="481349" y="4330614"/>
                </a:cubicBezTo>
                <a:cubicBezTo>
                  <a:pt x="472227" y="4318175"/>
                  <a:pt x="466422" y="4304078"/>
                  <a:pt x="468081" y="4288322"/>
                </a:cubicBezTo>
                <a:cubicBezTo>
                  <a:pt x="473056" y="4241054"/>
                  <a:pt x="453153" y="4202908"/>
                  <a:pt x="426617" y="4165591"/>
                </a:cubicBezTo>
                <a:cubicBezTo>
                  <a:pt x="362764" y="4074372"/>
                  <a:pt x="306374" y="3979836"/>
                  <a:pt x="283155" y="3869544"/>
                </a:cubicBezTo>
                <a:cubicBezTo>
                  <a:pt x="258277" y="3750130"/>
                  <a:pt x="283155" y="3633204"/>
                  <a:pt x="311350" y="3517937"/>
                </a:cubicBezTo>
                <a:cubicBezTo>
                  <a:pt x="321301" y="3478962"/>
                  <a:pt x="329594" y="3439986"/>
                  <a:pt x="341203" y="3401840"/>
                </a:cubicBezTo>
                <a:cubicBezTo>
                  <a:pt x="355301" y="3357060"/>
                  <a:pt x="341203" y="3321402"/>
                  <a:pt x="311350" y="3288231"/>
                </a:cubicBezTo>
                <a:cubicBezTo>
                  <a:pt x="273204" y="3245110"/>
                  <a:pt x="235058" y="3200329"/>
                  <a:pt x="197741" y="3156379"/>
                </a:cubicBezTo>
                <a:cubicBezTo>
                  <a:pt x="92424" y="3031989"/>
                  <a:pt x="42669" y="2884380"/>
                  <a:pt x="26083" y="2724333"/>
                </a:cubicBezTo>
                <a:cubicBezTo>
                  <a:pt x="13644" y="2610724"/>
                  <a:pt x="4523" y="2496286"/>
                  <a:pt x="1205" y="2381847"/>
                </a:cubicBezTo>
                <a:cubicBezTo>
                  <a:pt x="-6258" y="2083313"/>
                  <a:pt x="18620" y="1623901"/>
                  <a:pt x="141351" y="1356050"/>
                </a:cubicBezTo>
                <a:cubicBezTo>
                  <a:pt x="191107" y="1247416"/>
                  <a:pt x="247496" y="1143759"/>
                  <a:pt x="321301" y="1050052"/>
                </a:cubicBezTo>
                <a:cubicBezTo>
                  <a:pt x="341203" y="1025174"/>
                  <a:pt x="346179" y="991174"/>
                  <a:pt x="376862" y="970443"/>
                </a:cubicBezTo>
                <a:cubicBezTo>
                  <a:pt x="390959" y="960492"/>
                  <a:pt x="388471" y="927321"/>
                  <a:pt x="384325" y="903272"/>
                </a:cubicBezTo>
                <a:cubicBezTo>
                  <a:pt x="371886" y="821176"/>
                  <a:pt x="358618" y="741566"/>
                  <a:pt x="307203" y="671079"/>
                </a:cubicBezTo>
                <a:cubicBezTo>
                  <a:pt x="269887" y="619665"/>
                  <a:pt x="275692" y="558299"/>
                  <a:pt x="293935" y="499422"/>
                </a:cubicBezTo>
                <a:cubicBezTo>
                  <a:pt x="313837" y="436398"/>
                  <a:pt x="330423" y="372545"/>
                  <a:pt x="343691" y="307033"/>
                </a:cubicBezTo>
                <a:cubicBezTo>
                  <a:pt x="358618" y="231570"/>
                  <a:pt x="412520" y="179326"/>
                  <a:pt x="468081" y="130400"/>
                </a:cubicBezTo>
                <a:cubicBezTo>
                  <a:pt x="633103" y="-13892"/>
                  <a:pt x="833785" y="-39599"/>
                  <a:pt x="1030320" y="59083"/>
                </a:cubicBezTo>
                <a:cubicBezTo>
                  <a:pt x="1073442" y="80644"/>
                  <a:pt x="1104954" y="109668"/>
                  <a:pt x="1116563" y="158595"/>
                </a:cubicBezTo>
                <a:cubicBezTo>
                  <a:pt x="1121539" y="177668"/>
                  <a:pt x="1135637" y="195082"/>
                  <a:pt x="1145588" y="212497"/>
                </a:cubicBezTo>
                <a:cubicBezTo>
                  <a:pt x="1161344" y="238204"/>
                  <a:pt x="1182904" y="262253"/>
                  <a:pt x="1192026" y="290448"/>
                </a:cubicBezTo>
                <a:cubicBezTo>
                  <a:pt x="1217734" y="366740"/>
                  <a:pt x="1276611" y="411520"/>
                  <a:pt x="1337977" y="453812"/>
                </a:cubicBezTo>
                <a:cubicBezTo>
                  <a:pt x="1362855" y="470398"/>
                  <a:pt x="1361196" y="482836"/>
                  <a:pt x="1343781" y="502739"/>
                </a:cubicBezTo>
                <a:cubicBezTo>
                  <a:pt x="1303147" y="550007"/>
                  <a:pt x="1300660" y="608055"/>
                  <a:pt x="1334660" y="661128"/>
                </a:cubicBezTo>
                <a:cubicBezTo>
                  <a:pt x="1348757" y="682689"/>
                  <a:pt x="1352074" y="706737"/>
                  <a:pt x="1343781" y="728298"/>
                </a:cubicBezTo>
                <a:cubicBezTo>
                  <a:pt x="1333001" y="758152"/>
                  <a:pt x="1331343" y="787176"/>
                  <a:pt x="1337977" y="817029"/>
                </a:cubicBezTo>
                <a:cubicBezTo>
                  <a:pt x="1342952" y="841907"/>
                  <a:pt x="1333001" y="862639"/>
                  <a:pt x="1318075" y="881712"/>
                </a:cubicBezTo>
                <a:cubicBezTo>
                  <a:pt x="1272465" y="940589"/>
                  <a:pt x="1270806" y="987028"/>
                  <a:pt x="1308953" y="1046735"/>
                </a:cubicBezTo>
                <a:cubicBezTo>
                  <a:pt x="1428366" y="1232490"/>
                  <a:pt x="1554414" y="1414098"/>
                  <a:pt x="1662218" y="1608146"/>
                </a:cubicBezTo>
                <a:cubicBezTo>
                  <a:pt x="1819778" y="1892583"/>
                  <a:pt x="1906851" y="2375213"/>
                  <a:pt x="1988948" y="2687845"/>
                </a:cubicBezTo>
                <a:cubicBezTo>
                  <a:pt x="2042850" y="2891844"/>
                  <a:pt x="2049484" y="3104964"/>
                  <a:pt x="2037874" y="3317255"/>
                </a:cubicBezTo>
                <a:cubicBezTo>
                  <a:pt x="2026265" y="3549449"/>
                  <a:pt x="1988118" y="3778325"/>
                  <a:pt x="1959924" y="4008031"/>
                </a:cubicBezTo>
                <a:cubicBezTo>
                  <a:pt x="1956607" y="4037055"/>
                  <a:pt x="1944997" y="4061933"/>
                  <a:pt x="1925094" y="4085152"/>
                </a:cubicBezTo>
                <a:cubicBezTo>
                  <a:pt x="1881973" y="4135737"/>
                  <a:pt x="1845485" y="4188810"/>
                  <a:pt x="1823925" y="4253493"/>
                </a:cubicBezTo>
                <a:cubicBezTo>
                  <a:pt x="1783291" y="4375394"/>
                  <a:pt x="1754266" y="4489004"/>
                  <a:pt x="1687925" y="4598466"/>
                </a:cubicBezTo>
                <a:cubicBezTo>
                  <a:pt x="1622413" y="4705441"/>
                  <a:pt x="1585097" y="4815733"/>
                  <a:pt x="1595877" y="4943439"/>
                </a:cubicBezTo>
                <a:cubicBezTo>
                  <a:pt x="1608316" y="5085243"/>
                  <a:pt x="1561878" y="5207145"/>
                  <a:pt x="1458220" y="5305827"/>
                </a:cubicBezTo>
                <a:cubicBezTo>
                  <a:pt x="1440805" y="5322412"/>
                  <a:pt x="1435000" y="5343973"/>
                  <a:pt x="1433342" y="5365533"/>
                </a:cubicBezTo>
                <a:cubicBezTo>
                  <a:pt x="1427537" y="5470021"/>
                  <a:pt x="1391049" y="5567874"/>
                  <a:pt x="1367001" y="5668214"/>
                </a:cubicBezTo>
                <a:cubicBezTo>
                  <a:pt x="1325538" y="5844848"/>
                  <a:pt x="1301489" y="6023968"/>
                  <a:pt x="1303147" y="6205577"/>
                </a:cubicBezTo>
                <a:cubicBezTo>
                  <a:pt x="1303147" y="6232113"/>
                  <a:pt x="1303976" y="6256161"/>
                  <a:pt x="1341293" y="6254503"/>
                </a:cubicBezTo>
                <a:cubicBezTo>
                  <a:pt x="1356220" y="6253674"/>
                  <a:pt x="1361196" y="6267771"/>
                  <a:pt x="1363684" y="6280210"/>
                </a:cubicBezTo>
                <a:cubicBezTo>
                  <a:pt x="1371148" y="6314210"/>
                  <a:pt x="1391879" y="6339917"/>
                  <a:pt x="1417586" y="6362307"/>
                </a:cubicBezTo>
                <a:cubicBezTo>
                  <a:pt x="1476463" y="6414550"/>
                  <a:pt x="1537000" y="6465136"/>
                  <a:pt x="1593389" y="6519867"/>
                </a:cubicBezTo>
                <a:cubicBezTo>
                  <a:pt x="1644804" y="6569623"/>
                  <a:pt x="1706999" y="6583720"/>
                  <a:pt x="1773340" y="6592842"/>
                </a:cubicBezTo>
                <a:cubicBezTo>
                  <a:pt x="1803193" y="6596988"/>
                  <a:pt x="1833875" y="6602793"/>
                  <a:pt x="1860412" y="6618549"/>
                </a:cubicBezTo>
                <a:cubicBezTo>
                  <a:pt x="1897729" y="6641768"/>
                  <a:pt x="1900216" y="6681573"/>
                  <a:pt x="1864559" y="6705622"/>
                </a:cubicBezTo>
                <a:cubicBezTo>
                  <a:pt x="1820607" y="6735475"/>
                  <a:pt x="1771681" y="6754548"/>
                  <a:pt x="1717779" y="6755378"/>
                </a:cubicBezTo>
                <a:cubicBezTo>
                  <a:pt x="1585097" y="6757036"/>
                  <a:pt x="1450757" y="6757036"/>
                  <a:pt x="1316415" y="6757036"/>
                </a:cubicBezTo>
                <a:close/>
              </a:path>
            </a:pathLst>
          </a:custGeom>
          <a:solidFill>
            <a:schemeClr val="accent2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E511BF-2389-4E83-AC54-EBE8593C57B9}"/>
              </a:ext>
            </a:extLst>
          </p:cNvPr>
          <p:cNvSpPr txBox="1"/>
          <p:nvPr/>
        </p:nvSpPr>
        <p:spPr>
          <a:xfrm>
            <a:off x="834054" y="2666235"/>
            <a:ext cx="2777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 Get a modern PowerPoint  Presentation that is beautifully designed. Easy to change colors, photos and Text.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9E48C-1066-4683-B2A4-FD20E99E9CE6}"/>
              </a:ext>
            </a:extLst>
          </p:cNvPr>
          <p:cNvSpPr txBox="1"/>
          <p:nvPr/>
        </p:nvSpPr>
        <p:spPr>
          <a:xfrm>
            <a:off x="834053" y="1723892"/>
            <a:ext cx="277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4D055103-05E4-4D42-BB40-0943D0063684}"/>
              </a:ext>
            </a:extLst>
          </p:cNvPr>
          <p:cNvSpPr/>
          <p:nvPr/>
        </p:nvSpPr>
        <p:spPr>
          <a:xfrm>
            <a:off x="5677828" y="2500612"/>
            <a:ext cx="720080" cy="1027536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16">
            <a:extLst>
              <a:ext uri="{FF2B5EF4-FFF2-40B4-BE49-F238E27FC236}">
                <a16:creationId xmlns:a16="http://schemas.microsoft.com/office/drawing/2014/main" id="{6BCEBDF2-C86F-4D70-95DC-479718AC16C2}"/>
              </a:ext>
            </a:extLst>
          </p:cNvPr>
          <p:cNvSpPr/>
          <p:nvPr/>
        </p:nvSpPr>
        <p:spPr>
          <a:xfrm>
            <a:off x="7642794" y="2500612"/>
            <a:ext cx="720080" cy="102753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Chevron 17">
            <a:extLst>
              <a:ext uri="{FF2B5EF4-FFF2-40B4-BE49-F238E27FC236}">
                <a16:creationId xmlns:a16="http://schemas.microsoft.com/office/drawing/2014/main" id="{C97C9489-9301-40F3-919E-E47802422690}"/>
              </a:ext>
            </a:extLst>
          </p:cNvPr>
          <p:cNvSpPr/>
          <p:nvPr/>
        </p:nvSpPr>
        <p:spPr>
          <a:xfrm>
            <a:off x="9548130" y="2500612"/>
            <a:ext cx="720080" cy="1027536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5E5D19D-8EC3-4A0A-BB6D-8BABC12522B9}"/>
              </a:ext>
            </a:extLst>
          </p:cNvPr>
          <p:cNvSpPr/>
          <p:nvPr/>
        </p:nvSpPr>
        <p:spPr>
          <a:xfrm>
            <a:off x="10453360" y="1666070"/>
            <a:ext cx="665146" cy="2702261"/>
          </a:xfrm>
          <a:custGeom>
            <a:avLst/>
            <a:gdLst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470639 w 665146"/>
              <a:gd name="connsiteY28" fmla="*/ 2538168 h 2702261"/>
              <a:gd name="connsiteX29" fmla="*/ 476460 w 665146"/>
              <a:gd name="connsiteY29" fmla="*/ 2544490 h 2702261"/>
              <a:gd name="connsiteX30" fmla="*/ 546691 w 665146"/>
              <a:gd name="connsiteY30" fmla="*/ 2607433 h 2702261"/>
              <a:gd name="connsiteX31" fmla="*/ 618579 w 665146"/>
              <a:gd name="connsiteY31" fmla="*/ 2636585 h 2702261"/>
              <a:gd name="connsiteX32" fmla="*/ 653364 w 665146"/>
              <a:gd name="connsiteY32" fmla="*/ 2646855 h 2702261"/>
              <a:gd name="connsiteX33" fmla="*/ 655020 w 665146"/>
              <a:gd name="connsiteY33" fmla="*/ 2681640 h 2702261"/>
              <a:gd name="connsiteX34" fmla="*/ 596383 w 665146"/>
              <a:gd name="connsiteY34" fmla="*/ 2701517 h 2702261"/>
              <a:gd name="connsiteX35" fmla="*/ 436043 w 665146"/>
              <a:gd name="connsiteY35" fmla="*/ 2702179 h 2702261"/>
              <a:gd name="connsiteX36" fmla="*/ 285311 w 665146"/>
              <a:gd name="connsiteY36" fmla="*/ 2702179 h 2702261"/>
              <a:gd name="connsiteX37" fmla="*/ 265434 w 665146"/>
              <a:gd name="connsiteY37" fmla="*/ 2701848 h 2702261"/>
              <a:gd name="connsiteX38" fmla="*/ 259846 w 665146"/>
              <a:gd name="connsiteY38" fmla="*/ 2699685 h 2702261"/>
              <a:gd name="connsiteX39" fmla="*/ 254953 w 665146"/>
              <a:gd name="connsiteY39" fmla="*/ 2699685 h 2702261"/>
              <a:gd name="connsiteX40" fmla="*/ 235076 w 665146"/>
              <a:gd name="connsiteY40" fmla="*/ 2699354 h 2702261"/>
              <a:gd name="connsiteX41" fmla="*/ 203604 w 665146"/>
              <a:gd name="connsiteY41" fmla="*/ 2662582 h 2702261"/>
              <a:gd name="connsiteX42" fmla="*/ 209236 w 665146"/>
              <a:gd name="connsiteY42" fmla="*/ 2619847 h 2702261"/>
              <a:gd name="connsiteX43" fmla="*/ 244683 w 665146"/>
              <a:gd name="connsiteY43" fmla="*/ 2477727 h 2702261"/>
              <a:gd name="connsiteX44" fmla="*/ 194991 w 665146"/>
              <a:gd name="connsiteY44" fmla="*/ 2245831 h 2702261"/>
              <a:gd name="connsiteX45" fmla="*/ 180746 w 665146"/>
              <a:gd name="connsiteY45" fmla="*/ 2066939 h 2702261"/>
              <a:gd name="connsiteX46" fmla="*/ 205592 w 665146"/>
              <a:gd name="connsiteY46" fmla="*/ 1980144 h 2702261"/>
              <a:gd name="connsiteX47" fmla="*/ 185053 w 665146"/>
              <a:gd name="connsiteY47" fmla="*/ 1904281 h 2702261"/>
              <a:gd name="connsiteX48" fmla="*/ 178427 w 665146"/>
              <a:gd name="connsiteY48" fmla="*/ 1889373 h 2702261"/>
              <a:gd name="connsiteX49" fmla="*/ 150599 w 665146"/>
              <a:gd name="connsiteY49" fmla="*/ 1770775 h 2702261"/>
              <a:gd name="connsiteX50" fmla="*/ 121778 w 665146"/>
              <a:gd name="connsiteY50" fmla="*/ 1730358 h 2702261"/>
              <a:gd name="connsiteX51" fmla="*/ 116478 w 665146"/>
              <a:gd name="connsiteY51" fmla="*/ 1713463 h 2702261"/>
              <a:gd name="connsiteX52" fmla="*/ 91632 w 665146"/>
              <a:gd name="connsiteY52" fmla="*/ 1674703 h 2702261"/>
              <a:gd name="connsiteX53" fmla="*/ 50884 w 665146"/>
              <a:gd name="connsiteY53" fmla="*/ 1546498 h 2702261"/>
              <a:gd name="connsiteX54" fmla="*/ 77386 w 665146"/>
              <a:gd name="connsiteY54" fmla="*/ 1405372 h 2702261"/>
              <a:gd name="connsiteX55" fmla="*/ 89312 w 665146"/>
              <a:gd name="connsiteY55" fmla="*/ 1358993 h 2702261"/>
              <a:gd name="connsiteX56" fmla="*/ 77386 w 665146"/>
              <a:gd name="connsiteY56" fmla="*/ 1313608 h 2702261"/>
              <a:gd name="connsiteX57" fmla="*/ 32001 w 665146"/>
              <a:gd name="connsiteY57" fmla="*/ 1260934 h 2702261"/>
              <a:gd name="connsiteX58" fmla="*/ 29682 w 665146"/>
              <a:gd name="connsiteY58" fmla="*/ 1088337 h 2702261"/>
              <a:gd name="connsiteX59" fmla="*/ 6492 w 665146"/>
              <a:gd name="connsiteY59" fmla="*/ 951519 h 2702261"/>
              <a:gd name="connsiteX60" fmla="*/ 32663 w 665146"/>
              <a:gd name="connsiteY60" fmla="*/ 541725 h 2702261"/>
              <a:gd name="connsiteX61" fmla="*/ 91301 w 665146"/>
              <a:gd name="connsiteY61" fmla="*/ 472487 h 2702261"/>
              <a:gd name="connsiteX62" fmla="*/ 123435 w 665146"/>
              <a:gd name="connsiteY62" fmla="*/ 440684 h 2702261"/>
              <a:gd name="connsiteX63" fmla="*/ 126416 w 665146"/>
              <a:gd name="connsiteY63" fmla="*/ 413850 h 2702261"/>
              <a:gd name="connsiteX64" fmla="*/ 26038 w 665146"/>
              <a:gd name="connsiteY64" fmla="*/ 268087 h 2702261"/>
              <a:gd name="connsiteX65" fmla="*/ 20737 w 665146"/>
              <a:gd name="connsiteY65" fmla="*/ 199512 h 2702261"/>
              <a:gd name="connsiteX66" fmla="*/ 30676 w 665146"/>
              <a:gd name="connsiteY66" fmla="*/ 122655 h 2702261"/>
              <a:gd name="connsiteX67" fmla="*/ 67117 w 665146"/>
              <a:gd name="connsiteY67" fmla="*/ 52092 h 2702261"/>
              <a:gd name="connsiteX68" fmla="*/ 174701 w 665146"/>
              <a:gd name="connsiteY68" fmla="*/ 1448 h 2702261"/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470639 w 665146"/>
              <a:gd name="connsiteY28" fmla="*/ 2538168 h 2702261"/>
              <a:gd name="connsiteX29" fmla="*/ 546691 w 665146"/>
              <a:gd name="connsiteY29" fmla="*/ 2607433 h 2702261"/>
              <a:gd name="connsiteX30" fmla="*/ 618579 w 665146"/>
              <a:gd name="connsiteY30" fmla="*/ 2636585 h 2702261"/>
              <a:gd name="connsiteX31" fmla="*/ 653364 w 665146"/>
              <a:gd name="connsiteY31" fmla="*/ 2646855 h 2702261"/>
              <a:gd name="connsiteX32" fmla="*/ 655020 w 665146"/>
              <a:gd name="connsiteY32" fmla="*/ 2681640 h 2702261"/>
              <a:gd name="connsiteX33" fmla="*/ 596383 w 665146"/>
              <a:gd name="connsiteY33" fmla="*/ 2701517 h 2702261"/>
              <a:gd name="connsiteX34" fmla="*/ 436043 w 665146"/>
              <a:gd name="connsiteY34" fmla="*/ 2702179 h 2702261"/>
              <a:gd name="connsiteX35" fmla="*/ 285311 w 665146"/>
              <a:gd name="connsiteY35" fmla="*/ 2702179 h 2702261"/>
              <a:gd name="connsiteX36" fmla="*/ 265434 w 665146"/>
              <a:gd name="connsiteY36" fmla="*/ 2701848 h 2702261"/>
              <a:gd name="connsiteX37" fmla="*/ 259846 w 665146"/>
              <a:gd name="connsiteY37" fmla="*/ 2699685 h 2702261"/>
              <a:gd name="connsiteX38" fmla="*/ 254953 w 665146"/>
              <a:gd name="connsiteY38" fmla="*/ 2699685 h 2702261"/>
              <a:gd name="connsiteX39" fmla="*/ 235076 w 665146"/>
              <a:gd name="connsiteY39" fmla="*/ 2699354 h 2702261"/>
              <a:gd name="connsiteX40" fmla="*/ 203604 w 665146"/>
              <a:gd name="connsiteY40" fmla="*/ 2662582 h 2702261"/>
              <a:gd name="connsiteX41" fmla="*/ 209236 w 665146"/>
              <a:gd name="connsiteY41" fmla="*/ 2619847 h 2702261"/>
              <a:gd name="connsiteX42" fmla="*/ 244683 w 665146"/>
              <a:gd name="connsiteY42" fmla="*/ 2477727 h 2702261"/>
              <a:gd name="connsiteX43" fmla="*/ 194991 w 665146"/>
              <a:gd name="connsiteY43" fmla="*/ 2245831 h 2702261"/>
              <a:gd name="connsiteX44" fmla="*/ 180746 w 665146"/>
              <a:gd name="connsiteY44" fmla="*/ 2066939 h 2702261"/>
              <a:gd name="connsiteX45" fmla="*/ 205592 w 665146"/>
              <a:gd name="connsiteY45" fmla="*/ 1980144 h 2702261"/>
              <a:gd name="connsiteX46" fmla="*/ 185053 w 665146"/>
              <a:gd name="connsiteY46" fmla="*/ 1904281 h 2702261"/>
              <a:gd name="connsiteX47" fmla="*/ 178427 w 665146"/>
              <a:gd name="connsiteY47" fmla="*/ 1889373 h 2702261"/>
              <a:gd name="connsiteX48" fmla="*/ 150599 w 665146"/>
              <a:gd name="connsiteY48" fmla="*/ 1770775 h 2702261"/>
              <a:gd name="connsiteX49" fmla="*/ 121778 w 665146"/>
              <a:gd name="connsiteY49" fmla="*/ 1730358 h 2702261"/>
              <a:gd name="connsiteX50" fmla="*/ 116478 w 665146"/>
              <a:gd name="connsiteY50" fmla="*/ 1713463 h 2702261"/>
              <a:gd name="connsiteX51" fmla="*/ 91632 w 665146"/>
              <a:gd name="connsiteY51" fmla="*/ 1674703 h 2702261"/>
              <a:gd name="connsiteX52" fmla="*/ 50884 w 665146"/>
              <a:gd name="connsiteY52" fmla="*/ 1546498 h 2702261"/>
              <a:gd name="connsiteX53" fmla="*/ 77386 w 665146"/>
              <a:gd name="connsiteY53" fmla="*/ 1405372 h 2702261"/>
              <a:gd name="connsiteX54" fmla="*/ 89312 w 665146"/>
              <a:gd name="connsiteY54" fmla="*/ 1358993 h 2702261"/>
              <a:gd name="connsiteX55" fmla="*/ 77386 w 665146"/>
              <a:gd name="connsiteY55" fmla="*/ 1313608 h 2702261"/>
              <a:gd name="connsiteX56" fmla="*/ 32001 w 665146"/>
              <a:gd name="connsiteY56" fmla="*/ 1260934 h 2702261"/>
              <a:gd name="connsiteX57" fmla="*/ 29682 w 665146"/>
              <a:gd name="connsiteY57" fmla="*/ 1088337 h 2702261"/>
              <a:gd name="connsiteX58" fmla="*/ 6492 w 665146"/>
              <a:gd name="connsiteY58" fmla="*/ 951519 h 2702261"/>
              <a:gd name="connsiteX59" fmla="*/ 32663 w 665146"/>
              <a:gd name="connsiteY59" fmla="*/ 541725 h 2702261"/>
              <a:gd name="connsiteX60" fmla="*/ 91301 w 665146"/>
              <a:gd name="connsiteY60" fmla="*/ 472487 h 2702261"/>
              <a:gd name="connsiteX61" fmla="*/ 123435 w 665146"/>
              <a:gd name="connsiteY61" fmla="*/ 440684 h 2702261"/>
              <a:gd name="connsiteX62" fmla="*/ 126416 w 665146"/>
              <a:gd name="connsiteY62" fmla="*/ 413850 h 2702261"/>
              <a:gd name="connsiteX63" fmla="*/ 26038 w 665146"/>
              <a:gd name="connsiteY63" fmla="*/ 268087 h 2702261"/>
              <a:gd name="connsiteX64" fmla="*/ 20737 w 665146"/>
              <a:gd name="connsiteY64" fmla="*/ 199512 h 2702261"/>
              <a:gd name="connsiteX65" fmla="*/ 30676 w 665146"/>
              <a:gd name="connsiteY65" fmla="*/ 122655 h 2702261"/>
              <a:gd name="connsiteX66" fmla="*/ 67117 w 665146"/>
              <a:gd name="connsiteY66" fmla="*/ 52092 h 2702261"/>
              <a:gd name="connsiteX67" fmla="*/ 174701 w 665146"/>
              <a:gd name="connsiteY67" fmla="*/ 1448 h 2702261"/>
              <a:gd name="connsiteX0" fmla="*/ 174701 w 665146"/>
              <a:gd name="connsiteY0" fmla="*/ 1448 h 2702261"/>
              <a:gd name="connsiteX1" fmla="*/ 291725 w 665146"/>
              <a:gd name="connsiteY1" fmla="*/ 23602 h 2702261"/>
              <a:gd name="connsiteX2" fmla="*/ 326178 w 665146"/>
              <a:gd name="connsiteY2" fmla="*/ 63356 h 2702261"/>
              <a:gd name="connsiteX3" fmla="*/ 337773 w 665146"/>
              <a:gd name="connsiteY3" fmla="*/ 84889 h 2702261"/>
              <a:gd name="connsiteX4" fmla="*/ 356325 w 665146"/>
              <a:gd name="connsiteY4" fmla="*/ 116029 h 2702261"/>
              <a:gd name="connsiteX5" fmla="*/ 414630 w 665146"/>
              <a:gd name="connsiteY5" fmla="*/ 181291 h 2702261"/>
              <a:gd name="connsiteX6" fmla="*/ 416949 w 665146"/>
              <a:gd name="connsiteY6" fmla="*/ 200837 h 2702261"/>
              <a:gd name="connsiteX7" fmla="*/ 413305 w 665146"/>
              <a:gd name="connsiteY7" fmla="*/ 264112 h 2702261"/>
              <a:gd name="connsiteX8" fmla="*/ 416949 w 665146"/>
              <a:gd name="connsiteY8" fmla="*/ 290945 h 2702261"/>
              <a:gd name="connsiteX9" fmla="*/ 414630 w 665146"/>
              <a:gd name="connsiteY9" fmla="*/ 326392 h 2702261"/>
              <a:gd name="connsiteX10" fmla="*/ 406679 w 665146"/>
              <a:gd name="connsiteY10" fmla="*/ 352232 h 2702261"/>
              <a:gd name="connsiteX11" fmla="*/ 353343 w 665146"/>
              <a:gd name="connsiteY11" fmla="*/ 474475 h 2702261"/>
              <a:gd name="connsiteX12" fmla="*/ 461341 w 665146"/>
              <a:gd name="connsiteY12" fmla="*/ 652372 h 2702261"/>
              <a:gd name="connsiteX13" fmla="*/ 485856 w 665146"/>
              <a:gd name="connsiteY13" fmla="*/ 1057197 h 2702261"/>
              <a:gd name="connsiteX14" fmla="*/ 505401 w 665146"/>
              <a:gd name="connsiteY14" fmla="*/ 1308638 h 2702261"/>
              <a:gd name="connsiteX15" fmla="*/ 474261 w 665146"/>
              <a:gd name="connsiteY15" fmla="*/ 1584595 h 2702261"/>
              <a:gd name="connsiteX16" fmla="*/ 465648 w 665146"/>
              <a:gd name="connsiteY16" fmla="*/ 1630643 h 2702261"/>
              <a:gd name="connsiteX17" fmla="*/ 458028 w 665146"/>
              <a:gd name="connsiteY17" fmla="*/ 1697893 h 2702261"/>
              <a:gd name="connsiteX18" fmla="*/ 451733 w 665146"/>
              <a:gd name="connsiteY18" fmla="*/ 1837362 h 2702261"/>
              <a:gd name="connsiteX19" fmla="*/ 448090 w 665146"/>
              <a:gd name="connsiteY19" fmla="*/ 1975175 h 2702261"/>
              <a:gd name="connsiteX20" fmla="*/ 428213 w 665146"/>
              <a:gd name="connsiteY20" fmla="*/ 2119944 h 2702261"/>
              <a:gd name="connsiteX21" fmla="*/ 411649 w 665146"/>
              <a:gd name="connsiteY21" fmla="*/ 2146447 h 2702261"/>
              <a:gd name="connsiteX22" fmla="*/ 396741 w 665146"/>
              <a:gd name="connsiteY22" fmla="*/ 2265045 h 2702261"/>
              <a:gd name="connsiteX23" fmla="*/ 401048 w 665146"/>
              <a:gd name="connsiteY23" fmla="*/ 2479715 h 2702261"/>
              <a:gd name="connsiteX24" fmla="*/ 416287 w 665146"/>
              <a:gd name="connsiteY24" fmla="*/ 2499261 h 2702261"/>
              <a:gd name="connsiteX25" fmla="*/ 425231 w 665146"/>
              <a:gd name="connsiteY25" fmla="*/ 2509530 h 2702261"/>
              <a:gd name="connsiteX26" fmla="*/ 433265 w 665146"/>
              <a:gd name="connsiteY26" fmla="*/ 2527668 h 2702261"/>
              <a:gd name="connsiteX27" fmla="*/ 442935 w 665146"/>
              <a:gd name="connsiteY27" fmla="*/ 2538168 h 2702261"/>
              <a:gd name="connsiteX28" fmla="*/ 546691 w 665146"/>
              <a:gd name="connsiteY28" fmla="*/ 2607433 h 2702261"/>
              <a:gd name="connsiteX29" fmla="*/ 618579 w 665146"/>
              <a:gd name="connsiteY29" fmla="*/ 2636585 h 2702261"/>
              <a:gd name="connsiteX30" fmla="*/ 653364 w 665146"/>
              <a:gd name="connsiteY30" fmla="*/ 2646855 h 2702261"/>
              <a:gd name="connsiteX31" fmla="*/ 655020 w 665146"/>
              <a:gd name="connsiteY31" fmla="*/ 2681640 h 2702261"/>
              <a:gd name="connsiteX32" fmla="*/ 596383 w 665146"/>
              <a:gd name="connsiteY32" fmla="*/ 2701517 h 2702261"/>
              <a:gd name="connsiteX33" fmla="*/ 436043 w 665146"/>
              <a:gd name="connsiteY33" fmla="*/ 2702179 h 2702261"/>
              <a:gd name="connsiteX34" fmla="*/ 285311 w 665146"/>
              <a:gd name="connsiteY34" fmla="*/ 2702179 h 2702261"/>
              <a:gd name="connsiteX35" fmla="*/ 265434 w 665146"/>
              <a:gd name="connsiteY35" fmla="*/ 2701848 h 2702261"/>
              <a:gd name="connsiteX36" fmla="*/ 259846 w 665146"/>
              <a:gd name="connsiteY36" fmla="*/ 2699685 h 2702261"/>
              <a:gd name="connsiteX37" fmla="*/ 254953 w 665146"/>
              <a:gd name="connsiteY37" fmla="*/ 2699685 h 2702261"/>
              <a:gd name="connsiteX38" fmla="*/ 235076 w 665146"/>
              <a:gd name="connsiteY38" fmla="*/ 2699354 h 2702261"/>
              <a:gd name="connsiteX39" fmla="*/ 203604 w 665146"/>
              <a:gd name="connsiteY39" fmla="*/ 2662582 h 2702261"/>
              <a:gd name="connsiteX40" fmla="*/ 209236 w 665146"/>
              <a:gd name="connsiteY40" fmla="*/ 2619847 h 2702261"/>
              <a:gd name="connsiteX41" fmla="*/ 244683 w 665146"/>
              <a:gd name="connsiteY41" fmla="*/ 2477727 h 2702261"/>
              <a:gd name="connsiteX42" fmla="*/ 194991 w 665146"/>
              <a:gd name="connsiteY42" fmla="*/ 2245831 h 2702261"/>
              <a:gd name="connsiteX43" fmla="*/ 180746 w 665146"/>
              <a:gd name="connsiteY43" fmla="*/ 2066939 h 2702261"/>
              <a:gd name="connsiteX44" fmla="*/ 205592 w 665146"/>
              <a:gd name="connsiteY44" fmla="*/ 1980144 h 2702261"/>
              <a:gd name="connsiteX45" fmla="*/ 185053 w 665146"/>
              <a:gd name="connsiteY45" fmla="*/ 1904281 h 2702261"/>
              <a:gd name="connsiteX46" fmla="*/ 178427 w 665146"/>
              <a:gd name="connsiteY46" fmla="*/ 1889373 h 2702261"/>
              <a:gd name="connsiteX47" fmla="*/ 150599 w 665146"/>
              <a:gd name="connsiteY47" fmla="*/ 1770775 h 2702261"/>
              <a:gd name="connsiteX48" fmla="*/ 121778 w 665146"/>
              <a:gd name="connsiteY48" fmla="*/ 1730358 h 2702261"/>
              <a:gd name="connsiteX49" fmla="*/ 116478 w 665146"/>
              <a:gd name="connsiteY49" fmla="*/ 1713463 h 2702261"/>
              <a:gd name="connsiteX50" fmla="*/ 91632 w 665146"/>
              <a:gd name="connsiteY50" fmla="*/ 1674703 h 2702261"/>
              <a:gd name="connsiteX51" fmla="*/ 50884 w 665146"/>
              <a:gd name="connsiteY51" fmla="*/ 1546498 h 2702261"/>
              <a:gd name="connsiteX52" fmla="*/ 77386 w 665146"/>
              <a:gd name="connsiteY52" fmla="*/ 1405372 h 2702261"/>
              <a:gd name="connsiteX53" fmla="*/ 89312 w 665146"/>
              <a:gd name="connsiteY53" fmla="*/ 1358993 h 2702261"/>
              <a:gd name="connsiteX54" fmla="*/ 77386 w 665146"/>
              <a:gd name="connsiteY54" fmla="*/ 1313608 h 2702261"/>
              <a:gd name="connsiteX55" fmla="*/ 32001 w 665146"/>
              <a:gd name="connsiteY55" fmla="*/ 1260934 h 2702261"/>
              <a:gd name="connsiteX56" fmla="*/ 29682 w 665146"/>
              <a:gd name="connsiteY56" fmla="*/ 1088337 h 2702261"/>
              <a:gd name="connsiteX57" fmla="*/ 6492 w 665146"/>
              <a:gd name="connsiteY57" fmla="*/ 951519 h 2702261"/>
              <a:gd name="connsiteX58" fmla="*/ 32663 w 665146"/>
              <a:gd name="connsiteY58" fmla="*/ 541725 h 2702261"/>
              <a:gd name="connsiteX59" fmla="*/ 91301 w 665146"/>
              <a:gd name="connsiteY59" fmla="*/ 472487 h 2702261"/>
              <a:gd name="connsiteX60" fmla="*/ 123435 w 665146"/>
              <a:gd name="connsiteY60" fmla="*/ 440684 h 2702261"/>
              <a:gd name="connsiteX61" fmla="*/ 126416 w 665146"/>
              <a:gd name="connsiteY61" fmla="*/ 413850 h 2702261"/>
              <a:gd name="connsiteX62" fmla="*/ 26038 w 665146"/>
              <a:gd name="connsiteY62" fmla="*/ 268087 h 2702261"/>
              <a:gd name="connsiteX63" fmla="*/ 20737 w 665146"/>
              <a:gd name="connsiteY63" fmla="*/ 199512 h 2702261"/>
              <a:gd name="connsiteX64" fmla="*/ 30676 w 665146"/>
              <a:gd name="connsiteY64" fmla="*/ 122655 h 2702261"/>
              <a:gd name="connsiteX65" fmla="*/ 67117 w 665146"/>
              <a:gd name="connsiteY65" fmla="*/ 52092 h 2702261"/>
              <a:gd name="connsiteX66" fmla="*/ 174701 w 665146"/>
              <a:gd name="connsiteY66" fmla="*/ 1448 h 270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5146" h="2702261">
                <a:moveTo>
                  <a:pt x="174701" y="1448"/>
                </a:moveTo>
                <a:cubicBezTo>
                  <a:pt x="212798" y="-3397"/>
                  <a:pt x="252469" y="3891"/>
                  <a:pt x="291725" y="23602"/>
                </a:cubicBezTo>
                <a:cubicBezTo>
                  <a:pt x="308952" y="32215"/>
                  <a:pt x="321541" y="43810"/>
                  <a:pt x="326178" y="63356"/>
                </a:cubicBezTo>
                <a:cubicBezTo>
                  <a:pt x="328166" y="70975"/>
                  <a:pt x="333798" y="77932"/>
                  <a:pt x="337773" y="84889"/>
                </a:cubicBezTo>
                <a:cubicBezTo>
                  <a:pt x="344067" y="95159"/>
                  <a:pt x="352681" y="104766"/>
                  <a:pt x="356325" y="116029"/>
                </a:cubicBezTo>
                <a:cubicBezTo>
                  <a:pt x="366594" y="146507"/>
                  <a:pt x="390115" y="164396"/>
                  <a:pt x="414630" y="181291"/>
                </a:cubicBezTo>
                <a:cubicBezTo>
                  <a:pt x="424569" y="187917"/>
                  <a:pt x="423906" y="192886"/>
                  <a:pt x="416949" y="200837"/>
                </a:cubicBezTo>
                <a:cubicBezTo>
                  <a:pt x="400716" y="219720"/>
                  <a:pt x="399723" y="242910"/>
                  <a:pt x="413305" y="264112"/>
                </a:cubicBezTo>
                <a:cubicBezTo>
                  <a:pt x="418937" y="272725"/>
                  <a:pt x="420262" y="282332"/>
                  <a:pt x="416949" y="290945"/>
                </a:cubicBezTo>
                <a:cubicBezTo>
                  <a:pt x="412643" y="302872"/>
                  <a:pt x="411980" y="314466"/>
                  <a:pt x="414630" y="326392"/>
                </a:cubicBezTo>
                <a:cubicBezTo>
                  <a:pt x="416618" y="336331"/>
                  <a:pt x="412643" y="344613"/>
                  <a:pt x="406679" y="352232"/>
                </a:cubicBezTo>
                <a:cubicBezTo>
                  <a:pt x="312927" y="347263"/>
                  <a:pt x="295369" y="404574"/>
                  <a:pt x="353343" y="474475"/>
                </a:cubicBezTo>
                <a:cubicBezTo>
                  <a:pt x="401048" y="548681"/>
                  <a:pt x="418274" y="574853"/>
                  <a:pt x="461341" y="652372"/>
                </a:cubicBezTo>
                <a:cubicBezTo>
                  <a:pt x="524284" y="766001"/>
                  <a:pt x="453059" y="932304"/>
                  <a:pt x="485856" y="1057197"/>
                </a:cubicBezTo>
                <a:cubicBezTo>
                  <a:pt x="507389" y="1138692"/>
                  <a:pt x="510039" y="1223831"/>
                  <a:pt x="505401" y="1308638"/>
                </a:cubicBezTo>
                <a:cubicBezTo>
                  <a:pt x="500763" y="1401397"/>
                  <a:pt x="485524" y="1492830"/>
                  <a:pt x="474261" y="1584595"/>
                </a:cubicBezTo>
                <a:cubicBezTo>
                  <a:pt x="472935" y="1596190"/>
                  <a:pt x="473598" y="1621367"/>
                  <a:pt x="465648" y="1630643"/>
                </a:cubicBezTo>
                <a:cubicBezTo>
                  <a:pt x="448421" y="1650851"/>
                  <a:pt x="466641" y="1672053"/>
                  <a:pt x="458028" y="1697893"/>
                </a:cubicBezTo>
                <a:cubicBezTo>
                  <a:pt x="441795" y="1746591"/>
                  <a:pt x="478567" y="1793633"/>
                  <a:pt x="451733" y="1837362"/>
                </a:cubicBezTo>
                <a:cubicBezTo>
                  <a:pt x="425562" y="1880097"/>
                  <a:pt x="443783" y="1924158"/>
                  <a:pt x="448090" y="1975175"/>
                </a:cubicBezTo>
                <a:cubicBezTo>
                  <a:pt x="453059" y="2031824"/>
                  <a:pt x="469623" y="2080522"/>
                  <a:pt x="428213" y="2119944"/>
                </a:cubicBezTo>
                <a:cubicBezTo>
                  <a:pt x="421256" y="2126570"/>
                  <a:pt x="411980" y="2137833"/>
                  <a:pt x="411649" y="2146447"/>
                </a:cubicBezTo>
                <a:cubicBezTo>
                  <a:pt x="409330" y="2188188"/>
                  <a:pt x="395416" y="2222310"/>
                  <a:pt x="396741" y="2265045"/>
                </a:cubicBezTo>
                <a:cubicBezTo>
                  <a:pt x="398397" y="2352835"/>
                  <a:pt x="400385" y="2407164"/>
                  <a:pt x="401048" y="2479715"/>
                </a:cubicBezTo>
                <a:cubicBezTo>
                  <a:pt x="401048" y="2490316"/>
                  <a:pt x="401379" y="2499923"/>
                  <a:pt x="416287" y="2499261"/>
                </a:cubicBezTo>
                <a:cubicBezTo>
                  <a:pt x="422250" y="2498929"/>
                  <a:pt x="424237" y="2504561"/>
                  <a:pt x="425231" y="2509530"/>
                </a:cubicBezTo>
                <a:cubicBezTo>
                  <a:pt x="426722" y="2516321"/>
                  <a:pt x="429538" y="2522284"/>
                  <a:pt x="433265" y="2527668"/>
                </a:cubicBezTo>
                <a:lnTo>
                  <a:pt x="442935" y="2538168"/>
                </a:lnTo>
                <a:lnTo>
                  <a:pt x="546691" y="2607433"/>
                </a:lnTo>
                <a:cubicBezTo>
                  <a:pt x="567231" y="2627310"/>
                  <a:pt x="592077" y="2632941"/>
                  <a:pt x="618579" y="2636585"/>
                </a:cubicBezTo>
                <a:cubicBezTo>
                  <a:pt x="630505" y="2638242"/>
                  <a:pt x="642763" y="2640561"/>
                  <a:pt x="653364" y="2646855"/>
                </a:cubicBezTo>
                <a:cubicBezTo>
                  <a:pt x="668271" y="2656131"/>
                  <a:pt x="669265" y="2672032"/>
                  <a:pt x="655020" y="2681640"/>
                </a:cubicBezTo>
                <a:cubicBezTo>
                  <a:pt x="637462" y="2693566"/>
                  <a:pt x="617917" y="2701185"/>
                  <a:pt x="596383" y="2701517"/>
                </a:cubicBezTo>
                <a:lnTo>
                  <a:pt x="436043" y="2702179"/>
                </a:lnTo>
                <a:lnTo>
                  <a:pt x="285311" y="2702179"/>
                </a:lnTo>
                <a:cubicBezTo>
                  <a:pt x="278685" y="2702179"/>
                  <a:pt x="272060" y="2702510"/>
                  <a:pt x="265434" y="2701848"/>
                </a:cubicBezTo>
                <a:lnTo>
                  <a:pt x="259846" y="2699685"/>
                </a:lnTo>
                <a:lnTo>
                  <a:pt x="254953" y="2699685"/>
                </a:lnTo>
                <a:cubicBezTo>
                  <a:pt x="248327" y="2699685"/>
                  <a:pt x="241702" y="2700016"/>
                  <a:pt x="235076" y="2699354"/>
                </a:cubicBezTo>
                <a:cubicBezTo>
                  <a:pt x="210230" y="2697035"/>
                  <a:pt x="201948" y="2687428"/>
                  <a:pt x="203604" y="2662582"/>
                </a:cubicBezTo>
                <a:cubicBezTo>
                  <a:pt x="204598" y="2648337"/>
                  <a:pt x="205592" y="2633760"/>
                  <a:pt x="209236" y="2619847"/>
                </a:cubicBezTo>
                <a:cubicBezTo>
                  <a:pt x="227788" y="2546303"/>
                  <a:pt x="246340" y="2557235"/>
                  <a:pt x="244683" y="2477727"/>
                </a:cubicBezTo>
                <a:cubicBezTo>
                  <a:pt x="236070" y="2419753"/>
                  <a:pt x="222156" y="2295192"/>
                  <a:pt x="194991" y="2245831"/>
                </a:cubicBezTo>
                <a:cubicBezTo>
                  <a:pt x="169483" y="2199783"/>
                  <a:pt x="168157" y="2118619"/>
                  <a:pt x="180746" y="2066939"/>
                </a:cubicBezTo>
                <a:cubicBezTo>
                  <a:pt x="190685" y="2025529"/>
                  <a:pt x="191678" y="2020229"/>
                  <a:pt x="205592" y="1980144"/>
                </a:cubicBezTo>
                <a:cubicBezTo>
                  <a:pt x="215199" y="1952316"/>
                  <a:pt x="197310" y="1928133"/>
                  <a:pt x="185053" y="1904281"/>
                </a:cubicBezTo>
                <a:cubicBezTo>
                  <a:pt x="182403" y="1899311"/>
                  <a:pt x="178758" y="1895005"/>
                  <a:pt x="178427" y="1889373"/>
                </a:cubicBezTo>
                <a:cubicBezTo>
                  <a:pt x="173789" y="1844319"/>
                  <a:pt x="176108" y="1806553"/>
                  <a:pt x="150599" y="1770775"/>
                </a:cubicBezTo>
                <a:cubicBezTo>
                  <a:pt x="140993" y="1757192"/>
                  <a:pt x="131385" y="1743941"/>
                  <a:pt x="121778" y="1730358"/>
                </a:cubicBezTo>
                <a:cubicBezTo>
                  <a:pt x="118134" y="1725389"/>
                  <a:pt x="115815" y="1719758"/>
                  <a:pt x="116478" y="1713463"/>
                </a:cubicBezTo>
                <a:cubicBezTo>
                  <a:pt x="118465" y="1694580"/>
                  <a:pt x="101901" y="1689611"/>
                  <a:pt x="91632" y="1674703"/>
                </a:cubicBezTo>
                <a:cubicBezTo>
                  <a:pt x="66123" y="1638262"/>
                  <a:pt x="59829" y="1590890"/>
                  <a:pt x="50884" y="1546498"/>
                </a:cubicBezTo>
                <a:cubicBezTo>
                  <a:pt x="40946" y="1498794"/>
                  <a:pt x="66123" y="1451752"/>
                  <a:pt x="77386" y="1405372"/>
                </a:cubicBezTo>
                <a:cubicBezTo>
                  <a:pt x="81362" y="1389802"/>
                  <a:pt x="84675" y="1374232"/>
                  <a:pt x="89312" y="1358993"/>
                </a:cubicBezTo>
                <a:cubicBezTo>
                  <a:pt x="94944" y="1341104"/>
                  <a:pt x="89312" y="1326859"/>
                  <a:pt x="77386" y="1313608"/>
                </a:cubicBezTo>
                <a:cubicBezTo>
                  <a:pt x="62148" y="1296381"/>
                  <a:pt x="46909" y="1278492"/>
                  <a:pt x="32001" y="1260934"/>
                </a:cubicBezTo>
                <a:cubicBezTo>
                  <a:pt x="17094" y="1181427"/>
                  <a:pt x="36307" y="1152274"/>
                  <a:pt x="29682" y="1088337"/>
                </a:cubicBezTo>
                <a:cubicBezTo>
                  <a:pt x="24713" y="1042952"/>
                  <a:pt x="7818" y="997235"/>
                  <a:pt x="6492" y="951519"/>
                </a:cubicBezTo>
                <a:cubicBezTo>
                  <a:pt x="3511" y="832257"/>
                  <a:pt x="-16366" y="648728"/>
                  <a:pt x="32663" y="541725"/>
                </a:cubicBezTo>
                <a:cubicBezTo>
                  <a:pt x="52540" y="498327"/>
                  <a:pt x="61816" y="509922"/>
                  <a:pt x="91301" y="472487"/>
                </a:cubicBezTo>
                <a:cubicBezTo>
                  <a:pt x="99251" y="462548"/>
                  <a:pt x="111177" y="448966"/>
                  <a:pt x="123435" y="440684"/>
                </a:cubicBezTo>
                <a:cubicBezTo>
                  <a:pt x="129066" y="436709"/>
                  <a:pt x="128072" y="423457"/>
                  <a:pt x="126416" y="413850"/>
                </a:cubicBezTo>
                <a:cubicBezTo>
                  <a:pt x="121447" y="381054"/>
                  <a:pt x="46578" y="296246"/>
                  <a:pt x="26038" y="268087"/>
                </a:cubicBezTo>
                <a:cubicBezTo>
                  <a:pt x="11130" y="247548"/>
                  <a:pt x="13450" y="223033"/>
                  <a:pt x="20737" y="199512"/>
                </a:cubicBezTo>
                <a:cubicBezTo>
                  <a:pt x="28688" y="174335"/>
                  <a:pt x="25375" y="148826"/>
                  <a:pt x="30676" y="122655"/>
                </a:cubicBezTo>
                <a:cubicBezTo>
                  <a:pt x="36639" y="92508"/>
                  <a:pt x="44921" y="71638"/>
                  <a:pt x="67117" y="52092"/>
                </a:cubicBezTo>
                <a:cubicBezTo>
                  <a:pt x="100080" y="23271"/>
                  <a:pt x="136603" y="6293"/>
                  <a:pt x="174701" y="1448"/>
                </a:cubicBezTo>
                <a:close/>
              </a:path>
            </a:pathLst>
          </a:custGeom>
          <a:solidFill>
            <a:schemeClr val="accent6"/>
          </a:solidFill>
          <a:ln w="828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6C440-CE5B-4ED0-BC4E-2F0E9F9A010A}"/>
              </a:ext>
            </a:extLst>
          </p:cNvPr>
          <p:cNvGrpSpPr/>
          <p:nvPr/>
        </p:nvGrpSpPr>
        <p:grpSpPr>
          <a:xfrm>
            <a:off x="4099446" y="4573664"/>
            <a:ext cx="1663418" cy="1292662"/>
            <a:chOff x="2725123" y="4283314"/>
            <a:chExt cx="1292073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FA19FC-DBEF-4522-9CB6-0788F945FD5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2E0A7DC-CC2C-4DC9-800B-B3CAD75BA9A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F13439E-ED9D-4C8B-B107-6C5FA5CC7B86}"/>
              </a:ext>
            </a:extLst>
          </p:cNvPr>
          <p:cNvGrpSpPr/>
          <p:nvPr/>
        </p:nvGrpSpPr>
        <p:grpSpPr>
          <a:xfrm>
            <a:off x="6090688" y="4573664"/>
            <a:ext cx="1663418" cy="1292662"/>
            <a:chOff x="2725123" y="4283314"/>
            <a:chExt cx="1292073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DE1226-3D99-43E2-A3C0-3DB6C6DCDD6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C3E6FF-3658-4786-AFAA-83FC0F65829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F960D6-C464-4D36-83A2-2E13FA8AE4C7}"/>
              </a:ext>
            </a:extLst>
          </p:cNvPr>
          <p:cNvGrpSpPr/>
          <p:nvPr/>
        </p:nvGrpSpPr>
        <p:grpSpPr>
          <a:xfrm>
            <a:off x="8081930" y="4573664"/>
            <a:ext cx="1663418" cy="1292662"/>
            <a:chOff x="2725123" y="4283314"/>
            <a:chExt cx="1292073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A07DA1-4319-4592-AA71-49B4713FFEC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603077-58EE-47D8-9C23-984691010705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5E359C-6884-42DA-8BE0-25478E20AE6E}"/>
              </a:ext>
            </a:extLst>
          </p:cNvPr>
          <p:cNvGrpSpPr/>
          <p:nvPr/>
        </p:nvGrpSpPr>
        <p:grpSpPr>
          <a:xfrm>
            <a:off x="10073172" y="4573664"/>
            <a:ext cx="1663418" cy="1292662"/>
            <a:chOff x="2725123" y="4283314"/>
            <a:chExt cx="1292073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920D5F-7E02-4343-9C00-274B30C4E641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CB2D52-4619-44F2-BAC0-5ACCB3AC1F2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872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Feel change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B616426-CF71-40A5-AED3-2CC797A41AB8}"/>
              </a:ext>
            </a:extLst>
          </p:cNvPr>
          <p:cNvSpPr/>
          <p:nvPr/>
        </p:nvSpPr>
        <p:spPr>
          <a:xfrm>
            <a:off x="5150069" y="1461986"/>
            <a:ext cx="1891862" cy="4848427"/>
          </a:xfrm>
          <a:custGeom>
            <a:avLst/>
            <a:gdLst>
              <a:gd name="connsiteX0" fmla="*/ 2637283 w 2639057"/>
              <a:gd name="connsiteY0" fmla="*/ 3365686 h 6763325"/>
              <a:gd name="connsiteX1" fmla="*/ 2618348 w 2639057"/>
              <a:gd name="connsiteY1" fmla="*/ 3282254 h 6763325"/>
              <a:gd name="connsiteX2" fmla="*/ 2595271 w 2639057"/>
              <a:gd name="connsiteY2" fmla="*/ 3192905 h 6763325"/>
              <a:gd name="connsiteX3" fmla="*/ 2578111 w 2639057"/>
              <a:gd name="connsiteY3" fmla="*/ 3122491 h 6763325"/>
              <a:gd name="connsiteX4" fmla="*/ 2579886 w 2639057"/>
              <a:gd name="connsiteY4" fmla="*/ 3099414 h 6763325"/>
              <a:gd name="connsiteX5" fmla="*/ 2437874 w 2639057"/>
              <a:gd name="connsiteY5" fmla="*/ 2479886 h 6763325"/>
              <a:gd name="connsiteX6" fmla="*/ 2177519 w 2639057"/>
              <a:gd name="connsiteY6" fmla="*/ 1301777 h 6763325"/>
              <a:gd name="connsiteX7" fmla="*/ 1637873 w 2639057"/>
              <a:gd name="connsiteY7" fmla="*/ 1101777 h 6763325"/>
              <a:gd name="connsiteX8" fmla="*/ 1601778 w 2639057"/>
              <a:gd name="connsiteY8" fmla="*/ 1073375 h 6763325"/>
              <a:gd name="connsiteX9" fmla="*/ 1557991 w 2639057"/>
              <a:gd name="connsiteY9" fmla="*/ 893493 h 6763325"/>
              <a:gd name="connsiteX10" fmla="*/ 1559766 w 2639057"/>
              <a:gd name="connsiteY10" fmla="*/ 874558 h 6763325"/>
              <a:gd name="connsiteX11" fmla="*/ 1569234 w 2639057"/>
              <a:gd name="connsiteY11" fmla="*/ 874558 h 6763325"/>
              <a:gd name="connsiteX12" fmla="*/ 1576926 w 2639057"/>
              <a:gd name="connsiteY12" fmla="*/ 855623 h 6763325"/>
              <a:gd name="connsiteX13" fmla="*/ 1620713 w 2639057"/>
              <a:gd name="connsiteY13" fmla="*/ 796451 h 6763325"/>
              <a:gd name="connsiteX14" fmla="*/ 1713613 w 2639057"/>
              <a:gd name="connsiteY14" fmla="*/ 760948 h 6763325"/>
              <a:gd name="connsiteX15" fmla="*/ 1763317 w 2639057"/>
              <a:gd name="connsiteY15" fmla="*/ 707694 h 6763325"/>
              <a:gd name="connsiteX16" fmla="*/ 1803554 w 2639057"/>
              <a:gd name="connsiteY16" fmla="*/ 654439 h 6763325"/>
              <a:gd name="connsiteX17" fmla="*/ 1818938 w 2639057"/>
              <a:gd name="connsiteY17" fmla="*/ 604735 h 6763325"/>
              <a:gd name="connsiteX18" fmla="*/ 1803554 w 2639057"/>
              <a:gd name="connsiteY18" fmla="*/ 572190 h 6763325"/>
              <a:gd name="connsiteX19" fmla="*/ 1803554 w 2639057"/>
              <a:gd name="connsiteY19" fmla="*/ 526628 h 6763325"/>
              <a:gd name="connsiteX20" fmla="*/ 1813021 w 2639057"/>
              <a:gd name="connsiteY20" fmla="*/ 473374 h 6763325"/>
              <a:gd name="connsiteX21" fmla="*/ 1813021 w 2639057"/>
              <a:gd name="connsiteY21" fmla="*/ 423669 h 6763325"/>
              <a:gd name="connsiteX22" fmla="*/ 1809471 w 2639057"/>
              <a:gd name="connsiteY22" fmla="*/ 370415 h 6763325"/>
              <a:gd name="connsiteX23" fmla="*/ 1775151 w 2639057"/>
              <a:gd name="connsiteY23" fmla="*/ 281066 h 6763325"/>
              <a:gd name="connsiteX24" fmla="*/ 1720122 w 2639057"/>
              <a:gd name="connsiteY24" fmla="*/ 202959 h 6763325"/>
              <a:gd name="connsiteX25" fmla="*/ 1650891 w 2639057"/>
              <a:gd name="connsiteY25" fmla="*/ 131361 h 6763325"/>
              <a:gd name="connsiteX26" fmla="*/ 1589944 w 2639057"/>
              <a:gd name="connsiteY26" fmla="*/ 66864 h 6763325"/>
              <a:gd name="connsiteX27" fmla="*/ 1455624 w 2639057"/>
              <a:gd name="connsiteY27" fmla="*/ 0 h 6763325"/>
              <a:gd name="connsiteX28" fmla="*/ 1386985 w 2639057"/>
              <a:gd name="connsiteY28" fmla="*/ 7692 h 6763325"/>
              <a:gd name="connsiteX29" fmla="*/ 1321304 w 2639057"/>
              <a:gd name="connsiteY29" fmla="*/ 16568 h 6763325"/>
              <a:gd name="connsiteX30" fmla="*/ 1255624 w 2639057"/>
              <a:gd name="connsiteY30" fmla="*/ 31361 h 6763325"/>
              <a:gd name="connsiteX31" fmla="*/ 1186984 w 2639057"/>
              <a:gd name="connsiteY31" fmla="*/ 17752 h 6763325"/>
              <a:gd name="connsiteX32" fmla="*/ 1052665 w 2639057"/>
              <a:gd name="connsiteY32" fmla="*/ 66864 h 6763325"/>
              <a:gd name="connsiteX33" fmla="*/ 991718 w 2639057"/>
              <a:gd name="connsiteY33" fmla="*/ 131361 h 6763325"/>
              <a:gd name="connsiteX34" fmla="*/ 923079 w 2639057"/>
              <a:gd name="connsiteY34" fmla="*/ 203551 h 6763325"/>
              <a:gd name="connsiteX35" fmla="*/ 868049 w 2639057"/>
              <a:gd name="connsiteY35" fmla="*/ 281657 h 6763325"/>
              <a:gd name="connsiteX36" fmla="*/ 834321 w 2639057"/>
              <a:gd name="connsiteY36" fmla="*/ 371007 h 6763325"/>
              <a:gd name="connsiteX37" fmla="*/ 830771 w 2639057"/>
              <a:gd name="connsiteY37" fmla="*/ 424261 h 6763325"/>
              <a:gd name="connsiteX38" fmla="*/ 830771 w 2639057"/>
              <a:gd name="connsiteY38" fmla="*/ 473374 h 6763325"/>
              <a:gd name="connsiteX39" fmla="*/ 840238 w 2639057"/>
              <a:gd name="connsiteY39" fmla="*/ 526628 h 6763325"/>
              <a:gd name="connsiteX40" fmla="*/ 840238 w 2639057"/>
              <a:gd name="connsiteY40" fmla="*/ 572190 h 6763325"/>
              <a:gd name="connsiteX41" fmla="*/ 824854 w 2639057"/>
              <a:gd name="connsiteY41" fmla="*/ 604735 h 6763325"/>
              <a:gd name="connsiteX42" fmla="*/ 840238 w 2639057"/>
              <a:gd name="connsiteY42" fmla="*/ 654439 h 6763325"/>
              <a:gd name="connsiteX43" fmla="*/ 880475 w 2639057"/>
              <a:gd name="connsiteY43" fmla="*/ 707694 h 6763325"/>
              <a:gd name="connsiteX44" fmla="*/ 930179 w 2639057"/>
              <a:gd name="connsiteY44" fmla="*/ 760948 h 6763325"/>
              <a:gd name="connsiteX45" fmla="*/ 1023079 w 2639057"/>
              <a:gd name="connsiteY45" fmla="*/ 796451 h 6763325"/>
              <a:gd name="connsiteX46" fmla="*/ 1066866 w 2639057"/>
              <a:gd name="connsiteY46" fmla="*/ 855623 h 6763325"/>
              <a:gd name="connsiteX47" fmla="*/ 1074558 w 2639057"/>
              <a:gd name="connsiteY47" fmla="*/ 874558 h 6763325"/>
              <a:gd name="connsiteX48" fmla="*/ 1084026 w 2639057"/>
              <a:gd name="connsiteY48" fmla="*/ 874558 h 6763325"/>
              <a:gd name="connsiteX49" fmla="*/ 1085801 w 2639057"/>
              <a:gd name="connsiteY49" fmla="*/ 893493 h 6763325"/>
              <a:gd name="connsiteX50" fmla="*/ 1042014 w 2639057"/>
              <a:gd name="connsiteY50" fmla="*/ 1073375 h 6763325"/>
              <a:gd name="connsiteX51" fmla="*/ 1005919 w 2639057"/>
              <a:gd name="connsiteY51" fmla="*/ 1101777 h 6763325"/>
              <a:gd name="connsiteX52" fmla="*/ 466273 w 2639057"/>
              <a:gd name="connsiteY52" fmla="*/ 1301777 h 6763325"/>
              <a:gd name="connsiteX53" fmla="*/ 205918 w 2639057"/>
              <a:gd name="connsiteY53" fmla="*/ 2479886 h 6763325"/>
              <a:gd name="connsiteX54" fmla="*/ 63905 w 2639057"/>
              <a:gd name="connsiteY54" fmla="*/ 3099414 h 6763325"/>
              <a:gd name="connsiteX55" fmla="*/ 65681 w 2639057"/>
              <a:gd name="connsiteY55" fmla="*/ 3122491 h 6763325"/>
              <a:gd name="connsiteX56" fmla="*/ 47337 w 2639057"/>
              <a:gd name="connsiteY56" fmla="*/ 3192313 h 6763325"/>
              <a:gd name="connsiteX57" fmla="*/ 24260 w 2639057"/>
              <a:gd name="connsiteY57" fmla="*/ 3281662 h 6763325"/>
              <a:gd name="connsiteX58" fmla="*/ 5917 w 2639057"/>
              <a:gd name="connsiteY58" fmla="*/ 3365686 h 6763325"/>
              <a:gd name="connsiteX59" fmla="*/ 0 w 2639057"/>
              <a:gd name="connsiteY59" fmla="*/ 3441426 h 6763325"/>
              <a:gd name="connsiteX60" fmla="*/ 13609 w 2639057"/>
              <a:gd name="connsiteY60" fmla="*/ 3517166 h 6763325"/>
              <a:gd name="connsiteX61" fmla="*/ 42012 w 2639057"/>
              <a:gd name="connsiteY61" fmla="*/ 3589355 h 6763325"/>
              <a:gd name="connsiteX62" fmla="*/ 101184 w 2639057"/>
              <a:gd name="connsiteY62" fmla="*/ 3665095 h 6763325"/>
              <a:gd name="connsiteX63" fmla="*/ 227219 w 2639057"/>
              <a:gd name="connsiteY63" fmla="*/ 3659178 h 6763325"/>
              <a:gd name="connsiteX64" fmla="*/ 272782 w 2639057"/>
              <a:gd name="connsiteY64" fmla="*/ 3659178 h 6763325"/>
              <a:gd name="connsiteX65" fmla="*/ 327811 w 2639057"/>
              <a:gd name="connsiteY65" fmla="*/ 3659178 h 6763325"/>
              <a:gd name="connsiteX66" fmla="*/ 392308 w 2639057"/>
              <a:gd name="connsiteY66" fmla="*/ 3657403 h 6763325"/>
              <a:gd name="connsiteX67" fmla="*/ 392308 w 2639057"/>
              <a:gd name="connsiteY67" fmla="*/ 3639060 h 6763325"/>
              <a:gd name="connsiteX68" fmla="*/ 395859 w 2639057"/>
              <a:gd name="connsiteY68" fmla="*/ 3631367 h 6763325"/>
              <a:gd name="connsiteX69" fmla="*/ 395859 w 2639057"/>
              <a:gd name="connsiteY69" fmla="*/ 3615983 h 6763325"/>
              <a:gd name="connsiteX70" fmla="*/ 395859 w 2639057"/>
              <a:gd name="connsiteY70" fmla="*/ 3608290 h 6763325"/>
              <a:gd name="connsiteX71" fmla="*/ 409468 w 2639057"/>
              <a:gd name="connsiteY71" fmla="*/ 3598823 h 6763325"/>
              <a:gd name="connsiteX72" fmla="*/ 423078 w 2639057"/>
              <a:gd name="connsiteY72" fmla="*/ 3587580 h 6763325"/>
              <a:gd name="connsiteX73" fmla="*/ 301184 w 2639057"/>
              <a:gd name="connsiteY73" fmla="*/ 3469829 h 6763325"/>
              <a:gd name="connsiteX74" fmla="*/ 272782 w 2639057"/>
              <a:gd name="connsiteY74" fmla="*/ 3359769 h 6763325"/>
              <a:gd name="connsiteX75" fmla="*/ 278699 w 2639057"/>
              <a:gd name="connsiteY75" fmla="*/ 3243793 h 6763325"/>
              <a:gd name="connsiteX76" fmla="*/ 294083 w 2639057"/>
              <a:gd name="connsiteY76" fmla="*/ 3168053 h 6763325"/>
              <a:gd name="connsiteX77" fmla="*/ 303551 w 2639057"/>
              <a:gd name="connsiteY77" fmla="*/ 3168053 h 6763325"/>
              <a:gd name="connsiteX78" fmla="*/ 318936 w 2639057"/>
              <a:gd name="connsiteY78" fmla="*/ 3139650 h 6763325"/>
              <a:gd name="connsiteX79" fmla="*/ 559764 w 2639057"/>
              <a:gd name="connsiteY79" fmla="*/ 2536691 h 6763325"/>
              <a:gd name="connsiteX80" fmla="*/ 691126 w 2639057"/>
              <a:gd name="connsiteY80" fmla="*/ 2111246 h 6763325"/>
              <a:gd name="connsiteX81" fmla="*/ 645563 w 2639057"/>
              <a:gd name="connsiteY81" fmla="*/ 2639650 h 6763325"/>
              <a:gd name="connsiteX82" fmla="*/ 525445 w 2639057"/>
              <a:gd name="connsiteY82" fmla="*/ 3185213 h 6763325"/>
              <a:gd name="connsiteX83" fmla="*/ 791717 w 2639057"/>
              <a:gd name="connsiteY83" fmla="*/ 4772198 h 6763325"/>
              <a:gd name="connsiteX84" fmla="*/ 793493 w 2639057"/>
              <a:gd name="connsiteY84" fmla="*/ 4872790 h 6763325"/>
              <a:gd name="connsiteX85" fmla="*/ 818345 w 2639057"/>
              <a:gd name="connsiteY85" fmla="*/ 5646164 h 6763325"/>
              <a:gd name="connsiteX86" fmla="*/ 913611 w 2639057"/>
              <a:gd name="connsiteY86" fmla="*/ 6235514 h 6763325"/>
              <a:gd name="connsiteX87" fmla="*/ 769232 w 2639057"/>
              <a:gd name="connsiteY87" fmla="*/ 6604154 h 6763325"/>
              <a:gd name="connsiteX88" fmla="*/ 1103552 w 2639057"/>
              <a:gd name="connsiteY88" fmla="*/ 6714213 h 6763325"/>
              <a:gd name="connsiteX89" fmla="*/ 1175742 w 2639057"/>
              <a:gd name="connsiteY89" fmla="*/ 6410071 h 6763325"/>
              <a:gd name="connsiteX90" fmla="*/ 1208286 w 2639057"/>
              <a:gd name="connsiteY90" fmla="*/ 6324272 h 6763325"/>
              <a:gd name="connsiteX91" fmla="*/ 1221896 w 2639057"/>
              <a:gd name="connsiteY91" fmla="*/ 6234922 h 6763325"/>
              <a:gd name="connsiteX92" fmla="*/ 1239056 w 2639057"/>
              <a:gd name="connsiteY92" fmla="*/ 6153265 h 6763325"/>
              <a:gd name="connsiteX93" fmla="*/ 1300002 w 2639057"/>
              <a:gd name="connsiteY93" fmla="*/ 5554448 h 6763325"/>
              <a:gd name="connsiteX94" fmla="*/ 1259766 w 2639057"/>
              <a:gd name="connsiteY94" fmla="*/ 4881665 h 6763325"/>
              <a:gd name="connsiteX95" fmla="*/ 1259766 w 2639057"/>
              <a:gd name="connsiteY95" fmla="*/ 4781074 h 6763325"/>
              <a:gd name="connsiteX96" fmla="*/ 1321896 w 2639057"/>
              <a:gd name="connsiteY96" fmla="*/ 4250895 h 6763325"/>
              <a:gd name="connsiteX97" fmla="*/ 1384026 w 2639057"/>
              <a:gd name="connsiteY97" fmla="*/ 4781074 h 6763325"/>
              <a:gd name="connsiteX98" fmla="*/ 1384026 w 2639057"/>
              <a:gd name="connsiteY98" fmla="*/ 4881665 h 6763325"/>
              <a:gd name="connsiteX99" fmla="*/ 1343789 w 2639057"/>
              <a:gd name="connsiteY99" fmla="*/ 5554448 h 6763325"/>
              <a:gd name="connsiteX100" fmla="*/ 1404736 w 2639057"/>
              <a:gd name="connsiteY100" fmla="*/ 6153265 h 6763325"/>
              <a:gd name="connsiteX101" fmla="*/ 1421896 w 2639057"/>
              <a:gd name="connsiteY101" fmla="*/ 6234922 h 6763325"/>
              <a:gd name="connsiteX102" fmla="*/ 1435506 w 2639057"/>
              <a:gd name="connsiteY102" fmla="*/ 6324272 h 6763325"/>
              <a:gd name="connsiteX103" fmla="*/ 1468050 w 2639057"/>
              <a:gd name="connsiteY103" fmla="*/ 6410071 h 6763325"/>
              <a:gd name="connsiteX104" fmla="*/ 1540239 w 2639057"/>
              <a:gd name="connsiteY104" fmla="*/ 6714213 h 6763325"/>
              <a:gd name="connsiteX105" fmla="*/ 1874560 w 2639057"/>
              <a:gd name="connsiteY105" fmla="*/ 6604154 h 6763325"/>
              <a:gd name="connsiteX106" fmla="*/ 1730181 w 2639057"/>
              <a:gd name="connsiteY106" fmla="*/ 6235514 h 6763325"/>
              <a:gd name="connsiteX107" fmla="*/ 1825447 w 2639057"/>
              <a:gd name="connsiteY107" fmla="*/ 5646164 h 6763325"/>
              <a:gd name="connsiteX108" fmla="*/ 1850299 w 2639057"/>
              <a:gd name="connsiteY108" fmla="*/ 4872790 h 6763325"/>
              <a:gd name="connsiteX109" fmla="*/ 1852074 w 2639057"/>
              <a:gd name="connsiteY109" fmla="*/ 4772198 h 6763325"/>
              <a:gd name="connsiteX110" fmla="*/ 2118347 w 2639057"/>
              <a:gd name="connsiteY110" fmla="*/ 3185213 h 6763325"/>
              <a:gd name="connsiteX111" fmla="*/ 1998229 w 2639057"/>
              <a:gd name="connsiteY111" fmla="*/ 2639650 h 6763325"/>
              <a:gd name="connsiteX112" fmla="*/ 1952666 w 2639057"/>
              <a:gd name="connsiteY112" fmla="*/ 2111246 h 6763325"/>
              <a:gd name="connsiteX113" fmla="*/ 2084028 w 2639057"/>
              <a:gd name="connsiteY113" fmla="*/ 2536691 h 6763325"/>
              <a:gd name="connsiteX114" fmla="*/ 2325448 w 2639057"/>
              <a:gd name="connsiteY114" fmla="*/ 3139059 h 6763325"/>
              <a:gd name="connsiteX115" fmla="*/ 2340833 w 2639057"/>
              <a:gd name="connsiteY115" fmla="*/ 3167461 h 6763325"/>
              <a:gd name="connsiteX116" fmla="*/ 2350300 w 2639057"/>
              <a:gd name="connsiteY116" fmla="*/ 3167461 h 6763325"/>
              <a:gd name="connsiteX117" fmla="*/ 2365685 w 2639057"/>
              <a:gd name="connsiteY117" fmla="*/ 3243201 h 6763325"/>
              <a:gd name="connsiteX118" fmla="*/ 2371602 w 2639057"/>
              <a:gd name="connsiteY118" fmla="*/ 3359178 h 6763325"/>
              <a:gd name="connsiteX119" fmla="*/ 2343200 w 2639057"/>
              <a:gd name="connsiteY119" fmla="*/ 3469237 h 6763325"/>
              <a:gd name="connsiteX120" fmla="*/ 2221306 w 2639057"/>
              <a:gd name="connsiteY120" fmla="*/ 3586989 h 6763325"/>
              <a:gd name="connsiteX121" fmla="*/ 2234915 w 2639057"/>
              <a:gd name="connsiteY121" fmla="*/ 3598231 h 6763325"/>
              <a:gd name="connsiteX122" fmla="*/ 2248525 w 2639057"/>
              <a:gd name="connsiteY122" fmla="*/ 3607699 h 6763325"/>
              <a:gd name="connsiteX123" fmla="*/ 2248525 w 2639057"/>
              <a:gd name="connsiteY123" fmla="*/ 3615391 h 6763325"/>
              <a:gd name="connsiteX124" fmla="*/ 2248525 w 2639057"/>
              <a:gd name="connsiteY124" fmla="*/ 3630775 h 6763325"/>
              <a:gd name="connsiteX125" fmla="*/ 2252075 w 2639057"/>
              <a:gd name="connsiteY125" fmla="*/ 3638468 h 6763325"/>
              <a:gd name="connsiteX126" fmla="*/ 2252075 w 2639057"/>
              <a:gd name="connsiteY126" fmla="*/ 3657403 h 6763325"/>
              <a:gd name="connsiteX127" fmla="*/ 2316572 w 2639057"/>
              <a:gd name="connsiteY127" fmla="*/ 3659178 h 6763325"/>
              <a:gd name="connsiteX128" fmla="*/ 2371602 w 2639057"/>
              <a:gd name="connsiteY128" fmla="*/ 3659178 h 6763325"/>
              <a:gd name="connsiteX129" fmla="*/ 2417164 w 2639057"/>
              <a:gd name="connsiteY129" fmla="*/ 3659178 h 6763325"/>
              <a:gd name="connsiteX130" fmla="*/ 2543200 w 2639057"/>
              <a:gd name="connsiteY130" fmla="*/ 3665095 h 6763325"/>
              <a:gd name="connsiteX131" fmla="*/ 2602372 w 2639057"/>
              <a:gd name="connsiteY131" fmla="*/ 3589355 h 6763325"/>
              <a:gd name="connsiteX132" fmla="*/ 2630774 w 2639057"/>
              <a:gd name="connsiteY132" fmla="*/ 3517166 h 6763325"/>
              <a:gd name="connsiteX133" fmla="*/ 2644384 w 2639057"/>
              <a:gd name="connsiteY133" fmla="*/ 3441426 h 6763325"/>
              <a:gd name="connsiteX134" fmla="*/ 2637283 w 2639057"/>
              <a:gd name="connsiteY134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639057" h="6763325">
                <a:moveTo>
                  <a:pt x="2637283" y="3365686"/>
                </a:moveTo>
                <a:lnTo>
                  <a:pt x="2618348" y="3282254"/>
                </a:lnTo>
                <a:lnTo>
                  <a:pt x="2595271" y="3192905"/>
                </a:lnTo>
                <a:lnTo>
                  <a:pt x="2578111" y="3122491"/>
                </a:lnTo>
                <a:cubicBezTo>
                  <a:pt x="2579886" y="3111248"/>
                  <a:pt x="2579886" y="3103556"/>
                  <a:pt x="2579886" y="3099414"/>
                </a:cubicBezTo>
                <a:cubicBezTo>
                  <a:pt x="2564502" y="2947343"/>
                  <a:pt x="2447342" y="2589945"/>
                  <a:pt x="2437874" y="2479886"/>
                </a:cubicBezTo>
                <a:cubicBezTo>
                  <a:pt x="2397638" y="2004737"/>
                  <a:pt x="2455626" y="1678110"/>
                  <a:pt x="2177519" y="1301777"/>
                </a:cubicBezTo>
                <a:cubicBezTo>
                  <a:pt x="2059767" y="1143789"/>
                  <a:pt x="1795861" y="1168049"/>
                  <a:pt x="1637873" y="1101777"/>
                </a:cubicBezTo>
                <a:cubicBezTo>
                  <a:pt x="1603553" y="1088759"/>
                  <a:pt x="1607695" y="1088759"/>
                  <a:pt x="1601778" y="1073375"/>
                </a:cubicBezTo>
                <a:cubicBezTo>
                  <a:pt x="1576926" y="1004736"/>
                  <a:pt x="1567458" y="959765"/>
                  <a:pt x="1557991" y="893493"/>
                </a:cubicBezTo>
                <a:cubicBezTo>
                  <a:pt x="1556216" y="885800"/>
                  <a:pt x="1557991" y="880475"/>
                  <a:pt x="1559766" y="874558"/>
                </a:cubicBezTo>
                <a:lnTo>
                  <a:pt x="1569234" y="874558"/>
                </a:lnTo>
                <a:lnTo>
                  <a:pt x="1576926" y="855623"/>
                </a:lnTo>
                <a:lnTo>
                  <a:pt x="1620713" y="796451"/>
                </a:lnTo>
                <a:lnTo>
                  <a:pt x="1713613" y="760948"/>
                </a:lnTo>
                <a:lnTo>
                  <a:pt x="1763317" y="707694"/>
                </a:lnTo>
                <a:lnTo>
                  <a:pt x="1803554" y="654439"/>
                </a:lnTo>
                <a:lnTo>
                  <a:pt x="1818938" y="604735"/>
                </a:lnTo>
                <a:lnTo>
                  <a:pt x="1803554" y="572190"/>
                </a:lnTo>
                <a:lnTo>
                  <a:pt x="1803554" y="526628"/>
                </a:lnTo>
                <a:lnTo>
                  <a:pt x="1813021" y="473374"/>
                </a:lnTo>
                <a:lnTo>
                  <a:pt x="1813021" y="423669"/>
                </a:lnTo>
                <a:lnTo>
                  <a:pt x="1809471" y="370415"/>
                </a:lnTo>
                <a:lnTo>
                  <a:pt x="1775151" y="281066"/>
                </a:lnTo>
                <a:lnTo>
                  <a:pt x="1720122" y="202959"/>
                </a:lnTo>
                <a:lnTo>
                  <a:pt x="1650891" y="131361"/>
                </a:lnTo>
                <a:lnTo>
                  <a:pt x="1589944" y="66864"/>
                </a:lnTo>
                <a:lnTo>
                  <a:pt x="1455624" y="0"/>
                </a:lnTo>
                <a:lnTo>
                  <a:pt x="1386985" y="7692"/>
                </a:lnTo>
                <a:lnTo>
                  <a:pt x="1321304" y="16568"/>
                </a:lnTo>
                <a:lnTo>
                  <a:pt x="1255624" y="31361"/>
                </a:lnTo>
                <a:lnTo>
                  <a:pt x="1186984" y="17752"/>
                </a:lnTo>
                <a:lnTo>
                  <a:pt x="1052665" y="66864"/>
                </a:lnTo>
                <a:lnTo>
                  <a:pt x="991718" y="131361"/>
                </a:lnTo>
                <a:lnTo>
                  <a:pt x="923079" y="203551"/>
                </a:lnTo>
                <a:lnTo>
                  <a:pt x="868049" y="281657"/>
                </a:lnTo>
                <a:lnTo>
                  <a:pt x="834321" y="371007"/>
                </a:lnTo>
                <a:lnTo>
                  <a:pt x="830771" y="424261"/>
                </a:lnTo>
                <a:lnTo>
                  <a:pt x="830771" y="473374"/>
                </a:lnTo>
                <a:lnTo>
                  <a:pt x="840238" y="526628"/>
                </a:lnTo>
                <a:lnTo>
                  <a:pt x="840238" y="572190"/>
                </a:lnTo>
                <a:lnTo>
                  <a:pt x="824854" y="604735"/>
                </a:lnTo>
                <a:lnTo>
                  <a:pt x="840238" y="654439"/>
                </a:lnTo>
                <a:lnTo>
                  <a:pt x="880475" y="707694"/>
                </a:lnTo>
                <a:lnTo>
                  <a:pt x="930179" y="760948"/>
                </a:lnTo>
                <a:lnTo>
                  <a:pt x="1023079" y="796451"/>
                </a:lnTo>
                <a:lnTo>
                  <a:pt x="1066866" y="855623"/>
                </a:lnTo>
                <a:lnTo>
                  <a:pt x="1074558" y="874558"/>
                </a:lnTo>
                <a:lnTo>
                  <a:pt x="1084026" y="874558"/>
                </a:lnTo>
                <a:cubicBezTo>
                  <a:pt x="1085801" y="880475"/>
                  <a:pt x="1087576" y="885800"/>
                  <a:pt x="1085801" y="893493"/>
                </a:cubicBezTo>
                <a:cubicBezTo>
                  <a:pt x="1076333" y="959765"/>
                  <a:pt x="1066274" y="1005327"/>
                  <a:pt x="1042014" y="1073375"/>
                </a:cubicBezTo>
                <a:cubicBezTo>
                  <a:pt x="1036097" y="1088759"/>
                  <a:pt x="1040239" y="1088759"/>
                  <a:pt x="1005919" y="1101777"/>
                </a:cubicBezTo>
                <a:cubicBezTo>
                  <a:pt x="847931" y="1168049"/>
                  <a:pt x="584025" y="1143789"/>
                  <a:pt x="466273" y="1301777"/>
                </a:cubicBezTo>
                <a:cubicBezTo>
                  <a:pt x="188758" y="1678110"/>
                  <a:pt x="246154" y="2004737"/>
                  <a:pt x="205918" y="2479886"/>
                </a:cubicBezTo>
                <a:cubicBezTo>
                  <a:pt x="196450" y="2589945"/>
                  <a:pt x="78698" y="2947343"/>
                  <a:pt x="63905" y="3099414"/>
                </a:cubicBezTo>
                <a:cubicBezTo>
                  <a:pt x="63905" y="3102964"/>
                  <a:pt x="63905" y="3110656"/>
                  <a:pt x="65681" y="3122491"/>
                </a:cubicBezTo>
                <a:lnTo>
                  <a:pt x="47337" y="3192313"/>
                </a:lnTo>
                <a:lnTo>
                  <a:pt x="24260" y="3281662"/>
                </a:lnTo>
                <a:lnTo>
                  <a:pt x="5917" y="3365686"/>
                </a:lnTo>
                <a:lnTo>
                  <a:pt x="0" y="3441426"/>
                </a:lnTo>
                <a:lnTo>
                  <a:pt x="13609" y="3517166"/>
                </a:lnTo>
                <a:lnTo>
                  <a:pt x="42012" y="3589355"/>
                </a:lnTo>
                <a:lnTo>
                  <a:pt x="101184" y="3665095"/>
                </a:lnTo>
                <a:lnTo>
                  <a:pt x="227219" y="3659178"/>
                </a:lnTo>
                <a:lnTo>
                  <a:pt x="272782" y="3659178"/>
                </a:lnTo>
                <a:lnTo>
                  <a:pt x="327811" y="3659178"/>
                </a:lnTo>
                <a:lnTo>
                  <a:pt x="392308" y="3657403"/>
                </a:lnTo>
                <a:lnTo>
                  <a:pt x="392308" y="3639060"/>
                </a:lnTo>
                <a:lnTo>
                  <a:pt x="395859" y="3631367"/>
                </a:lnTo>
                <a:lnTo>
                  <a:pt x="395859" y="3615983"/>
                </a:lnTo>
                <a:lnTo>
                  <a:pt x="395859" y="3608290"/>
                </a:lnTo>
                <a:lnTo>
                  <a:pt x="409468" y="3598823"/>
                </a:lnTo>
                <a:lnTo>
                  <a:pt x="423078" y="3587580"/>
                </a:lnTo>
                <a:lnTo>
                  <a:pt x="301184" y="3469829"/>
                </a:lnTo>
                <a:lnTo>
                  <a:pt x="272782" y="3359769"/>
                </a:lnTo>
                <a:lnTo>
                  <a:pt x="278699" y="3243793"/>
                </a:lnTo>
                <a:lnTo>
                  <a:pt x="294083" y="3168053"/>
                </a:lnTo>
                <a:cubicBezTo>
                  <a:pt x="297634" y="3168053"/>
                  <a:pt x="301776" y="3168053"/>
                  <a:pt x="303551" y="3168053"/>
                </a:cubicBezTo>
                <a:cubicBezTo>
                  <a:pt x="309468" y="3156810"/>
                  <a:pt x="311243" y="3150893"/>
                  <a:pt x="318936" y="3139650"/>
                </a:cubicBezTo>
                <a:cubicBezTo>
                  <a:pt x="443788" y="2950893"/>
                  <a:pt x="514202" y="2757401"/>
                  <a:pt x="559764" y="2536691"/>
                </a:cubicBezTo>
                <a:cubicBezTo>
                  <a:pt x="616569" y="2398229"/>
                  <a:pt x="660356" y="2260951"/>
                  <a:pt x="691126" y="2111246"/>
                </a:cubicBezTo>
                <a:cubicBezTo>
                  <a:pt x="668049" y="2307105"/>
                  <a:pt x="689350" y="2423081"/>
                  <a:pt x="645563" y="2639650"/>
                </a:cubicBezTo>
                <a:cubicBezTo>
                  <a:pt x="618936" y="2771011"/>
                  <a:pt x="497042" y="3019532"/>
                  <a:pt x="525445" y="3185213"/>
                </a:cubicBezTo>
                <a:cubicBezTo>
                  <a:pt x="335504" y="3831368"/>
                  <a:pt x="563315" y="4188765"/>
                  <a:pt x="791717" y="4772198"/>
                </a:cubicBezTo>
                <a:cubicBezTo>
                  <a:pt x="795268" y="4783441"/>
                  <a:pt x="802960" y="4827227"/>
                  <a:pt x="793493" y="4872790"/>
                </a:cubicBezTo>
                <a:cubicBezTo>
                  <a:pt x="746155" y="5087583"/>
                  <a:pt x="743788" y="5462140"/>
                  <a:pt x="818345" y="5646164"/>
                </a:cubicBezTo>
                <a:cubicBezTo>
                  <a:pt x="909469" y="5873975"/>
                  <a:pt x="945564" y="6056815"/>
                  <a:pt x="913611" y="6235514"/>
                </a:cubicBezTo>
                <a:cubicBezTo>
                  <a:pt x="883434" y="6412437"/>
                  <a:pt x="753848" y="6459774"/>
                  <a:pt x="769232" y="6604154"/>
                </a:cubicBezTo>
                <a:cubicBezTo>
                  <a:pt x="788167" y="6778710"/>
                  <a:pt x="959173" y="6813030"/>
                  <a:pt x="1103552" y="6714213"/>
                </a:cubicBezTo>
                <a:cubicBezTo>
                  <a:pt x="1150890" y="6681668"/>
                  <a:pt x="1181659" y="6488177"/>
                  <a:pt x="1175742" y="6410071"/>
                </a:cubicBezTo>
                <a:cubicBezTo>
                  <a:pt x="1173967" y="6389361"/>
                  <a:pt x="1198819" y="6350899"/>
                  <a:pt x="1208286" y="6324272"/>
                </a:cubicBezTo>
                <a:cubicBezTo>
                  <a:pt x="1217754" y="6297645"/>
                  <a:pt x="1221896" y="6272792"/>
                  <a:pt x="1221896" y="6234922"/>
                </a:cubicBezTo>
                <a:cubicBezTo>
                  <a:pt x="1221896" y="6210070"/>
                  <a:pt x="1231363" y="6189360"/>
                  <a:pt x="1239056" y="6153265"/>
                </a:cubicBezTo>
                <a:cubicBezTo>
                  <a:pt x="1281067" y="5949715"/>
                  <a:pt x="1311245" y="5771016"/>
                  <a:pt x="1300002" y="5554448"/>
                </a:cubicBezTo>
                <a:cubicBezTo>
                  <a:pt x="1288760" y="5337879"/>
                  <a:pt x="1271600" y="5105926"/>
                  <a:pt x="1259766" y="4881665"/>
                </a:cubicBezTo>
                <a:cubicBezTo>
                  <a:pt x="1257991" y="4847346"/>
                  <a:pt x="1253848" y="4826636"/>
                  <a:pt x="1259766" y="4781074"/>
                </a:cubicBezTo>
                <a:cubicBezTo>
                  <a:pt x="1284618" y="4605334"/>
                  <a:pt x="1308286" y="4428410"/>
                  <a:pt x="1321896" y="4250895"/>
                </a:cubicBezTo>
                <a:cubicBezTo>
                  <a:pt x="1334914" y="4428410"/>
                  <a:pt x="1359174" y="4605334"/>
                  <a:pt x="1384026" y="4781074"/>
                </a:cubicBezTo>
                <a:cubicBezTo>
                  <a:pt x="1389943" y="4826636"/>
                  <a:pt x="1385801" y="4847346"/>
                  <a:pt x="1384026" y="4881665"/>
                </a:cubicBezTo>
                <a:cubicBezTo>
                  <a:pt x="1372784" y="5105926"/>
                  <a:pt x="1355624" y="5337879"/>
                  <a:pt x="1343789" y="5554448"/>
                </a:cubicBezTo>
                <a:cubicBezTo>
                  <a:pt x="1332547" y="5771016"/>
                  <a:pt x="1362724" y="5949715"/>
                  <a:pt x="1404736" y="6153265"/>
                </a:cubicBezTo>
                <a:cubicBezTo>
                  <a:pt x="1412429" y="6189360"/>
                  <a:pt x="1421896" y="6210070"/>
                  <a:pt x="1421896" y="6234922"/>
                </a:cubicBezTo>
                <a:cubicBezTo>
                  <a:pt x="1421896" y="6272792"/>
                  <a:pt x="1425446" y="6297645"/>
                  <a:pt x="1435506" y="6324272"/>
                </a:cubicBezTo>
                <a:cubicBezTo>
                  <a:pt x="1444973" y="6350899"/>
                  <a:pt x="1469825" y="6388768"/>
                  <a:pt x="1468050" y="6410071"/>
                </a:cubicBezTo>
                <a:cubicBezTo>
                  <a:pt x="1462133" y="6488177"/>
                  <a:pt x="1492902" y="6681668"/>
                  <a:pt x="1540239" y="6714213"/>
                </a:cubicBezTo>
                <a:cubicBezTo>
                  <a:pt x="1684619" y="6813030"/>
                  <a:pt x="1855625" y="6778710"/>
                  <a:pt x="1874560" y="6604154"/>
                </a:cubicBezTo>
                <a:cubicBezTo>
                  <a:pt x="1889944" y="6459774"/>
                  <a:pt x="1760358" y="6412437"/>
                  <a:pt x="1730181" y="6235514"/>
                </a:cubicBezTo>
                <a:cubicBezTo>
                  <a:pt x="1697636" y="6056815"/>
                  <a:pt x="1733731" y="5874567"/>
                  <a:pt x="1825447" y="5646164"/>
                </a:cubicBezTo>
                <a:cubicBezTo>
                  <a:pt x="1899412" y="5461548"/>
                  <a:pt x="1897637" y="5087583"/>
                  <a:pt x="1850299" y="4872790"/>
                </a:cubicBezTo>
                <a:cubicBezTo>
                  <a:pt x="1840832" y="4827227"/>
                  <a:pt x="1848524" y="4783441"/>
                  <a:pt x="1852074" y="4772198"/>
                </a:cubicBezTo>
                <a:cubicBezTo>
                  <a:pt x="2080477" y="4188765"/>
                  <a:pt x="2308288" y="3831368"/>
                  <a:pt x="2118347" y="3185213"/>
                </a:cubicBezTo>
                <a:cubicBezTo>
                  <a:pt x="2146749" y="3020124"/>
                  <a:pt x="2024856" y="2771011"/>
                  <a:pt x="1998229" y="2639650"/>
                </a:cubicBezTo>
                <a:cubicBezTo>
                  <a:pt x="1954441" y="2423081"/>
                  <a:pt x="1975151" y="2307105"/>
                  <a:pt x="1952666" y="2111246"/>
                </a:cubicBezTo>
                <a:cubicBezTo>
                  <a:pt x="1982844" y="2261543"/>
                  <a:pt x="2026631" y="2398229"/>
                  <a:pt x="2084028" y="2536691"/>
                </a:cubicBezTo>
                <a:cubicBezTo>
                  <a:pt x="2129590" y="2757401"/>
                  <a:pt x="2200004" y="2950893"/>
                  <a:pt x="2325448" y="3139059"/>
                </a:cubicBezTo>
                <a:cubicBezTo>
                  <a:pt x="2333140" y="3150302"/>
                  <a:pt x="2334916" y="3156219"/>
                  <a:pt x="2340833" y="3167461"/>
                </a:cubicBezTo>
                <a:cubicBezTo>
                  <a:pt x="2342608" y="3167461"/>
                  <a:pt x="2346750" y="3167461"/>
                  <a:pt x="2350300" y="3167461"/>
                </a:cubicBezTo>
                <a:lnTo>
                  <a:pt x="2365685" y="3243201"/>
                </a:lnTo>
                <a:lnTo>
                  <a:pt x="2371602" y="3359178"/>
                </a:lnTo>
                <a:lnTo>
                  <a:pt x="2343200" y="3469237"/>
                </a:lnTo>
                <a:lnTo>
                  <a:pt x="2221306" y="3586989"/>
                </a:lnTo>
                <a:lnTo>
                  <a:pt x="2234915" y="3598231"/>
                </a:lnTo>
                <a:lnTo>
                  <a:pt x="2248525" y="3607699"/>
                </a:lnTo>
                <a:lnTo>
                  <a:pt x="2248525" y="3615391"/>
                </a:lnTo>
                <a:lnTo>
                  <a:pt x="2248525" y="3630775"/>
                </a:lnTo>
                <a:lnTo>
                  <a:pt x="2252075" y="3638468"/>
                </a:lnTo>
                <a:lnTo>
                  <a:pt x="2252075" y="3657403"/>
                </a:lnTo>
                <a:lnTo>
                  <a:pt x="2316572" y="3659178"/>
                </a:lnTo>
                <a:lnTo>
                  <a:pt x="2371602" y="3659178"/>
                </a:lnTo>
                <a:lnTo>
                  <a:pt x="2417164" y="3659178"/>
                </a:lnTo>
                <a:lnTo>
                  <a:pt x="2543200" y="3665095"/>
                </a:lnTo>
                <a:lnTo>
                  <a:pt x="2602372" y="3589355"/>
                </a:lnTo>
                <a:lnTo>
                  <a:pt x="2630774" y="3517166"/>
                </a:lnTo>
                <a:lnTo>
                  <a:pt x="2644384" y="3441426"/>
                </a:lnTo>
                <a:lnTo>
                  <a:pt x="2637283" y="3365686"/>
                </a:lnTo>
                <a:close/>
              </a:path>
            </a:pathLst>
          </a:custGeom>
          <a:solidFill>
            <a:schemeClr val="accent2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9833DC8-458F-496C-AE12-6455C008695B}"/>
              </a:ext>
            </a:extLst>
          </p:cNvPr>
          <p:cNvSpPr/>
          <p:nvPr/>
        </p:nvSpPr>
        <p:spPr>
          <a:xfrm>
            <a:off x="5367622" y="1462819"/>
            <a:ext cx="1485010" cy="4847594"/>
          </a:xfrm>
          <a:custGeom>
            <a:avLst/>
            <a:gdLst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896143 w 1485010"/>
              <a:gd name="connsiteY36" fmla="*/ 804560 h 4847594"/>
              <a:gd name="connsiteX37" fmla="*/ 1035480 w 1485010"/>
              <a:gd name="connsiteY37" fmla="*/ 804560 h 4847594"/>
              <a:gd name="connsiteX38" fmla="*/ 1035704 w 1485010"/>
              <a:gd name="connsiteY38" fmla="*/ 804692 h 4847594"/>
              <a:gd name="connsiteX39" fmla="*/ 1079226 w 1485010"/>
              <a:gd name="connsiteY39" fmla="*/ 814251 h 4847594"/>
              <a:gd name="connsiteX40" fmla="*/ 1291547 w 1485010"/>
              <a:gd name="connsiteY40" fmla="*/ 1018523 h 4847594"/>
              <a:gd name="connsiteX41" fmla="*/ 1446513 w 1485010"/>
              <a:gd name="connsiteY41" fmla="*/ 1449205 h 4847594"/>
              <a:gd name="connsiteX42" fmla="*/ 1425382 w 1485010"/>
              <a:gd name="connsiteY42" fmla="*/ 1684671 h 4847594"/>
              <a:gd name="connsiteX43" fmla="*/ 1113439 w 1485010"/>
              <a:gd name="connsiteY43" fmla="*/ 2033846 h 4847594"/>
              <a:gd name="connsiteX44" fmla="*/ 1030925 w 1485010"/>
              <a:gd name="connsiteY44" fmla="*/ 2135479 h 4847594"/>
              <a:gd name="connsiteX45" fmla="*/ 992687 w 1485010"/>
              <a:gd name="connsiteY45" fmla="*/ 2241137 h 4847594"/>
              <a:gd name="connsiteX46" fmla="*/ 1021868 w 1485010"/>
              <a:gd name="connsiteY46" fmla="*/ 2433334 h 4847594"/>
              <a:gd name="connsiteX47" fmla="*/ 1119476 w 1485010"/>
              <a:gd name="connsiteY47" fmla="*/ 3063257 h 4847594"/>
              <a:gd name="connsiteX48" fmla="*/ 1185890 w 1485010"/>
              <a:gd name="connsiteY48" fmla="*/ 3389287 h 4847594"/>
              <a:gd name="connsiteX49" fmla="*/ 1471670 w 1485010"/>
              <a:gd name="connsiteY49" fmla="*/ 4564607 h 4847594"/>
              <a:gd name="connsiteX50" fmla="*/ 1480726 w 1485010"/>
              <a:gd name="connsiteY50" fmla="*/ 4629008 h 4847594"/>
              <a:gd name="connsiteX51" fmla="*/ 1454563 w 1485010"/>
              <a:gd name="connsiteY51" fmla="*/ 4823218 h 4847594"/>
              <a:gd name="connsiteX52" fmla="*/ 1299598 w 1485010"/>
              <a:gd name="connsiteY52" fmla="*/ 4819193 h 4847594"/>
              <a:gd name="connsiteX53" fmla="*/ 1247272 w 1485010"/>
              <a:gd name="connsiteY53" fmla="*/ 4675296 h 4847594"/>
              <a:gd name="connsiteX54" fmla="*/ 1281485 w 1485010"/>
              <a:gd name="connsiteY54" fmla="*/ 4333165 h 4847594"/>
              <a:gd name="connsiteX55" fmla="*/ 1187903 w 1485010"/>
              <a:gd name="connsiteY55" fmla="*/ 4104743 h 4847594"/>
              <a:gd name="connsiteX56" fmla="*/ 825646 w 1485010"/>
              <a:gd name="connsiteY56" fmla="*/ 3136715 h 4847594"/>
              <a:gd name="connsiteX57" fmla="*/ 744138 w 1485010"/>
              <a:gd name="connsiteY57" fmla="*/ 3057219 h 4847594"/>
              <a:gd name="connsiteX58" fmla="*/ 539867 w 1485010"/>
              <a:gd name="connsiteY58" fmla="*/ 3037094 h 4847594"/>
              <a:gd name="connsiteX59" fmla="*/ 461378 w 1485010"/>
              <a:gd name="connsiteY59" fmla="*/ 3113570 h 4847594"/>
              <a:gd name="connsiteX60" fmla="*/ 286287 w 1485010"/>
              <a:gd name="connsiteY60" fmla="*/ 4094681 h 4847594"/>
              <a:gd name="connsiteX61" fmla="*/ 305406 w 1485010"/>
              <a:gd name="connsiteY61" fmla="*/ 4422724 h 4847594"/>
              <a:gd name="connsiteX62" fmla="*/ 332575 w 1485010"/>
              <a:gd name="connsiteY62" fmla="*/ 4728629 h 4847594"/>
              <a:gd name="connsiteX63" fmla="*/ 252074 w 1485010"/>
              <a:gd name="connsiteY63" fmla="*/ 4842336 h 4847594"/>
              <a:gd name="connsiteX64" fmla="*/ 125284 w 1485010"/>
              <a:gd name="connsiteY64" fmla="*/ 4767873 h 4847594"/>
              <a:gd name="connsiteX65" fmla="*/ 113209 w 1485010"/>
              <a:gd name="connsiteY65" fmla="*/ 4527375 h 4847594"/>
              <a:gd name="connsiteX66" fmla="*/ 132328 w 1485010"/>
              <a:gd name="connsiteY66" fmla="*/ 3956821 h 4847594"/>
              <a:gd name="connsiteX67" fmla="*/ 171573 w 1485010"/>
              <a:gd name="connsiteY67" fmla="*/ 3246397 h 4847594"/>
              <a:gd name="connsiteX68" fmla="*/ 174591 w 1485010"/>
              <a:gd name="connsiteY68" fmla="*/ 2990805 h 4847594"/>
              <a:gd name="connsiteX69" fmla="*/ 180629 w 1485010"/>
              <a:gd name="connsiteY69" fmla="*/ 2718108 h 4847594"/>
              <a:gd name="connsiteX70" fmla="*/ 269180 w 1485010"/>
              <a:gd name="connsiteY70" fmla="*/ 2067053 h 4847594"/>
              <a:gd name="connsiteX71" fmla="*/ 229936 w 1485010"/>
              <a:gd name="connsiteY71" fmla="*/ 1956363 h 4847594"/>
              <a:gd name="connsiteX72" fmla="*/ 131322 w 1485010"/>
              <a:gd name="connsiteY72" fmla="*/ 1842656 h 4847594"/>
              <a:gd name="connsiteX73" fmla="*/ 111197 w 1485010"/>
              <a:gd name="connsiteY73" fmla="*/ 1218770 h 4847594"/>
              <a:gd name="connsiteX74" fmla="*/ 181635 w 1485010"/>
              <a:gd name="connsiteY74" fmla="*/ 1074874 h 4847594"/>
              <a:gd name="connsiteX75" fmla="*/ 344085 w 1485010"/>
              <a:gd name="connsiteY75" fmla="*/ 878888 h 4847594"/>
              <a:gd name="connsiteX76" fmla="*/ 355653 w 1485010"/>
              <a:gd name="connsiteY76" fmla="*/ 874095 h 4847594"/>
              <a:gd name="connsiteX77" fmla="*/ 333082 w 1485010"/>
              <a:gd name="connsiteY77" fmla="*/ 874095 h 4847594"/>
              <a:gd name="connsiteX78" fmla="*/ 376879 w 1485010"/>
              <a:gd name="connsiteY78" fmla="*/ 865301 h 4847594"/>
              <a:gd name="connsiteX79" fmla="*/ 415089 w 1485010"/>
              <a:gd name="connsiteY79" fmla="*/ 849470 h 4847594"/>
              <a:gd name="connsiteX80" fmla="*/ 471440 w 1485010"/>
              <a:gd name="connsiteY80" fmla="*/ 830728 h 4847594"/>
              <a:gd name="connsiteX81" fmla="*/ 508845 w 1485010"/>
              <a:gd name="connsiteY81" fmla="*/ 804560 h 4847594"/>
              <a:gd name="connsiteX82" fmla="*/ 557514 w 1485010"/>
              <a:gd name="connsiteY82" fmla="*/ 804560 h 4847594"/>
              <a:gd name="connsiteX83" fmla="*/ 571391 w 1485010"/>
              <a:gd name="connsiteY83" fmla="*/ 794126 h 4847594"/>
              <a:gd name="connsiteX84" fmla="*/ 595192 w 1485010"/>
              <a:gd name="connsiteY84" fmla="*/ 640942 h 4847594"/>
              <a:gd name="connsiteX85" fmla="*/ 593919 w 1485010"/>
              <a:gd name="connsiteY85" fmla="*/ 627369 h 4847594"/>
              <a:gd name="connsiteX86" fmla="*/ 587132 w 1485010"/>
              <a:gd name="connsiteY86" fmla="*/ 627369 h 4847594"/>
              <a:gd name="connsiteX87" fmla="*/ 598585 w 1485010"/>
              <a:gd name="connsiteY87" fmla="*/ 613795 h 4847594"/>
              <a:gd name="connsiteX88" fmla="*/ 558712 w 1485010"/>
              <a:gd name="connsiteY88" fmla="*/ 571377 h 4847594"/>
              <a:gd name="connsiteX89" fmla="*/ 526050 w 1485010"/>
              <a:gd name="connsiteY89" fmla="*/ 533200 h 4847594"/>
              <a:gd name="connsiteX90" fmla="*/ 490418 w 1485010"/>
              <a:gd name="connsiteY90" fmla="*/ 495024 h 4847594"/>
              <a:gd name="connsiteX91" fmla="*/ 461574 w 1485010"/>
              <a:gd name="connsiteY91" fmla="*/ 456847 h 4847594"/>
              <a:gd name="connsiteX92" fmla="*/ 450544 w 1485010"/>
              <a:gd name="connsiteY92" fmla="*/ 421215 h 4847594"/>
              <a:gd name="connsiteX93" fmla="*/ 461574 w 1485010"/>
              <a:gd name="connsiteY93" fmla="*/ 397885 h 4847594"/>
              <a:gd name="connsiteX94" fmla="*/ 461574 w 1485010"/>
              <a:gd name="connsiteY94" fmla="*/ 365223 h 4847594"/>
              <a:gd name="connsiteX95" fmla="*/ 454787 w 1485010"/>
              <a:gd name="connsiteY95" fmla="*/ 327046 h 4847594"/>
              <a:gd name="connsiteX96" fmla="*/ 454787 w 1485010"/>
              <a:gd name="connsiteY96" fmla="*/ 291415 h 4847594"/>
              <a:gd name="connsiteX97" fmla="*/ 453089 w 1485010"/>
              <a:gd name="connsiteY97" fmla="*/ 253238 h 4847594"/>
              <a:gd name="connsiteX98" fmla="*/ 477692 w 1485010"/>
              <a:gd name="connsiteY98" fmla="*/ 189187 h 4847594"/>
              <a:gd name="connsiteX99" fmla="*/ 504416 w 1485010"/>
              <a:gd name="connsiteY99" fmla="*/ 133194 h 4847594"/>
              <a:gd name="connsiteX100" fmla="*/ 540896 w 1485010"/>
              <a:gd name="connsiteY100" fmla="*/ 81444 h 4847594"/>
              <a:gd name="connsiteX101" fmla="*/ 571437 w 1485010"/>
              <a:gd name="connsiteY101" fmla="*/ 35208 h 4847594"/>
              <a:gd name="connsiteX102" fmla="*/ 638034 w 1485010"/>
              <a:gd name="connsiteY102" fmla="*/ 21210 h 4847594"/>
              <a:gd name="connsiteX103" fmla="*/ 687239 w 1485010"/>
              <a:gd name="connsiteY103" fmla="*/ 22482 h 4847594"/>
              <a:gd name="connsiteX104" fmla="*/ 725840 w 1485010"/>
              <a:gd name="connsiteY104" fmla="*/ 10180 h 4847594"/>
              <a:gd name="connsiteX105" fmla="*/ 764441 w 1485010"/>
              <a:gd name="connsiteY105" fmla="*/ 5514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35480 w 1485010"/>
              <a:gd name="connsiteY36" fmla="*/ 804560 h 4847594"/>
              <a:gd name="connsiteX37" fmla="*/ 1035704 w 1485010"/>
              <a:gd name="connsiteY37" fmla="*/ 804692 h 4847594"/>
              <a:gd name="connsiteX38" fmla="*/ 1079226 w 1485010"/>
              <a:gd name="connsiteY38" fmla="*/ 814251 h 4847594"/>
              <a:gd name="connsiteX39" fmla="*/ 1291547 w 1485010"/>
              <a:gd name="connsiteY39" fmla="*/ 1018523 h 4847594"/>
              <a:gd name="connsiteX40" fmla="*/ 1446513 w 1485010"/>
              <a:gd name="connsiteY40" fmla="*/ 1449205 h 4847594"/>
              <a:gd name="connsiteX41" fmla="*/ 1425382 w 1485010"/>
              <a:gd name="connsiteY41" fmla="*/ 1684671 h 4847594"/>
              <a:gd name="connsiteX42" fmla="*/ 1113439 w 1485010"/>
              <a:gd name="connsiteY42" fmla="*/ 2033846 h 4847594"/>
              <a:gd name="connsiteX43" fmla="*/ 1030925 w 1485010"/>
              <a:gd name="connsiteY43" fmla="*/ 2135479 h 4847594"/>
              <a:gd name="connsiteX44" fmla="*/ 992687 w 1485010"/>
              <a:gd name="connsiteY44" fmla="*/ 2241137 h 4847594"/>
              <a:gd name="connsiteX45" fmla="*/ 1021868 w 1485010"/>
              <a:gd name="connsiteY45" fmla="*/ 2433334 h 4847594"/>
              <a:gd name="connsiteX46" fmla="*/ 1119476 w 1485010"/>
              <a:gd name="connsiteY46" fmla="*/ 3063257 h 4847594"/>
              <a:gd name="connsiteX47" fmla="*/ 1185890 w 1485010"/>
              <a:gd name="connsiteY47" fmla="*/ 3389287 h 4847594"/>
              <a:gd name="connsiteX48" fmla="*/ 1471670 w 1485010"/>
              <a:gd name="connsiteY48" fmla="*/ 4564607 h 4847594"/>
              <a:gd name="connsiteX49" fmla="*/ 1480726 w 1485010"/>
              <a:gd name="connsiteY49" fmla="*/ 4629008 h 4847594"/>
              <a:gd name="connsiteX50" fmla="*/ 1454563 w 1485010"/>
              <a:gd name="connsiteY50" fmla="*/ 4823218 h 4847594"/>
              <a:gd name="connsiteX51" fmla="*/ 1299598 w 1485010"/>
              <a:gd name="connsiteY51" fmla="*/ 4819193 h 4847594"/>
              <a:gd name="connsiteX52" fmla="*/ 1247272 w 1485010"/>
              <a:gd name="connsiteY52" fmla="*/ 4675296 h 4847594"/>
              <a:gd name="connsiteX53" fmla="*/ 1281485 w 1485010"/>
              <a:gd name="connsiteY53" fmla="*/ 4333165 h 4847594"/>
              <a:gd name="connsiteX54" fmla="*/ 1187903 w 1485010"/>
              <a:gd name="connsiteY54" fmla="*/ 4104743 h 4847594"/>
              <a:gd name="connsiteX55" fmla="*/ 825646 w 1485010"/>
              <a:gd name="connsiteY55" fmla="*/ 3136715 h 4847594"/>
              <a:gd name="connsiteX56" fmla="*/ 744138 w 1485010"/>
              <a:gd name="connsiteY56" fmla="*/ 3057219 h 4847594"/>
              <a:gd name="connsiteX57" fmla="*/ 539867 w 1485010"/>
              <a:gd name="connsiteY57" fmla="*/ 3037094 h 4847594"/>
              <a:gd name="connsiteX58" fmla="*/ 461378 w 1485010"/>
              <a:gd name="connsiteY58" fmla="*/ 3113570 h 4847594"/>
              <a:gd name="connsiteX59" fmla="*/ 286287 w 1485010"/>
              <a:gd name="connsiteY59" fmla="*/ 4094681 h 4847594"/>
              <a:gd name="connsiteX60" fmla="*/ 305406 w 1485010"/>
              <a:gd name="connsiteY60" fmla="*/ 4422724 h 4847594"/>
              <a:gd name="connsiteX61" fmla="*/ 332575 w 1485010"/>
              <a:gd name="connsiteY61" fmla="*/ 4728629 h 4847594"/>
              <a:gd name="connsiteX62" fmla="*/ 252074 w 1485010"/>
              <a:gd name="connsiteY62" fmla="*/ 4842336 h 4847594"/>
              <a:gd name="connsiteX63" fmla="*/ 125284 w 1485010"/>
              <a:gd name="connsiteY63" fmla="*/ 4767873 h 4847594"/>
              <a:gd name="connsiteX64" fmla="*/ 113209 w 1485010"/>
              <a:gd name="connsiteY64" fmla="*/ 4527375 h 4847594"/>
              <a:gd name="connsiteX65" fmla="*/ 132328 w 1485010"/>
              <a:gd name="connsiteY65" fmla="*/ 3956821 h 4847594"/>
              <a:gd name="connsiteX66" fmla="*/ 171573 w 1485010"/>
              <a:gd name="connsiteY66" fmla="*/ 3246397 h 4847594"/>
              <a:gd name="connsiteX67" fmla="*/ 174591 w 1485010"/>
              <a:gd name="connsiteY67" fmla="*/ 2990805 h 4847594"/>
              <a:gd name="connsiteX68" fmla="*/ 180629 w 1485010"/>
              <a:gd name="connsiteY68" fmla="*/ 2718108 h 4847594"/>
              <a:gd name="connsiteX69" fmla="*/ 269180 w 1485010"/>
              <a:gd name="connsiteY69" fmla="*/ 2067053 h 4847594"/>
              <a:gd name="connsiteX70" fmla="*/ 229936 w 1485010"/>
              <a:gd name="connsiteY70" fmla="*/ 1956363 h 4847594"/>
              <a:gd name="connsiteX71" fmla="*/ 131322 w 1485010"/>
              <a:gd name="connsiteY71" fmla="*/ 1842656 h 4847594"/>
              <a:gd name="connsiteX72" fmla="*/ 111197 w 1485010"/>
              <a:gd name="connsiteY72" fmla="*/ 1218770 h 4847594"/>
              <a:gd name="connsiteX73" fmla="*/ 181635 w 1485010"/>
              <a:gd name="connsiteY73" fmla="*/ 1074874 h 4847594"/>
              <a:gd name="connsiteX74" fmla="*/ 344085 w 1485010"/>
              <a:gd name="connsiteY74" fmla="*/ 878888 h 4847594"/>
              <a:gd name="connsiteX75" fmla="*/ 355653 w 1485010"/>
              <a:gd name="connsiteY75" fmla="*/ 874095 h 4847594"/>
              <a:gd name="connsiteX76" fmla="*/ 333082 w 1485010"/>
              <a:gd name="connsiteY76" fmla="*/ 874095 h 4847594"/>
              <a:gd name="connsiteX77" fmla="*/ 376879 w 1485010"/>
              <a:gd name="connsiteY77" fmla="*/ 865301 h 4847594"/>
              <a:gd name="connsiteX78" fmla="*/ 415089 w 1485010"/>
              <a:gd name="connsiteY78" fmla="*/ 849470 h 4847594"/>
              <a:gd name="connsiteX79" fmla="*/ 471440 w 1485010"/>
              <a:gd name="connsiteY79" fmla="*/ 830728 h 4847594"/>
              <a:gd name="connsiteX80" fmla="*/ 508845 w 1485010"/>
              <a:gd name="connsiteY80" fmla="*/ 804560 h 4847594"/>
              <a:gd name="connsiteX81" fmla="*/ 557514 w 1485010"/>
              <a:gd name="connsiteY81" fmla="*/ 804560 h 4847594"/>
              <a:gd name="connsiteX82" fmla="*/ 571391 w 1485010"/>
              <a:gd name="connsiteY82" fmla="*/ 794126 h 4847594"/>
              <a:gd name="connsiteX83" fmla="*/ 595192 w 1485010"/>
              <a:gd name="connsiteY83" fmla="*/ 640942 h 4847594"/>
              <a:gd name="connsiteX84" fmla="*/ 593919 w 1485010"/>
              <a:gd name="connsiteY84" fmla="*/ 627369 h 4847594"/>
              <a:gd name="connsiteX85" fmla="*/ 587132 w 1485010"/>
              <a:gd name="connsiteY85" fmla="*/ 627369 h 4847594"/>
              <a:gd name="connsiteX86" fmla="*/ 598585 w 1485010"/>
              <a:gd name="connsiteY86" fmla="*/ 613795 h 4847594"/>
              <a:gd name="connsiteX87" fmla="*/ 558712 w 1485010"/>
              <a:gd name="connsiteY87" fmla="*/ 571377 h 4847594"/>
              <a:gd name="connsiteX88" fmla="*/ 526050 w 1485010"/>
              <a:gd name="connsiteY88" fmla="*/ 533200 h 4847594"/>
              <a:gd name="connsiteX89" fmla="*/ 490418 w 1485010"/>
              <a:gd name="connsiteY89" fmla="*/ 495024 h 4847594"/>
              <a:gd name="connsiteX90" fmla="*/ 461574 w 1485010"/>
              <a:gd name="connsiteY90" fmla="*/ 456847 h 4847594"/>
              <a:gd name="connsiteX91" fmla="*/ 450544 w 1485010"/>
              <a:gd name="connsiteY91" fmla="*/ 421215 h 4847594"/>
              <a:gd name="connsiteX92" fmla="*/ 461574 w 1485010"/>
              <a:gd name="connsiteY92" fmla="*/ 397885 h 4847594"/>
              <a:gd name="connsiteX93" fmla="*/ 461574 w 1485010"/>
              <a:gd name="connsiteY93" fmla="*/ 365223 h 4847594"/>
              <a:gd name="connsiteX94" fmla="*/ 454787 w 1485010"/>
              <a:gd name="connsiteY94" fmla="*/ 327046 h 4847594"/>
              <a:gd name="connsiteX95" fmla="*/ 454787 w 1485010"/>
              <a:gd name="connsiteY95" fmla="*/ 291415 h 4847594"/>
              <a:gd name="connsiteX96" fmla="*/ 453089 w 1485010"/>
              <a:gd name="connsiteY96" fmla="*/ 253238 h 4847594"/>
              <a:gd name="connsiteX97" fmla="*/ 477692 w 1485010"/>
              <a:gd name="connsiteY97" fmla="*/ 189187 h 4847594"/>
              <a:gd name="connsiteX98" fmla="*/ 504416 w 1485010"/>
              <a:gd name="connsiteY98" fmla="*/ 133194 h 4847594"/>
              <a:gd name="connsiteX99" fmla="*/ 540896 w 1485010"/>
              <a:gd name="connsiteY99" fmla="*/ 81444 h 4847594"/>
              <a:gd name="connsiteX100" fmla="*/ 571437 w 1485010"/>
              <a:gd name="connsiteY100" fmla="*/ 35208 h 4847594"/>
              <a:gd name="connsiteX101" fmla="*/ 638034 w 1485010"/>
              <a:gd name="connsiteY101" fmla="*/ 21210 h 4847594"/>
              <a:gd name="connsiteX102" fmla="*/ 687239 w 1485010"/>
              <a:gd name="connsiteY102" fmla="*/ 22482 h 4847594"/>
              <a:gd name="connsiteX103" fmla="*/ 725840 w 1485010"/>
              <a:gd name="connsiteY103" fmla="*/ 10180 h 4847594"/>
              <a:gd name="connsiteX104" fmla="*/ 764441 w 1485010"/>
              <a:gd name="connsiteY104" fmla="*/ 5514 h 4847594"/>
              <a:gd name="connsiteX105" fmla="*/ 813646 w 1485010"/>
              <a:gd name="connsiteY105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35480 w 1485010"/>
              <a:gd name="connsiteY36" fmla="*/ 804560 h 4847594"/>
              <a:gd name="connsiteX37" fmla="*/ 1079226 w 1485010"/>
              <a:gd name="connsiteY37" fmla="*/ 814251 h 4847594"/>
              <a:gd name="connsiteX38" fmla="*/ 1291547 w 1485010"/>
              <a:gd name="connsiteY38" fmla="*/ 1018523 h 4847594"/>
              <a:gd name="connsiteX39" fmla="*/ 1446513 w 1485010"/>
              <a:gd name="connsiteY39" fmla="*/ 1449205 h 4847594"/>
              <a:gd name="connsiteX40" fmla="*/ 1425382 w 1485010"/>
              <a:gd name="connsiteY40" fmla="*/ 1684671 h 4847594"/>
              <a:gd name="connsiteX41" fmla="*/ 1113439 w 1485010"/>
              <a:gd name="connsiteY41" fmla="*/ 2033846 h 4847594"/>
              <a:gd name="connsiteX42" fmla="*/ 1030925 w 1485010"/>
              <a:gd name="connsiteY42" fmla="*/ 2135479 h 4847594"/>
              <a:gd name="connsiteX43" fmla="*/ 992687 w 1485010"/>
              <a:gd name="connsiteY43" fmla="*/ 2241137 h 4847594"/>
              <a:gd name="connsiteX44" fmla="*/ 1021868 w 1485010"/>
              <a:gd name="connsiteY44" fmla="*/ 2433334 h 4847594"/>
              <a:gd name="connsiteX45" fmla="*/ 1119476 w 1485010"/>
              <a:gd name="connsiteY45" fmla="*/ 3063257 h 4847594"/>
              <a:gd name="connsiteX46" fmla="*/ 1185890 w 1485010"/>
              <a:gd name="connsiteY46" fmla="*/ 3389287 h 4847594"/>
              <a:gd name="connsiteX47" fmla="*/ 1471670 w 1485010"/>
              <a:gd name="connsiteY47" fmla="*/ 4564607 h 4847594"/>
              <a:gd name="connsiteX48" fmla="*/ 1480726 w 1485010"/>
              <a:gd name="connsiteY48" fmla="*/ 4629008 h 4847594"/>
              <a:gd name="connsiteX49" fmla="*/ 1454563 w 1485010"/>
              <a:gd name="connsiteY49" fmla="*/ 4823218 h 4847594"/>
              <a:gd name="connsiteX50" fmla="*/ 1299598 w 1485010"/>
              <a:gd name="connsiteY50" fmla="*/ 4819193 h 4847594"/>
              <a:gd name="connsiteX51" fmla="*/ 1247272 w 1485010"/>
              <a:gd name="connsiteY51" fmla="*/ 4675296 h 4847594"/>
              <a:gd name="connsiteX52" fmla="*/ 1281485 w 1485010"/>
              <a:gd name="connsiteY52" fmla="*/ 4333165 h 4847594"/>
              <a:gd name="connsiteX53" fmla="*/ 1187903 w 1485010"/>
              <a:gd name="connsiteY53" fmla="*/ 4104743 h 4847594"/>
              <a:gd name="connsiteX54" fmla="*/ 825646 w 1485010"/>
              <a:gd name="connsiteY54" fmla="*/ 3136715 h 4847594"/>
              <a:gd name="connsiteX55" fmla="*/ 744138 w 1485010"/>
              <a:gd name="connsiteY55" fmla="*/ 3057219 h 4847594"/>
              <a:gd name="connsiteX56" fmla="*/ 539867 w 1485010"/>
              <a:gd name="connsiteY56" fmla="*/ 3037094 h 4847594"/>
              <a:gd name="connsiteX57" fmla="*/ 461378 w 1485010"/>
              <a:gd name="connsiteY57" fmla="*/ 3113570 h 4847594"/>
              <a:gd name="connsiteX58" fmla="*/ 286287 w 1485010"/>
              <a:gd name="connsiteY58" fmla="*/ 4094681 h 4847594"/>
              <a:gd name="connsiteX59" fmla="*/ 305406 w 1485010"/>
              <a:gd name="connsiteY59" fmla="*/ 4422724 h 4847594"/>
              <a:gd name="connsiteX60" fmla="*/ 332575 w 1485010"/>
              <a:gd name="connsiteY60" fmla="*/ 4728629 h 4847594"/>
              <a:gd name="connsiteX61" fmla="*/ 252074 w 1485010"/>
              <a:gd name="connsiteY61" fmla="*/ 4842336 h 4847594"/>
              <a:gd name="connsiteX62" fmla="*/ 125284 w 1485010"/>
              <a:gd name="connsiteY62" fmla="*/ 4767873 h 4847594"/>
              <a:gd name="connsiteX63" fmla="*/ 113209 w 1485010"/>
              <a:gd name="connsiteY63" fmla="*/ 4527375 h 4847594"/>
              <a:gd name="connsiteX64" fmla="*/ 132328 w 1485010"/>
              <a:gd name="connsiteY64" fmla="*/ 3956821 h 4847594"/>
              <a:gd name="connsiteX65" fmla="*/ 171573 w 1485010"/>
              <a:gd name="connsiteY65" fmla="*/ 3246397 h 4847594"/>
              <a:gd name="connsiteX66" fmla="*/ 174591 w 1485010"/>
              <a:gd name="connsiteY66" fmla="*/ 2990805 h 4847594"/>
              <a:gd name="connsiteX67" fmla="*/ 180629 w 1485010"/>
              <a:gd name="connsiteY67" fmla="*/ 2718108 h 4847594"/>
              <a:gd name="connsiteX68" fmla="*/ 269180 w 1485010"/>
              <a:gd name="connsiteY68" fmla="*/ 2067053 h 4847594"/>
              <a:gd name="connsiteX69" fmla="*/ 229936 w 1485010"/>
              <a:gd name="connsiteY69" fmla="*/ 1956363 h 4847594"/>
              <a:gd name="connsiteX70" fmla="*/ 131322 w 1485010"/>
              <a:gd name="connsiteY70" fmla="*/ 1842656 h 4847594"/>
              <a:gd name="connsiteX71" fmla="*/ 111197 w 1485010"/>
              <a:gd name="connsiteY71" fmla="*/ 1218770 h 4847594"/>
              <a:gd name="connsiteX72" fmla="*/ 181635 w 1485010"/>
              <a:gd name="connsiteY72" fmla="*/ 1074874 h 4847594"/>
              <a:gd name="connsiteX73" fmla="*/ 344085 w 1485010"/>
              <a:gd name="connsiteY73" fmla="*/ 878888 h 4847594"/>
              <a:gd name="connsiteX74" fmla="*/ 355653 w 1485010"/>
              <a:gd name="connsiteY74" fmla="*/ 874095 h 4847594"/>
              <a:gd name="connsiteX75" fmla="*/ 333082 w 1485010"/>
              <a:gd name="connsiteY75" fmla="*/ 874095 h 4847594"/>
              <a:gd name="connsiteX76" fmla="*/ 376879 w 1485010"/>
              <a:gd name="connsiteY76" fmla="*/ 865301 h 4847594"/>
              <a:gd name="connsiteX77" fmla="*/ 415089 w 1485010"/>
              <a:gd name="connsiteY77" fmla="*/ 849470 h 4847594"/>
              <a:gd name="connsiteX78" fmla="*/ 471440 w 1485010"/>
              <a:gd name="connsiteY78" fmla="*/ 830728 h 4847594"/>
              <a:gd name="connsiteX79" fmla="*/ 508845 w 1485010"/>
              <a:gd name="connsiteY79" fmla="*/ 804560 h 4847594"/>
              <a:gd name="connsiteX80" fmla="*/ 557514 w 1485010"/>
              <a:gd name="connsiteY80" fmla="*/ 804560 h 4847594"/>
              <a:gd name="connsiteX81" fmla="*/ 571391 w 1485010"/>
              <a:gd name="connsiteY81" fmla="*/ 794126 h 4847594"/>
              <a:gd name="connsiteX82" fmla="*/ 595192 w 1485010"/>
              <a:gd name="connsiteY82" fmla="*/ 640942 h 4847594"/>
              <a:gd name="connsiteX83" fmla="*/ 593919 w 1485010"/>
              <a:gd name="connsiteY83" fmla="*/ 627369 h 4847594"/>
              <a:gd name="connsiteX84" fmla="*/ 587132 w 1485010"/>
              <a:gd name="connsiteY84" fmla="*/ 627369 h 4847594"/>
              <a:gd name="connsiteX85" fmla="*/ 598585 w 1485010"/>
              <a:gd name="connsiteY85" fmla="*/ 613795 h 4847594"/>
              <a:gd name="connsiteX86" fmla="*/ 558712 w 1485010"/>
              <a:gd name="connsiteY86" fmla="*/ 571377 h 4847594"/>
              <a:gd name="connsiteX87" fmla="*/ 526050 w 1485010"/>
              <a:gd name="connsiteY87" fmla="*/ 533200 h 4847594"/>
              <a:gd name="connsiteX88" fmla="*/ 490418 w 1485010"/>
              <a:gd name="connsiteY88" fmla="*/ 495024 h 4847594"/>
              <a:gd name="connsiteX89" fmla="*/ 461574 w 1485010"/>
              <a:gd name="connsiteY89" fmla="*/ 456847 h 4847594"/>
              <a:gd name="connsiteX90" fmla="*/ 450544 w 1485010"/>
              <a:gd name="connsiteY90" fmla="*/ 421215 h 4847594"/>
              <a:gd name="connsiteX91" fmla="*/ 461574 w 1485010"/>
              <a:gd name="connsiteY91" fmla="*/ 397885 h 4847594"/>
              <a:gd name="connsiteX92" fmla="*/ 461574 w 1485010"/>
              <a:gd name="connsiteY92" fmla="*/ 365223 h 4847594"/>
              <a:gd name="connsiteX93" fmla="*/ 454787 w 1485010"/>
              <a:gd name="connsiteY93" fmla="*/ 327046 h 4847594"/>
              <a:gd name="connsiteX94" fmla="*/ 454787 w 1485010"/>
              <a:gd name="connsiteY94" fmla="*/ 291415 h 4847594"/>
              <a:gd name="connsiteX95" fmla="*/ 453089 w 1485010"/>
              <a:gd name="connsiteY95" fmla="*/ 253238 h 4847594"/>
              <a:gd name="connsiteX96" fmla="*/ 477692 w 1485010"/>
              <a:gd name="connsiteY96" fmla="*/ 189187 h 4847594"/>
              <a:gd name="connsiteX97" fmla="*/ 504416 w 1485010"/>
              <a:gd name="connsiteY97" fmla="*/ 133194 h 4847594"/>
              <a:gd name="connsiteX98" fmla="*/ 540896 w 1485010"/>
              <a:gd name="connsiteY98" fmla="*/ 81444 h 4847594"/>
              <a:gd name="connsiteX99" fmla="*/ 571437 w 1485010"/>
              <a:gd name="connsiteY99" fmla="*/ 35208 h 4847594"/>
              <a:gd name="connsiteX100" fmla="*/ 638034 w 1485010"/>
              <a:gd name="connsiteY100" fmla="*/ 21210 h 4847594"/>
              <a:gd name="connsiteX101" fmla="*/ 687239 w 1485010"/>
              <a:gd name="connsiteY101" fmla="*/ 22482 h 4847594"/>
              <a:gd name="connsiteX102" fmla="*/ 725840 w 1485010"/>
              <a:gd name="connsiteY102" fmla="*/ 10180 h 4847594"/>
              <a:gd name="connsiteX103" fmla="*/ 764441 w 1485010"/>
              <a:gd name="connsiteY103" fmla="*/ 5514 h 4847594"/>
              <a:gd name="connsiteX104" fmla="*/ 813646 w 1485010"/>
              <a:gd name="connsiteY104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471440 w 1485010"/>
              <a:gd name="connsiteY77" fmla="*/ 830728 h 4847594"/>
              <a:gd name="connsiteX78" fmla="*/ 508845 w 1485010"/>
              <a:gd name="connsiteY78" fmla="*/ 804560 h 4847594"/>
              <a:gd name="connsiteX79" fmla="*/ 557514 w 1485010"/>
              <a:gd name="connsiteY79" fmla="*/ 804560 h 4847594"/>
              <a:gd name="connsiteX80" fmla="*/ 571391 w 1485010"/>
              <a:gd name="connsiteY80" fmla="*/ 794126 h 4847594"/>
              <a:gd name="connsiteX81" fmla="*/ 595192 w 1485010"/>
              <a:gd name="connsiteY81" fmla="*/ 640942 h 4847594"/>
              <a:gd name="connsiteX82" fmla="*/ 593919 w 1485010"/>
              <a:gd name="connsiteY82" fmla="*/ 627369 h 4847594"/>
              <a:gd name="connsiteX83" fmla="*/ 587132 w 1485010"/>
              <a:gd name="connsiteY83" fmla="*/ 627369 h 4847594"/>
              <a:gd name="connsiteX84" fmla="*/ 598585 w 1485010"/>
              <a:gd name="connsiteY84" fmla="*/ 613795 h 4847594"/>
              <a:gd name="connsiteX85" fmla="*/ 558712 w 1485010"/>
              <a:gd name="connsiteY85" fmla="*/ 571377 h 4847594"/>
              <a:gd name="connsiteX86" fmla="*/ 526050 w 1485010"/>
              <a:gd name="connsiteY86" fmla="*/ 533200 h 4847594"/>
              <a:gd name="connsiteX87" fmla="*/ 490418 w 1485010"/>
              <a:gd name="connsiteY87" fmla="*/ 495024 h 4847594"/>
              <a:gd name="connsiteX88" fmla="*/ 461574 w 1485010"/>
              <a:gd name="connsiteY88" fmla="*/ 456847 h 4847594"/>
              <a:gd name="connsiteX89" fmla="*/ 450544 w 1485010"/>
              <a:gd name="connsiteY89" fmla="*/ 421215 h 4847594"/>
              <a:gd name="connsiteX90" fmla="*/ 461574 w 1485010"/>
              <a:gd name="connsiteY90" fmla="*/ 397885 h 4847594"/>
              <a:gd name="connsiteX91" fmla="*/ 461574 w 1485010"/>
              <a:gd name="connsiteY91" fmla="*/ 365223 h 4847594"/>
              <a:gd name="connsiteX92" fmla="*/ 454787 w 1485010"/>
              <a:gd name="connsiteY92" fmla="*/ 327046 h 4847594"/>
              <a:gd name="connsiteX93" fmla="*/ 454787 w 1485010"/>
              <a:gd name="connsiteY93" fmla="*/ 291415 h 4847594"/>
              <a:gd name="connsiteX94" fmla="*/ 453089 w 1485010"/>
              <a:gd name="connsiteY94" fmla="*/ 253238 h 4847594"/>
              <a:gd name="connsiteX95" fmla="*/ 477692 w 1485010"/>
              <a:gd name="connsiteY95" fmla="*/ 189187 h 4847594"/>
              <a:gd name="connsiteX96" fmla="*/ 504416 w 1485010"/>
              <a:gd name="connsiteY96" fmla="*/ 133194 h 4847594"/>
              <a:gd name="connsiteX97" fmla="*/ 540896 w 1485010"/>
              <a:gd name="connsiteY97" fmla="*/ 81444 h 4847594"/>
              <a:gd name="connsiteX98" fmla="*/ 571437 w 1485010"/>
              <a:gd name="connsiteY98" fmla="*/ 35208 h 4847594"/>
              <a:gd name="connsiteX99" fmla="*/ 638034 w 1485010"/>
              <a:gd name="connsiteY99" fmla="*/ 21210 h 4847594"/>
              <a:gd name="connsiteX100" fmla="*/ 687239 w 1485010"/>
              <a:gd name="connsiteY100" fmla="*/ 22482 h 4847594"/>
              <a:gd name="connsiteX101" fmla="*/ 725840 w 1485010"/>
              <a:gd name="connsiteY101" fmla="*/ 10180 h 4847594"/>
              <a:gd name="connsiteX102" fmla="*/ 764441 w 1485010"/>
              <a:gd name="connsiteY102" fmla="*/ 5514 h 4847594"/>
              <a:gd name="connsiteX103" fmla="*/ 813646 w 1485010"/>
              <a:gd name="connsiteY103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471440 w 1485010"/>
              <a:gd name="connsiteY77" fmla="*/ 830728 h 4847594"/>
              <a:gd name="connsiteX78" fmla="*/ 557514 w 1485010"/>
              <a:gd name="connsiteY78" fmla="*/ 804560 h 4847594"/>
              <a:gd name="connsiteX79" fmla="*/ 571391 w 1485010"/>
              <a:gd name="connsiteY79" fmla="*/ 794126 h 4847594"/>
              <a:gd name="connsiteX80" fmla="*/ 595192 w 1485010"/>
              <a:gd name="connsiteY80" fmla="*/ 640942 h 4847594"/>
              <a:gd name="connsiteX81" fmla="*/ 593919 w 1485010"/>
              <a:gd name="connsiteY81" fmla="*/ 627369 h 4847594"/>
              <a:gd name="connsiteX82" fmla="*/ 587132 w 1485010"/>
              <a:gd name="connsiteY82" fmla="*/ 627369 h 4847594"/>
              <a:gd name="connsiteX83" fmla="*/ 598585 w 1485010"/>
              <a:gd name="connsiteY83" fmla="*/ 613795 h 4847594"/>
              <a:gd name="connsiteX84" fmla="*/ 558712 w 1485010"/>
              <a:gd name="connsiteY84" fmla="*/ 571377 h 4847594"/>
              <a:gd name="connsiteX85" fmla="*/ 526050 w 1485010"/>
              <a:gd name="connsiteY85" fmla="*/ 533200 h 4847594"/>
              <a:gd name="connsiteX86" fmla="*/ 490418 w 1485010"/>
              <a:gd name="connsiteY86" fmla="*/ 495024 h 4847594"/>
              <a:gd name="connsiteX87" fmla="*/ 461574 w 1485010"/>
              <a:gd name="connsiteY87" fmla="*/ 456847 h 4847594"/>
              <a:gd name="connsiteX88" fmla="*/ 450544 w 1485010"/>
              <a:gd name="connsiteY88" fmla="*/ 421215 h 4847594"/>
              <a:gd name="connsiteX89" fmla="*/ 461574 w 1485010"/>
              <a:gd name="connsiteY89" fmla="*/ 397885 h 4847594"/>
              <a:gd name="connsiteX90" fmla="*/ 461574 w 1485010"/>
              <a:gd name="connsiteY90" fmla="*/ 365223 h 4847594"/>
              <a:gd name="connsiteX91" fmla="*/ 454787 w 1485010"/>
              <a:gd name="connsiteY91" fmla="*/ 327046 h 4847594"/>
              <a:gd name="connsiteX92" fmla="*/ 454787 w 1485010"/>
              <a:gd name="connsiteY92" fmla="*/ 291415 h 4847594"/>
              <a:gd name="connsiteX93" fmla="*/ 453089 w 1485010"/>
              <a:gd name="connsiteY93" fmla="*/ 253238 h 4847594"/>
              <a:gd name="connsiteX94" fmla="*/ 477692 w 1485010"/>
              <a:gd name="connsiteY94" fmla="*/ 189187 h 4847594"/>
              <a:gd name="connsiteX95" fmla="*/ 504416 w 1485010"/>
              <a:gd name="connsiteY95" fmla="*/ 133194 h 4847594"/>
              <a:gd name="connsiteX96" fmla="*/ 540896 w 1485010"/>
              <a:gd name="connsiteY96" fmla="*/ 81444 h 4847594"/>
              <a:gd name="connsiteX97" fmla="*/ 571437 w 1485010"/>
              <a:gd name="connsiteY97" fmla="*/ 35208 h 4847594"/>
              <a:gd name="connsiteX98" fmla="*/ 638034 w 1485010"/>
              <a:gd name="connsiteY98" fmla="*/ 21210 h 4847594"/>
              <a:gd name="connsiteX99" fmla="*/ 687239 w 1485010"/>
              <a:gd name="connsiteY99" fmla="*/ 22482 h 4847594"/>
              <a:gd name="connsiteX100" fmla="*/ 725840 w 1485010"/>
              <a:gd name="connsiteY100" fmla="*/ 10180 h 4847594"/>
              <a:gd name="connsiteX101" fmla="*/ 764441 w 1485010"/>
              <a:gd name="connsiteY101" fmla="*/ 5514 h 4847594"/>
              <a:gd name="connsiteX102" fmla="*/ 813646 w 1485010"/>
              <a:gd name="connsiteY102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557514 w 1485010"/>
              <a:gd name="connsiteY77" fmla="*/ 804560 h 4847594"/>
              <a:gd name="connsiteX78" fmla="*/ 571391 w 1485010"/>
              <a:gd name="connsiteY78" fmla="*/ 794126 h 4847594"/>
              <a:gd name="connsiteX79" fmla="*/ 595192 w 1485010"/>
              <a:gd name="connsiteY79" fmla="*/ 640942 h 4847594"/>
              <a:gd name="connsiteX80" fmla="*/ 593919 w 1485010"/>
              <a:gd name="connsiteY80" fmla="*/ 627369 h 4847594"/>
              <a:gd name="connsiteX81" fmla="*/ 587132 w 1485010"/>
              <a:gd name="connsiteY81" fmla="*/ 627369 h 4847594"/>
              <a:gd name="connsiteX82" fmla="*/ 598585 w 1485010"/>
              <a:gd name="connsiteY82" fmla="*/ 613795 h 4847594"/>
              <a:gd name="connsiteX83" fmla="*/ 558712 w 1485010"/>
              <a:gd name="connsiteY83" fmla="*/ 571377 h 4847594"/>
              <a:gd name="connsiteX84" fmla="*/ 526050 w 1485010"/>
              <a:gd name="connsiteY84" fmla="*/ 533200 h 4847594"/>
              <a:gd name="connsiteX85" fmla="*/ 490418 w 1485010"/>
              <a:gd name="connsiteY85" fmla="*/ 495024 h 4847594"/>
              <a:gd name="connsiteX86" fmla="*/ 461574 w 1485010"/>
              <a:gd name="connsiteY86" fmla="*/ 456847 h 4847594"/>
              <a:gd name="connsiteX87" fmla="*/ 450544 w 1485010"/>
              <a:gd name="connsiteY87" fmla="*/ 421215 h 4847594"/>
              <a:gd name="connsiteX88" fmla="*/ 461574 w 1485010"/>
              <a:gd name="connsiteY88" fmla="*/ 397885 h 4847594"/>
              <a:gd name="connsiteX89" fmla="*/ 461574 w 1485010"/>
              <a:gd name="connsiteY89" fmla="*/ 365223 h 4847594"/>
              <a:gd name="connsiteX90" fmla="*/ 454787 w 1485010"/>
              <a:gd name="connsiteY90" fmla="*/ 327046 h 4847594"/>
              <a:gd name="connsiteX91" fmla="*/ 454787 w 1485010"/>
              <a:gd name="connsiteY91" fmla="*/ 291415 h 4847594"/>
              <a:gd name="connsiteX92" fmla="*/ 453089 w 1485010"/>
              <a:gd name="connsiteY92" fmla="*/ 253238 h 4847594"/>
              <a:gd name="connsiteX93" fmla="*/ 477692 w 1485010"/>
              <a:gd name="connsiteY93" fmla="*/ 189187 h 4847594"/>
              <a:gd name="connsiteX94" fmla="*/ 504416 w 1485010"/>
              <a:gd name="connsiteY94" fmla="*/ 133194 h 4847594"/>
              <a:gd name="connsiteX95" fmla="*/ 540896 w 1485010"/>
              <a:gd name="connsiteY95" fmla="*/ 81444 h 4847594"/>
              <a:gd name="connsiteX96" fmla="*/ 571437 w 1485010"/>
              <a:gd name="connsiteY96" fmla="*/ 35208 h 4847594"/>
              <a:gd name="connsiteX97" fmla="*/ 638034 w 1485010"/>
              <a:gd name="connsiteY97" fmla="*/ 21210 h 4847594"/>
              <a:gd name="connsiteX98" fmla="*/ 687239 w 1485010"/>
              <a:gd name="connsiteY98" fmla="*/ 22482 h 4847594"/>
              <a:gd name="connsiteX99" fmla="*/ 725840 w 1485010"/>
              <a:gd name="connsiteY99" fmla="*/ 10180 h 4847594"/>
              <a:gd name="connsiteX100" fmla="*/ 764441 w 1485010"/>
              <a:gd name="connsiteY100" fmla="*/ 5514 h 4847594"/>
              <a:gd name="connsiteX101" fmla="*/ 813646 w 1485010"/>
              <a:gd name="connsiteY101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33082 w 1485010"/>
              <a:gd name="connsiteY74" fmla="*/ 874095 h 4847594"/>
              <a:gd name="connsiteX75" fmla="*/ 376879 w 1485010"/>
              <a:gd name="connsiteY75" fmla="*/ 865301 h 4847594"/>
              <a:gd name="connsiteX76" fmla="*/ 415089 w 1485010"/>
              <a:gd name="connsiteY76" fmla="*/ 849470 h 4847594"/>
              <a:gd name="connsiteX77" fmla="*/ 571391 w 1485010"/>
              <a:gd name="connsiteY77" fmla="*/ 794126 h 4847594"/>
              <a:gd name="connsiteX78" fmla="*/ 595192 w 1485010"/>
              <a:gd name="connsiteY78" fmla="*/ 640942 h 4847594"/>
              <a:gd name="connsiteX79" fmla="*/ 593919 w 1485010"/>
              <a:gd name="connsiteY79" fmla="*/ 627369 h 4847594"/>
              <a:gd name="connsiteX80" fmla="*/ 587132 w 1485010"/>
              <a:gd name="connsiteY80" fmla="*/ 627369 h 4847594"/>
              <a:gd name="connsiteX81" fmla="*/ 598585 w 1485010"/>
              <a:gd name="connsiteY81" fmla="*/ 613795 h 4847594"/>
              <a:gd name="connsiteX82" fmla="*/ 558712 w 1485010"/>
              <a:gd name="connsiteY82" fmla="*/ 571377 h 4847594"/>
              <a:gd name="connsiteX83" fmla="*/ 526050 w 1485010"/>
              <a:gd name="connsiteY83" fmla="*/ 533200 h 4847594"/>
              <a:gd name="connsiteX84" fmla="*/ 490418 w 1485010"/>
              <a:gd name="connsiteY84" fmla="*/ 495024 h 4847594"/>
              <a:gd name="connsiteX85" fmla="*/ 461574 w 1485010"/>
              <a:gd name="connsiteY85" fmla="*/ 456847 h 4847594"/>
              <a:gd name="connsiteX86" fmla="*/ 450544 w 1485010"/>
              <a:gd name="connsiteY86" fmla="*/ 421215 h 4847594"/>
              <a:gd name="connsiteX87" fmla="*/ 461574 w 1485010"/>
              <a:gd name="connsiteY87" fmla="*/ 397885 h 4847594"/>
              <a:gd name="connsiteX88" fmla="*/ 461574 w 1485010"/>
              <a:gd name="connsiteY88" fmla="*/ 365223 h 4847594"/>
              <a:gd name="connsiteX89" fmla="*/ 454787 w 1485010"/>
              <a:gd name="connsiteY89" fmla="*/ 327046 h 4847594"/>
              <a:gd name="connsiteX90" fmla="*/ 454787 w 1485010"/>
              <a:gd name="connsiteY90" fmla="*/ 291415 h 4847594"/>
              <a:gd name="connsiteX91" fmla="*/ 453089 w 1485010"/>
              <a:gd name="connsiteY91" fmla="*/ 253238 h 4847594"/>
              <a:gd name="connsiteX92" fmla="*/ 477692 w 1485010"/>
              <a:gd name="connsiteY92" fmla="*/ 189187 h 4847594"/>
              <a:gd name="connsiteX93" fmla="*/ 504416 w 1485010"/>
              <a:gd name="connsiteY93" fmla="*/ 133194 h 4847594"/>
              <a:gd name="connsiteX94" fmla="*/ 540896 w 1485010"/>
              <a:gd name="connsiteY94" fmla="*/ 81444 h 4847594"/>
              <a:gd name="connsiteX95" fmla="*/ 571437 w 1485010"/>
              <a:gd name="connsiteY95" fmla="*/ 35208 h 4847594"/>
              <a:gd name="connsiteX96" fmla="*/ 638034 w 1485010"/>
              <a:gd name="connsiteY96" fmla="*/ 21210 h 4847594"/>
              <a:gd name="connsiteX97" fmla="*/ 687239 w 1485010"/>
              <a:gd name="connsiteY97" fmla="*/ 22482 h 4847594"/>
              <a:gd name="connsiteX98" fmla="*/ 725840 w 1485010"/>
              <a:gd name="connsiteY98" fmla="*/ 10180 h 4847594"/>
              <a:gd name="connsiteX99" fmla="*/ 764441 w 1485010"/>
              <a:gd name="connsiteY99" fmla="*/ 5514 h 4847594"/>
              <a:gd name="connsiteX100" fmla="*/ 813646 w 1485010"/>
              <a:gd name="connsiteY100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376879 w 1485010"/>
              <a:gd name="connsiteY74" fmla="*/ 865301 h 4847594"/>
              <a:gd name="connsiteX75" fmla="*/ 415089 w 1485010"/>
              <a:gd name="connsiteY75" fmla="*/ 849470 h 4847594"/>
              <a:gd name="connsiteX76" fmla="*/ 571391 w 1485010"/>
              <a:gd name="connsiteY76" fmla="*/ 794126 h 4847594"/>
              <a:gd name="connsiteX77" fmla="*/ 595192 w 1485010"/>
              <a:gd name="connsiteY77" fmla="*/ 640942 h 4847594"/>
              <a:gd name="connsiteX78" fmla="*/ 593919 w 1485010"/>
              <a:gd name="connsiteY78" fmla="*/ 627369 h 4847594"/>
              <a:gd name="connsiteX79" fmla="*/ 587132 w 1485010"/>
              <a:gd name="connsiteY79" fmla="*/ 627369 h 4847594"/>
              <a:gd name="connsiteX80" fmla="*/ 598585 w 1485010"/>
              <a:gd name="connsiteY80" fmla="*/ 613795 h 4847594"/>
              <a:gd name="connsiteX81" fmla="*/ 558712 w 1485010"/>
              <a:gd name="connsiteY81" fmla="*/ 571377 h 4847594"/>
              <a:gd name="connsiteX82" fmla="*/ 526050 w 1485010"/>
              <a:gd name="connsiteY82" fmla="*/ 533200 h 4847594"/>
              <a:gd name="connsiteX83" fmla="*/ 490418 w 1485010"/>
              <a:gd name="connsiteY83" fmla="*/ 495024 h 4847594"/>
              <a:gd name="connsiteX84" fmla="*/ 461574 w 1485010"/>
              <a:gd name="connsiteY84" fmla="*/ 456847 h 4847594"/>
              <a:gd name="connsiteX85" fmla="*/ 450544 w 1485010"/>
              <a:gd name="connsiteY85" fmla="*/ 421215 h 4847594"/>
              <a:gd name="connsiteX86" fmla="*/ 461574 w 1485010"/>
              <a:gd name="connsiteY86" fmla="*/ 397885 h 4847594"/>
              <a:gd name="connsiteX87" fmla="*/ 461574 w 1485010"/>
              <a:gd name="connsiteY87" fmla="*/ 365223 h 4847594"/>
              <a:gd name="connsiteX88" fmla="*/ 454787 w 1485010"/>
              <a:gd name="connsiteY88" fmla="*/ 327046 h 4847594"/>
              <a:gd name="connsiteX89" fmla="*/ 454787 w 1485010"/>
              <a:gd name="connsiteY89" fmla="*/ 291415 h 4847594"/>
              <a:gd name="connsiteX90" fmla="*/ 453089 w 1485010"/>
              <a:gd name="connsiteY90" fmla="*/ 253238 h 4847594"/>
              <a:gd name="connsiteX91" fmla="*/ 477692 w 1485010"/>
              <a:gd name="connsiteY91" fmla="*/ 189187 h 4847594"/>
              <a:gd name="connsiteX92" fmla="*/ 504416 w 1485010"/>
              <a:gd name="connsiteY92" fmla="*/ 133194 h 4847594"/>
              <a:gd name="connsiteX93" fmla="*/ 540896 w 1485010"/>
              <a:gd name="connsiteY93" fmla="*/ 81444 h 4847594"/>
              <a:gd name="connsiteX94" fmla="*/ 571437 w 1485010"/>
              <a:gd name="connsiteY94" fmla="*/ 35208 h 4847594"/>
              <a:gd name="connsiteX95" fmla="*/ 638034 w 1485010"/>
              <a:gd name="connsiteY95" fmla="*/ 21210 h 4847594"/>
              <a:gd name="connsiteX96" fmla="*/ 687239 w 1485010"/>
              <a:gd name="connsiteY96" fmla="*/ 22482 h 4847594"/>
              <a:gd name="connsiteX97" fmla="*/ 725840 w 1485010"/>
              <a:gd name="connsiteY97" fmla="*/ 10180 h 4847594"/>
              <a:gd name="connsiteX98" fmla="*/ 764441 w 1485010"/>
              <a:gd name="connsiteY98" fmla="*/ 5514 h 4847594"/>
              <a:gd name="connsiteX99" fmla="*/ 813646 w 1485010"/>
              <a:gd name="connsiteY99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355653 w 1485010"/>
              <a:gd name="connsiteY73" fmla="*/ 874095 h 4847594"/>
              <a:gd name="connsiteX74" fmla="*/ 415089 w 1485010"/>
              <a:gd name="connsiteY74" fmla="*/ 849470 h 4847594"/>
              <a:gd name="connsiteX75" fmla="*/ 571391 w 1485010"/>
              <a:gd name="connsiteY75" fmla="*/ 794126 h 4847594"/>
              <a:gd name="connsiteX76" fmla="*/ 595192 w 1485010"/>
              <a:gd name="connsiteY76" fmla="*/ 640942 h 4847594"/>
              <a:gd name="connsiteX77" fmla="*/ 593919 w 1485010"/>
              <a:gd name="connsiteY77" fmla="*/ 627369 h 4847594"/>
              <a:gd name="connsiteX78" fmla="*/ 587132 w 1485010"/>
              <a:gd name="connsiteY78" fmla="*/ 627369 h 4847594"/>
              <a:gd name="connsiteX79" fmla="*/ 598585 w 1485010"/>
              <a:gd name="connsiteY79" fmla="*/ 613795 h 4847594"/>
              <a:gd name="connsiteX80" fmla="*/ 558712 w 1485010"/>
              <a:gd name="connsiteY80" fmla="*/ 571377 h 4847594"/>
              <a:gd name="connsiteX81" fmla="*/ 526050 w 1485010"/>
              <a:gd name="connsiteY81" fmla="*/ 533200 h 4847594"/>
              <a:gd name="connsiteX82" fmla="*/ 490418 w 1485010"/>
              <a:gd name="connsiteY82" fmla="*/ 495024 h 4847594"/>
              <a:gd name="connsiteX83" fmla="*/ 461574 w 1485010"/>
              <a:gd name="connsiteY83" fmla="*/ 456847 h 4847594"/>
              <a:gd name="connsiteX84" fmla="*/ 450544 w 1485010"/>
              <a:gd name="connsiteY84" fmla="*/ 421215 h 4847594"/>
              <a:gd name="connsiteX85" fmla="*/ 461574 w 1485010"/>
              <a:gd name="connsiteY85" fmla="*/ 397885 h 4847594"/>
              <a:gd name="connsiteX86" fmla="*/ 461574 w 1485010"/>
              <a:gd name="connsiteY86" fmla="*/ 365223 h 4847594"/>
              <a:gd name="connsiteX87" fmla="*/ 454787 w 1485010"/>
              <a:gd name="connsiteY87" fmla="*/ 327046 h 4847594"/>
              <a:gd name="connsiteX88" fmla="*/ 454787 w 1485010"/>
              <a:gd name="connsiteY88" fmla="*/ 291415 h 4847594"/>
              <a:gd name="connsiteX89" fmla="*/ 453089 w 1485010"/>
              <a:gd name="connsiteY89" fmla="*/ 253238 h 4847594"/>
              <a:gd name="connsiteX90" fmla="*/ 477692 w 1485010"/>
              <a:gd name="connsiteY90" fmla="*/ 189187 h 4847594"/>
              <a:gd name="connsiteX91" fmla="*/ 504416 w 1485010"/>
              <a:gd name="connsiteY91" fmla="*/ 133194 h 4847594"/>
              <a:gd name="connsiteX92" fmla="*/ 540896 w 1485010"/>
              <a:gd name="connsiteY92" fmla="*/ 81444 h 4847594"/>
              <a:gd name="connsiteX93" fmla="*/ 571437 w 1485010"/>
              <a:gd name="connsiteY93" fmla="*/ 35208 h 4847594"/>
              <a:gd name="connsiteX94" fmla="*/ 638034 w 1485010"/>
              <a:gd name="connsiteY94" fmla="*/ 21210 h 4847594"/>
              <a:gd name="connsiteX95" fmla="*/ 687239 w 1485010"/>
              <a:gd name="connsiteY95" fmla="*/ 22482 h 4847594"/>
              <a:gd name="connsiteX96" fmla="*/ 725840 w 1485010"/>
              <a:gd name="connsiteY96" fmla="*/ 10180 h 4847594"/>
              <a:gd name="connsiteX97" fmla="*/ 764441 w 1485010"/>
              <a:gd name="connsiteY97" fmla="*/ 5514 h 4847594"/>
              <a:gd name="connsiteX98" fmla="*/ 813646 w 1485010"/>
              <a:gd name="connsiteY98" fmla="*/ 0 h 4847594"/>
              <a:gd name="connsiteX0" fmla="*/ 332266 w 1485010"/>
              <a:gd name="connsiteY0" fmla="*/ 1206337 h 4847594"/>
              <a:gd name="connsiteX1" fmla="*/ 266162 w 1485010"/>
              <a:gd name="connsiteY1" fmla="*/ 1311347 h 4847594"/>
              <a:gd name="connsiteX2" fmla="*/ 197736 w 1485010"/>
              <a:gd name="connsiteY2" fmla="*/ 1450212 h 4847594"/>
              <a:gd name="connsiteX3" fmla="*/ 259117 w 1485010"/>
              <a:gd name="connsiteY3" fmla="*/ 1762154 h 4847594"/>
              <a:gd name="connsiteX4" fmla="*/ 319493 w 1485010"/>
              <a:gd name="connsiteY4" fmla="*/ 1753097 h 4847594"/>
              <a:gd name="connsiteX5" fmla="*/ 440246 w 1485010"/>
              <a:gd name="connsiteY5" fmla="*/ 1514613 h 4847594"/>
              <a:gd name="connsiteX6" fmla="*/ 381882 w 1485010"/>
              <a:gd name="connsiteY6" fmla="*/ 1326440 h 4847594"/>
              <a:gd name="connsiteX7" fmla="*/ 332266 w 1485010"/>
              <a:gd name="connsiteY7" fmla="*/ 1206337 h 4847594"/>
              <a:gd name="connsiteX8" fmla="*/ 1130545 w 1485010"/>
              <a:gd name="connsiteY8" fmla="*/ 1113112 h 4847594"/>
              <a:gd name="connsiteX9" fmla="*/ 973567 w 1485010"/>
              <a:gd name="connsiteY9" fmla="*/ 1769198 h 4847594"/>
              <a:gd name="connsiteX10" fmla="*/ 1015830 w 1485010"/>
              <a:gd name="connsiteY10" fmla="*/ 1875862 h 4847594"/>
              <a:gd name="connsiteX11" fmla="*/ 1089288 w 1485010"/>
              <a:gd name="connsiteY11" fmla="*/ 1884919 h 4847594"/>
              <a:gd name="connsiteX12" fmla="*/ 1269410 w 1485010"/>
              <a:gd name="connsiteY12" fmla="*/ 1608195 h 4847594"/>
              <a:gd name="connsiteX13" fmla="*/ 1283497 w 1485010"/>
              <a:gd name="connsiteY13" fmla="*/ 1487443 h 4847594"/>
              <a:gd name="connsiteX14" fmla="*/ 1205009 w 1485010"/>
              <a:gd name="connsiteY14" fmla="*/ 1295247 h 4847594"/>
              <a:gd name="connsiteX15" fmla="*/ 1130545 w 1485010"/>
              <a:gd name="connsiteY15" fmla="*/ 1113112 h 4847594"/>
              <a:gd name="connsiteX16" fmla="*/ 813646 w 1485010"/>
              <a:gd name="connsiteY16" fmla="*/ 0 h 4847594"/>
              <a:gd name="connsiteX17" fmla="*/ 880244 w 1485010"/>
              <a:gd name="connsiteY17" fmla="*/ 35208 h 4847594"/>
              <a:gd name="connsiteX18" fmla="*/ 911633 w 1485010"/>
              <a:gd name="connsiteY18" fmla="*/ 80595 h 4847594"/>
              <a:gd name="connsiteX19" fmla="*/ 948112 w 1485010"/>
              <a:gd name="connsiteY19" fmla="*/ 132346 h 4847594"/>
              <a:gd name="connsiteX20" fmla="*/ 974836 w 1485010"/>
              <a:gd name="connsiteY20" fmla="*/ 188338 h 4847594"/>
              <a:gd name="connsiteX21" fmla="*/ 999439 w 1485010"/>
              <a:gd name="connsiteY21" fmla="*/ 252390 h 4847594"/>
              <a:gd name="connsiteX22" fmla="*/ 997742 w 1485010"/>
              <a:gd name="connsiteY22" fmla="*/ 290566 h 4847594"/>
              <a:gd name="connsiteX23" fmla="*/ 997742 w 1485010"/>
              <a:gd name="connsiteY23" fmla="*/ 326198 h 4847594"/>
              <a:gd name="connsiteX24" fmla="*/ 990956 w 1485010"/>
              <a:gd name="connsiteY24" fmla="*/ 364375 h 4847594"/>
              <a:gd name="connsiteX25" fmla="*/ 990956 w 1485010"/>
              <a:gd name="connsiteY25" fmla="*/ 397037 h 4847594"/>
              <a:gd name="connsiteX26" fmla="*/ 1001985 w 1485010"/>
              <a:gd name="connsiteY26" fmla="*/ 420367 h 4847594"/>
              <a:gd name="connsiteX27" fmla="*/ 990956 w 1485010"/>
              <a:gd name="connsiteY27" fmla="*/ 455999 h 4847594"/>
              <a:gd name="connsiteX28" fmla="*/ 962111 w 1485010"/>
              <a:gd name="connsiteY28" fmla="*/ 494175 h 4847594"/>
              <a:gd name="connsiteX29" fmla="*/ 926479 w 1485010"/>
              <a:gd name="connsiteY29" fmla="*/ 532352 h 4847594"/>
              <a:gd name="connsiteX30" fmla="*/ 893817 w 1485010"/>
              <a:gd name="connsiteY30" fmla="*/ 570528 h 4847594"/>
              <a:gd name="connsiteX31" fmla="*/ 853944 w 1485010"/>
              <a:gd name="connsiteY31" fmla="*/ 612946 h 4847594"/>
              <a:gd name="connsiteX32" fmla="*/ 865397 w 1485010"/>
              <a:gd name="connsiteY32" fmla="*/ 626520 h 4847594"/>
              <a:gd name="connsiteX33" fmla="*/ 858610 w 1485010"/>
              <a:gd name="connsiteY33" fmla="*/ 626520 h 4847594"/>
              <a:gd name="connsiteX34" fmla="*/ 857337 w 1485010"/>
              <a:gd name="connsiteY34" fmla="*/ 640094 h 4847594"/>
              <a:gd name="connsiteX35" fmla="*/ 881138 w 1485010"/>
              <a:gd name="connsiteY35" fmla="*/ 793278 h 4847594"/>
              <a:gd name="connsiteX36" fmla="*/ 1079226 w 1485010"/>
              <a:gd name="connsiteY36" fmla="*/ 814251 h 4847594"/>
              <a:gd name="connsiteX37" fmla="*/ 1291547 w 1485010"/>
              <a:gd name="connsiteY37" fmla="*/ 1018523 h 4847594"/>
              <a:gd name="connsiteX38" fmla="*/ 1446513 w 1485010"/>
              <a:gd name="connsiteY38" fmla="*/ 1449205 h 4847594"/>
              <a:gd name="connsiteX39" fmla="*/ 1425382 w 1485010"/>
              <a:gd name="connsiteY39" fmla="*/ 1684671 h 4847594"/>
              <a:gd name="connsiteX40" fmla="*/ 1113439 w 1485010"/>
              <a:gd name="connsiteY40" fmla="*/ 2033846 h 4847594"/>
              <a:gd name="connsiteX41" fmla="*/ 1030925 w 1485010"/>
              <a:gd name="connsiteY41" fmla="*/ 2135479 h 4847594"/>
              <a:gd name="connsiteX42" fmla="*/ 992687 w 1485010"/>
              <a:gd name="connsiteY42" fmla="*/ 2241137 h 4847594"/>
              <a:gd name="connsiteX43" fmla="*/ 1021868 w 1485010"/>
              <a:gd name="connsiteY43" fmla="*/ 2433334 h 4847594"/>
              <a:gd name="connsiteX44" fmla="*/ 1119476 w 1485010"/>
              <a:gd name="connsiteY44" fmla="*/ 3063257 h 4847594"/>
              <a:gd name="connsiteX45" fmla="*/ 1185890 w 1485010"/>
              <a:gd name="connsiteY45" fmla="*/ 3389287 h 4847594"/>
              <a:gd name="connsiteX46" fmla="*/ 1471670 w 1485010"/>
              <a:gd name="connsiteY46" fmla="*/ 4564607 h 4847594"/>
              <a:gd name="connsiteX47" fmla="*/ 1480726 w 1485010"/>
              <a:gd name="connsiteY47" fmla="*/ 4629008 h 4847594"/>
              <a:gd name="connsiteX48" fmla="*/ 1454563 w 1485010"/>
              <a:gd name="connsiteY48" fmla="*/ 4823218 h 4847594"/>
              <a:gd name="connsiteX49" fmla="*/ 1299598 w 1485010"/>
              <a:gd name="connsiteY49" fmla="*/ 4819193 h 4847594"/>
              <a:gd name="connsiteX50" fmla="*/ 1247272 w 1485010"/>
              <a:gd name="connsiteY50" fmla="*/ 4675296 h 4847594"/>
              <a:gd name="connsiteX51" fmla="*/ 1281485 w 1485010"/>
              <a:gd name="connsiteY51" fmla="*/ 4333165 h 4847594"/>
              <a:gd name="connsiteX52" fmla="*/ 1187903 w 1485010"/>
              <a:gd name="connsiteY52" fmla="*/ 4104743 h 4847594"/>
              <a:gd name="connsiteX53" fmla="*/ 825646 w 1485010"/>
              <a:gd name="connsiteY53" fmla="*/ 3136715 h 4847594"/>
              <a:gd name="connsiteX54" fmla="*/ 744138 w 1485010"/>
              <a:gd name="connsiteY54" fmla="*/ 3057219 h 4847594"/>
              <a:gd name="connsiteX55" fmla="*/ 539867 w 1485010"/>
              <a:gd name="connsiteY55" fmla="*/ 3037094 h 4847594"/>
              <a:gd name="connsiteX56" fmla="*/ 461378 w 1485010"/>
              <a:gd name="connsiteY56" fmla="*/ 3113570 h 4847594"/>
              <a:gd name="connsiteX57" fmla="*/ 286287 w 1485010"/>
              <a:gd name="connsiteY57" fmla="*/ 4094681 h 4847594"/>
              <a:gd name="connsiteX58" fmla="*/ 305406 w 1485010"/>
              <a:gd name="connsiteY58" fmla="*/ 4422724 h 4847594"/>
              <a:gd name="connsiteX59" fmla="*/ 332575 w 1485010"/>
              <a:gd name="connsiteY59" fmla="*/ 4728629 h 4847594"/>
              <a:gd name="connsiteX60" fmla="*/ 252074 w 1485010"/>
              <a:gd name="connsiteY60" fmla="*/ 4842336 h 4847594"/>
              <a:gd name="connsiteX61" fmla="*/ 125284 w 1485010"/>
              <a:gd name="connsiteY61" fmla="*/ 4767873 h 4847594"/>
              <a:gd name="connsiteX62" fmla="*/ 113209 w 1485010"/>
              <a:gd name="connsiteY62" fmla="*/ 4527375 h 4847594"/>
              <a:gd name="connsiteX63" fmla="*/ 132328 w 1485010"/>
              <a:gd name="connsiteY63" fmla="*/ 3956821 h 4847594"/>
              <a:gd name="connsiteX64" fmla="*/ 171573 w 1485010"/>
              <a:gd name="connsiteY64" fmla="*/ 3246397 h 4847594"/>
              <a:gd name="connsiteX65" fmla="*/ 174591 w 1485010"/>
              <a:gd name="connsiteY65" fmla="*/ 2990805 h 4847594"/>
              <a:gd name="connsiteX66" fmla="*/ 180629 w 1485010"/>
              <a:gd name="connsiteY66" fmla="*/ 2718108 h 4847594"/>
              <a:gd name="connsiteX67" fmla="*/ 269180 w 1485010"/>
              <a:gd name="connsiteY67" fmla="*/ 2067053 h 4847594"/>
              <a:gd name="connsiteX68" fmla="*/ 229936 w 1485010"/>
              <a:gd name="connsiteY68" fmla="*/ 1956363 h 4847594"/>
              <a:gd name="connsiteX69" fmla="*/ 131322 w 1485010"/>
              <a:gd name="connsiteY69" fmla="*/ 1842656 h 4847594"/>
              <a:gd name="connsiteX70" fmla="*/ 111197 w 1485010"/>
              <a:gd name="connsiteY70" fmla="*/ 1218770 h 4847594"/>
              <a:gd name="connsiteX71" fmla="*/ 181635 w 1485010"/>
              <a:gd name="connsiteY71" fmla="*/ 1074874 h 4847594"/>
              <a:gd name="connsiteX72" fmla="*/ 344085 w 1485010"/>
              <a:gd name="connsiteY72" fmla="*/ 878888 h 4847594"/>
              <a:gd name="connsiteX73" fmla="*/ 415089 w 1485010"/>
              <a:gd name="connsiteY73" fmla="*/ 849470 h 4847594"/>
              <a:gd name="connsiteX74" fmla="*/ 571391 w 1485010"/>
              <a:gd name="connsiteY74" fmla="*/ 794126 h 4847594"/>
              <a:gd name="connsiteX75" fmla="*/ 595192 w 1485010"/>
              <a:gd name="connsiteY75" fmla="*/ 640942 h 4847594"/>
              <a:gd name="connsiteX76" fmla="*/ 593919 w 1485010"/>
              <a:gd name="connsiteY76" fmla="*/ 627369 h 4847594"/>
              <a:gd name="connsiteX77" fmla="*/ 587132 w 1485010"/>
              <a:gd name="connsiteY77" fmla="*/ 627369 h 4847594"/>
              <a:gd name="connsiteX78" fmla="*/ 598585 w 1485010"/>
              <a:gd name="connsiteY78" fmla="*/ 613795 h 4847594"/>
              <a:gd name="connsiteX79" fmla="*/ 558712 w 1485010"/>
              <a:gd name="connsiteY79" fmla="*/ 571377 h 4847594"/>
              <a:gd name="connsiteX80" fmla="*/ 526050 w 1485010"/>
              <a:gd name="connsiteY80" fmla="*/ 533200 h 4847594"/>
              <a:gd name="connsiteX81" fmla="*/ 490418 w 1485010"/>
              <a:gd name="connsiteY81" fmla="*/ 495024 h 4847594"/>
              <a:gd name="connsiteX82" fmla="*/ 461574 w 1485010"/>
              <a:gd name="connsiteY82" fmla="*/ 456847 h 4847594"/>
              <a:gd name="connsiteX83" fmla="*/ 450544 w 1485010"/>
              <a:gd name="connsiteY83" fmla="*/ 421215 h 4847594"/>
              <a:gd name="connsiteX84" fmla="*/ 461574 w 1485010"/>
              <a:gd name="connsiteY84" fmla="*/ 397885 h 4847594"/>
              <a:gd name="connsiteX85" fmla="*/ 461574 w 1485010"/>
              <a:gd name="connsiteY85" fmla="*/ 365223 h 4847594"/>
              <a:gd name="connsiteX86" fmla="*/ 454787 w 1485010"/>
              <a:gd name="connsiteY86" fmla="*/ 327046 h 4847594"/>
              <a:gd name="connsiteX87" fmla="*/ 454787 w 1485010"/>
              <a:gd name="connsiteY87" fmla="*/ 291415 h 4847594"/>
              <a:gd name="connsiteX88" fmla="*/ 453089 w 1485010"/>
              <a:gd name="connsiteY88" fmla="*/ 253238 h 4847594"/>
              <a:gd name="connsiteX89" fmla="*/ 477692 w 1485010"/>
              <a:gd name="connsiteY89" fmla="*/ 189187 h 4847594"/>
              <a:gd name="connsiteX90" fmla="*/ 504416 w 1485010"/>
              <a:gd name="connsiteY90" fmla="*/ 133194 h 4847594"/>
              <a:gd name="connsiteX91" fmla="*/ 540896 w 1485010"/>
              <a:gd name="connsiteY91" fmla="*/ 81444 h 4847594"/>
              <a:gd name="connsiteX92" fmla="*/ 571437 w 1485010"/>
              <a:gd name="connsiteY92" fmla="*/ 35208 h 4847594"/>
              <a:gd name="connsiteX93" fmla="*/ 638034 w 1485010"/>
              <a:gd name="connsiteY93" fmla="*/ 21210 h 4847594"/>
              <a:gd name="connsiteX94" fmla="*/ 687239 w 1485010"/>
              <a:gd name="connsiteY94" fmla="*/ 22482 h 4847594"/>
              <a:gd name="connsiteX95" fmla="*/ 725840 w 1485010"/>
              <a:gd name="connsiteY95" fmla="*/ 10180 h 4847594"/>
              <a:gd name="connsiteX96" fmla="*/ 764441 w 1485010"/>
              <a:gd name="connsiteY96" fmla="*/ 5514 h 4847594"/>
              <a:gd name="connsiteX97" fmla="*/ 813646 w 1485010"/>
              <a:gd name="connsiteY97" fmla="*/ 0 h 4847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485010" h="4847594">
                <a:moveTo>
                  <a:pt x="332266" y="1206337"/>
                </a:moveTo>
                <a:cubicBezTo>
                  <a:pt x="307120" y="1198692"/>
                  <a:pt x="285658" y="1268580"/>
                  <a:pt x="266162" y="1311347"/>
                </a:cubicBezTo>
                <a:cubicBezTo>
                  <a:pt x="243017" y="1362666"/>
                  <a:pt x="226917" y="1400904"/>
                  <a:pt x="197736" y="1450212"/>
                </a:cubicBezTo>
                <a:cubicBezTo>
                  <a:pt x="156478" y="1519644"/>
                  <a:pt x="204779" y="1721904"/>
                  <a:pt x="259117" y="1762154"/>
                </a:cubicBezTo>
                <a:cubicBezTo>
                  <a:pt x="278237" y="1777248"/>
                  <a:pt x="301381" y="1761148"/>
                  <a:pt x="319493" y="1753097"/>
                </a:cubicBezTo>
                <a:cubicBezTo>
                  <a:pt x="442258" y="1700772"/>
                  <a:pt x="457353" y="1647440"/>
                  <a:pt x="440246" y="1514613"/>
                </a:cubicBezTo>
                <a:cubicBezTo>
                  <a:pt x="436221" y="1467318"/>
                  <a:pt x="391945" y="1371723"/>
                  <a:pt x="381882" y="1326440"/>
                </a:cubicBezTo>
                <a:cubicBezTo>
                  <a:pt x="363769" y="1243423"/>
                  <a:pt x="347354" y="1210924"/>
                  <a:pt x="332266" y="1206337"/>
                </a:cubicBezTo>
                <a:close/>
                <a:moveTo>
                  <a:pt x="1130545" y="1113112"/>
                </a:moveTo>
                <a:cubicBezTo>
                  <a:pt x="1150670" y="1410967"/>
                  <a:pt x="1050043" y="1207701"/>
                  <a:pt x="973567" y="1769198"/>
                </a:cubicBezTo>
                <a:cubicBezTo>
                  <a:pt x="963504" y="1813473"/>
                  <a:pt x="995705" y="1852718"/>
                  <a:pt x="1015830" y="1875862"/>
                </a:cubicBezTo>
                <a:cubicBezTo>
                  <a:pt x="1043000" y="1907057"/>
                  <a:pt x="1070169" y="1909069"/>
                  <a:pt x="1089288" y="1884919"/>
                </a:cubicBezTo>
                <a:cubicBezTo>
                  <a:pt x="1152683" y="1804418"/>
                  <a:pt x="1221109" y="1706809"/>
                  <a:pt x="1269410" y="1608195"/>
                </a:cubicBezTo>
                <a:cubicBezTo>
                  <a:pt x="1283497" y="1579014"/>
                  <a:pt x="1297585" y="1518638"/>
                  <a:pt x="1283497" y="1487443"/>
                </a:cubicBezTo>
                <a:cubicBezTo>
                  <a:pt x="1248279" y="1410967"/>
                  <a:pt x="1245259" y="1366691"/>
                  <a:pt x="1205009" y="1295247"/>
                </a:cubicBezTo>
                <a:cubicBezTo>
                  <a:pt x="1182871" y="1254996"/>
                  <a:pt x="1164758" y="1206695"/>
                  <a:pt x="1130545" y="1113112"/>
                </a:cubicBezTo>
                <a:close/>
                <a:moveTo>
                  <a:pt x="813646" y="0"/>
                </a:moveTo>
                <a:lnTo>
                  <a:pt x="880244" y="35208"/>
                </a:lnTo>
                <a:lnTo>
                  <a:pt x="911633" y="80595"/>
                </a:lnTo>
                <a:lnTo>
                  <a:pt x="948112" y="132346"/>
                </a:lnTo>
                <a:lnTo>
                  <a:pt x="974836" y="188338"/>
                </a:lnTo>
                <a:lnTo>
                  <a:pt x="999439" y="252390"/>
                </a:lnTo>
                <a:cubicBezTo>
                  <a:pt x="998873" y="265115"/>
                  <a:pt x="998308" y="277841"/>
                  <a:pt x="997742" y="290566"/>
                </a:cubicBezTo>
                <a:lnTo>
                  <a:pt x="997742" y="326198"/>
                </a:lnTo>
                <a:lnTo>
                  <a:pt x="990956" y="364375"/>
                </a:lnTo>
                <a:lnTo>
                  <a:pt x="990956" y="397037"/>
                </a:lnTo>
                <a:lnTo>
                  <a:pt x="1001985" y="420367"/>
                </a:lnTo>
                <a:lnTo>
                  <a:pt x="990956" y="455999"/>
                </a:lnTo>
                <a:lnTo>
                  <a:pt x="962111" y="494175"/>
                </a:lnTo>
                <a:lnTo>
                  <a:pt x="926479" y="532352"/>
                </a:lnTo>
                <a:lnTo>
                  <a:pt x="893817" y="570528"/>
                </a:lnTo>
                <a:lnTo>
                  <a:pt x="853944" y="612946"/>
                </a:lnTo>
                <a:lnTo>
                  <a:pt x="865397" y="626520"/>
                </a:lnTo>
                <a:lnTo>
                  <a:pt x="858610" y="626520"/>
                </a:lnTo>
                <a:cubicBezTo>
                  <a:pt x="857337" y="630762"/>
                  <a:pt x="856065" y="634580"/>
                  <a:pt x="857337" y="640094"/>
                </a:cubicBezTo>
                <a:cubicBezTo>
                  <a:pt x="845885" y="680179"/>
                  <a:pt x="846839" y="748659"/>
                  <a:pt x="881138" y="793278"/>
                </a:cubicBezTo>
                <a:lnTo>
                  <a:pt x="1079226" y="814251"/>
                </a:lnTo>
                <a:cubicBezTo>
                  <a:pt x="1174821" y="827332"/>
                  <a:pt x="1246266" y="896765"/>
                  <a:pt x="1291547" y="1018523"/>
                </a:cubicBezTo>
                <a:cubicBezTo>
                  <a:pt x="1344880" y="1161413"/>
                  <a:pt x="1395194" y="1305309"/>
                  <a:pt x="1446513" y="1449205"/>
                </a:cubicBezTo>
                <a:cubicBezTo>
                  <a:pt x="1476701" y="1533731"/>
                  <a:pt x="1467645" y="1611214"/>
                  <a:pt x="1425382" y="1684671"/>
                </a:cubicBezTo>
                <a:cubicBezTo>
                  <a:pt x="1342868" y="1829574"/>
                  <a:pt x="1207021" y="1904037"/>
                  <a:pt x="1113439" y="2033846"/>
                </a:cubicBezTo>
                <a:cubicBezTo>
                  <a:pt x="1088282" y="2069065"/>
                  <a:pt x="1070169" y="2108310"/>
                  <a:pt x="1030925" y="2135479"/>
                </a:cubicBezTo>
                <a:cubicBezTo>
                  <a:pt x="970549" y="2170699"/>
                  <a:pt x="993693" y="2171704"/>
                  <a:pt x="992687" y="2241137"/>
                </a:cubicBezTo>
                <a:cubicBezTo>
                  <a:pt x="991680" y="2309563"/>
                  <a:pt x="1004762" y="2371952"/>
                  <a:pt x="1021868" y="2433334"/>
                </a:cubicBezTo>
                <a:cubicBezTo>
                  <a:pt x="1080231" y="2634587"/>
                  <a:pt x="1126520" y="2838860"/>
                  <a:pt x="1119476" y="3063257"/>
                </a:cubicBezTo>
                <a:cubicBezTo>
                  <a:pt x="1116457" y="3177971"/>
                  <a:pt x="1152683" y="3285642"/>
                  <a:pt x="1185890" y="3389287"/>
                </a:cubicBezTo>
                <a:cubicBezTo>
                  <a:pt x="1307648" y="3767643"/>
                  <a:pt x="1394187" y="4163107"/>
                  <a:pt x="1471670" y="4564607"/>
                </a:cubicBezTo>
                <a:cubicBezTo>
                  <a:pt x="1475695" y="4585739"/>
                  <a:pt x="1481733" y="4607877"/>
                  <a:pt x="1480726" y="4629008"/>
                </a:cubicBezTo>
                <a:cubicBezTo>
                  <a:pt x="1478713" y="4696428"/>
                  <a:pt x="1502864" y="4778942"/>
                  <a:pt x="1454563" y="4823218"/>
                </a:cubicBezTo>
                <a:cubicBezTo>
                  <a:pt x="1407269" y="4867494"/>
                  <a:pt x="1348905" y="4842336"/>
                  <a:pt x="1299598" y="4819193"/>
                </a:cubicBezTo>
                <a:cubicBezTo>
                  <a:pt x="1257335" y="4799067"/>
                  <a:pt x="1239222" y="4738691"/>
                  <a:pt x="1247272" y="4675296"/>
                </a:cubicBezTo>
                <a:cubicBezTo>
                  <a:pt x="1264379" y="4539451"/>
                  <a:pt x="1256329" y="4471024"/>
                  <a:pt x="1281485" y="4333165"/>
                </a:cubicBezTo>
                <a:cubicBezTo>
                  <a:pt x="1291547" y="4276814"/>
                  <a:pt x="1212053" y="4155057"/>
                  <a:pt x="1187903" y="4104743"/>
                </a:cubicBezTo>
                <a:cubicBezTo>
                  <a:pt x="1043000" y="3800851"/>
                  <a:pt x="950423" y="3455701"/>
                  <a:pt x="825646" y="3136715"/>
                </a:cubicBezTo>
                <a:cubicBezTo>
                  <a:pt x="805521" y="3086401"/>
                  <a:pt x="786401" y="3059232"/>
                  <a:pt x="744138" y="3057219"/>
                </a:cubicBezTo>
                <a:cubicBezTo>
                  <a:pt x="675712" y="3055206"/>
                  <a:pt x="608293" y="3044138"/>
                  <a:pt x="539867" y="3037094"/>
                </a:cubicBezTo>
                <a:cubicBezTo>
                  <a:pt x="499616" y="3033069"/>
                  <a:pt x="478484" y="3055206"/>
                  <a:pt x="461378" y="3113570"/>
                </a:cubicBezTo>
                <a:cubicBezTo>
                  <a:pt x="365782" y="3426519"/>
                  <a:pt x="339619" y="3765631"/>
                  <a:pt x="286287" y="4094681"/>
                </a:cubicBezTo>
                <a:cubicBezTo>
                  <a:pt x="268174" y="4204363"/>
                  <a:pt x="290312" y="4315053"/>
                  <a:pt x="305406" y="4422724"/>
                </a:cubicBezTo>
                <a:cubicBezTo>
                  <a:pt x="319493" y="4524356"/>
                  <a:pt x="329556" y="4624983"/>
                  <a:pt x="332575" y="4728629"/>
                </a:cubicBezTo>
                <a:cubicBezTo>
                  <a:pt x="334588" y="4811143"/>
                  <a:pt x="301381" y="4840324"/>
                  <a:pt x="252074" y="4842336"/>
                </a:cubicBezTo>
                <a:cubicBezTo>
                  <a:pt x="202767" y="4844349"/>
                  <a:pt x="142391" y="4861456"/>
                  <a:pt x="125284" y="4767873"/>
                </a:cubicBezTo>
                <a:cubicBezTo>
                  <a:pt x="111197" y="4691396"/>
                  <a:pt x="98115" y="4608882"/>
                  <a:pt x="113209" y="4527375"/>
                </a:cubicBezTo>
                <a:cubicBezTo>
                  <a:pt x="147422" y="4339203"/>
                  <a:pt x="145410" y="4146000"/>
                  <a:pt x="132328" y="3956821"/>
                </a:cubicBezTo>
                <a:cubicBezTo>
                  <a:pt x="115222" y="3714312"/>
                  <a:pt x="125284" y="3479851"/>
                  <a:pt x="171573" y="3246397"/>
                </a:cubicBezTo>
                <a:cubicBezTo>
                  <a:pt x="187673" y="3163883"/>
                  <a:pt x="197736" y="3084389"/>
                  <a:pt x="174591" y="2990805"/>
                </a:cubicBezTo>
                <a:cubicBezTo>
                  <a:pt x="155473" y="2911311"/>
                  <a:pt x="181635" y="2809677"/>
                  <a:pt x="180629" y="2718108"/>
                </a:cubicBezTo>
                <a:cubicBezTo>
                  <a:pt x="176604" y="2490691"/>
                  <a:pt x="185661" y="2270318"/>
                  <a:pt x="269180" y="2067053"/>
                </a:cubicBezTo>
                <a:cubicBezTo>
                  <a:pt x="292325" y="2010702"/>
                  <a:pt x="302387" y="1957370"/>
                  <a:pt x="229936" y="1956363"/>
                </a:cubicBezTo>
                <a:cubicBezTo>
                  <a:pt x="184654" y="1955358"/>
                  <a:pt x="159498" y="1888944"/>
                  <a:pt x="131322" y="1842656"/>
                </a:cubicBezTo>
                <a:cubicBezTo>
                  <a:pt x="-39743" y="1557882"/>
                  <a:pt x="-40750" y="1524675"/>
                  <a:pt x="111197" y="1218770"/>
                </a:cubicBezTo>
                <a:cubicBezTo>
                  <a:pt x="135347" y="1170469"/>
                  <a:pt x="159498" y="1123174"/>
                  <a:pt x="181635" y="1074874"/>
                </a:cubicBezTo>
                <a:cubicBezTo>
                  <a:pt x="223899" y="982800"/>
                  <a:pt x="277483" y="917331"/>
                  <a:pt x="344085" y="878888"/>
                </a:cubicBezTo>
                <a:lnTo>
                  <a:pt x="415089" y="849470"/>
                </a:lnTo>
                <a:cubicBezTo>
                  <a:pt x="447508" y="837608"/>
                  <a:pt x="541374" y="828881"/>
                  <a:pt x="571391" y="794126"/>
                </a:cubicBezTo>
                <a:cubicBezTo>
                  <a:pt x="605690" y="749507"/>
                  <a:pt x="606645" y="681028"/>
                  <a:pt x="595192" y="640942"/>
                </a:cubicBezTo>
                <a:cubicBezTo>
                  <a:pt x="596464" y="635428"/>
                  <a:pt x="595192" y="631611"/>
                  <a:pt x="593919" y="627369"/>
                </a:cubicBezTo>
                <a:lnTo>
                  <a:pt x="587132" y="627369"/>
                </a:lnTo>
                <a:lnTo>
                  <a:pt x="598585" y="613795"/>
                </a:lnTo>
                <a:lnTo>
                  <a:pt x="558712" y="571377"/>
                </a:lnTo>
                <a:lnTo>
                  <a:pt x="526050" y="533200"/>
                </a:lnTo>
                <a:lnTo>
                  <a:pt x="490418" y="495024"/>
                </a:lnTo>
                <a:lnTo>
                  <a:pt x="461574" y="456847"/>
                </a:lnTo>
                <a:lnTo>
                  <a:pt x="450544" y="421215"/>
                </a:lnTo>
                <a:lnTo>
                  <a:pt x="461574" y="397885"/>
                </a:lnTo>
                <a:lnTo>
                  <a:pt x="461574" y="365223"/>
                </a:lnTo>
                <a:lnTo>
                  <a:pt x="454787" y="327046"/>
                </a:lnTo>
                <a:lnTo>
                  <a:pt x="454787" y="291415"/>
                </a:lnTo>
                <a:lnTo>
                  <a:pt x="453089" y="253238"/>
                </a:lnTo>
                <a:lnTo>
                  <a:pt x="477692" y="189187"/>
                </a:lnTo>
                <a:lnTo>
                  <a:pt x="504416" y="133194"/>
                </a:lnTo>
                <a:lnTo>
                  <a:pt x="540896" y="81444"/>
                </a:lnTo>
                <a:lnTo>
                  <a:pt x="571437" y="35208"/>
                </a:lnTo>
                <a:lnTo>
                  <a:pt x="638034" y="21210"/>
                </a:lnTo>
                <a:lnTo>
                  <a:pt x="687239" y="22482"/>
                </a:lnTo>
                <a:lnTo>
                  <a:pt x="725840" y="10180"/>
                </a:lnTo>
                <a:lnTo>
                  <a:pt x="764441" y="5514"/>
                </a:lnTo>
                <a:lnTo>
                  <a:pt x="813646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A2A5D2-7AE4-4226-9B7D-3F7F21CF76AC}"/>
              </a:ext>
            </a:extLst>
          </p:cNvPr>
          <p:cNvCxnSpPr>
            <a:cxnSpLocks/>
          </p:cNvCxnSpPr>
          <p:nvPr/>
        </p:nvCxnSpPr>
        <p:spPr>
          <a:xfrm>
            <a:off x="6554709" y="2144739"/>
            <a:ext cx="4927254" cy="2239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9EF287-0FB8-49F0-945C-02E0BE49776B}"/>
              </a:ext>
            </a:extLst>
          </p:cNvPr>
          <p:cNvCxnSpPr>
            <a:cxnSpLocks/>
          </p:cNvCxnSpPr>
          <p:nvPr/>
        </p:nvCxnSpPr>
        <p:spPr>
          <a:xfrm>
            <a:off x="7259484" y="3942560"/>
            <a:ext cx="4222479" cy="9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0118FB-33B7-4373-892C-E104CD061FA0}"/>
              </a:ext>
            </a:extLst>
          </p:cNvPr>
          <p:cNvCxnSpPr>
            <a:cxnSpLocks/>
          </p:cNvCxnSpPr>
          <p:nvPr/>
        </p:nvCxnSpPr>
        <p:spPr>
          <a:xfrm>
            <a:off x="6690511" y="4785241"/>
            <a:ext cx="4791452" cy="4517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86AA8C-21FA-4819-AAF0-47A3D164DC7E}"/>
              </a:ext>
            </a:extLst>
          </p:cNvPr>
          <p:cNvCxnSpPr>
            <a:cxnSpLocks/>
          </p:cNvCxnSpPr>
          <p:nvPr/>
        </p:nvCxnSpPr>
        <p:spPr>
          <a:xfrm>
            <a:off x="6944008" y="5718171"/>
            <a:ext cx="4537955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B5BDD9-2BC4-4579-B2B9-B024125168DE}"/>
              </a:ext>
            </a:extLst>
          </p:cNvPr>
          <p:cNvCxnSpPr>
            <a:cxnSpLocks/>
          </p:cNvCxnSpPr>
          <p:nvPr/>
        </p:nvCxnSpPr>
        <p:spPr>
          <a:xfrm>
            <a:off x="7041931" y="3032451"/>
            <a:ext cx="4440032" cy="224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51FD8F9-6ABA-4B13-89C3-617A9010641C}"/>
              </a:ext>
            </a:extLst>
          </p:cNvPr>
          <p:cNvSpPr txBox="1"/>
          <p:nvPr/>
        </p:nvSpPr>
        <p:spPr>
          <a:xfrm>
            <a:off x="7942500" y="1832939"/>
            <a:ext cx="328355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FBB745-CB31-4EFF-BE86-9310499097D8}"/>
              </a:ext>
            </a:extLst>
          </p:cNvPr>
          <p:cNvSpPr txBox="1"/>
          <p:nvPr/>
        </p:nvSpPr>
        <p:spPr>
          <a:xfrm>
            <a:off x="7942500" y="2720603"/>
            <a:ext cx="328355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32C9E5-157C-47AC-A9A8-96B170CFBD79}"/>
              </a:ext>
            </a:extLst>
          </p:cNvPr>
          <p:cNvSpPr txBox="1"/>
          <p:nvPr/>
        </p:nvSpPr>
        <p:spPr>
          <a:xfrm>
            <a:off x="7942500" y="4495931"/>
            <a:ext cx="328355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BD1AC1-2589-4964-9377-21A2D3F35A27}"/>
              </a:ext>
            </a:extLst>
          </p:cNvPr>
          <p:cNvSpPr txBox="1"/>
          <p:nvPr/>
        </p:nvSpPr>
        <p:spPr>
          <a:xfrm>
            <a:off x="7942500" y="3608267"/>
            <a:ext cx="328355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2760F8-50A1-46D6-82D9-7EF330519CA3}"/>
              </a:ext>
            </a:extLst>
          </p:cNvPr>
          <p:cNvSpPr txBox="1"/>
          <p:nvPr/>
        </p:nvSpPr>
        <p:spPr>
          <a:xfrm>
            <a:off x="7942500" y="5383593"/>
            <a:ext cx="328355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cs typeface="Arial" pitchFamily="34" charset="0"/>
              </a:rPr>
              <a:t>Add contents Title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66200B5-D007-4AAC-B5B2-D5FDDBC91F6E}"/>
              </a:ext>
            </a:extLst>
          </p:cNvPr>
          <p:cNvCxnSpPr>
            <a:cxnSpLocks/>
          </p:cNvCxnSpPr>
          <p:nvPr/>
        </p:nvCxnSpPr>
        <p:spPr>
          <a:xfrm>
            <a:off x="811850" y="2167137"/>
            <a:ext cx="484632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2B63BF-D61B-4E68-9E36-8122B0C376F2}"/>
              </a:ext>
            </a:extLst>
          </p:cNvPr>
          <p:cNvCxnSpPr>
            <a:cxnSpLocks/>
          </p:cNvCxnSpPr>
          <p:nvPr/>
        </p:nvCxnSpPr>
        <p:spPr>
          <a:xfrm>
            <a:off x="811850" y="3942654"/>
            <a:ext cx="402336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C71A73E-0A04-4C4D-9CE7-F3B3A9DC7A69}"/>
              </a:ext>
            </a:extLst>
          </p:cNvPr>
          <p:cNvCxnSpPr>
            <a:cxnSpLocks/>
          </p:cNvCxnSpPr>
          <p:nvPr/>
        </p:nvCxnSpPr>
        <p:spPr>
          <a:xfrm>
            <a:off x="811850" y="4830413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126FC0F-67C6-4547-BC1A-50C7AD79E23C}"/>
              </a:ext>
            </a:extLst>
          </p:cNvPr>
          <p:cNvCxnSpPr>
            <a:cxnSpLocks/>
          </p:cNvCxnSpPr>
          <p:nvPr/>
        </p:nvCxnSpPr>
        <p:spPr>
          <a:xfrm>
            <a:off x="811850" y="5718171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D10979-8A89-47A8-BE8C-CFD7DC4C0619}"/>
              </a:ext>
            </a:extLst>
          </p:cNvPr>
          <p:cNvCxnSpPr>
            <a:cxnSpLocks/>
          </p:cNvCxnSpPr>
          <p:nvPr/>
        </p:nvCxnSpPr>
        <p:spPr>
          <a:xfrm>
            <a:off x="811850" y="3054895"/>
            <a:ext cx="4313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5AC6B14-EAF9-4A25-BF62-B340DF435358}"/>
              </a:ext>
            </a:extLst>
          </p:cNvPr>
          <p:cNvSpPr txBox="1"/>
          <p:nvPr/>
        </p:nvSpPr>
        <p:spPr>
          <a:xfrm flipH="1">
            <a:off x="1067761" y="1832939"/>
            <a:ext cx="328355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6E60F7-BC9B-4FCA-AFAD-77E4A9F9DE3B}"/>
              </a:ext>
            </a:extLst>
          </p:cNvPr>
          <p:cNvSpPr txBox="1"/>
          <p:nvPr/>
        </p:nvSpPr>
        <p:spPr>
          <a:xfrm flipH="1">
            <a:off x="1067761" y="4495931"/>
            <a:ext cx="328355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E32003-6383-4811-AF03-68727971445F}"/>
              </a:ext>
            </a:extLst>
          </p:cNvPr>
          <p:cNvSpPr txBox="1"/>
          <p:nvPr/>
        </p:nvSpPr>
        <p:spPr>
          <a:xfrm flipH="1">
            <a:off x="1067761" y="3608267"/>
            <a:ext cx="328355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cs typeface="Arial" pitchFamily="34" charset="0"/>
              </a:rPr>
              <a:t>Add contents Title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CEE577-5C74-4153-8222-E7C9C01BF50B}"/>
              </a:ext>
            </a:extLst>
          </p:cNvPr>
          <p:cNvSpPr txBox="1"/>
          <p:nvPr/>
        </p:nvSpPr>
        <p:spPr>
          <a:xfrm flipH="1">
            <a:off x="1067761" y="5383593"/>
            <a:ext cx="328355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76BA71-451F-4F60-9940-E73E6F1E8077}"/>
              </a:ext>
            </a:extLst>
          </p:cNvPr>
          <p:cNvSpPr txBox="1"/>
          <p:nvPr/>
        </p:nvSpPr>
        <p:spPr>
          <a:xfrm flipH="1">
            <a:off x="1067761" y="2652901"/>
            <a:ext cx="3283552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61385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909A777-3A63-48D9-B743-5BB1B6B55A98}"/>
              </a:ext>
            </a:extLst>
          </p:cNvPr>
          <p:cNvSpPr/>
          <p:nvPr/>
        </p:nvSpPr>
        <p:spPr>
          <a:xfrm>
            <a:off x="2816059" y="3662520"/>
            <a:ext cx="946522" cy="1311541"/>
          </a:xfrm>
          <a:custGeom>
            <a:avLst/>
            <a:gdLst>
              <a:gd name="connsiteX0" fmla="*/ 105971 w 861426"/>
              <a:gd name="connsiteY0" fmla="*/ 0 h 1193628"/>
              <a:gd name="connsiteX1" fmla="*/ 81768 w 861426"/>
              <a:gd name="connsiteY1" fmla="*/ 14827 h 1193628"/>
              <a:gd name="connsiteX2" fmla="*/ 704357 w 861426"/>
              <a:gd name="connsiteY2" fmla="*/ 721457 h 1193628"/>
              <a:gd name="connsiteX3" fmla="*/ 860878 w 861426"/>
              <a:gd name="connsiteY3" fmla="*/ 815547 h 1193628"/>
              <a:gd name="connsiteX4" fmla="*/ 529589 w 861426"/>
              <a:gd name="connsiteY4" fmla="*/ 1186888 h 1193628"/>
              <a:gd name="connsiteX5" fmla="*/ 510215 w 861426"/>
              <a:gd name="connsiteY5" fmla="*/ 884276 h 1193628"/>
              <a:gd name="connsiteX6" fmla="*/ 83295 w 861426"/>
              <a:gd name="connsiteY6" fmla="*/ 463182 h 1193628"/>
              <a:gd name="connsiteX7" fmla="*/ 28532 w 861426"/>
              <a:gd name="connsiteY7" fmla="*/ 415537 h 1193628"/>
              <a:gd name="connsiteX8" fmla="*/ 0 w 861426"/>
              <a:gd name="connsiteY8" fmla="*/ 7408 h 119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426" h="1193628">
                <a:moveTo>
                  <a:pt x="105971" y="0"/>
                </a:moveTo>
                <a:lnTo>
                  <a:pt x="81768" y="14827"/>
                </a:lnTo>
                <a:cubicBezTo>
                  <a:pt x="294765" y="122938"/>
                  <a:pt x="439357" y="549650"/>
                  <a:pt x="704357" y="721457"/>
                </a:cubicBezTo>
                <a:cubicBezTo>
                  <a:pt x="761156" y="758117"/>
                  <a:pt x="785906" y="712406"/>
                  <a:pt x="860878" y="815547"/>
                </a:cubicBezTo>
                <a:cubicBezTo>
                  <a:pt x="876223" y="909933"/>
                  <a:pt x="564971" y="1232513"/>
                  <a:pt x="529589" y="1186888"/>
                </a:cubicBezTo>
                <a:cubicBezTo>
                  <a:pt x="424627" y="1236376"/>
                  <a:pt x="491538" y="1001008"/>
                  <a:pt x="510215" y="884276"/>
                </a:cubicBezTo>
                <a:cubicBezTo>
                  <a:pt x="490614" y="848996"/>
                  <a:pt x="234654" y="599021"/>
                  <a:pt x="83295" y="463182"/>
                </a:cubicBezTo>
                <a:lnTo>
                  <a:pt x="28532" y="415537"/>
                </a:lnTo>
                <a:lnTo>
                  <a:pt x="0" y="74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Cycling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E68764-6330-4DBB-867F-A5C9CD78BA72}"/>
              </a:ext>
            </a:extLst>
          </p:cNvPr>
          <p:cNvGrpSpPr/>
          <p:nvPr/>
        </p:nvGrpSpPr>
        <p:grpSpPr>
          <a:xfrm>
            <a:off x="5656128" y="1773371"/>
            <a:ext cx="5630703" cy="736654"/>
            <a:chOff x="500207" y="3343901"/>
            <a:chExt cx="3924773" cy="7366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CEEA5F-34FF-4094-B21B-5B5C3A314406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B015E1-935D-473B-9922-879C941B34C4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A6CC73-A52F-454D-A11B-90E3EEA937E7}"/>
              </a:ext>
            </a:extLst>
          </p:cNvPr>
          <p:cNvGrpSpPr/>
          <p:nvPr/>
        </p:nvGrpSpPr>
        <p:grpSpPr>
          <a:xfrm>
            <a:off x="5972150" y="2944652"/>
            <a:ext cx="5630703" cy="736654"/>
            <a:chOff x="500207" y="3343901"/>
            <a:chExt cx="3924773" cy="7366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247981-A976-4515-91BC-C1020FD9B0F8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B70E3D-A929-4C11-BD5E-57BF6DE0F3D2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6B02FA-2F76-4E42-9F98-16412B51A446}"/>
              </a:ext>
            </a:extLst>
          </p:cNvPr>
          <p:cNvGrpSpPr/>
          <p:nvPr/>
        </p:nvGrpSpPr>
        <p:grpSpPr>
          <a:xfrm>
            <a:off x="5831920" y="4129229"/>
            <a:ext cx="5630703" cy="736654"/>
            <a:chOff x="500207" y="3343901"/>
            <a:chExt cx="3924773" cy="7366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549177-DEC3-4838-BEF5-848F6B749AB3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FDB709-6984-49D1-B3EC-25E77393DFFC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3CFB09-6250-4449-BB8A-926A69D1936E}"/>
              </a:ext>
            </a:extLst>
          </p:cNvPr>
          <p:cNvGrpSpPr/>
          <p:nvPr/>
        </p:nvGrpSpPr>
        <p:grpSpPr>
          <a:xfrm>
            <a:off x="5689641" y="5288778"/>
            <a:ext cx="5630703" cy="736654"/>
            <a:chOff x="500207" y="3343901"/>
            <a:chExt cx="3924773" cy="7366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924E3D7-CA96-4350-8532-04695D1DAB17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963425-7A11-4702-84FE-D675FDD11600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photos.   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4" name="Donut 5">
            <a:extLst>
              <a:ext uri="{FF2B5EF4-FFF2-40B4-BE49-F238E27FC236}">
                <a16:creationId xmlns:a16="http://schemas.microsoft.com/office/drawing/2014/main" id="{A1E377BF-B5FF-4D63-B05E-1B5FB9AB871D}"/>
              </a:ext>
            </a:extLst>
          </p:cNvPr>
          <p:cNvSpPr/>
          <p:nvPr/>
        </p:nvSpPr>
        <p:spPr>
          <a:xfrm>
            <a:off x="622736" y="3280088"/>
            <a:ext cx="4501728" cy="2751549"/>
          </a:xfrm>
          <a:custGeom>
            <a:avLst/>
            <a:gdLst/>
            <a:ahLst/>
            <a:cxnLst/>
            <a:rect l="l" t="t" r="r" b="b"/>
            <a:pathLst>
              <a:path w="4165635" h="2546122">
                <a:moveTo>
                  <a:pt x="3202575" y="1801576"/>
                </a:moveTo>
                <a:lnTo>
                  <a:pt x="2699315" y="1833514"/>
                </a:lnTo>
                <a:cubicBezTo>
                  <a:pt x="2701806" y="1839662"/>
                  <a:pt x="2702007" y="1845996"/>
                  <a:pt x="2702007" y="1852376"/>
                </a:cubicBezTo>
                <a:cubicBezTo>
                  <a:pt x="2702007" y="1877326"/>
                  <a:pt x="2698937" y="1901559"/>
                  <a:pt x="2692196" y="1924478"/>
                </a:cubicBezTo>
                <a:cubicBezTo>
                  <a:pt x="2705100" y="1965303"/>
                  <a:pt x="2721766" y="2004430"/>
                  <a:pt x="2742905" y="2040862"/>
                </a:cubicBezTo>
                <a:lnTo>
                  <a:pt x="3223429" y="1974873"/>
                </a:lnTo>
                <a:cubicBezTo>
                  <a:pt x="3218725" y="1968587"/>
                  <a:pt x="3218395" y="1960832"/>
                  <a:pt x="3220393" y="1953134"/>
                </a:cubicBezTo>
                <a:lnTo>
                  <a:pt x="3246593" y="1852200"/>
                </a:lnTo>
                <a:cubicBezTo>
                  <a:pt x="3227793" y="1839560"/>
                  <a:pt x="3212971" y="1821975"/>
                  <a:pt x="3202575" y="1801576"/>
                </a:cubicBezTo>
                <a:close/>
                <a:moveTo>
                  <a:pt x="823528" y="1035393"/>
                </a:moveTo>
                <a:cubicBezTo>
                  <a:pt x="443997" y="1035393"/>
                  <a:pt x="136327" y="1343063"/>
                  <a:pt x="136327" y="1722594"/>
                </a:cubicBezTo>
                <a:cubicBezTo>
                  <a:pt x="136327" y="2102125"/>
                  <a:pt x="443997" y="2409795"/>
                  <a:pt x="823528" y="2409795"/>
                </a:cubicBezTo>
                <a:cubicBezTo>
                  <a:pt x="1203059" y="2409795"/>
                  <a:pt x="1510729" y="2102125"/>
                  <a:pt x="1510729" y="1722594"/>
                </a:cubicBezTo>
                <a:cubicBezTo>
                  <a:pt x="1510729" y="1484645"/>
                  <a:pt x="1389791" y="1274942"/>
                  <a:pt x="1205919" y="1151763"/>
                </a:cubicBezTo>
                <a:lnTo>
                  <a:pt x="965602" y="1647382"/>
                </a:lnTo>
                <a:cubicBezTo>
                  <a:pt x="979539" y="1669125"/>
                  <a:pt x="986372" y="1695062"/>
                  <a:pt x="986372" y="1722594"/>
                </a:cubicBezTo>
                <a:cubicBezTo>
                  <a:pt x="986372" y="1812530"/>
                  <a:pt x="913464" y="1885438"/>
                  <a:pt x="823528" y="1885438"/>
                </a:cubicBezTo>
                <a:cubicBezTo>
                  <a:pt x="733592" y="1885438"/>
                  <a:pt x="660684" y="1812530"/>
                  <a:pt x="660684" y="1722594"/>
                </a:cubicBezTo>
                <a:cubicBezTo>
                  <a:pt x="660684" y="1632658"/>
                  <a:pt x="733592" y="1559750"/>
                  <a:pt x="823528" y="1559750"/>
                </a:cubicBezTo>
                <a:lnTo>
                  <a:pt x="850107" y="1565116"/>
                </a:lnTo>
                <a:lnTo>
                  <a:pt x="1082115" y="1086633"/>
                </a:lnTo>
                <a:cubicBezTo>
                  <a:pt x="1002531" y="1053313"/>
                  <a:pt x="915122" y="1035393"/>
                  <a:pt x="823528" y="1035393"/>
                </a:cubicBezTo>
                <a:close/>
                <a:moveTo>
                  <a:pt x="3342107" y="1023629"/>
                </a:moveTo>
                <a:cubicBezTo>
                  <a:pt x="3240506" y="1023629"/>
                  <a:pt x="3144054" y="1045678"/>
                  <a:pt x="3058087" y="1086947"/>
                </a:cubicBezTo>
                <a:lnTo>
                  <a:pt x="3053887" y="1092974"/>
                </a:lnTo>
                <a:lnTo>
                  <a:pt x="3050799" y="1090822"/>
                </a:lnTo>
                <a:cubicBezTo>
                  <a:pt x="2822428" y="1195821"/>
                  <a:pt x="2663579" y="1424027"/>
                  <a:pt x="2657074" y="1690250"/>
                </a:cubicBezTo>
                <a:lnTo>
                  <a:pt x="3194110" y="1656168"/>
                </a:lnTo>
                <a:cubicBezTo>
                  <a:pt x="3218984" y="1599218"/>
                  <a:pt x="3275937" y="1559750"/>
                  <a:pt x="3342107" y="1559750"/>
                </a:cubicBezTo>
                <a:cubicBezTo>
                  <a:pt x="3432043" y="1559750"/>
                  <a:pt x="3504951" y="1632658"/>
                  <a:pt x="3504951" y="1722594"/>
                </a:cubicBezTo>
                <a:cubicBezTo>
                  <a:pt x="3504951" y="1793147"/>
                  <a:pt x="3460084" y="1853220"/>
                  <a:pt x="3396806" y="1874395"/>
                </a:cubicBezTo>
                <a:lnTo>
                  <a:pt x="3366522" y="1991065"/>
                </a:lnTo>
                <a:cubicBezTo>
                  <a:pt x="3360841" y="2012948"/>
                  <a:pt x="3338496" y="2026083"/>
                  <a:pt x="3316614" y="2020403"/>
                </a:cubicBezTo>
                <a:lnTo>
                  <a:pt x="3249731" y="2003042"/>
                </a:lnTo>
                <a:lnTo>
                  <a:pt x="3246233" y="2000401"/>
                </a:lnTo>
                <a:lnTo>
                  <a:pt x="2758942" y="2067319"/>
                </a:lnTo>
                <a:cubicBezTo>
                  <a:pt x="2876224" y="2266319"/>
                  <a:pt x="3093784" y="2398031"/>
                  <a:pt x="3342107" y="2398031"/>
                </a:cubicBezTo>
                <a:cubicBezTo>
                  <a:pt x="3721638" y="2398031"/>
                  <a:pt x="4029308" y="2090361"/>
                  <a:pt x="4029308" y="1710830"/>
                </a:cubicBezTo>
                <a:cubicBezTo>
                  <a:pt x="4029308" y="1331299"/>
                  <a:pt x="3721638" y="1023629"/>
                  <a:pt x="3342107" y="1023629"/>
                </a:cubicBezTo>
                <a:close/>
                <a:moveTo>
                  <a:pt x="2747740" y="879621"/>
                </a:moveTo>
                <a:lnTo>
                  <a:pt x="2431624" y="1557534"/>
                </a:lnTo>
                <a:cubicBezTo>
                  <a:pt x="2466518" y="1559197"/>
                  <a:pt x="2499547" y="1568339"/>
                  <a:pt x="2529463" y="1583175"/>
                </a:cubicBezTo>
                <a:cubicBezTo>
                  <a:pt x="2567390" y="1335541"/>
                  <a:pt x="2715972" y="1124471"/>
                  <a:pt x="2923316" y="1001979"/>
                </a:cubicBezTo>
                <a:close/>
                <a:moveTo>
                  <a:pt x="1412867" y="724962"/>
                </a:moveTo>
                <a:lnTo>
                  <a:pt x="1411108" y="728590"/>
                </a:lnTo>
                <a:lnTo>
                  <a:pt x="2224918" y="1619301"/>
                </a:lnTo>
                <a:cubicBezTo>
                  <a:pt x="2235138" y="1608388"/>
                  <a:pt x="2247595" y="1600380"/>
                  <a:pt x="2260660" y="1593337"/>
                </a:cubicBezTo>
                <a:lnTo>
                  <a:pt x="2612535" y="838741"/>
                </a:lnTo>
                <a:close/>
                <a:moveTo>
                  <a:pt x="1171626" y="702082"/>
                </a:moveTo>
                <a:lnTo>
                  <a:pt x="1171626" y="902031"/>
                </a:lnTo>
                <a:lnTo>
                  <a:pt x="1243936" y="752901"/>
                </a:lnTo>
                <a:lnTo>
                  <a:pt x="1199959" y="704769"/>
                </a:lnTo>
                <a:close/>
                <a:moveTo>
                  <a:pt x="1171626" y="553521"/>
                </a:moveTo>
                <a:lnTo>
                  <a:pt x="1171626" y="555776"/>
                </a:lnTo>
                <a:lnTo>
                  <a:pt x="1175585" y="556152"/>
                </a:lnTo>
                <a:close/>
                <a:moveTo>
                  <a:pt x="1011745" y="349271"/>
                </a:moveTo>
                <a:cubicBezTo>
                  <a:pt x="979497" y="349793"/>
                  <a:pt x="947484" y="352049"/>
                  <a:pt x="916888" y="356022"/>
                </a:cubicBezTo>
                <a:lnTo>
                  <a:pt x="908392" y="357553"/>
                </a:lnTo>
                <a:lnTo>
                  <a:pt x="908392" y="439265"/>
                </a:lnTo>
                <a:lnTo>
                  <a:pt x="1171626" y="439265"/>
                </a:lnTo>
                <a:lnTo>
                  <a:pt x="1171626" y="552218"/>
                </a:lnTo>
                <a:cubicBezTo>
                  <a:pt x="1421494" y="506753"/>
                  <a:pt x="1381070" y="378622"/>
                  <a:pt x="1108009" y="352929"/>
                </a:cubicBezTo>
                <a:cubicBezTo>
                  <a:pt x="1076475" y="349962"/>
                  <a:pt x="1043993" y="348749"/>
                  <a:pt x="1011745" y="349271"/>
                </a:cubicBezTo>
                <a:close/>
                <a:moveTo>
                  <a:pt x="3016658" y="0"/>
                </a:moveTo>
                <a:cubicBezTo>
                  <a:pt x="3179721" y="0"/>
                  <a:pt x="3311909" y="69122"/>
                  <a:pt x="3311909" y="154389"/>
                </a:cubicBezTo>
                <a:cubicBezTo>
                  <a:pt x="3311909" y="239656"/>
                  <a:pt x="3179721" y="308778"/>
                  <a:pt x="3016658" y="308778"/>
                </a:cubicBezTo>
                <a:lnTo>
                  <a:pt x="3014057" y="308503"/>
                </a:lnTo>
                <a:lnTo>
                  <a:pt x="2825604" y="712643"/>
                </a:lnTo>
                <a:lnTo>
                  <a:pt x="2850300" y="714985"/>
                </a:lnTo>
                <a:lnTo>
                  <a:pt x="2846414" y="755960"/>
                </a:lnTo>
                <a:lnTo>
                  <a:pt x="3093803" y="928364"/>
                </a:lnTo>
                <a:cubicBezTo>
                  <a:pt x="3171543" y="900747"/>
                  <a:pt x="3255255" y="887302"/>
                  <a:pt x="3342107" y="887302"/>
                </a:cubicBezTo>
                <a:cubicBezTo>
                  <a:pt x="3796929" y="887302"/>
                  <a:pt x="4165635" y="1256008"/>
                  <a:pt x="4165635" y="1710830"/>
                </a:cubicBezTo>
                <a:cubicBezTo>
                  <a:pt x="4165635" y="2165652"/>
                  <a:pt x="3796929" y="2534358"/>
                  <a:pt x="3342107" y="2534358"/>
                </a:cubicBezTo>
                <a:cubicBezTo>
                  <a:pt x="3023622" y="2534358"/>
                  <a:pt x="2747364" y="2353568"/>
                  <a:pt x="2613987" y="2087225"/>
                </a:cubicBezTo>
                <a:lnTo>
                  <a:pt x="2577703" y="2092208"/>
                </a:lnTo>
                <a:cubicBezTo>
                  <a:pt x="2529779" y="2129043"/>
                  <a:pt x="2469543" y="2149960"/>
                  <a:pt x="2404423" y="2149960"/>
                </a:cubicBezTo>
                <a:cubicBezTo>
                  <a:pt x="2240072" y="2149960"/>
                  <a:pt x="2106839" y="2016727"/>
                  <a:pt x="2106839" y="1852376"/>
                </a:cubicBezTo>
                <a:cubicBezTo>
                  <a:pt x="2106839" y="1808111"/>
                  <a:pt x="2116503" y="1766104"/>
                  <a:pt x="2136219" y="1729502"/>
                </a:cubicBezTo>
                <a:lnTo>
                  <a:pt x="1345448" y="864005"/>
                </a:lnTo>
                <a:lnTo>
                  <a:pt x="1265193" y="1029520"/>
                </a:lnTo>
                <a:cubicBezTo>
                  <a:pt x="1495189" y="1174266"/>
                  <a:pt x="1647056" y="1430695"/>
                  <a:pt x="1647056" y="1722594"/>
                </a:cubicBezTo>
                <a:cubicBezTo>
                  <a:pt x="1647056" y="2177416"/>
                  <a:pt x="1278350" y="2546122"/>
                  <a:pt x="823528" y="2546122"/>
                </a:cubicBezTo>
                <a:cubicBezTo>
                  <a:pt x="368706" y="2546122"/>
                  <a:pt x="0" y="2177416"/>
                  <a:pt x="0" y="1722594"/>
                </a:cubicBezTo>
                <a:cubicBezTo>
                  <a:pt x="0" y="1282630"/>
                  <a:pt x="345010" y="923248"/>
                  <a:pt x="779296" y="901300"/>
                </a:cubicBezTo>
                <a:lnTo>
                  <a:pt x="779296" y="639998"/>
                </a:lnTo>
                <a:cubicBezTo>
                  <a:pt x="728456" y="621795"/>
                  <a:pt x="688211" y="599063"/>
                  <a:pt x="658639" y="573631"/>
                </a:cubicBezTo>
                <a:lnTo>
                  <a:pt x="593343" y="681875"/>
                </a:lnTo>
                <a:cubicBezTo>
                  <a:pt x="581665" y="701234"/>
                  <a:pt x="556505" y="707461"/>
                  <a:pt x="537146" y="695783"/>
                </a:cubicBezTo>
                <a:lnTo>
                  <a:pt x="477979" y="660092"/>
                </a:lnTo>
                <a:cubicBezTo>
                  <a:pt x="458620" y="648414"/>
                  <a:pt x="452393" y="623254"/>
                  <a:pt x="464071" y="603895"/>
                </a:cubicBezTo>
                <a:lnTo>
                  <a:pt x="675806" y="252889"/>
                </a:lnTo>
                <a:lnTo>
                  <a:pt x="681936" y="248370"/>
                </a:lnTo>
                <a:lnTo>
                  <a:pt x="681936" y="143725"/>
                </a:lnTo>
                <a:cubicBezTo>
                  <a:pt x="681936" y="109813"/>
                  <a:pt x="709428" y="82321"/>
                  <a:pt x="743340" y="82321"/>
                </a:cubicBezTo>
                <a:lnTo>
                  <a:pt x="846988" y="82321"/>
                </a:lnTo>
                <a:cubicBezTo>
                  <a:pt x="880900" y="82321"/>
                  <a:pt x="908392" y="109813"/>
                  <a:pt x="908392" y="143725"/>
                </a:cubicBezTo>
                <a:lnTo>
                  <a:pt x="908392" y="239467"/>
                </a:lnTo>
                <a:cubicBezTo>
                  <a:pt x="1000638" y="225331"/>
                  <a:pt x="1100154" y="227987"/>
                  <a:pt x="1190665" y="247692"/>
                </a:cubicBezTo>
                <a:cubicBezTo>
                  <a:pt x="1447155" y="303531"/>
                  <a:pt x="1527311" y="464714"/>
                  <a:pt x="1389055" y="576398"/>
                </a:cubicBezTo>
                <a:lnTo>
                  <a:pt x="2677869" y="698631"/>
                </a:lnTo>
                <a:lnTo>
                  <a:pt x="2869574" y="287518"/>
                </a:lnTo>
                <a:cubicBezTo>
                  <a:pt x="2780929" y="261553"/>
                  <a:pt x="2721407" y="211606"/>
                  <a:pt x="2721407" y="154389"/>
                </a:cubicBezTo>
                <a:cubicBezTo>
                  <a:pt x="2721407" y="69122"/>
                  <a:pt x="2853595" y="0"/>
                  <a:pt x="301665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9871293-FABE-4465-B54D-53D8DDBD0678}"/>
              </a:ext>
            </a:extLst>
          </p:cNvPr>
          <p:cNvSpPr/>
          <p:nvPr/>
        </p:nvSpPr>
        <p:spPr>
          <a:xfrm>
            <a:off x="1330192" y="1674842"/>
            <a:ext cx="2776646" cy="3620141"/>
          </a:xfrm>
          <a:custGeom>
            <a:avLst/>
            <a:gdLst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29544 w 2776646"/>
              <a:gd name="connsiteY18" fmla="*/ 2630807 h 3620141"/>
              <a:gd name="connsiteX19" fmla="*/ 1718923 w 2776646"/>
              <a:gd name="connsiteY19" fmla="*/ 2621567 h 3620141"/>
              <a:gd name="connsiteX20" fmla="*/ 1680445 w 2776646"/>
              <a:gd name="connsiteY20" fmla="*/ 2592837 h 3620141"/>
              <a:gd name="connsiteX21" fmla="*/ 1732896 w 2776646"/>
              <a:gd name="connsiteY21" fmla="*/ 2980202 h 3620141"/>
              <a:gd name="connsiteX22" fmla="*/ 1752047 w 2776646"/>
              <a:gd name="connsiteY22" fmla="*/ 3318248 h 3620141"/>
              <a:gd name="connsiteX23" fmla="*/ 1485069 w 2776646"/>
              <a:gd name="connsiteY23" fmla="*/ 3608832 h 3620141"/>
              <a:gd name="connsiteX24" fmla="*/ 1501398 w 2776646"/>
              <a:gd name="connsiteY24" fmla="*/ 3289570 h 3620141"/>
              <a:gd name="connsiteX25" fmla="*/ 1471603 w 2776646"/>
              <a:gd name="connsiteY25" fmla="*/ 3107910 h 3620141"/>
              <a:gd name="connsiteX26" fmla="*/ 1333148 w 2776646"/>
              <a:gd name="connsiteY26" fmla="*/ 2626767 h 3620141"/>
              <a:gd name="connsiteX27" fmla="*/ 1147465 w 2776646"/>
              <a:gd name="connsiteY27" fmla="*/ 2129727 h 3620141"/>
              <a:gd name="connsiteX28" fmla="*/ 1890224 w 2776646"/>
              <a:gd name="connsiteY28" fmla="*/ 1526011 h 3620141"/>
              <a:gd name="connsiteX29" fmla="*/ 1855093 w 2776646"/>
              <a:gd name="connsiteY29" fmla="*/ 1455973 h 3620141"/>
              <a:gd name="connsiteX30" fmla="*/ 1564716 w 2776646"/>
              <a:gd name="connsiteY30" fmla="*/ 1342717 h 3620141"/>
              <a:gd name="connsiteX31" fmla="*/ 1320534 w 2776646"/>
              <a:gd name="connsiteY31" fmla="*/ 1272693 h 3620141"/>
              <a:gd name="connsiteX32" fmla="*/ 1285292 w 2776646"/>
              <a:gd name="connsiteY32" fmla="*/ 1394342 h 3620141"/>
              <a:gd name="connsiteX33" fmla="*/ 1007098 w 2776646"/>
              <a:gd name="connsiteY33" fmla="*/ 1855941 h 3620141"/>
              <a:gd name="connsiteX34" fmla="*/ 751802 w 2776646"/>
              <a:gd name="connsiteY34" fmla="*/ 2067724 h 3620141"/>
              <a:gd name="connsiteX35" fmla="*/ 407476 w 2776646"/>
              <a:gd name="connsiteY35" fmla="*/ 2210905 h 3620141"/>
              <a:gd name="connsiteX36" fmla="*/ 52939 w 2776646"/>
              <a:gd name="connsiteY36" fmla="*/ 2302182 h 3620141"/>
              <a:gd name="connsiteX37" fmla="*/ 31483 w 2776646"/>
              <a:gd name="connsiteY37" fmla="*/ 2236474 h 3620141"/>
              <a:gd name="connsiteX38" fmla="*/ 30142 w 2776646"/>
              <a:gd name="connsiteY38" fmla="*/ 2181494 h 3620141"/>
              <a:gd name="connsiteX39" fmla="*/ 51807 w 2776646"/>
              <a:gd name="connsiteY39" fmla="*/ 2104836 h 3620141"/>
              <a:gd name="connsiteX40" fmla="*/ 427489 w 2776646"/>
              <a:gd name="connsiteY40" fmla="*/ 1964719 h 3620141"/>
              <a:gd name="connsiteX41" fmla="*/ 578027 w 2776646"/>
              <a:gd name="connsiteY41" fmla="*/ 1874818 h 3620141"/>
              <a:gd name="connsiteX42" fmla="*/ 871323 w 2776646"/>
              <a:gd name="connsiteY42" fmla="*/ 1432073 h 3620141"/>
              <a:gd name="connsiteX43" fmla="*/ 910783 w 2776646"/>
              <a:gd name="connsiteY43" fmla="*/ 888994 h 3620141"/>
              <a:gd name="connsiteX44" fmla="*/ 843428 w 2776646"/>
              <a:gd name="connsiteY44" fmla="*/ 919040 h 3620141"/>
              <a:gd name="connsiteX45" fmla="*/ 806928 w 2776646"/>
              <a:gd name="connsiteY45" fmla="*/ 846599 h 3620141"/>
              <a:gd name="connsiteX46" fmla="*/ 680262 w 2776646"/>
              <a:gd name="connsiteY46" fmla="*/ 906426 h 3620141"/>
              <a:gd name="connsiteX47" fmla="*/ 625533 w 2776646"/>
              <a:gd name="connsiteY47" fmla="*/ 835159 h 3620141"/>
              <a:gd name="connsiteX48" fmla="*/ 582064 w 2776646"/>
              <a:gd name="connsiteY48" fmla="*/ 823244 h 3620141"/>
              <a:gd name="connsiteX49" fmla="*/ 590668 w 2776646"/>
              <a:gd name="connsiteY49" fmla="*/ 794930 h 3620141"/>
              <a:gd name="connsiteX50" fmla="*/ 527070 w 2776646"/>
              <a:gd name="connsiteY50" fmla="*/ 741152 h 3620141"/>
              <a:gd name="connsiteX51" fmla="*/ 443329 w 2776646"/>
              <a:gd name="connsiteY51" fmla="*/ 712153 h 3620141"/>
              <a:gd name="connsiteX52" fmla="*/ 481169 w 2776646"/>
              <a:gd name="connsiteY52" fmla="*/ 641570 h 3620141"/>
              <a:gd name="connsiteX53" fmla="*/ 435814 w 2776646"/>
              <a:gd name="connsiteY53" fmla="*/ 568585 h 3620141"/>
              <a:gd name="connsiteX54" fmla="*/ 469087 w 2776646"/>
              <a:gd name="connsiteY54" fmla="*/ 533972 h 3620141"/>
              <a:gd name="connsiteX55" fmla="*/ 443594 w 2776646"/>
              <a:gd name="connsiteY55" fmla="*/ 485403 h 3620141"/>
              <a:gd name="connsiteX56" fmla="*/ 341889 w 2776646"/>
              <a:gd name="connsiteY56" fmla="*/ 444881 h 3620141"/>
              <a:gd name="connsiteX57" fmla="*/ 760882 w 2776646"/>
              <a:gd name="connsiteY57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29544 w 2776646"/>
              <a:gd name="connsiteY18" fmla="*/ 2630807 h 3620141"/>
              <a:gd name="connsiteX19" fmla="*/ 1718923 w 2776646"/>
              <a:gd name="connsiteY19" fmla="*/ 2621567 h 3620141"/>
              <a:gd name="connsiteX20" fmla="*/ 1680445 w 2776646"/>
              <a:gd name="connsiteY20" fmla="*/ 2592837 h 3620141"/>
              <a:gd name="connsiteX21" fmla="*/ 1732896 w 2776646"/>
              <a:gd name="connsiteY21" fmla="*/ 2980202 h 3620141"/>
              <a:gd name="connsiteX22" fmla="*/ 1752047 w 2776646"/>
              <a:gd name="connsiteY22" fmla="*/ 3318248 h 3620141"/>
              <a:gd name="connsiteX23" fmla="*/ 1485069 w 2776646"/>
              <a:gd name="connsiteY23" fmla="*/ 3608832 h 3620141"/>
              <a:gd name="connsiteX24" fmla="*/ 1501398 w 2776646"/>
              <a:gd name="connsiteY24" fmla="*/ 3289570 h 3620141"/>
              <a:gd name="connsiteX25" fmla="*/ 1471603 w 2776646"/>
              <a:gd name="connsiteY25" fmla="*/ 3107910 h 3620141"/>
              <a:gd name="connsiteX26" fmla="*/ 1333148 w 2776646"/>
              <a:gd name="connsiteY26" fmla="*/ 2626767 h 3620141"/>
              <a:gd name="connsiteX27" fmla="*/ 1147465 w 2776646"/>
              <a:gd name="connsiteY27" fmla="*/ 2129727 h 3620141"/>
              <a:gd name="connsiteX28" fmla="*/ 1890224 w 2776646"/>
              <a:gd name="connsiteY28" fmla="*/ 1526011 h 3620141"/>
              <a:gd name="connsiteX29" fmla="*/ 1855093 w 2776646"/>
              <a:gd name="connsiteY29" fmla="*/ 1455973 h 3620141"/>
              <a:gd name="connsiteX30" fmla="*/ 1564716 w 2776646"/>
              <a:gd name="connsiteY30" fmla="*/ 1342717 h 3620141"/>
              <a:gd name="connsiteX31" fmla="*/ 1320534 w 2776646"/>
              <a:gd name="connsiteY31" fmla="*/ 1272693 h 3620141"/>
              <a:gd name="connsiteX32" fmla="*/ 1285292 w 2776646"/>
              <a:gd name="connsiteY32" fmla="*/ 1394342 h 3620141"/>
              <a:gd name="connsiteX33" fmla="*/ 1007098 w 2776646"/>
              <a:gd name="connsiteY33" fmla="*/ 1855941 h 3620141"/>
              <a:gd name="connsiteX34" fmla="*/ 751802 w 2776646"/>
              <a:gd name="connsiteY34" fmla="*/ 2067724 h 3620141"/>
              <a:gd name="connsiteX35" fmla="*/ 407476 w 2776646"/>
              <a:gd name="connsiteY35" fmla="*/ 2210905 h 3620141"/>
              <a:gd name="connsiteX36" fmla="*/ 52939 w 2776646"/>
              <a:gd name="connsiteY36" fmla="*/ 2302182 h 3620141"/>
              <a:gd name="connsiteX37" fmla="*/ 31483 w 2776646"/>
              <a:gd name="connsiteY37" fmla="*/ 2236474 h 3620141"/>
              <a:gd name="connsiteX38" fmla="*/ 30142 w 2776646"/>
              <a:gd name="connsiteY38" fmla="*/ 2181494 h 3620141"/>
              <a:gd name="connsiteX39" fmla="*/ 51807 w 2776646"/>
              <a:gd name="connsiteY39" fmla="*/ 2104836 h 3620141"/>
              <a:gd name="connsiteX40" fmla="*/ 427489 w 2776646"/>
              <a:gd name="connsiteY40" fmla="*/ 1964719 h 3620141"/>
              <a:gd name="connsiteX41" fmla="*/ 578027 w 2776646"/>
              <a:gd name="connsiteY41" fmla="*/ 1874818 h 3620141"/>
              <a:gd name="connsiteX42" fmla="*/ 871323 w 2776646"/>
              <a:gd name="connsiteY42" fmla="*/ 1432073 h 3620141"/>
              <a:gd name="connsiteX43" fmla="*/ 910783 w 2776646"/>
              <a:gd name="connsiteY43" fmla="*/ 888994 h 3620141"/>
              <a:gd name="connsiteX44" fmla="*/ 843428 w 2776646"/>
              <a:gd name="connsiteY44" fmla="*/ 919040 h 3620141"/>
              <a:gd name="connsiteX45" fmla="*/ 806928 w 2776646"/>
              <a:gd name="connsiteY45" fmla="*/ 846599 h 3620141"/>
              <a:gd name="connsiteX46" fmla="*/ 680262 w 2776646"/>
              <a:gd name="connsiteY46" fmla="*/ 906426 h 3620141"/>
              <a:gd name="connsiteX47" fmla="*/ 625533 w 2776646"/>
              <a:gd name="connsiteY47" fmla="*/ 835159 h 3620141"/>
              <a:gd name="connsiteX48" fmla="*/ 582064 w 2776646"/>
              <a:gd name="connsiteY48" fmla="*/ 823244 h 3620141"/>
              <a:gd name="connsiteX49" fmla="*/ 590668 w 2776646"/>
              <a:gd name="connsiteY49" fmla="*/ 794930 h 3620141"/>
              <a:gd name="connsiteX50" fmla="*/ 527070 w 2776646"/>
              <a:gd name="connsiteY50" fmla="*/ 741152 h 3620141"/>
              <a:gd name="connsiteX51" fmla="*/ 443329 w 2776646"/>
              <a:gd name="connsiteY51" fmla="*/ 712153 h 3620141"/>
              <a:gd name="connsiteX52" fmla="*/ 481169 w 2776646"/>
              <a:gd name="connsiteY52" fmla="*/ 641570 h 3620141"/>
              <a:gd name="connsiteX53" fmla="*/ 435814 w 2776646"/>
              <a:gd name="connsiteY53" fmla="*/ 568585 h 3620141"/>
              <a:gd name="connsiteX54" fmla="*/ 469087 w 2776646"/>
              <a:gd name="connsiteY54" fmla="*/ 533972 h 3620141"/>
              <a:gd name="connsiteX55" fmla="*/ 443594 w 2776646"/>
              <a:gd name="connsiteY55" fmla="*/ 485403 h 3620141"/>
              <a:gd name="connsiteX56" fmla="*/ 341889 w 2776646"/>
              <a:gd name="connsiteY56" fmla="*/ 444881 h 3620141"/>
              <a:gd name="connsiteX57" fmla="*/ 760882 w 2776646"/>
              <a:gd name="connsiteY57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29544 w 2776646"/>
              <a:gd name="connsiteY18" fmla="*/ 2630807 h 3620141"/>
              <a:gd name="connsiteX19" fmla="*/ 1680445 w 2776646"/>
              <a:gd name="connsiteY19" fmla="*/ 2592837 h 3620141"/>
              <a:gd name="connsiteX20" fmla="*/ 1732896 w 2776646"/>
              <a:gd name="connsiteY20" fmla="*/ 2980202 h 3620141"/>
              <a:gd name="connsiteX21" fmla="*/ 1752047 w 2776646"/>
              <a:gd name="connsiteY21" fmla="*/ 3318248 h 3620141"/>
              <a:gd name="connsiteX22" fmla="*/ 1485069 w 2776646"/>
              <a:gd name="connsiteY22" fmla="*/ 3608832 h 3620141"/>
              <a:gd name="connsiteX23" fmla="*/ 1501398 w 2776646"/>
              <a:gd name="connsiteY23" fmla="*/ 3289570 h 3620141"/>
              <a:gd name="connsiteX24" fmla="*/ 1471603 w 2776646"/>
              <a:gd name="connsiteY24" fmla="*/ 3107910 h 3620141"/>
              <a:gd name="connsiteX25" fmla="*/ 1333148 w 2776646"/>
              <a:gd name="connsiteY25" fmla="*/ 2626767 h 3620141"/>
              <a:gd name="connsiteX26" fmla="*/ 1147465 w 2776646"/>
              <a:gd name="connsiteY26" fmla="*/ 2129727 h 3620141"/>
              <a:gd name="connsiteX27" fmla="*/ 1890224 w 2776646"/>
              <a:gd name="connsiteY27" fmla="*/ 1526011 h 3620141"/>
              <a:gd name="connsiteX28" fmla="*/ 1855093 w 2776646"/>
              <a:gd name="connsiteY28" fmla="*/ 1455973 h 3620141"/>
              <a:gd name="connsiteX29" fmla="*/ 1564716 w 2776646"/>
              <a:gd name="connsiteY29" fmla="*/ 1342717 h 3620141"/>
              <a:gd name="connsiteX30" fmla="*/ 1320534 w 2776646"/>
              <a:gd name="connsiteY30" fmla="*/ 1272693 h 3620141"/>
              <a:gd name="connsiteX31" fmla="*/ 1285292 w 2776646"/>
              <a:gd name="connsiteY31" fmla="*/ 1394342 h 3620141"/>
              <a:gd name="connsiteX32" fmla="*/ 1007098 w 2776646"/>
              <a:gd name="connsiteY32" fmla="*/ 1855941 h 3620141"/>
              <a:gd name="connsiteX33" fmla="*/ 751802 w 2776646"/>
              <a:gd name="connsiteY33" fmla="*/ 2067724 h 3620141"/>
              <a:gd name="connsiteX34" fmla="*/ 407476 w 2776646"/>
              <a:gd name="connsiteY34" fmla="*/ 2210905 h 3620141"/>
              <a:gd name="connsiteX35" fmla="*/ 52939 w 2776646"/>
              <a:gd name="connsiteY35" fmla="*/ 2302182 h 3620141"/>
              <a:gd name="connsiteX36" fmla="*/ 31483 w 2776646"/>
              <a:gd name="connsiteY36" fmla="*/ 2236474 h 3620141"/>
              <a:gd name="connsiteX37" fmla="*/ 30142 w 2776646"/>
              <a:gd name="connsiteY37" fmla="*/ 2181494 h 3620141"/>
              <a:gd name="connsiteX38" fmla="*/ 51807 w 2776646"/>
              <a:gd name="connsiteY38" fmla="*/ 2104836 h 3620141"/>
              <a:gd name="connsiteX39" fmla="*/ 427489 w 2776646"/>
              <a:gd name="connsiteY39" fmla="*/ 1964719 h 3620141"/>
              <a:gd name="connsiteX40" fmla="*/ 578027 w 2776646"/>
              <a:gd name="connsiteY40" fmla="*/ 1874818 h 3620141"/>
              <a:gd name="connsiteX41" fmla="*/ 871323 w 2776646"/>
              <a:gd name="connsiteY41" fmla="*/ 1432073 h 3620141"/>
              <a:gd name="connsiteX42" fmla="*/ 910783 w 2776646"/>
              <a:gd name="connsiteY42" fmla="*/ 888994 h 3620141"/>
              <a:gd name="connsiteX43" fmla="*/ 843428 w 2776646"/>
              <a:gd name="connsiteY43" fmla="*/ 919040 h 3620141"/>
              <a:gd name="connsiteX44" fmla="*/ 806928 w 2776646"/>
              <a:gd name="connsiteY44" fmla="*/ 846599 h 3620141"/>
              <a:gd name="connsiteX45" fmla="*/ 680262 w 2776646"/>
              <a:gd name="connsiteY45" fmla="*/ 906426 h 3620141"/>
              <a:gd name="connsiteX46" fmla="*/ 625533 w 2776646"/>
              <a:gd name="connsiteY46" fmla="*/ 835159 h 3620141"/>
              <a:gd name="connsiteX47" fmla="*/ 582064 w 2776646"/>
              <a:gd name="connsiteY47" fmla="*/ 823244 h 3620141"/>
              <a:gd name="connsiteX48" fmla="*/ 590668 w 2776646"/>
              <a:gd name="connsiteY48" fmla="*/ 794930 h 3620141"/>
              <a:gd name="connsiteX49" fmla="*/ 527070 w 2776646"/>
              <a:gd name="connsiteY49" fmla="*/ 741152 h 3620141"/>
              <a:gd name="connsiteX50" fmla="*/ 443329 w 2776646"/>
              <a:gd name="connsiteY50" fmla="*/ 712153 h 3620141"/>
              <a:gd name="connsiteX51" fmla="*/ 481169 w 2776646"/>
              <a:gd name="connsiteY51" fmla="*/ 641570 h 3620141"/>
              <a:gd name="connsiteX52" fmla="*/ 435814 w 2776646"/>
              <a:gd name="connsiteY52" fmla="*/ 568585 h 3620141"/>
              <a:gd name="connsiteX53" fmla="*/ 469087 w 2776646"/>
              <a:gd name="connsiteY53" fmla="*/ 533972 h 3620141"/>
              <a:gd name="connsiteX54" fmla="*/ 443594 w 2776646"/>
              <a:gd name="connsiteY54" fmla="*/ 485403 h 3620141"/>
              <a:gd name="connsiteX55" fmla="*/ 341889 w 2776646"/>
              <a:gd name="connsiteY55" fmla="*/ 444881 h 3620141"/>
              <a:gd name="connsiteX56" fmla="*/ 760882 w 2776646"/>
              <a:gd name="connsiteY56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680445 w 2776646"/>
              <a:gd name="connsiteY18" fmla="*/ 2592837 h 3620141"/>
              <a:gd name="connsiteX19" fmla="*/ 1732896 w 2776646"/>
              <a:gd name="connsiteY19" fmla="*/ 2980202 h 3620141"/>
              <a:gd name="connsiteX20" fmla="*/ 1752047 w 2776646"/>
              <a:gd name="connsiteY20" fmla="*/ 3318248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752047 w 2776646"/>
              <a:gd name="connsiteY20" fmla="*/ 3318248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752047 w 2776646"/>
              <a:gd name="connsiteY20" fmla="*/ 3318248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701012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829868 w 2776646"/>
              <a:gd name="connsiteY20" fmla="*/ 3327976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215270 h 3620141"/>
              <a:gd name="connsiteX17" fmla="*/ 1632919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829868 w 2776646"/>
              <a:gd name="connsiteY20" fmla="*/ 3327976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  <a:gd name="connsiteX0" fmla="*/ 760882 w 2776646"/>
              <a:gd name="connsiteY0" fmla="*/ 679 h 3620141"/>
              <a:gd name="connsiteX1" fmla="*/ 1051963 w 2776646"/>
              <a:gd name="connsiteY1" fmla="*/ 124445 h 3620141"/>
              <a:gd name="connsiteX2" fmla="*/ 1142352 w 2776646"/>
              <a:gd name="connsiteY2" fmla="*/ 290334 h 3620141"/>
              <a:gd name="connsiteX3" fmla="*/ 1149058 w 2776646"/>
              <a:gd name="connsiteY3" fmla="*/ 364646 h 3620141"/>
              <a:gd name="connsiteX4" fmla="*/ 1080374 w 2776646"/>
              <a:gd name="connsiteY4" fmla="*/ 397123 h 3620141"/>
              <a:gd name="connsiteX5" fmla="*/ 1107739 w 2776646"/>
              <a:gd name="connsiteY5" fmla="*/ 455622 h 3620141"/>
              <a:gd name="connsiteX6" fmla="*/ 1162495 w 2776646"/>
              <a:gd name="connsiteY6" fmla="*/ 440858 h 3620141"/>
              <a:gd name="connsiteX7" fmla="*/ 1209178 w 2776646"/>
              <a:gd name="connsiteY7" fmla="*/ 470136 h 3620141"/>
              <a:gd name="connsiteX8" fmla="*/ 1216902 w 2776646"/>
              <a:gd name="connsiteY8" fmla="*/ 513325 h 3620141"/>
              <a:gd name="connsiteX9" fmla="*/ 1352340 w 2776646"/>
              <a:gd name="connsiteY9" fmla="*/ 525395 h 3620141"/>
              <a:gd name="connsiteX10" fmla="*/ 1605518 w 2776646"/>
              <a:gd name="connsiteY10" fmla="*/ 557047 h 3620141"/>
              <a:gd name="connsiteX11" fmla="*/ 1680375 w 2776646"/>
              <a:gd name="connsiteY11" fmla="*/ 509289 h 3620141"/>
              <a:gd name="connsiteX12" fmla="*/ 2711876 w 2776646"/>
              <a:gd name="connsiteY12" fmla="*/ 840076 h 3620141"/>
              <a:gd name="connsiteX13" fmla="*/ 2746154 w 2776646"/>
              <a:gd name="connsiteY13" fmla="*/ 1053974 h 3620141"/>
              <a:gd name="connsiteX14" fmla="*/ 2551686 w 2776646"/>
              <a:gd name="connsiteY14" fmla="*/ 1102320 h 3620141"/>
              <a:gd name="connsiteX15" fmla="*/ 2475209 w 2776646"/>
              <a:gd name="connsiteY15" fmla="*/ 1805911 h 3620141"/>
              <a:gd name="connsiteX16" fmla="*/ 1806983 w 2776646"/>
              <a:gd name="connsiteY16" fmla="*/ 2166632 h 3620141"/>
              <a:gd name="connsiteX17" fmla="*/ 1632919 w 2776646"/>
              <a:gd name="connsiteY17" fmla="*/ 2222678 h 3620141"/>
              <a:gd name="connsiteX18" fmla="*/ 1758266 w 2776646"/>
              <a:gd name="connsiteY18" fmla="*/ 2641475 h 3620141"/>
              <a:gd name="connsiteX19" fmla="*/ 1732896 w 2776646"/>
              <a:gd name="connsiteY19" fmla="*/ 2980202 h 3620141"/>
              <a:gd name="connsiteX20" fmla="*/ 1829868 w 2776646"/>
              <a:gd name="connsiteY20" fmla="*/ 3327976 h 3620141"/>
              <a:gd name="connsiteX21" fmla="*/ 1485069 w 2776646"/>
              <a:gd name="connsiteY21" fmla="*/ 3608832 h 3620141"/>
              <a:gd name="connsiteX22" fmla="*/ 1501398 w 2776646"/>
              <a:gd name="connsiteY22" fmla="*/ 3289570 h 3620141"/>
              <a:gd name="connsiteX23" fmla="*/ 1471603 w 2776646"/>
              <a:gd name="connsiteY23" fmla="*/ 3107910 h 3620141"/>
              <a:gd name="connsiteX24" fmla="*/ 1333148 w 2776646"/>
              <a:gd name="connsiteY24" fmla="*/ 2626767 h 3620141"/>
              <a:gd name="connsiteX25" fmla="*/ 1147465 w 2776646"/>
              <a:gd name="connsiteY25" fmla="*/ 2129727 h 3620141"/>
              <a:gd name="connsiteX26" fmla="*/ 1890224 w 2776646"/>
              <a:gd name="connsiteY26" fmla="*/ 1526011 h 3620141"/>
              <a:gd name="connsiteX27" fmla="*/ 1855093 w 2776646"/>
              <a:gd name="connsiteY27" fmla="*/ 1455973 h 3620141"/>
              <a:gd name="connsiteX28" fmla="*/ 1564716 w 2776646"/>
              <a:gd name="connsiteY28" fmla="*/ 1342717 h 3620141"/>
              <a:gd name="connsiteX29" fmla="*/ 1320534 w 2776646"/>
              <a:gd name="connsiteY29" fmla="*/ 1272693 h 3620141"/>
              <a:gd name="connsiteX30" fmla="*/ 1285292 w 2776646"/>
              <a:gd name="connsiteY30" fmla="*/ 1394342 h 3620141"/>
              <a:gd name="connsiteX31" fmla="*/ 1007098 w 2776646"/>
              <a:gd name="connsiteY31" fmla="*/ 1855941 h 3620141"/>
              <a:gd name="connsiteX32" fmla="*/ 751802 w 2776646"/>
              <a:gd name="connsiteY32" fmla="*/ 2067724 h 3620141"/>
              <a:gd name="connsiteX33" fmla="*/ 407476 w 2776646"/>
              <a:gd name="connsiteY33" fmla="*/ 2210905 h 3620141"/>
              <a:gd name="connsiteX34" fmla="*/ 52939 w 2776646"/>
              <a:gd name="connsiteY34" fmla="*/ 2302182 h 3620141"/>
              <a:gd name="connsiteX35" fmla="*/ 31483 w 2776646"/>
              <a:gd name="connsiteY35" fmla="*/ 2236474 h 3620141"/>
              <a:gd name="connsiteX36" fmla="*/ 30142 w 2776646"/>
              <a:gd name="connsiteY36" fmla="*/ 2181494 h 3620141"/>
              <a:gd name="connsiteX37" fmla="*/ 51807 w 2776646"/>
              <a:gd name="connsiteY37" fmla="*/ 2104836 h 3620141"/>
              <a:gd name="connsiteX38" fmla="*/ 427489 w 2776646"/>
              <a:gd name="connsiteY38" fmla="*/ 1964719 h 3620141"/>
              <a:gd name="connsiteX39" fmla="*/ 578027 w 2776646"/>
              <a:gd name="connsiteY39" fmla="*/ 1874818 h 3620141"/>
              <a:gd name="connsiteX40" fmla="*/ 871323 w 2776646"/>
              <a:gd name="connsiteY40" fmla="*/ 1432073 h 3620141"/>
              <a:gd name="connsiteX41" fmla="*/ 910783 w 2776646"/>
              <a:gd name="connsiteY41" fmla="*/ 888994 h 3620141"/>
              <a:gd name="connsiteX42" fmla="*/ 843428 w 2776646"/>
              <a:gd name="connsiteY42" fmla="*/ 919040 h 3620141"/>
              <a:gd name="connsiteX43" fmla="*/ 806928 w 2776646"/>
              <a:gd name="connsiteY43" fmla="*/ 846599 h 3620141"/>
              <a:gd name="connsiteX44" fmla="*/ 680262 w 2776646"/>
              <a:gd name="connsiteY44" fmla="*/ 906426 h 3620141"/>
              <a:gd name="connsiteX45" fmla="*/ 625533 w 2776646"/>
              <a:gd name="connsiteY45" fmla="*/ 835159 h 3620141"/>
              <a:gd name="connsiteX46" fmla="*/ 582064 w 2776646"/>
              <a:gd name="connsiteY46" fmla="*/ 823244 h 3620141"/>
              <a:gd name="connsiteX47" fmla="*/ 590668 w 2776646"/>
              <a:gd name="connsiteY47" fmla="*/ 794930 h 3620141"/>
              <a:gd name="connsiteX48" fmla="*/ 527070 w 2776646"/>
              <a:gd name="connsiteY48" fmla="*/ 741152 h 3620141"/>
              <a:gd name="connsiteX49" fmla="*/ 443329 w 2776646"/>
              <a:gd name="connsiteY49" fmla="*/ 712153 h 3620141"/>
              <a:gd name="connsiteX50" fmla="*/ 481169 w 2776646"/>
              <a:gd name="connsiteY50" fmla="*/ 641570 h 3620141"/>
              <a:gd name="connsiteX51" fmla="*/ 435814 w 2776646"/>
              <a:gd name="connsiteY51" fmla="*/ 568585 h 3620141"/>
              <a:gd name="connsiteX52" fmla="*/ 469087 w 2776646"/>
              <a:gd name="connsiteY52" fmla="*/ 533972 h 3620141"/>
              <a:gd name="connsiteX53" fmla="*/ 443594 w 2776646"/>
              <a:gd name="connsiteY53" fmla="*/ 485403 h 3620141"/>
              <a:gd name="connsiteX54" fmla="*/ 341889 w 2776646"/>
              <a:gd name="connsiteY54" fmla="*/ 444881 h 3620141"/>
              <a:gd name="connsiteX55" fmla="*/ 760882 w 2776646"/>
              <a:gd name="connsiteY55" fmla="*/ 679 h 362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76646" h="3620141">
                <a:moveTo>
                  <a:pt x="760882" y="679"/>
                </a:moveTo>
                <a:cubicBezTo>
                  <a:pt x="879491" y="-5940"/>
                  <a:pt x="992444" y="35862"/>
                  <a:pt x="1051963" y="124445"/>
                </a:cubicBezTo>
                <a:lnTo>
                  <a:pt x="1142352" y="290334"/>
                </a:lnTo>
                <a:cubicBezTo>
                  <a:pt x="1150845" y="306164"/>
                  <a:pt x="1148611" y="340769"/>
                  <a:pt x="1149058" y="364646"/>
                </a:cubicBezTo>
                <a:cubicBezTo>
                  <a:pt x="1142254" y="393798"/>
                  <a:pt x="1105951" y="394790"/>
                  <a:pt x="1080374" y="397123"/>
                </a:cubicBezTo>
                <a:cubicBezTo>
                  <a:pt x="1084132" y="427797"/>
                  <a:pt x="1090572" y="432993"/>
                  <a:pt x="1107739" y="455622"/>
                </a:cubicBezTo>
                <a:lnTo>
                  <a:pt x="1162495" y="440858"/>
                </a:lnTo>
                <a:cubicBezTo>
                  <a:pt x="1181632" y="428714"/>
                  <a:pt x="1191382" y="443391"/>
                  <a:pt x="1209178" y="470136"/>
                </a:cubicBezTo>
                <a:cubicBezTo>
                  <a:pt x="1209518" y="480063"/>
                  <a:pt x="1216562" y="503399"/>
                  <a:pt x="1216902" y="513325"/>
                </a:cubicBezTo>
                <a:cubicBezTo>
                  <a:pt x="1250373" y="535274"/>
                  <a:pt x="1282878" y="488830"/>
                  <a:pt x="1352340" y="525395"/>
                </a:cubicBezTo>
                <a:cubicBezTo>
                  <a:pt x="1439236" y="523071"/>
                  <a:pt x="1576995" y="524419"/>
                  <a:pt x="1605518" y="557047"/>
                </a:cubicBezTo>
                <a:cubicBezTo>
                  <a:pt x="1629577" y="542916"/>
                  <a:pt x="1640225" y="500624"/>
                  <a:pt x="1680375" y="509289"/>
                </a:cubicBezTo>
                <a:cubicBezTo>
                  <a:pt x="2070696" y="589603"/>
                  <a:pt x="2659480" y="769149"/>
                  <a:pt x="2711876" y="840076"/>
                </a:cubicBezTo>
                <a:cubicBezTo>
                  <a:pt x="2757274" y="911823"/>
                  <a:pt x="2812058" y="992956"/>
                  <a:pt x="2746154" y="1053974"/>
                </a:cubicBezTo>
                <a:cubicBezTo>
                  <a:pt x="2692059" y="1118365"/>
                  <a:pt x="2652715" y="1169345"/>
                  <a:pt x="2551686" y="1102320"/>
                </a:cubicBezTo>
                <a:cubicBezTo>
                  <a:pt x="2897642" y="1537996"/>
                  <a:pt x="2629434" y="1740343"/>
                  <a:pt x="2475209" y="1805911"/>
                </a:cubicBezTo>
                <a:lnTo>
                  <a:pt x="1806983" y="2166632"/>
                </a:lnTo>
                <a:lnTo>
                  <a:pt x="1632919" y="2222678"/>
                </a:lnTo>
                <a:lnTo>
                  <a:pt x="1758266" y="2641475"/>
                </a:lnTo>
                <a:cubicBezTo>
                  <a:pt x="1749617" y="2702068"/>
                  <a:pt x="1759304" y="2865758"/>
                  <a:pt x="1732896" y="2980202"/>
                </a:cubicBezTo>
                <a:cubicBezTo>
                  <a:pt x="1733168" y="3117902"/>
                  <a:pt x="1771541" y="3196246"/>
                  <a:pt x="1829868" y="3327976"/>
                </a:cubicBezTo>
                <a:cubicBezTo>
                  <a:pt x="1878996" y="3406511"/>
                  <a:pt x="1547242" y="3602710"/>
                  <a:pt x="1485069" y="3608832"/>
                </a:cubicBezTo>
                <a:cubicBezTo>
                  <a:pt x="1148474" y="3669242"/>
                  <a:pt x="1381752" y="3476770"/>
                  <a:pt x="1501398" y="3289570"/>
                </a:cubicBezTo>
                <a:cubicBezTo>
                  <a:pt x="1499153" y="3206083"/>
                  <a:pt x="1499645" y="3218377"/>
                  <a:pt x="1471603" y="3107910"/>
                </a:cubicBezTo>
                <a:lnTo>
                  <a:pt x="1333148" y="2626767"/>
                </a:lnTo>
                <a:lnTo>
                  <a:pt x="1147465" y="2129727"/>
                </a:lnTo>
                <a:cubicBezTo>
                  <a:pt x="1083499" y="1986150"/>
                  <a:pt x="1631015" y="1721886"/>
                  <a:pt x="1890224" y="1526011"/>
                </a:cubicBezTo>
                <a:lnTo>
                  <a:pt x="1855093" y="1455973"/>
                </a:lnTo>
                <a:cubicBezTo>
                  <a:pt x="1758301" y="1418221"/>
                  <a:pt x="1669554" y="1385833"/>
                  <a:pt x="1564716" y="1342717"/>
                </a:cubicBezTo>
                <a:cubicBezTo>
                  <a:pt x="1519082" y="1345748"/>
                  <a:pt x="1395670" y="1352803"/>
                  <a:pt x="1320534" y="1272693"/>
                </a:cubicBezTo>
                <a:cubicBezTo>
                  <a:pt x="1283798" y="1314375"/>
                  <a:pt x="1337532" y="1297134"/>
                  <a:pt x="1285292" y="1394342"/>
                </a:cubicBezTo>
                <a:cubicBezTo>
                  <a:pt x="1233052" y="1491550"/>
                  <a:pt x="1078179" y="1732362"/>
                  <a:pt x="1007098" y="1855941"/>
                </a:cubicBezTo>
                <a:cubicBezTo>
                  <a:pt x="933955" y="1944976"/>
                  <a:pt x="811536" y="2002826"/>
                  <a:pt x="751802" y="2067724"/>
                </a:cubicBezTo>
                <a:cubicBezTo>
                  <a:pt x="582484" y="2131252"/>
                  <a:pt x="541788" y="2183178"/>
                  <a:pt x="407476" y="2210905"/>
                </a:cubicBezTo>
                <a:cubicBezTo>
                  <a:pt x="229868" y="2426821"/>
                  <a:pt x="53610" y="2307992"/>
                  <a:pt x="52939" y="2302182"/>
                </a:cubicBezTo>
                <a:cubicBezTo>
                  <a:pt x="33728" y="2305995"/>
                  <a:pt x="19190" y="2257259"/>
                  <a:pt x="31483" y="2236474"/>
                </a:cubicBezTo>
                <a:cubicBezTo>
                  <a:pt x="-1595" y="2234016"/>
                  <a:pt x="7534" y="2203434"/>
                  <a:pt x="30142" y="2181494"/>
                </a:cubicBezTo>
                <a:cubicBezTo>
                  <a:pt x="5825" y="2200021"/>
                  <a:pt x="-32521" y="2135377"/>
                  <a:pt x="51807" y="2104836"/>
                </a:cubicBezTo>
                <a:lnTo>
                  <a:pt x="427489" y="1964719"/>
                </a:lnTo>
                <a:lnTo>
                  <a:pt x="578027" y="1874818"/>
                </a:lnTo>
                <a:cubicBezTo>
                  <a:pt x="664617" y="1715167"/>
                  <a:pt x="772664" y="1571609"/>
                  <a:pt x="871323" y="1432073"/>
                </a:cubicBezTo>
                <a:cubicBezTo>
                  <a:pt x="884923" y="1232720"/>
                  <a:pt x="965572" y="931453"/>
                  <a:pt x="910783" y="888994"/>
                </a:cubicBezTo>
                <a:cubicBezTo>
                  <a:pt x="881180" y="891857"/>
                  <a:pt x="873032" y="905449"/>
                  <a:pt x="843428" y="919040"/>
                </a:cubicBezTo>
                <a:cubicBezTo>
                  <a:pt x="818745" y="918136"/>
                  <a:pt x="792722" y="923938"/>
                  <a:pt x="806928" y="846599"/>
                </a:cubicBezTo>
                <a:lnTo>
                  <a:pt x="680262" y="906426"/>
                </a:lnTo>
                <a:cubicBezTo>
                  <a:pt x="649359" y="907648"/>
                  <a:pt x="628490" y="878523"/>
                  <a:pt x="625533" y="835159"/>
                </a:cubicBezTo>
                <a:cubicBezTo>
                  <a:pt x="609167" y="821295"/>
                  <a:pt x="586534" y="835760"/>
                  <a:pt x="582064" y="823244"/>
                </a:cubicBezTo>
                <a:cubicBezTo>
                  <a:pt x="573613" y="811143"/>
                  <a:pt x="600951" y="808388"/>
                  <a:pt x="590668" y="794930"/>
                </a:cubicBezTo>
                <a:cubicBezTo>
                  <a:pt x="537474" y="814995"/>
                  <a:pt x="548051" y="756066"/>
                  <a:pt x="527070" y="741152"/>
                </a:cubicBezTo>
                <a:cubicBezTo>
                  <a:pt x="472337" y="734614"/>
                  <a:pt x="444423" y="740145"/>
                  <a:pt x="443329" y="712153"/>
                </a:cubicBezTo>
                <a:lnTo>
                  <a:pt x="481169" y="641570"/>
                </a:lnTo>
                <a:lnTo>
                  <a:pt x="435814" y="568585"/>
                </a:lnTo>
                <a:lnTo>
                  <a:pt x="469087" y="533972"/>
                </a:lnTo>
                <a:cubicBezTo>
                  <a:pt x="448520" y="519123"/>
                  <a:pt x="450751" y="505616"/>
                  <a:pt x="443594" y="485403"/>
                </a:cubicBezTo>
                <a:cubicBezTo>
                  <a:pt x="410586" y="471896"/>
                  <a:pt x="342714" y="494594"/>
                  <a:pt x="341889" y="444881"/>
                </a:cubicBezTo>
                <a:cubicBezTo>
                  <a:pt x="349806" y="157246"/>
                  <a:pt x="563201" y="11711"/>
                  <a:pt x="760882" y="67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20CD10F-1456-4987-BB52-8BC1A18802AE}"/>
              </a:ext>
            </a:extLst>
          </p:cNvPr>
          <p:cNvSpPr/>
          <p:nvPr/>
        </p:nvSpPr>
        <p:spPr>
          <a:xfrm>
            <a:off x="2362764" y="2110154"/>
            <a:ext cx="3069534" cy="72156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  <a:gd name="connsiteX0" fmla="*/ 0 w 3801111"/>
              <a:gd name="connsiteY0" fmla="*/ 1736656 h 1736656"/>
              <a:gd name="connsiteX1" fmla="*/ 2897597 w 3801111"/>
              <a:gd name="connsiteY1" fmla="*/ 0 h 1736656"/>
              <a:gd name="connsiteX2" fmla="*/ 3801111 w 3801111"/>
              <a:gd name="connsiteY2" fmla="*/ 0 h 1736656"/>
              <a:gd name="connsiteX0" fmla="*/ 0 w 3032330"/>
              <a:gd name="connsiteY0" fmla="*/ 722984 h 722984"/>
              <a:gd name="connsiteX1" fmla="*/ 2128816 w 3032330"/>
              <a:gd name="connsiteY1" fmla="*/ 0 h 722984"/>
              <a:gd name="connsiteX2" fmla="*/ 3032330 w 3032330"/>
              <a:gd name="connsiteY2" fmla="*/ 0 h 72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2330" h="722984">
                <a:moveTo>
                  <a:pt x="0" y="722984"/>
                </a:moveTo>
                <a:lnTo>
                  <a:pt x="2128816" y="0"/>
                </a:lnTo>
                <a:lnTo>
                  <a:pt x="3032330" y="0"/>
                </a:lnTo>
              </a:path>
            </a:pathLst>
          </a:custGeom>
          <a:ln w="53975">
            <a:solidFill>
              <a:srgbClr val="92D05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5EC50A51-2926-4A4D-96B3-685438624641}"/>
              </a:ext>
            </a:extLst>
          </p:cNvPr>
          <p:cNvSpPr/>
          <p:nvPr/>
        </p:nvSpPr>
        <p:spPr>
          <a:xfrm>
            <a:off x="3539374" y="2911571"/>
            <a:ext cx="1892923" cy="141995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  <a:gd name="connsiteX0" fmla="*/ 0 w 4837275"/>
              <a:gd name="connsiteY0" fmla="*/ 856636 h 856636"/>
              <a:gd name="connsiteX1" fmla="*/ 4009961 w 4837275"/>
              <a:gd name="connsiteY1" fmla="*/ 0 h 856636"/>
              <a:gd name="connsiteX2" fmla="*/ 4837275 w 4837275"/>
              <a:gd name="connsiteY2" fmla="*/ 0 h 856636"/>
              <a:gd name="connsiteX0" fmla="*/ 0 w 2343908"/>
              <a:gd name="connsiteY0" fmla="*/ 0 h 141447"/>
              <a:gd name="connsiteX1" fmla="*/ 1516594 w 2343908"/>
              <a:gd name="connsiteY1" fmla="*/ 141447 h 141447"/>
              <a:gd name="connsiteX2" fmla="*/ 2343908 w 2343908"/>
              <a:gd name="connsiteY2" fmla="*/ 141447 h 14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908" h="141447">
                <a:moveTo>
                  <a:pt x="0" y="0"/>
                </a:moveTo>
                <a:lnTo>
                  <a:pt x="1516594" y="141447"/>
                </a:lnTo>
                <a:lnTo>
                  <a:pt x="2343908" y="141447"/>
                </a:lnTo>
              </a:path>
            </a:pathLst>
          </a:custGeom>
          <a:ln w="60325">
            <a:solidFill>
              <a:srgbClr val="92D05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69C0417C-B789-45F6-BC0E-C4C38FAFBD9B}"/>
              </a:ext>
            </a:extLst>
          </p:cNvPr>
          <p:cNvSpPr/>
          <p:nvPr/>
        </p:nvSpPr>
        <p:spPr>
          <a:xfrm>
            <a:off x="3230330" y="3577327"/>
            <a:ext cx="2243876" cy="850264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  <a:gd name="connsiteX0" fmla="*/ 0 w 2454358"/>
              <a:gd name="connsiteY0" fmla="*/ 0 h 473142"/>
              <a:gd name="connsiteX1" fmla="*/ 1703244 w 2454358"/>
              <a:gd name="connsiteY1" fmla="*/ 473142 h 473142"/>
              <a:gd name="connsiteX2" fmla="*/ 2454358 w 2454358"/>
              <a:gd name="connsiteY2" fmla="*/ 473142 h 47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358" h="473142">
                <a:moveTo>
                  <a:pt x="0" y="0"/>
                </a:moveTo>
                <a:lnTo>
                  <a:pt x="1703244" y="473142"/>
                </a:lnTo>
                <a:lnTo>
                  <a:pt x="2454358" y="473142"/>
                </a:lnTo>
              </a:path>
            </a:pathLst>
          </a:custGeom>
          <a:ln w="69850">
            <a:solidFill>
              <a:srgbClr val="92D05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3CED7767-3476-444D-A522-FE5F7976EFE6}"/>
              </a:ext>
            </a:extLst>
          </p:cNvPr>
          <p:cNvSpPr/>
          <p:nvPr/>
        </p:nvSpPr>
        <p:spPr>
          <a:xfrm>
            <a:off x="3074111" y="4604939"/>
            <a:ext cx="2404081" cy="958828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  <a:gd name="connsiteX0" fmla="*/ 0 w 3801111"/>
              <a:gd name="connsiteY0" fmla="*/ 1736656 h 1736656"/>
              <a:gd name="connsiteX1" fmla="*/ 2897597 w 3801111"/>
              <a:gd name="connsiteY1" fmla="*/ 0 h 1736656"/>
              <a:gd name="connsiteX2" fmla="*/ 3801111 w 3801111"/>
              <a:gd name="connsiteY2" fmla="*/ 0 h 1736656"/>
              <a:gd name="connsiteX0" fmla="*/ 0 w 3032330"/>
              <a:gd name="connsiteY0" fmla="*/ 722984 h 722984"/>
              <a:gd name="connsiteX1" fmla="*/ 2128816 w 3032330"/>
              <a:gd name="connsiteY1" fmla="*/ 0 h 722984"/>
              <a:gd name="connsiteX2" fmla="*/ 3032330 w 3032330"/>
              <a:gd name="connsiteY2" fmla="*/ 0 h 722984"/>
              <a:gd name="connsiteX0" fmla="*/ 0 w 2374943"/>
              <a:gd name="connsiteY0" fmla="*/ 0 h 960719"/>
              <a:gd name="connsiteX1" fmla="*/ 1471429 w 2374943"/>
              <a:gd name="connsiteY1" fmla="*/ 960719 h 960719"/>
              <a:gd name="connsiteX2" fmla="*/ 2374943 w 2374943"/>
              <a:gd name="connsiteY2" fmla="*/ 960719 h 960719"/>
              <a:gd name="connsiteX0" fmla="*/ 0 w 2374943"/>
              <a:gd name="connsiteY0" fmla="*/ 0 h 960719"/>
              <a:gd name="connsiteX1" fmla="*/ 1093076 w 2374943"/>
              <a:gd name="connsiteY1" fmla="*/ 773641 h 960719"/>
              <a:gd name="connsiteX2" fmla="*/ 2374943 w 2374943"/>
              <a:gd name="connsiteY2" fmla="*/ 960719 h 960719"/>
              <a:gd name="connsiteX0" fmla="*/ 0 w 2374943"/>
              <a:gd name="connsiteY0" fmla="*/ 0 h 960719"/>
              <a:gd name="connsiteX1" fmla="*/ 1206583 w 2374943"/>
              <a:gd name="connsiteY1" fmla="*/ 927141 h 960719"/>
              <a:gd name="connsiteX2" fmla="*/ 2374943 w 2374943"/>
              <a:gd name="connsiteY2" fmla="*/ 960719 h 9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4943" h="960719">
                <a:moveTo>
                  <a:pt x="0" y="0"/>
                </a:moveTo>
                <a:lnTo>
                  <a:pt x="1206583" y="927141"/>
                </a:lnTo>
                <a:lnTo>
                  <a:pt x="2374943" y="960719"/>
                </a:lnTo>
              </a:path>
            </a:pathLst>
          </a:custGeom>
          <a:ln w="53975">
            <a:solidFill>
              <a:srgbClr val="92D05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1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401" y="133368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Calendar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AF6D5B57-BED1-410D-A40E-3E362C2DC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968829"/>
              </p:ext>
            </p:extLst>
          </p:nvPr>
        </p:nvGraphicFramePr>
        <p:xfrm>
          <a:off x="0" y="857615"/>
          <a:ext cx="12192008" cy="6000386"/>
        </p:xfrm>
        <a:graphic>
          <a:graphicData uri="http://schemas.openxmlformats.org/drawingml/2006/table">
            <a:tbl>
              <a:tblPr firstRow="1" lastCol="1" bandRow="1" bandCol="1">
                <a:tableStyleId>{F5AB1C69-6EDB-4FF4-983F-18BD219EF322}</a:tableStyleId>
              </a:tblPr>
              <a:tblGrid>
                <a:gridCol w="163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340418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6265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accent5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233">
                <a:tc rowSpan="2"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17646"/>
                  </a:ext>
                </a:extLst>
              </a:tr>
              <a:tr h="6642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62218"/>
                  </a:ext>
                </a:extLst>
              </a:tr>
              <a:tr h="6642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30602"/>
                  </a:ext>
                </a:extLst>
              </a:tr>
              <a:tr h="6642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48314"/>
                  </a:ext>
                </a:extLst>
              </a:tr>
              <a:tr h="6642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34853"/>
                  </a:ext>
                </a:extLst>
              </a:tr>
              <a:tr h="6642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5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0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00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910</Words>
  <Application>Microsoft Office PowerPoint</Application>
  <PresentationFormat>Widescreen</PresentationFormat>
  <Paragraphs>134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Azlankhattak</dc:creator>
  <cp:lastModifiedBy>Michal Zavacky</cp:lastModifiedBy>
  <cp:revision>6</cp:revision>
  <dcterms:created xsi:type="dcterms:W3CDTF">2019-07-24T02:37:59Z</dcterms:created>
  <dcterms:modified xsi:type="dcterms:W3CDTF">2019-07-30T16:24:55Z</dcterms:modified>
</cp:coreProperties>
</file>