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12" r:id="rId2"/>
    <p:sldId id="256" r:id="rId3"/>
    <p:sldId id="258" r:id="rId4"/>
    <p:sldId id="259" r:id="rId5"/>
    <p:sldId id="260" r:id="rId6"/>
    <p:sldId id="261" r:id="rId7"/>
    <p:sldId id="262" r:id="rId8"/>
    <p:sldId id="263" r:id="rId9"/>
    <p:sldId id="272" r:id="rId10"/>
    <p:sldId id="273" r:id="rId11"/>
    <p:sldId id="265" r:id="rId12"/>
    <p:sldId id="285" r:id="rId13"/>
    <p:sldId id="310" r:id="rId14"/>
  </p:sldIdLst>
  <p:sldSz cx="9144000" cy="5143500" type="screen16x9"/>
  <p:notesSz cx="6858000" cy="9144000"/>
  <p:defaultTextStyle>
    <a:lvl1pPr algn="ctr" defTabSz="309563">
      <a:defRPr sz="2100">
        <a:latin typeface="+mn-lt"/>
        <a:ea typeface="+mn-ea"/>
        <a:cs typeface="+mn-cs"/>
        <a:sym typeface="Gill Sans"/>
      </a:defRPr>
    </a:lvl1pPr>
    <a:lvl2pPr indent="128588" algn="ctr" defTabSz="309563">
      <a:defRPr sz="2100">
        <a:latin typeface="+mn-lt"/>
        <a:ea typeface="+mn-ea"/>
        <a:cs typeface="+mn-cs"/>
        <a:sym typeface="Gill Sans"/>
      </a:defRPr>
    </a:lvl2pPr>
    <a:lvl3pPr indent="257175" algn="ctr" defTabSz="309563">
      <a:defRPr sz="2100">
        <a:latin typeface="+mn-lt"/>
        <a:ea typeface="+mn-ea"/>
        <a:cs typeface="+mn-cs"/>
        <a:sym typeface="Gill Sans"/>
      </a:defRPr>
    </a:lvl3pPr>
    <a:lvl4pPr indent="385763" algn="ctr" defTabSz="309563">
      <a:defRPr sz="2100">
        <a:latin typeface="+mn-lt"/>
        <a:ea typeface="+mn-ea"/>
        <a:cs typeface="+mn-cs"/>
        <a:sym typeface="Gill Sans"/>
      </a:defRPr>
    </a:lvl4pPr>
    <a:lvl5pPr indent="514350" algn="ctr" defTabSz="309563">
      <a:defRPr sz="2100">
        <a:latin typeface="+mn-lt"/>
        <a:ea typeface="+mn-ea"/>
        <a:cs typeface="+mn-cs"/>
        <a:sym typeface="Gill Sans"/>
      </a:defRPr>
    </a:lvl5pPr>
    <a:lvl6pPr indent="642938" algn="ctr" defTabSz="309563">
      <a:defRPr sz="2100">
        <a:latin typeface="+mn-lt"/>
        <a:ea typeface="+mn-ea"/>
        <a:cs typeface="+mn-cs"/>
        <a:sym typeface="Gill Sans"/>
      </a:defRPr>
    </a:lvl6pPr>
    <a:lvl7pPr indent="771525" algn="ctr" defTabSz="309563">
      <a:defRPr sz="2100">
        <a:latin typeface="+mn-lt"/>
        <a:ea typeface="+mn-ea"/>
        <a:cs typeface="+mn-cs"/>
        <a:sym typeface="Gill Sans"/>
      </a:defRPr>
    </a:lvl7pPr>
    <a:lvl8pPr indent="900113" algn="ctr" defTabSz="309563">
      <a:defRPr sz="2100">
        <a:latin typeface="+mn-lt"/>
        <a:ea typeface="+mn-ea"/>
        <a:cs typeface="+mn-cs"/>
        <a:sym typeface="Gill Sans"/>
      </a:defRPr>
    </a:lvl8pPr>
    <a:lvl9pPr indent="1028700" algn="ctr" defTabSz="309563">
      <a:defRPr sz="2100">
        <a:latin typeface="+mn-lt"/>
        <a:ea typeface="+mn-ea"/>
        <a:cs typeface="+mn-cs"/>
        <a:sym typeface="Gill San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6" y="6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741944236"/>
      </p:ext>
    </p:extLst>
  </p:cSld>
  <p:clrMap bg1="lt1" tx1="dk1" bg2="lt2" tx2="dk2" accent1="accent1" accent2="accent2" accent3="accent3" accent4="accent4" accent5="accent5" accent6="accent6" hlink="hlink" folHlink="folHlink"/>
  <p:notesStyle>
    <a:lvl1pPr defTabSz="309563">
      <a:defRPr sz="1100">
        <a:latin typeface="Arimo"/>
        <a:ea typeface="Arimo"/>
        <a:cs typeface="Arimo"/>
        <a:sym typeface="Lucida Grande"/>
      </a:defRPr>
    </a:lvl1pPr>
    <a:lvl2pPr indent="85725" defTabSz="309563">
      <a:defRPr sz="1100">
        <a:latin typeface="Lucida Grande"/>
        <a:ea typeface="Lucida Grande"/>
        <a:cs typeface="Lucida Grande"/>
        <a:sym typeface="Lucida Grande"/>
      </a:defRPr>
    </a:lvl2pPr>
    <a:lvl3pPr indent="171450" defTabSz="309563">
      <a:defRPr sz="1100">
        <a:latin typeface="Lucida Grande"/>
        <a:ea typeface="Lucida Grande"/>
        <a:cs typeface="Lucida Grande"/>
        <a:sym typeface="Lucida Grande"/>
      </a:defRPr>
    </a:lvl3pPr>
    <a:lvl4pPr indent="257175" defTabSz="309563">
      <a:defRPr sz="1100">
        <a:latin typeface="Lucida Grande"/>
        <a:ea typeface="Lucida Grande"/>
        <a:cs typeface="Lucida Grande"/>
        <a:sym typeface="Lucida Grande"/>
      </a:defRPr>
    </a:lvl4pPr>
    <a:lvl5pPr indent="342900" defTabSz="309563">
      <a:defRPr sz="1100">
        <a:latin typeface="Lucida Grande"/>
        <a:ea typeface="Lucida Grande"/>
        <a:cs typeface="Lucida Grande"/>
        <a:sym typeface="Lucida Grande"/>
      </a:defRPr>
    </a:lvl5pPr>
    <a:lvl6pPr indent="428625" defTabSz="309563">
      <a:defRPr sz="1100">
        <a:latin typeface="Lucida Grande"/>
        <a:ea typeface="Lucida Grande"/>
        <a:cs typeface="Lucida Grande"/>
        <a:sym typeface="Lucida Grande"/>
      </a:defRPr>
    </a:lvl6pPr>
    <a:lvl7pPr indent="514350" defTabSz="309563">
      <a:defRPr sz="1100">
        <a:latin typeface="Lucida Grande"/>
        <a:ea typeface="Lucida Grande"/>
        <a:cs typeface="Lucida Grande"/>
        <a:sym typeface="Lucida Grande"/>
      </a:defRPr>
    </a:lvl7pPr>
    <a:lvl8pPr indent="600075" defTabSz="309563">
      <a:defRPr sz="1100">
        <a:latin typeface="Lucida Grande"/>
        <a:ea typeface="Lucida Grande"/>
        <a:cs typeface="Lucida Grande"/>
        <a:sym typeface="Lucida Grande"/>
      </a:defRPr>
    </a:lvl8pPr>
    <a:lvl9pPr indent="685800" defTabSz="309563">
      <a:defRPr sz="11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679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52463" y="862012"/>
            <a:ext cx="7839075" cy="1738313"/>
          </a:xfrm>
          <a:prstGeom prst="rect">
            <a:avLst/>
          </a:prstGeom>
        </p:spPr>
        <p:txBody>
          <a:bodyPr lIns="0" tIns="0" rIns="0" bIns="0" anchor="b"/>
          <a:lstStyle>
            <a:lvl1pPr>
              <a:defRPr/>
            </a:lvl1pPr>
          </a:lstStyle>
          <a:p>
            <a:pPr lvl="0">
              <a:defRPr sz="1800"/>
            </a:pPr>
            <a:r>
              <a:rPr sz="4400" dirty="0"/>
              <a:t>Title Text</a:t>
            </a:r>
          </a:p>
        </p:txBody>
      </p:sp>
      <p:sp>
        <p:nvSpPr>
          <p:cNvPr id="6" name="Shape 6"/>
          <p:cNvSpPr>
            <a:spLocks noGrp="1"/>
          </p:cNvSpPr>
          <p:nvPr>
            <p:ph type="body" idx="1"/>
          </p:nvPr>
        </p:nvSpPr>
        <p:spPr>
          <a:xfrm>
            <a:off x="652463" y="2647950"/>
            <a:ext cx="7839075" cy="595313"/>
          </a:xfrm>
          <a:prstGeom prst="rect">
            <a:avLst/>
          </a:prstGeom>
        </p:spPr>
        <p:txBody>
          <a:bodyPr lIns="0" tIns="0" rIns="0" bIns="0" anchor="t"/>
          <a:lstStyle>
            <a:lvl1pPr marL="0" indent="0" algn="ctr">
              <a:spcBef>
                <a:spcPts val="0"/>
              </a:spcBef>
              <a:buSzTx/>
              <a:buNone/>
              <a:defRPr sz="1800"/>
            </a:lvl1pPr>
            <a:lvl2pPr marL="0" indent="0" algn="ctr">
              <a:spcBef>
                <a:spcPts val="0"/>
              </a:spcBef>
              <a:buSzTx/>
              <a:buNone/>
              <a:defRPr sz="1800"/>
            </a:lvl2pPr>
            <a:lvl3pPr marL="0" indent="0" algn="ctr">
              <a:spcBef>
                <a:spcPts val="0"/>
              </a:spcBef>
              <a:buSzTx/>
              <a:buNone/>
              <a:defRPr sz="1800"/>
            </a:lvl3pPr>
            <a:lvl4pPr marL="0" indent="0" algn="ctr">
              <a:spcBef>
                <a:spcPts val="0"/>
              </a:spcBef>
              <a:buSzTx/>
              <a:buNone/>
              <a:defRPr sz="1800"/>
            </a:lvl4pPr>
            <a:lvl5pPr marL="0" indent="0" algn="ctr">
              <a:spcBef>
                <a:spcPts val="0"/>
              </a:spcBef>
              <a:buSzTx/>
              <a:buNone/>
              <a:defRPr sz="1800"/>
            </a:lvl5pPr>
          </a:lstStyle>
          <a:p>
            <a:pPr lvl="0">
              <a:defRPr sz="1800"/>
            </a:pPr>
            <a:r>
              <a:rPr sz="1800" dirty="0"/>
              <a:t>Body Level One</a:t>
            </a:r>
          </a:p>
          <a:p>
            <a:pPr lvl="1">
              <a:defRPr sz="1800"/>
            </a:pPr>
            <a:r>
              <a:rPr sz="1800" dirty="0"/>
              <a:t>Body Level Two</a:t>
            </a:r>
          </a:p>
          <a:p>
            <a:pPr lvl="2">
              <a:defRPr sz="1800"/>
            </a:pPr>
            <a:r>
              <a:rPr sz="1800" dirty="0"/>
              <a:t>Body Level Three</a:t>
            </a:r>
          </a:p>
          <a:p>
            <a:pPr lvl="3">
              <a:defRPr sz="1800"/>
            </a:pPr>
            <a:r>
              <a:rPr sz="1800" dirty="0"/>
              <a:t>Body Level Four</a:t>
            </a:r>
          </a:p>
          <a:p>
            <a:pPr lvl="4">
              <a:defRPr sz="1800"/>
            </a:pPr>
            <a:r>
              <a:rPr sz="1800" dirty="0"/>
              <a:t>Body Level Five</a:t>
            </a:r>
          </a:p>
        </p:txBody>
      </p:sp>
    </p:spTree>
    <p:extLst>
      <p:ext uri="{BB962C8B-B14F-4D97-AF65-F5344CB8AC3E}">
        <p14:creationId xmlns:p14="http://schemas.microsoft.com/office/powerpoint/2010/main" val="90105511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ctr" defTabSz="309563">
        <a:defRPr sz="4400">
          <a:latin typeface="Arimo"/>
          <a:ea typeface="+mn-ea"/>
          <a:cs typeface="+mn-cs"/>
          <a:sym typeface="Gill Sans"/>
        </a:defRPr>
      </a:lvl1pPr>
      <a:lvl2pPr indent="85725" algn="ctr" defTabSz="309563">
        <a:defRPr sz="4400">
          <a:latin typeface="+mn-lt"/>
          <a:ea typeface="+mn-ea"/>
          <a:cs typeface="+mn-cs"/>
          <a:sym typeface="Gill Sans"/>
        </a:defRPr>
      </a:lvl2pPr>
      <a:lvl3pPr indent="171450" algn="ctr" defTabSz="309563">
        <a:defRPr sz="4400">
          <a:latin typeface="+mn-lt"/>
          <a:ea typeface="+mn-ea"/>
          <a:cs typeface="+mn-cs"/>
          <a:sym typeface="Gill Sans"/>
        </a:defRPr>
      </a:lvl3pPr>
      <a:lvl4pPr indent="257175" algn="ctr" defTabSz="309563">
        <a:defRPr sz="4400">
          <a:latin typeface="+mn-lt"/>
          <a:ea typeface="+mn-ea"/>
          <a:cs typeface="+mn-cs"/>
          <a:sym typeface="Gill Sans"/>
        </a:defRPr>
      </a:lvl4pPr>
      <a:lvl5pPr indent="342900" algn="ctr" defTabSz="309563">
        <a:defRPr sz="4400">
          <a:latin typeface="+mn-lt"/>
          <a:ea typeface="+mn-ea"/>
          <a:cs typeface="+mn-cs"/>
          <a:sym typeface="Gill Sans"/>
        </a:defRPr>
      </a:lvl5pPr>
      <a:lvl6pPr indent="428625" algn="ctr" defTabSz="309563">
        <a:defRPr sz="4400">
          <a:latin typeface="+mn-lt"/>
          <a:ea typeface="+mn-ea"/>
          <a:cs typeface="+mn-cs"/>
          <a:sym typeface="Gill Sans"/>
        </a:defRPr>
      </a:lvl6pPr>
      <a:lvl7pPr indent="514350" algn="ctr" defTabSz="309563">
        <a:defRPr sz="4400">
          <a:latin typeface="+mn-lt"/>
          <a:ea typeface="+mn-ea"/>
          <a:cs typeface="+mn-cs"/>
          <a:sym typeface="Gill Sans"/>
        </a:defRPr>
      </a:lvl7pPr>
      <a:lvl8pPr indent="600075" algn="ctr" defTabSz="309563">
        <a:defRPr sz="4400">
          <a:latin typeface="+mn-lt"/>
          <a:ea typeface="+mn-ea"/>
          <a:cs typeface="+mn-cs"/>
          <a:sym typeface="Gill Sans"/>
        </a:defRPr>
      </a:lvl8pPr>
      <a:lvl9pPr indent="685800" algn="ctr" defTabSz="309563">
        <a:defRPr sz="4400">
          <a:latin typeface="+mn-lt"/>
          <a:ea typeface="+mn-ea"/>
          <a:cs typeface="+mn-cs"/>
          <a:sym typeface="Gill Sans"/>
        </a:defRPr>
      </a:lvl9pPr>
    </p:titleStyle>
    <p:bodyStyle>
      <a:lvl1pPr marL="419100" indent="-300038" defTabSz="309563">
        <a:spcBef>
          <a:spcPts val="1950"/>
        </a:spcBef>
        <a:buSzPct val="171000"/>
        <a:buChar char="•"/>
        <a:defRPr sz="2100">
          <a:latin typeface="Arimo"/>
          <a:ea typeface="+mn-ea"/>
          <a:cs typeface="+mn-cs"/>
          <a:sym typeface="Gill Sans"/>
        </a:defRPr>
      </a:lvl1pPr>
      <a:lvl2pPr marL="585788" indent="-300038" defTabSz="309563">
        <a:spcBef>
          <a:spcPts val="1950"/>
        </a:spcBef>
        <a:buSzPct val="171000"/>
        <a:buChar char="•"/>
        <a:defRPr sz="2100">
          <a:latin typeface="Arimo"/>
          <a:ea typeface="+mn-ea"/>
          <a:cs typeface="+mn-cs"/>
          <a:sym typeface="Gill Sans"/>
        </a:defRPr>
      </a:lvl2pPr>
      <a:lvl3pPr marL="752475" indent="-300038" defTabSz="309563">
        <a:spcBef>
          <a:spcPts val="1950"/>
        </a:spcBef>
        <a:buSzPct val="171000"/>
        <a:buChar char="•"/>
        <a:defRPr sz="2100">
          <a:latin typeface="Arimo"/>
          <a:ea typeface="+mn-ea"/>
          <a:cs typeface="+mn-cs"/>
          <a:sym typeface="Gill Sans"/>
        </a:defRPr>
      </a:lvl3pPr>
      <a:lvl4pPr marL="919163" indent="-300038" defTabSz="309563">
        <a:spcBef>
          <a:spcPts val="1950"/>
        </a:spcBef>
        <a:buSzPct val="171000"/>
        <a:buChar char="•"/>
        <a:defRPr sz="2100">
          <a:latin typeface="Arimo"/>
          <a:ea typeface="+mn-ea"/>
          <a:cs typeface="+mn-cs"/>
          <a:sym typeface="Gill Sans"/>
        </a:defRPr>
      </a:lvl4pPr>
      <a:lvl5pPr marL="1085850" indent="-300038" defTabSz="309563">
        <a:spcBef>
          <a:spcPts val="1950"/>
        </a:spcBef>
        <a:buSzPct val="171000"/>
        <a:buChar char="•"/>
        <a:defRPr sz="2100">
          <a:latin typeface="Arimo"/>
          <a:ea typeface="+mn-ea"/>
          <a:cs typeface="+mn-cs"/>
          <a:sym typeface="Gill Sans"/>
        </a:defRPr>
      </a:lvl5pPr>
      <a:lvl6pPr marL="1219200" indent="-300038" defTabSz="309563">
        <a:spcBef>
          <a:spcPts val="1950"/>
        </a:spcBef>
        <a:buSzPct val="171000"/>
        <a:buChar char="•"/>
        <a:defRPr sz="2100">
          <a:latin typeface="+mn-lt"/>
          <a:ea typeface="+mn-ea"/>
          <a:cs typeface="+mn-cs"/>
          <a:sym typeface="Gill Sans"/>
        </a:defRPr>
      </a:lvl6pPr>
      <a:lvl7pPr marL="1352550" indent="-300038" defTabSz="309563">
        <a:spcBef>
          <a:spcPts val="1950"/>
        </a:spcBef>
        <a:buSzPct val="171000"/>
        <a:buChar char="•"/>
        <a:defRPr sz="2100">
          <a:latin typeface="+mn-lt"/>
          <a:ea typeface="+mn-ea"/>
          <a:cs typeface="+mn-cs"/>
          <a:sym typeface="Gill Sans"/>
        </a:defRPr>
      </a:lvl7pPr>
      <a:lvl8pPr marL="1485900" indent="-300038" defTabSz="309563">
        <a:spcBef>
          <a:spcPts val="1950"/>
        </a:spcBef>
        <a:buSzPct val="171000"/>
        <a:buChar char="•"/>
        <a:defRPr sz="2100">
          <a:latin typeface="+mn-lt"/>
          <a:ea typeface="+mn-ea"/>
          <a:cs typeface="+mn-cs"/>
          <a:sym typeface="Gill Sans"/>
        </a:defRPr>
      </a:lvl8pPr>
      <a:lvl9pPr marL="1619250" indent="-300038" defTabSz="309563">
        <a:spcBef>
          <a:spcPts val="1950"/>
        </a:spcBef>
        <a:buSzPct val="171000"/>
        <a:buChar char="•"/>
        <a:defRPr sz="2100">
          <a:latin typeface="+mn-lt"/>
          <a:ea typeface="+mn-ea"/>
          <a:cs typeface="+mn-cs"/>
          <a:sym typeface="Gill Sans"/>
        </a:defRPr>
      </a:lvl9pPr>
    </p:bodyStyle>
    <p:otherStyle>
      <a:lvl1pPr algn="ctr" defTabSz="309563">
        <a:defRPr sz="900">
          <a:solidFill>
            <a:schemeClr val="tx1"/>
          </a:solidFill>
          <a:latin typeface="+mn-lt"/>
          <a:ea typeface="+mn-ea"/>
          <a:cs typeface="+mn-cs"/>
          <a:sym typeface="Gill Sans"/>
        </a:defRPr>
      </a:lvl1pPr>
      <a:lvl2pPr indent="85725" algn="ctr" defTabSz="309563">
        <a:defRPr sz="900">
          <a:solidFill>
            <a:schemeClr val="tx1"/>
          </a:solidFill>
          <a:latin typeface="+mn-lt"/>
          <a:ea typeface="+mn-ea"/>
          <a:cs typeface="+mn-cs"/>
          <a:sym typeface="Gill Sans"/>
        </a:defRPr>
      </a:lvl2pPr>
      <a:lvl3pPr indent="171450" algn="ctr" defTabSz="309563">
        <a:defRPr sz="900">
          <a:solidFill>
            <a:schemeClr val="tx1"/>
          </a:solidFill>
          <a:latin typeface="+mn-lt"/>
          <a:ea typeface="+mn-ea"/>
          <a:cs typeface="+mn-cs"/>
          <a:sym typeface="Gill Sans"/>
        </a:defRPr>
      </a:lvl3pPr>
      <a:lvl4pPr indent="257175" algn="ctr" defTabSz="309563">
        <a:defRPr sz="900">
          <a:solidFill>
            <a:schemeClr val="tx1"/>
          </a:solidFill>
          <a:latin typeface="+mn-lt"/>
          <a:ea typeface="+mn-ea"/>
          <a:cs typeface="+mn-cs"/>
          <a:sym typeface="Gill Sans"/>
        </a:defRPr>
      </a:lvl4pPr>
      <a:lvl5pPr indent="342900" algn="ctr" defTabSz="309563">
        <a:defRPr sz="900">
          <a:solidFill>
            <a:schemeClr val="tx1"/>
          </a:solidFill>
          <a:latin typeface="+mn-lt"/>
          <a:ea typeface="+mn-ea"/>
          <a:cs typeface="+mn-cs"/>
          <a:sym typeface="Gill Sans"/>
        </a:defRPr>
      </a:lvl5pPr>
      <a:lvl6pPr indent="428625" algn="ctr" defTabSz="309563">
        <a:defRPr sz="900">
          <a:solidFill>
            <a:schemeClr val="tx1"/>
          </a:solidFill>
          <a:latin typeface="+mn-lt"/>
          <a:ea typeface="+mn-ea"/>
          <a:cs typeface="+mn-cs"/>
          <a:sym typeface="Gill Sans"/>
        </a:defRPr>
      </a:lvl6pPr>
      <a:lvl7pPr indent="514350" algn="ctr" defTabSz="309563">
        <a:defRPr sz="900">
          <a:solidFill>
            <a:schemeClr val="tx1"/>
          </a:solidFill>
          <a:latin typeface="+mn-lt"/>
          <a:ea typeface="+mn-ea"/>
          <a:cs typeface="+mn-cs"/>
          <a:sym typeface="Gill Sans"/>
        </a:defRPr>
      </a:lvl7pPr>
      <a:lvl8pPr indent="600075" algn="ctr" defTabSz="309563">
        <a:defRPr sz="900">
          <a:solidFill>
            <a:schemeClr val="tx1"/>
          </a:solidFill>
          <a:latin typeface="+mn-lt"/>
          <a:ea typeface="+mn-ea"/>
          <a:cs typeface="+mn-cs"/>
          <a:sym typeface="Gill Sans"/>
        </a:defRPr>
      </a:lvl8pPr>
      <a:lvl9pPr indent="685800" algn="ctr" defTabSz="309563">
        <a:defRPr sz="9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a:extLst>
              <a:ext uri="{C183D7F6-B498-43B3-948B-1728B52AA6E4}">
                <adec:decorative xmlns:adec="http://schemas.microsoft.com/office/drawing/2017/decorative" val="0"/>
              </a:ext>
            </a:extLst>
          </p:cNvPr>
          <p:cNvSpPr/>
          <p:nvPr/>
        </p:nvSpPr>
        <p:spPr>
          <a:xfrm>
            <a:off x="0" y="0"/>
            <a:ext cx="9144000" cy="5143500"/>
          </a:xfrm>
          <a:prstGeom prst="rect">
            <a:avLst/>
          </a:prstGeom>
          <a:blipFill>
            <a:blip r:embed="rId2"/>
            <a:stretch>
              <a:fillRect/>
            </a:stretch>
          </a:blip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49" name="Shape 49"/>
          <p:cNvSpPr/>
          <p:nvPr/>
        </p:nvSpPr>
        <p:spPr>
          <a:xfrm>
            <a:off x="3008380" y="1708893"/>
            <a:ext cx="3011419" cy="1487587"/>
          </a:xfrm>
          <a:prstGeom prst="rect">
            <a:avLst/>
          </a:prstGeom>
          <a:solidFill>
            <a:schemeClr val="bg2">
              <a:alpha val="50000"/>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2000" b="1" spc="-600">
                <a:solidFill>
                  <a:srgbClr val="EBEFF3"/>
                </a:solidFill>
                <a:latin typeface="Arimo"/>
                <a:ea typeface="Arimo"/>
                <a:cs typeface="Arimo"/>
                <a:sym typeface="Arimo"/>
              </a:defRPr>
            </a:lvl1pPr>
          </a:lstStyle>
          <a:p>
            <a:pPr lvl="0" algn="ctr">
              <a:defRPr sz="1800" b="0" spc="0">
                <a:solidFill>
                  <a:srgbClr val="000000"/>
                </a:solidFill>
              </a:defRPr>
            </a:pPr>
            <a:r>
              <a:rPr lang="en-US" sz="4500" spc="-225" dirty="0">
                <a:solidFill>
                  <a:schemeClr val="bg1"/>
                </a:solidFill>
              </a:rPr>
              <a:t>Company </a:t>
            </a:r>
            <a:r>
              <a:rPr lang="en-US" sz="4500" spc="-225" dirty="0">
                <a:solidFill>
                  <a:schemeClr val="accent1"/>
                </a:solidFill>
              </a:rPr>
              <a:t>name</a:t>
            </a:r>
            <a:endParaRPr sz="4500" spc="-225" dirty="0">
              <a:solidFill>
                <a:schemeClr val="accent1"/>
              </a:solidFill>
            </a:endParaRPr>
          </a:p>
        </p:txBody>
      </p:sp>
      <p:sp>
        <p:nvSpPr>
          <p:cNvPr id="51" name="Shape 51"/>
          <p:cNvSpPr/>
          <p:nvPr/>
        </p:nvSpPr>
        <p:spPr>
          <a:xfrm>
            <a:off x="6019800" y="2690813"/>
            <a:ext cx="1649408" cy="0"/>
          </a:xfrm>
          <a:prstGeom prst="line">
            <a:avLst/>
          </a:prstGeom>
          <a:ln w="9525">
            <a:solidFill>
              <a:srgbClr val="EBEFF3"/>
            </a:solidFill>
            <a:miter lim="400000"/>
          </a:ln>
        </p:spPr>
        <p:txBody>
          <a:bodyPr lIns="0" tIns="0" rIns="0" bIns="0" anchor="ctr"/>
          <a:lstStyle/>
          <a:p>
            <a:pPr algn="l" defTabSz="171450">
              <a:defRPr sz="1200">
                <a:latin typeface="Helvetica"/>
                <a:ea typeface="Helvetica"/>
                <a:cs typeface="Helvetica"/>
                <a:sym typeface="Helvetica"/>
              </a:defRPr>
            </a:pPr>
            <a:endParaRPr dirty="0">
              <a:latin typeface="Arimo"/>
            </a:endParaRPr>
          </a:p>
        </p:txBody>
      </p:sp>
      <p:sp>
        <p:nvSpPr>
          <p:cNvPr id="52" name="Shape 52"/>
          <p:cNvSpPr/>
          <p:nvPr/>
        </p:nvSpPr>
        <p:spPr>
          <a:xfrm>
            <a:off x="1358973" y="2690813"/>
            <a:ext cx="1649408" cy="0"/>
          </a:xfrm>
          <a:prstGeom prst="line">
            <a:avLst/>
          </a:prstGeom>
          <a:ln w="9525">
            <a:solidFill>
              <a:srgbClr val="EBEFF3"/>
            </a:solidFill>
            <a:miter lim="400000"/>
          </a:ln>
        </p:spPr>
        <p:txBody>
          <a:bodyPr lIns="0" tIns="0" rIns="0" bIns="0" anchor="ctr"/>
          <a:lstStyle/>
          <a:p>
            <a:pPr algn="l" defTabSz="171450">
              <a:defRPr sz="1200">
                <a:latin typeface="Helvetica"/>
                <a:ea typeface="Helvetica"/>
                <a:cs typeface="Helvetica"/>
                <a:sym typeface="Helvetica"/>
              </a:defRPr>
            </a:pPr>
            <a:endParaRPr dirty="0">
              <a:latin typeface="Arimo"/>
            </a:endParaRPr>
          </a:p>
        </p:txBody>
      </p:sp>
    </p:spTree>
    <p:extLst>
      <p:ext uri="{BB962C8B-B14F-4D97-AF65-F5344CB8AC3E}">
        <p14:creationId xmlns:p14="http://schemas.microsoft.com/office/powerpoint/2010/main" val="4249690973"/>
      </p:ext>
    </p:extLst>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p:tmAbs val="0"/>
                                  </p:iterate>
                                  <p:childTnLst>
                                    <p:set>
                                      <p:cBhvr>
                                        <p:cTn id="6" fill="hold"/>
                                        <p:tgtEl>
                                          <p:spTgt spid="52"/>
                                        </p:tgtEl>
                                        <p:attrNameLst>
                                          <p:attrName>style.visibility</p:attrName>
                                        </p:attrNameLst>
                                      </p:cBhvr>
                                      <p:to>
                                        <p:strVal val="visible"/>
                                      </p:to>
                                    </p:set>
                                    <p:anim calcmode="lin" valueType="num">
                                      <p:cBhvr>
                                        <p:cTn id="7" dur="1000" fill="hold"/>
                                        <p:tgtEl>
                                          <p:spTgt spid="52"/>
                                        </p:tgtEl>
                                        <p:attrNameLst>
                                          <p:attrName>ppt_x</p:attrName>
                                        </p:attrNameLst>
                                      </p:cBhvr>
                                      <p:tavLst>
                                        <p:tav tm="0">
                                          <p:val>
                                            <p:strVal val="0-#ppt_w/2"/>
                                          </p:val>
                                        </p:tav>
                                        <p:tav tm="100000">
                                          <p:val>
                                            <p:strVal val="#ppt_x"/>
                                          </p:val>
                                        </p:tav>
                                      </p:tavLst>
                                    </p:anim>
                                    <p:anim calcmode="lin" valueType="num">
                                      <p:cBhvr>
                                        <p:cTn id="8" dur="10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iterate>
                                    <p:tmAbs val="0"/>
                                  </p:iterate>
                                  <p:childTnLst>
                                    <p:set>
                                      <p:cBhvr>
                                        <p:cTn id="11" fill="hold"/>
                                        <p:tgtEl>
                                          <p:spTgt spid="51"/>
                                        </p:tgtEl>
                                        <p:attrNameLst>
                                          <p:attrName>style.visibility</p:attrName>
                                        </p:attrNameLst>
                                      </p:cBhvr>
                                      <p:to>
                                        <p:strVal val="visible"/>
                                      </p:to>
                                    </p:set>
                                    <p:anim calcmode="lin" valueType="num">
                                      <p:cBhvr>
                                        <p:cTn id="12" dur="1000" fill="hold"/>
                                        <p:tgtEl>
                                          <p:spTgt spid="51"/>
                                        </p:tgtEl>
                                        <p:attrNameLst>
                                          <p:attrName>ppt_x</p:attrName>
                                        </p:attrNameLst>
                                      </p:cBhvr>
                                      <p:tavLst>
                                        <p:tav tm="0">
                                          <p:val>
                                            <p:strVal val="1+#ppt_w/2"/>
                                          </p:val>
                                        </p:tav>
                                        <p:tav tm="100000">
                                          <p:val>
                                            <p:strVal val="#ppt_x"/>
                                          </p:val>
                                        </p:tav>
                                      </p:tavLst>
                                    </p:anim>
                                    <p:anim calcmode="lin" valueType="num">
                                      <p:cBhvr>
                                        <p:cTn id="13"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dvAuto="0"/>
      <p:bldP spid="52"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p:nvPr/>
        </p:nvSpPr>
        <p:spPr>
          <a:xfrm>
            <a:off x="1249924" y="771630"/>
            <a:ext cx="1938338" cy="24744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lvl="0" algn="l">
              <a:lnSpc>
                <a:spcPct val="70000"/>
              </a:lnSpc>
              <a:defRPr sz="1800"/>
            </a:pPr>
            <a:r>
              <a:rPr sz="1900" b="1" dirty="0">
                <a:solidFill>
                  <a:schemeClr val="accent1"/>
                </a:solidFill>
                <a:latin typeface="Arimo"/>
                <a:ea typeface="Arimo"/>
                <a:cs typeface="Arimo"/>
                <a:sym typeface="Arimo"/>
              </a:rPr>
              <a:t>FITNESS</a:t>
            </a:r>
            <a:r>
              <a:rPr sz="1900" b="1" dirty="0">
                <a:solidFill>
                  <a:srgbClr val="FCD000"/>
                </a:solidFill>
                <a:latin typeface="Arimo"/>
                <a:ea typeface="Arimo"/>
                <a:cs typeface="Arimo"/>
                <a:sym typeface="Arimo"/>
              </a:rPr>
              <a:t> </a:t>
            </a:r>
            <a:r>
              <a:rPr sz="1900" b="1" dirty="0">
                <a:solidFill>
                  <a:srgbClr val="2E3B47"/>
                </a:solidFill>
                <a:latin typeface="Arimo"/>
                <a:ea typeface="Arimo"/>
                <a:cs typeface="Arimo"/>
                <a:sym typeface="Arimo"/>
              </a:rPr>
              <a:t>FACTS</a:t>
            </a:r>
          </a:p>
        </p:txBody>
      </p:sp>
      <p:sp>
        <p:nvSpPr>
          <p:cNvPr id="322" name="Shape 322"/>
          <p:cNvSpPr/>
          <p:nvPr/>
        </p:nvSpPr>
        <p:spPr>
          <a:xfrm>
            <a:off x="3228405" y="944493"/>
            <a:ext cx="589629" cy="1"/>
          </a:xfrm>
          <a:prstGeom prst="line">
            <a:avLst/>
          </a:prstGeom>
          <a:ln w="28575">
            <a:solidFill>
              <a:srgbClr val="2E3B47"/>
            </a:solidFill>
            <a:miter lim="400000"/>
          </a:ln>
        </p:spPr>
        <p:txBody>
          <a:bodyPr lIns="0" tIns="0" rIns="0" bIns="0" anchor="ctr"/>
          <a:lstStyle/>
          <a:p>
            <a:pPr algn="l" defTabSz="171450">
              <a:defRPr sz="1200">
                <a:latin typeface="Helvetica"/>
                <a:ea typeface="Helvetica"/>
                <a:cs typeface="Helvetica"/>
                <a:sym typeface="Helvetica"/>
              </a:defRPr>
            </a:pPr>
            <a:endParaRPr dirty="0">
              <a:latin typeface="Arimo"/>
            </a:endParaRPr>
          </a:p>
        </p:txBody>
      </p:sp>
      <p:sp>
        <p:nvSpPr>
          <p:cNvPr id="323" name="Shape 323"/>
          <p:cNvSpPr/>
          <p:nvPr/>
        </p:nvSpPr>
        <p:spPr>
          <a:xfrm>
            <a:off x="1247542" y="1118906"/>
            <a:ext cx="5919788" cy="33393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l">
              <a:lnSpc>
                <a:spcPct val="120000"/>
              </a:lnSpc>
              <a:defRPr sz="2200">
                <a:solidFill>
                  <a:srgbClr val="9DA7B0"/>
                </a:solidFill>
                <a:latin typeface="Arimo"/>
                <a:ea typeface="Arimo"/>
                <a:cs typeface="Arimo"/>
                <a:sym typeface="Arimo"/>
              </a:defRPr>
            </a:lvl1pPr>
          </a:lstStyle>
          <a:p>
            <a:pPr lvl="0">
              <a:defRPr sz="1800">
                <a:solidFill>
                  <a:srgbClr val="000000"/>
                </a:solidFill>
              </a:defRPr>
            </a:pPr>
            <a:r>
              <a:rPr sz="800" dirty="0">
                <a:solidFill>
                  <a:schemeClr val="accent6"/>
                </a:solidFill>
              </a:rPr>
              <a:t>Physical fitness is considered a measure of the body’s ability to function efficiently and effectively in work and leisure activities, to be healthy, to resist hypokinetic diseases.</a:t>
            </a:r>
          </a:p>
        </p:txBody>
      </p:sp>
      <p:sp>
        <p:nvSpPr>
          <p:cNvPr id="324" name="Shape 324"/>
          <p:cNvSpPr/>
          <p:nvPr/>
        </p:nvSpPr>
        <p:spPr>
          <a:xfrm>
            <a:off x="1247542" y="1776412"/>
            <a:ext cx="6601058" cy="1633538"/>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45121"/>
          <a:lstStyle>
            <a:lvl1pPr algn="l" defTabSz="457200">
              <a:lnSpc>
                <a:spcPct val="150000"/>
              </a:lnSpc>
              <a:defRPr sz="2000">
                <a:solidFill>
                  <a:srgbClr val="2E3B47"/>
                </a:solidFill>
                <a:latin typeface="Arimo"/>
                <a:ea typeface="Arimo"/>
                <a:cs typeface="Arimo"/>
                <a:sym typeface="Arimo"/>
              </a:defRPr>
            </a:lvl1pPr>
          </a:lstStyle>
          <a:p>
            <a:pPr lvl="0">
              <a:defRPr sz="1800">
                <a:solidFill>
                  <a:srgbClr val="000000"/>
                </a:solidFill>
              </a:defRPr>
            </a:pPr>
            <a:r>
              <a:rPr sz="800" dirty="0" err="1">
                <a:solidFill>
                  <a:schemeClr val="accent5"/>
                </a:solidFill>
              </a:rPr>
              <a:t>Lorem</a:t>
            </a:r>
            <a:r>
              <a:rPr sz="800" dirty="0">
                <a:solidFill>
                  <a:schemeClr val="accent5"/>
                </a:solidFill>
              </a:rPr>
              <a:t> </a:t>
            </a:r>
            <a:r>
              <a:rPr sz="800" dirty="0" err="1">
                <a:solidFill>
                  <a:schemeClr val="accent5"/>
                </a:solidFill>
              </a:rPr>
              <a:t>ipsum</a:t>
            </a:r>
            <a:r>
              <a:rPr sz="800" dirty="0">
                <a:solidFill>
                  <a:schemeClr val="accent5"/>
                </a:solidFill>
              </a:rPr>
              <a:t> dolor sit </a:t>
            </a:r>
            <a:r>
              <a:rPr sz="800" dirty="0" err="1">
                <a:solidFill>
                  <a:schemeClr val="accent5"/>
                </a:solidFill>
              </a:rPr>
              <a:t>amet</a:t>
            </a:r>
            <a:r>
              <a:rPr sz="800" dirty="0">
                <a:solidFill>
                  <a:schemeClr val="accent5"/>
                </a:solidFill>
              </a:rPr>
              <a:t>, </a:t>
            </a:r>
            <a:r>
              <a:rPr sz="800" dirty="0" err="1">
                <a:solidFill>
                  <a:schemeClr val="accent5"/>
                </a:solidFill>
              </a:rPr>
              <a:t>consectetuer</a:t>
            </a:r>
            <a:r>
              <a:rPr sz="800" dirty="0">
                <a:solidFill>
                  <a:schemeClr val="accent5"/>
                </a:solidFill>
              </a:rPr>
              <a:t> </a:t>
            </a:r>
            <a:r>
              <a:rPr sz="800" dirty="0" err="1">
                <a:solidFill>
                  <a:schemeClr val="accent5"/>
                </a:solidFill>
              </a:rPr>
              <a:t>adipiscing</a:t>
            </a:r>
            <a:r>
              <a:rPr sz="800" dirty="0">
                <a:solidFill>
                  <a:schemeClr val="accent5"/>
                </a:solidFill>
              </a:rPr>
              <a:t> </a:t>
            </a:r>
            <a:r>
              <a:rPr sz="800" dirty="0" err="1">
                <a:solidFill>
                  <a:schemeClr val="accent5"/>
                </a:solidFill>
              </a:rPr>
              <a:t>elit</a:t>
            </a:r>
            <a:r>
              <a:rPr sz="800" dirty="0">
                <a:solidFill>
                  <a:schemeClr val="accent5"/>
                </a:solidFill>
              </a:rPr>
              <a:t>, </a:t>
            </a:r>
            <a:r>
              <a:rPr sz="800" dirty="0" err="1">
                <a:solidFill>
                  <a:schemeClr val="accent5"/>
                </a:solidFill>
              </a:rPr>
              <a:t>sed</a:t>
            </a:r>
            <a:r>
              <a:rPr sz="800" dirty="0">
                <a:solidFill>
                  <a:schemeClr val="accent5"/>
                </a:solidFill>
              </a:rPr>
              <a:t> </a:t>
            </a:r>
            <a:r>
              <a:rPr sz="800" dirty="0" err="1">
                <a:solidFill>
                  <a:schemeClr val="accent5"/>
                </a:solidFill>
              </a:rPr>
              <a:t>diam</a:t>
            </a:r>
            <a:r>
              <a:rPr sz="800" dirty="0">
                <a:solidFill>
                  <a:schemeClr val="accent5"/>
                </a:solidFill>
              </a:rPr>
              <a:t> </a:t>
            </a:r>
            <a:r>
              <a:rPr sz="800" dirty="0" err="1">
                <a:solidFill>
                  <a:schemeClr val="accent5"/>
                </a:solidFill>
              </a:rPr>
              <a:t>nonummy</a:t>
            </a:r>
            <a:r>
              <a:rPr sz="800" dirty="0">
                <a:solidFill>
                  <a:schemeClr val="accent5"/>
                </a:solidFill>
              </a:rPr>
              <a:t> </a:t>
            </a:r>
            <a:r>
              <a:rPr sz="800" dirty="0" err="1">
                <a:solidFill>
                  <a:schemeClr val="accent5"/>
                </a:solidFill>
              </a:rPr>
              <a:t>nibh</a:t>
            </a:r>
            <a:r>
              <a:rPr sz="800" dirty="0">
                <a:solidFill>
                  <a:schemeClr val="accent5"/>
                </a:solidFill>
              </a:rPr>
              <a:t> </a:t>
            </a:r>
            <a:r>
              <a:rPr sz="800" dirty="0" err="1">
                <a:solidFill>
                  <a:schemeClr val="accent5"/>
                </a:solidFill>
              </a:rPr>
              <a:t>euismod</a:t>
            </a:r>
            <a:r>
              <a:rPr sz="800" dirty="0">
                <a:solidFill>
                  <a:schemeClr val="accent5"/>
                </a:solidFill>
              </a:rPr>
              <a:t> </a:t>
            </a:r>
            <a:r>
              <a:rPr sz="800" dirty="0" err="1">
                <a:solidFill>
                  <a:schemeClr val="accent5"/>
                </a:solidFill>
              </a:rPr>
              <a:t>tincidunt</a:t>
            </a:r>
            <a:r>
              <a:rPr sz="800" dirty="0">
                <a:solidFill>
                  <a:schemeClr val="accent5"/>
                </a:solidFill>
              </a:rPr>
              <a:t> </a:t>
            </a:r>
            <a:r>
              <a:rPr sz="800" dirty="0" err="1">
                <a:solidFill>
                  <a:schemeClr val="accent5"/>
                </a:solidFill>
              </a:rPr>
              <a:t>ut</a:t>
            </a:r>
            <a:r>
              <a:rPr sz="800" dirty="0">
                <a:solidFill>
                  <a:schemeClr val="accent5"/>
                </a:solidFill>
              </a:rPr>
              <a:t> </a:t>
            </a:r>
            <a:r>
              <a:rPr sz="800" dirty="0" err="1">
                <a:solidFill>
                  <a:schemeClr val="accent5"/>
                </a:solidFill>
              </a:rPr>
              <a:t>laoreet</a:t>
            </a:r>
            <a:r>
              <a:rPr sz="800" dirty="0">
                <a:solidFill>
                  <a:schemeClr val="accent5"/>
                </a:solidFill>
              </a:rPr>
              <a:t> </a:t>
            </a:r>
            <a:r>
              <a:rPr sz="800" dirty="0" err="1">
                <a:solidFill>
                  <a:schemeClr val="accent5"/>
                </a:solidFill>
              </a:rPr>
              <a:t>dolore</a:t>
            </a:r>
            <a:r>
              <a:rPr sz="800" dirty="0">
                <a:solidFill>
                  <a:schemeClr val="accent5"/>
                </a:solidFill>
              </a:rPr>
              <a:t> magna </a:t>
            </a:r>
            <a:r>
              <a:rPr sz="800" dirty="0" err="1">
                <a:solidFill>
                  <a:schemeClr val="accent5"/>
                </a:solidFill>
              </a:rPr>
              <a:t>aliquam</a:t>
            </a:r>
            <a:r>
              <a:rPr sz="800" dirty="0">
                <a:solidFill>
                  <a:schemeClr val="accent5"/>
                </a:solidFill>
              </a:rPr>
              <a:t> </a:t>
            </a:r>
            <a:r>
              <a:rPr sz="800" dirty="0" err="1">
                <a:solidFill>
                  <a:schemeClr val="accent5"/>
                </a:solidFill>
              </a:rPr>
              <a:t>erat</a:t>
            </a:r>
            <a:r>
              <a:rPr sz="800" dirty="0">
                <a:solidFill>
                  <a:schemeClr val="accent5"/>
                </a:solidFill>
              </a:rPr>
              <a:t> </a:t>
            </a:r>
            <a:r>
              <a:rPr sz="800" dirty="0" err="1">
                <a:solidFill>
                  <a:schemeClr val="accent5"/>
                </a:solidFill>
              </a:rPr>
              <a:t>volutpat</a:t>
            </a:r>
            <a:r>
              <a:rPr sz="800" dirty="0">
                <a:solidFill>
                  <a:schemeClr val="accent5"/>
                </a:solidFill>
              </a:rPr>
              <a:t>. </a:t>
            </a:r>
            <a:r>
              <a:rPr sz="800" dirty="0" err="1">
                <a:solidFill>
                  <a:schemeClr val="accent5"/>
                </a:solidFill>
              </a:rPr>
              <a:t>Ut</a:t>
            </a:r>
            <a:r>
              <a:rPr sz="800" dirty="0">
                <a:solidFill>
                  <a:schemeClr val="accent5"/>
                </a:solidFill>
              </a:rPr>
              <a:t> </a:t>
            </a:r>
            <a:r>
              <a:rPr sz="800" dirty="0" err="1">
                <a:solidFill>
                  <a:schemeClr val="accent5"/>
                </a:solidFill>
              </a:rPr>
              <a:t>wisi</a:t>
            </a:r>
            <a:r>
              <a:rPr sz="800" dirty="0">
                <a:solidFill>
                  <a:schemeClr val="accent5"/>
                </a:solidFill>
              </a:rPr>
              <a:t> </a:t>
            </a:r>
            <a:r>
              <a:rPr sz="800" dirty="0" err="1">
                <a:solidFill>
                  <a:schemeClr val="accent5"/>
                </a:solidFill>
              </a:rPr>
              <a:t>enim</a:t>
            </a:r>
            <a:r>
              <a:rPr sz="800" dirty="0">
                <a:solidFill>
                  <a:schemeClr val="accent5"/>
                </a:solidFill>
              </a:rPr>
              <a:t> ad minim </a:t>
            </a:r>
            <a:r>
              <a:rPr sz="800" dirty="0" err="1">
                <a:solidFill>
                  <a:schemeClr val="accent5"/>
                </a:solidFill>
              </a:rPr>
              <a:t>veniam</a:t>
            </a:r>
            <a:r>
              <a:rPr sz="800" dirty="0">
                <a:solidFill>
                  <a:schemeClr val="accent5"/>
                </a:solidFill>
              </a:rPr>
              <a:t>, </a:t>
            </a:r>
            <a:r>
              <a:rPr sz="800" dirty="0" err="1">
                <a:solidFill>
                  <a:schemeClr val="accent5"/>
                </a:solidFill>
              </a:rPr>
              <a:t>quis</a:t>
            </a:r>
            <a:r>
              <a:rPr sz="800" dirty="0">
                <a:solidFill>
                  <a:schemeClr val="accent5"/>
                </a:solidFill>
              </a:rPr>
              <a:t> </a:t>
            </a:r>
            <a:r>
              <a:rPr sz="800" dirty="0" err="1">
                <a:solidFill>
                  <a:schemeClr val="accent5"/>
                </a:solidFill>
              </a:rPr>
              <a:t>nostrud</a:t>
            </a:r>
            <a:r>
              <a:rPr sz="800" dirty="0">
                <a:solidFill>
                  <a:schemeClr val="accent5"/>
                </a:solidFill>
              </a:rPr>
              <a:t> </a:t>
            </a:r>
            <a:r>
              <a:rPr sz="800" dirty="0" err="1">
                <a:solidFill>
                  <a:schemeClr val="accent5"/>
                </a:solidFill>
              </a:rPr>
              <a:t>exerci</a:t>
            </a:r>
            <a:r>
              <a:rPr sz="800" dirty="0">
                <a:solidFill>
                  <a:schemeClr val="accent5"/>
                </a:solidFill>
              </a:rPr>
              <a:t> </a:t>
            </a:r>
            <a:r>
              <a:rPr sz="800" dirty="0" err="1">
                <a:solidFill>
                  <a:schemeClr val="accent5"/>
                </a:solidFill>
              </a:rPr>
              <a:t>tation</a:t>
            </a:r>
            <a:r>
              <a:rPr sz="800" dirty="0">
                <a:solidFill>
                  <a:schemeClr val="accent5"/>
                </a:solidFill>
              </a:rPr>
              <a:t> </a:t>
            </a:r>
            <a:r>
              <a:rPr sz="800" dirty="0" err="1">
                <a:solidFill>
                  <a:schemeClr val="accent5"/>
                </a:solidFill>
              </a:rPr>
              <a:t>ullamcorper</a:t>
            </a:r>
            <a:r>
              <a:rPr sz="800" dirty="0">
                <a:solidFill>
                  <a:schemeClr val="accent5"/>
                </a:solidFill>
              </a:rPr>
              <a:t> </a:t>
            </a:r>
            <a:r>
              <a:rPr sz="800" dirty="0" err="1">
                <a:solidFill>
                  <a:schemeClr val="accent5"/>
                </a:solidFill>
              </a:rPr>
              <a:t>suscipit</a:t>
            </a:r>
            <a:r>
              <a:rPr sz="800" dirty="0">
                <a:solidFill>
                  <a:schemeClr val="accent5"/>
                </a:solidFill>
              </a:rPr>
              <a:t> </a:t>
            </a:r>
            <a:r>
              <a:rPr sz="800" dirty="0" err="1">
                <a:solidFill>
                  <a:schemeClr val="accent5"/>
                </a:solidFill>
              </a:rPr>
              <a:t>lobortis</a:t>
            </a:r>
            <a:r>
              <a:rPr sz="800" dirty="0">
                <a:solidFill>
                  <a:schemeClr val="accent5"/>
                </a:solidFill>
              </a:rPr>
              <a:t> </a:t>
            </a:r>
            <a:r>
              <a:rPr sz="800" dirty="0" err="1">
                <a:solidFill>
                  <a:schemeClr val="accent5"/>
                </a:solidFill>
              </a:rPr>
              <a:t>nisl</a:t>
            </a:r>
            <a:r>
              <a:rPr sz="800" dirty="0">
                <a:solidFill>
                  <a:schemeClr val="accent5"/>
                </a:solidFill>
              </a:rPr>
              <a:t> </a:t>
            </a:r>
            <a:r>
              <a:rPr sz="800" dirty="0" err="1">
                <a:solidFill>
                  <a:schemeClr val="accent5"/>
                </a:solidFill>
              </a:rPr>
              <a:t>ut</a:t>
            </a:r>
            <a:r>
              <a:rPr sz="800" dirty="0">
                <a:solidFill>
                  <a:schemeClr val="accent5"/>
                </a:solidFill>
              </a:rPr>
              <a:t> </a:t>
            </a:r>
            <a:r>
              <a:rPr sz="800" dirty="0" err="1">
                <a:solidFill>
                  <a:schemeClr val="accent5"/>
                </a:solidFill>
              </a:rPr>
              <a:t>aliquip</a:t>
            </a:r>
            <a:r>
              <a:rPr sz="800" dirty="0">
                <a:solidFill>
                  <a:schemeClr val="accent5"/>
                </a:solidFill>
              </a:rPr>
              <a:t> ex </a:t>
            </a:r>
            <a:r>
              <a:rPr sz="800" dirty="0" err="1">
                <a:solidFill>
                  <a:schemeClr val="accent5"/>
                </a:solidFill>
              </a:rPr>
              <a:t>ea</a:t>
            </a:r>
            <a:r>
              <a:rPr sz="800" dirty="0">
                <a:solidFill>
                  <a:schemeClr val="accent5"/>
                </a:solidFill>
              </a:rPr>
              <a:t> </a:t>
            </a:r>
            <a:r>
              <a:rPr sz="800" dirty="0" err="1">
                <a:solidFill>
                  <a:schemeClr val="accent5"/>
                </a:solidFill>
              </a:rPr>
              <a:t>commodo</a:t>
            </a:r>
            <a:r>
              <a:rPr sz="800" dirty="0">
                <a:solidFill>
                  <a:schemeClr val="accent5"/>
                </a:solidFill>
              </a:rPr>
              <a:t> </a:t>
            </a:r>
            <a:r>
              <a:rPr sz="800" dirty="0" err="1">
                <a:solidFill>
                  <a:schemeClr val="accent5"/>
                </a:solidFill>
              </a:rPr>
              <a:t>consequat</a:t>
            </a:r>
            <a:r>
              <a:rPr sz="800" dirty="0">
                <a:solidFill>
                  <a:schemeClr val="accent5"/>
                </a:solidFill>
              </a:rPr>
              <a:t>. </a:t>
            </a:r>
            <a:r>
              <a:rPr sz="800" dirty="0" err="1">
                <a:solidFill>
                  <a:schemeClr val="accent5"/>
                </a:solidFill>
              </a:rPr>
              <a:t>Duis</a:t>
            </a:r>
            <a:r>
              <a:rPr sz="800" dirty="0">
                <a:solidFill>
                  <a:schemeClr val="accent5"/>
                </a:solidFill>
              </a:rPr>
              <a:t> </a:t>
            </a:r>
            <a:r>
              <a:rPr sz="800" dirty="0" err="1">
                <a:solidFill>
                  <a:schemeClr val="accent5"/>
                </a:solidFill>
              </a:rPr>
              <a:t>autem</a:t>
            </a:r>
            <a:r>
              <a:rPr sz="800" dirty="0">
                <a:solidFill>
                  <a:schemeClr val="accent5"/>
                </a:solidFill>
              </a:rPr>
              <a:t> </a:t>
            </a:r>
            <a:r>
              <a:rPr sz="800" dirty="0" err="1">
                <a:solidFill>
                  <a:schemeClr val="accent5"/>
                </a:solidFill>
              </a:rPr>
              <a:t>vel</a:t>
            </a:r>
            <a:r>
              <a:rPr sz="800" dirty="0">
                <a:solidFill>
                  <a:schemeClr val="accent5"/>
                </a:solidFill>
              </a:rPr>
              <a:t> </a:t>
            </a:r>
            <a:r>
              <a:rPr sz="800" dirty="0" err="1">
                <a:solidFill>
                  <a:schemeClr val="accent5"/>
                </a:solidFill>
              </a:rPr>
              <a:t>eum</a:t>
            </a:r>
            <a:r>
              <a:rPr sz="800" dirty="0">
                <a:solidFill>
                  <a:schemeClr val="accent5"/>
                </a:solidFill>
              </a:rPr>
              <a:t> </a:t>
            </a:r>
            <a:r>
              <a:rPr sz="800" dirty="0" err="1">
                <a:solidFill>
                  <a:schemeClr val="accent5"/>
                </a:solidFill>
              </a:rPr>
              <a:t>iriure</a:t>
            </a:r>
            <a:r>
              <a:rPr sz="800" dirty="0">
                <a:solidFill>
                  <a:schemeClr val="accent5"/>
                </a:solidFill>
              </a:rPr>
              <a:t> dolor in </a:t>
            </a:r>
            <a:r>
              <a:rPr sz="800" dirty="0" err="1">
                <a:solidFill>
                  <a:schemeClr val="accent5"/>
                </a:solidFill>
              </a:rPr>
              <a:t>hendrerit</a:t>
            </a:r>
            <a:r>
              <a:rPr sz="800" dirty="0">
                <a:solidFill>
                  <a:schemeClr val="accent5"/>
                </a:solidFill>
              </a:rPr>
              <a:t> in </a:t>
            </a:r>
            <a:r>
              <a:rPr sz="800" dirty="0" err="1">
                <a:solidFill>
                  <a:schemeClr val="accent5"/>
                </a:solidFill>
              </a:rPr>
              <a:t>vulputate</a:t>
            </a:r>
            <a:r>
              <a:rPr sz="800" dirty="0">
                <a:solidFill>
                  <a:schemeClr val="accent5"/>
                </a:solidFill>
              </a:rPr>
              <a:t> </a:t>
            </a:r>
            <a:r>
              <a:rPr sz="800" dirty="0" err="1">
                <a:solidFill>
                  <a:schemeClr val="accent5"/>
                </a:solidFill>
              </a:rPr>
              <a:t>velit</a:t>
            </a:r>
            <a:r>
              <a:rPr sz="800" dirty="0">
                <a:solidFill>
                  <a:schemeClr val="accent5"/>
                </a:solidFill>
              </a:rPr>
              <a:t> </a:t>
            </a:r>
            <a:r>
              <a:rPr sz="800" dirty="0" err="1">
                <a:solidFill>
                  <a:schemeClr val="accent5"/>
                </a:solidFill>
              </a:rPr>
              <a:t>esse</a:t>
            </a:r>
            <a:r>
              <a:rPr sz="800" dirty="0">
                <a:solidFill>
                  <a:schemeClr val="accent5"/>
                </a:solidFill>
              </a:rPr>
              <a:t> </a:t>
            </a:r>
            <a:r>
              <a:rPr sz="800" dirty="0" err="1">
                <a:solidFill>
                  <a:schemeClr val="accent5"/>
                </a:solidFill>
              </a:rPr>
              <a:t>molestie</a:t>
            </a:r>
            <a:r>
              <a:rPr sz="800" dirty="0">
                <a:solidFill>
                  <a:schemeClr val="accent5"/>
                </a:solidFill>
              </a:rPr>
              <a:t> </a:t>
            </a:r>
            <a:r>
              <a:rPr sz="800" dirty="0" err="1">
                <a:solidFill>
                  <a:schemeClr val="accent5"/>
                </a:solidFill>
              </a:rPr>
              <a:t>consequat</a:t>
            </a:r>
            <a:r>
              <a:rPr sz="800" dirty="0">
                <a:solidFill>
                  <a:schemeClr val="accent5"/>
                </a:solidFill>
              </a:rPr>
              <a:t>, </a:t>
            </a:r>
            <a:r>
              <a:rPr sz="800" dirty="0" err="1">
                <a:solidFill>
                  <a:schemeClr val="accent5"/>
                </a:solidFill>
              </a:rPr>
              <a:t>vel</a:t>
            </a:r>
            <a:r>
              <a:rPr sz="800" dirty="0">
                <a:solidFill>
                  <a:schemeClr val="accent5"/>
                </a:solidFill>
              </a:rPr>
              <a:t> </a:t>
            </a:r>
            <a:r>
              <a:rPr sz="800" dirty="0" err="1">
                <a:solidFill>
                  <a:schemeClr val="accent5"/>
                </a:solidFill>
              </a:rPr>
              <a:t>illum</a:t>
            </a:r>
            <a:r>
              <a:rPr sz="800" dirty="0">
                <a:solidFill>
                  <a:schemeClr val="accent5"/>
                </a:solidFill>
              </a:rPr>
              <a:t> </a:t>
            </a:r>
            <a:r>
              <a:rPr sz="800" dirty="0" err="1">
                <a:solidFill>
                  <a:schemeClr val="accent5"/>
                </a:solidFill>
              </a:rPr>
              <a:t>dolore</a:t>
            </a:r>
            <a:r>
              <a:rPr sz="800" dirty="0">
                <a:solidFill>
                  <a:schemeClr val="accent5"/>
                </a:solidFill>
              </a:rPr>
              <a:t> </a:t>
            </a:r>
            <a:r>
              <a:rPr sz="800" dirty="0" err="1">
                <a:solidFill>
                  <a:schemeClr val="accent5"/>
                </a:solidFill>
              </a:rPr>
              <a:t>eu</a:t>
            </a:r>
            <a:r>
              <a:rPr sz="800" dirty="0">
                <a:solidFill>
                  <a:schemeClr val="accent5"/>
                </a:solidFill>
              </a:rPr>
              <a:t> </a:t>
            </a:r>
            <a:r>
              <a:rPr sz="800" dirty="0" err="1">
                <a:solidFill>
                  <a:schemeClr val="accent5"/>
                </a:solidFill>
              </a:rPr>
              <a:t>feugiat</a:t>
            </a:r>
            <a:r>
              <a:rPr sz="800" dirty="0">
                <a:solidFill>
                  <a:schemeClr val="accent5"/>
                </a:solidFill>
              </a:rPr>
              <a:t> </a:t>
            </a:r>
            <a:r>
              <a:rPr sz="800" dirty="0" err="1">
                <a:solidFill>
                  <a:schemeClr val="accent5"/>
                </a:solidFill>
              </a:rPr>
              <a:t>nulla</a:t>
            </a:r>
            <a:r>
              <a:rPr sz="800" dirty="0">
                <a:solidFill>
                  <a:schemeClr val="accent5"/>
                </a:solidFill>
              </a:rPr>
              <a:t> </a:t>
            </a:r>
            <a:r>
              <a:rPr sz="800" dirty="0" err="1">
                <a:solidFill>
                  <a:schemeClr val="accent5"/>
                </a:solidFill>
              </a:rPr>
              <a:t>facilisis</a:t>
            </a:r>
            <a:r>
              <a:rPr sz="800" dirty="0">
                <a:solidFill>
                  <a:schemeClr val="accent5"/>
                </a:solidFill>
              </a:rPr>
              <a:t> at </a:t>
            </a:r>
            <a:r>
              <a:rPr sz="800" dirty="0" err="1">
                <a:solidFill>
                  <a:schemeClr val="accent5"/>
                </a:solidFill>
              </a:rPr>
              <a:t>vero</a:t>
            </a:r>
            <a:r>
              <a:rPr sz="800" dirty="0">
                <a:solidFill>
                  <a:schemeClr val="accent5"/>
                </a:solidFill>
              </a:rPr>
              <a:t> </a:t>
            </a:r>
            <a:r>
              <a:rPr sz="800" dirty="0" err="1">
                <a:solidFill>
                  <a:schemeClr val="accent5"/>
                </a:solidFill>
              </a:rPr>
              <a:t>eros</a:t>
            </a:r>
            <a:r>
              <a:rPr sz="800" dirty="0">
                <a:solidFill>
                  <a:schemeClr val="accent5"/>
                </a:solidFill>
              </a:rPr>
              <a:t> et </a:t>
            </a:r>
            <a:r>
              <a:rPr sz="800" dirty="0" err="1">
                <a:solidFill>
                  <a:schemeClr val="accent5"/>
                </a:solidFill>
              </a:rPr>
              <a:t>accumsan</a:t>
            </a:r>
            <a:r>
              <a:rPr sz="800" dirty="0">
                <a:solidFill>
                  <a:schemeClr val="accent5"/>
                </a:solidFill>
              </a:rPr>
              <a:t> et </a:t>
            </a:r>
            <a:r>
              <a:rPr sz="800" dirty="0" err="1">
                <a:solidFill>
                  <a:schemeClr val="accent5"/>
                </a:solidFill>
              </a:rPr>
              <a:t>iusto</a:t>
            </a:r>
            <a:r>
              <a:rPr sz="800" dirty="0">
                <a:solidFill>
                  <a:schemeClr val="accent5"/>
                </a:solidFill>
              </a:rPr>
              <a:t> </a:t>
            </a:r>
            <a:r>
              <a:rPr sz="800" dirty="0" err="1">
                <a:solidFill>
                  <a:schemeClr val="accent5"/>
                </a:solidFill>
              </a:rPr>
              <a:t>odio</a:t>
            </a:r>
            <a:r>
              <a:rPr sz="800" dirty="0">
                <a:solidFill>
                  <a:schemeClr val="accent5"/>
                </a:solidFill>
              </a:rPr>
              <a:t> </a:t>
            </a:r>
            <a:r>
              <a:rPr sz="800" dirty="0" err="1">
                <a:solidFill>
                  <a:schemeClr val="accent5"/>
                </a:solidFill>
              </a:rPr>
              <a:t>dignissim</a:t>
            </a:r>
            <a:r>
              <a:rPr sz="800" dirty="0">
                <a:solidFill>
                  <a:schemeClr val="accent5"/>
                </a:solidFill>
              </a:rPr>
              <a:t> qui </a:t>
            </a:r>
            <a:r>
              <a:rPr sz="800" dirty="0" err="1">
                <a:solidFill>
                  <a:schemeClr val="accent5"/>
                </a:solidFill>
              </a:rPr>
              <a:t>blandit</a:t>
            </a:r>
            <a:r>
              <a:rPr sz="800" dirty="0">
                <a:solidFill>
                  <a:schemeClr val="accent5"/>
                </a:solidFill>
              </a:rPr>
              <a:t> </a:t>
            </a:r>
            <a:r>
              <a:rPr sz="800" dirty="0" err="1">
                <a:solidFill>
                  <a:schemeClr val="accent5"/>
                </a:solidFill>
              </a:rPr>
              <a:t>praesent</a:t>
            </a:r>
            <a:r>
              <a:rPr sz="800" dirty="0">
                <a:solidFill>
                  <a:schemeClr val="accent5"/>
                </a:solidFill>
              </a:rPr>
              <a:t> </a:t>
            </a:r>
            <a:r>
              <a:rPr sz="800" dirty="0" err="1">
                <a:solidFill>
                  <a:schemeClr val="accent5"/>
                </a:solidFill>
              </a:rPr>
              <a:t>luptatum</a:t>
            </a:r>
            <a:r>
              <a:rPr sz="800" dirty="0">
                <a:solidFill>
                  <a:schemeClr val="accent5"/>
                </a:solidFill>
              </a:rPr>
              <a:t> </a:t>
            </a:r>
            <a:r>
              <a:rPr sz="800" dirty="0" err="1">
                <a:solidFill>
                  <a:schemeClr val="accent5"/>
                </a:solidFill>
              </a:rPr>
              <a:t>zzril</a:t>
            </a:r>
            <a:r>
              <a:rPr sz="800" dirty="0">
                <a:solidFill>
                  <a:schemeClr val="accent5"/>
                </a:solidFill>
              </a:rPr>
              <a:t> </a:t>
            </a:r>
            <a:r>
              <a:rPr sz="800" dirty="0" err="1">
                <a:solidFill>
                  <a:schemeClr val="accent5"/>
                </a:solidFill>
              </a:rPr>
              <a:t>delenit</a:t>
            </a:r>
            <a:r>
              <a:rPr sz="800" dirty="0">
                <a:solidFill>
                  <a:schemeClr val="accent5"/>
                </a:solidFill>
              </a:rPr>
              <a:t> </a:t>
            </a:r>
            <a:r>
              <a:rPr sz="800" dirty="0" err="1">
                <a:solidFill>
                  <a:schemeClr val="accent5"/>
                </a:solidFill>
              </a:rPr>
              <a:t>augue</a:t>
            </a:r>
            <a:r>
              <a:rPr sz="800" dirty="0">
                <a:solidFill>
                  <a:schemeClr val="accent5"/>
                </a:solidFill>
              </a:rPr>
              <a:t> </a:t>
            </a:r>
            <a:r>
              <a:rPr sz="800" dirty="0" err="1">
                <a:solidFill>
                  <a:schemeClr val="accent5"/>
                </a:solidFill>
              </a:rPr>
              <a:t>duis</a:t>
            </a:r>
            <a:r>
              <a:rPr sz="800" dirty="0">
                <a:solidFill>
                  <a:schemeClr val="accent5"/>
                </a:solidFill>
              </a:rPr>
              <a:t> </a:t>
            </a:r>
            <a:r>
              <a:rPr sz="800" dirty="0" err="1">
                <a:solidFill>
                  <a:schemeClr val="accent5"/>
                </a:solidFill>
              </a:rPr>
              <a:t>dolore</a:t>
            </a:r>
            <a:r>
              <a:rPr sz="800" dirty="0">
                <a:solidFill>
                  <a:schemeClr val="accent5"/>
                </a:solidFill>
              </a:rPr>
              <a:t> </a:t>
            </a:r>
            <a:r>
              <a:rPr sz="800" dirty="0" err="1">
                <a:solidFill>
                  <a:schemeClr val="accent5"/>
                </a:solidFill>
              </a:rPr>
              <a:t>te</a:t>
            </a:r>
            <a:r>
              <a:rPr sz="800" dirty="0">
                <a:solidFill>
                  <a:schemeClr val="accent5"/>
                </a:solidFill>
              </a:rPr>
              <a:t> </a:t>
            </a:r>
            <a:r>
              <a:rPr sz="800" dirty="0" err="1">
                <a:solidFill>
                  <a:schemeClr val="accent5"/>
                </a:solidFill>
              </a:rPr>
              <a:t>feugait</a:t>
            </a:r>
            <a:r>
              <a:rPr sz="800" dirty="0">
                <a:solidFill>
                  <a:schemeClr val="accent5"/>
                </a:solidFill>
              </a:rPr>
              <a:t> </a:t>
            </a:r>
            <a:r>
              <a:rPr sz="800" dirty="0" err="1">
                <a:solidFill>
                  <a:schemeClr val="accent5"/>
                </a:solidFill>
              </a:rPr>
              <a:t>nulla</a:t>
            </a:r>
            <a:r>
              <a:rPr sz="800" dirty="0">
                <a:solidFill>
                  <a:schemeClr val="accent5"/>
                </a:solidFill>
              </a:rPr>
              <a:t> </a:t>
            </a:r>
            <a:r>
              <a:rPr sz="800" dirty="0" err="1">
                <a:solidFill>
                  <a:schemeClr val="accent5"/>
                </a:solidFill>
              </a:rPr>
              <a:t>facilisi</a:t>
            </a:r>
            <a:r>
              <a:rPr sz="800" dirty="0">
                <a:solidFill>
                  <a:schemeClr val="accent5"/>
                </a:solidFill>
              </a:rPr>
              <a:t>. Nam liber </a:t>
            </a:r>
            <a:r>
              <a:rPr sz="800" dirty="0" err="1">
                <a:solidFill>
                  <a:schemeClr val="accent5"/>
                </a:solidFill>
              </a:rPr>
              <a:t>tempor</a:t>
            </a:r>
            <a:r>
              <a:rPr sz="800" dirty="0">
                <a:solidFill>
                  <a:schemeClr val="accent5"/>
                </a:solidFill>
              </a:rPr>
              <a:t> cum </a:t>
            </a:r>
            <a:r>
              <a:rPr sz="800" dirty="0" err="1">
                <a:solidFill>
                  <a:schemeClr val="accent5"/>
                </a:solidFill>
              </a:rPr>
              <a:t>soluta</a:t>
            </a:r>
            <a:r>
              <a:rPr sz="800" dirty="0">
                <a:solidFill>
                  <a:schemeClr val="accent5"/>
                </a:solidFill>
              </a:rPr>
              <a:t> </a:t>
            </a:r>
            <a:r>
              <a:rPr sz="800" dirty="0" err="1">
                <a:solidFill>
                  <a:schemeClr val="accent5"/>
                </a:solidFill>
              </a:rPr>
              <a:t>nobis</a:t>
            </a:r>
            <a:r>
              <a:rPr sz="800" dirty="0">
                <a:solidFill>
                  <a:schemeClr val="accent5"/>
                </a:solidFill>
              </a:rPr>
              <a:t> </a:t>
            </a:r>
            <a:r>
              <a:rPr sz="800" dirty="0" err="1">
                <a:solidFill>
                  <a:schemeClr val="accent5"/>
                </a:solidFill>
              </a:rPr>
              <a:t>eleifend</a:t>
            </a:r>
            <a:r>
              <a:rPr sz="800" dirty="0">
                <a:solidFill>
                  <a:schemeClr val="accent5"/>
                </a:solidFill>
              </a:rPr>
              <a:t> option </a:t>
            </a:r>
            <a:r>
              <a:rPr sz="800" dirty="0" err="1">
                <a:solidFill>
                  <a:schemeClr val="accent5"/>
                </a:solidFill>
              </a:rPr>
              <a:t>congue</a:t>
            </a:r>
            <a:r>
              <a:rPr sz="800" dirty="0">
                <a:solidFill>
                  <a:schemeClr val="accent5"/>
                </a:solidFill>
              </a:rPr>
              <a:t> </a:t>
            </a:r>
            <a:r>
              <a:rPr sz="800" dirty="0" err="1">
                <a:solidFill>
                  <a:schemeClr val="accent5"/>
                </a:solidFill>
              </a:rPr>
              <a:t>nihil</a:t>
            </a:r>
            <a:r>
              <a:rPr sz="800" dirty="0">
                <a:solidFill>
                  <a:schemeClr val="accent5"/>
                </a:solidFill>
              </a:rPr>
              <a:t> </a:t>
            </a:r>
            <a:r>
              <a:rPr sz="800" dirty="0" err="1">
                <a:solidFill>
                  <a:schemeClr val="accent5"/>
                </a:solidFill>
              </a:rPr>
              <a:t>imperdiet</a:t>
            </a:r>
            <a:r>
              <a:rPr sz="800" dirty="0">
                <a:solidFill>
                  <a:schemeClr val="accent5"/>
                </a:solidFill>
              </a:rPr>
              <a:t> doming id quod </a:t>
            </a:r>
            <a:r>
              <a:rPr sz="800" dirty="0" err="1">
                <a:solidFill>
                  <a:schemeClr val="accent5"/>
                </a:solidFill>
              </a:rPr>
              <a:t>mazim</a:t>
            </a:r>
            <a:r>
              <a:rPr sz="800" dirty="0">
                <a:solidFill>
                  <a:schemeClr val="accent5"/>
                </a:solidFill>
              </a:rPr>
              <a:t> </a:t>
            </a:r>
            <a:r>
              <a:rPr sz="800" dirty="0" err="1">
                <a:solidFill>
                  <a:schemeClr val="accent5"/>
                </a:solidFill>
              </a:rPr>
              <a:t>placerat</a:t>
            </a:r>
            <a:r>
              <a:rPr sz="800" dirty="0">
                <a:solidFill>
                  <a:schemeClr val="accent5"/>
                </a:solidFill>
              </a:rPr>
              <a:t> facer </a:t>
            </a:r>
            <a:r>
              <a:rPr sz="800" dirty="0" err="1">
                <a:solidFill>
                  <a:schemeClr val="accent5"/>
                </a:solidFill>
              </a:rPr>
              <a:t>possim</a:t>
            </a:r>
            <a:r>
              <a:rPr sz="800" dirty="0">
                <a:solidFill>
                  <a:schemeClr val="accent5"/>
                </a:solidFill>
              </a:rPr>
              <a:t> </a:t>
            </a:r>
            <a:r>
              <a:rPr sz="800" dirty="0" err="1">
                <a:solidFill>
                  <a:schemeClr val="accent5"/>
                </a:solidFill>
              </a:rPr>
              <a:t>assum</a:t>
            </a:r>
            <a:r>
              <a:rPr sz="800" dirty="0">
                <a:solidFill>
                  <a:schemeClr val="accent5"/>
                </a:solidFill>
              </a:rPr>
              <a:t>. </a:t>
            </a:r>
            <a:r>
              <a:rPr sz="800" dirty="0" err="1">
                <a:solidFill>
                  <a:schemeClr val="accent5"/>
                </a:solidFill>
              </a:rPr>
              <a:t>Typi</a:t>
            </a:r>
            <a:r>
              <a:rPr sz="800" dirty="0">
                <a:solidFill>
                  <a:schemeClr val="accent5"/>
                </a:solidFill>
              </a:rPr>
              <a:t> non </a:t>
            </a:r>
            <a:r>
              <a:rPr sz="800" dirty="0" err="1">
                <a:solidFill>
                  <a:schemeClr val="accent5"/>
                </a:solidFill>
              </a:rPr>
              <a:t>habent</a:t>
            </a:r>
            <a:r>
              <a:rPr sz="800" dirty="0">
                <a:solidFill>
                  <a:schemeClr val="accent5"/>
                </a:solidFill>
              </a:rPr>
              <a:t> </a:t>
            </a:r>
            <a:r>
              <a:rPr sz="800" dirty="0" err="1">
                <a:solidFill>
                  <a:schemeClr val="accent5"/>
                </a:solidFill>
              </a:rPr>
              <a:t>claritatem</a:t>
            </a:r>
            <a:r>
              <a:rPr sz="800" dirty="0">
                <a:solidFill>
                  <a:schemeClr val="accent5"/>
                </a:solidFill>
              </a:rPr>
              <a:t> </a:t>
            </a:r>
            <a:r>
              <a:rPr sz="800" dirty="0" err="1">
                <a:solidFill>
                  <a:schemeClr val="accent5"/>
                </a:solidFill>
              </a:rPr>
              <a:t>insitam</a:t>
            </a:r>
            <a:r>
              <a:rPr sz="800" dirty="0">
                <a:solidFill>
                  <a:schemeClr val="accent5"/>
                </a:solidFill>
              </a:rPr>
              <a:t>; </a:t>
            </a:r>
            <a:r>
              <a:rPr sz="800" dirty="0" err="1">
                <a:solidFill>
                  <a:schemeClr val="accent5"/>
                </a:solidFill>
              </a:rPr>
              <a:t>est</a:t>
            </a:r>
            <a:r>
              <a:rPr sz="800" dirty="0">
                <a:solidFill>
                  <a:schemeClr val="accent5"/>
                </a:solidFill>
              </a:rPr>
              <a:t> </a:t>
            </a:r>
            <a:r>
              <a:rPr sz="800" dirty="0" err="1">
                <a:solidFill>
                  <a:schemeClr val="accent5"/>
                </a:solidFill>
              </a:rPr>
              <a:t>usus</a:t>
            </a:r>
            <a:r>
              <a:rPr sz="800" dirty="0">
                <a:solidFill>
                  <a:schemeClr val="accent5"/>
                </a:solidFill>
              </a:rPr>
              <a:t> </a:t>
            </a:r>
            <a:r>
              <a:rPr sz="800" dirty="0" err="1">
                <a:solidFill>
                  <a:schemeClr val="accent5"/>
                </a:solidFill>
              </a:rPr>
              <a:t>legentis</a:t>
            </a:r>
            <a:r>
              <a:rPr sz="800" dirty="0">
                <a:solidFill>
                  <a:schemeClr val="accent5"/>
                </a:solidFill>
              </a:rPr>
              <a:t> in </a:t>
            </a:r>
            <a:r>
              <a:rPr sz="800" dirty="0" err="1">
                <a:solidFill>
                  <a:schemeClr val="accent5"/>
                </a:solidFill>
              </a:rPr>
              <a:t>iis</a:t>
            </a:r>
            <a:r>
              <a:rPr sz="800" dirty="0">
                <a:solidFill>
                  <a:schemeClr val="accent5"/>
                </a:solidFill>
              </a:rPr>
              <a:t> qui </a:t>
            </a:r>
            <a:r>
              <a:rPr sz="800" dirty="0" err="1">
                <a:solidFill>
                  <a:schemeClr val="accent5"/>
                </a:solidFill>
              </a:rPr>
              <a:t>facit</a:t>
            </a:r>
            <a:r>
              <a:rPr sz="800" dirty="0">
                <a:solidFill>
                  <a:schemeClr val="accent5"/>
                </a:solidFill>
              </a:rPr>
              <a:t> </a:t>
            </a:r>
            <a:r>
              <a:rPr sz="800" dirty="0" err="1">
                <a:solidFill>
                  <a:schemeClr val="accent5"/>
                </a:solidFill>
              </a:rPr>
              <a:t>eorum</a:t>
            </a:r>
            <a:r>
              <a:rPr sz="800" dirty="0">
                <a:solidFill>
                  <a:schemeClr val="accent5"/>
                </a:solidFill>
              </a:rPr>
              <a:t> </a:t>
            </a:r>
            <a:r>
              <a:rPr sz="800" dirty="0" err="1">
                <a:solidFill>
                  <a:schemeClr val="accent5"/>
                </a:solidFill>
              </a:rPr>
              <a:t>claritatem</a:t>
            </a:r>
            <a:r>
              <a:rPr sz="800" dirty="0">
                <a:solidFill>
                  <a:schemeClr val="accent5"/>
                </a:solidFill>
              </a:rPr>
              <a:t>. </a:t>
            </a:r>
            <a:r>
              <a:rPr sz="800" dirty="0" err="1">
                <a:solidFill>
                  <a:schemeClr val="accent5"/>
                </a:solidFill>
              </a:rPr>
              <a:t>Investigationes</a:t>
            </a:r>
            <a:r>
              <a:rPr sz="800" dirty="0">
                <a:solidFill>
                  <a:schemeClr val="accent5"/>
                </a:solidFill>
              </a:rPr>
              <a:t> </a:t>
            </a:r>
            <a:r>
              <a:rPr sz="800" dirty="0" err="1">
                <a:solidFill>
                  <a:schemeClr val="accent5"/>
                </a:solidFill>
              </a:rPr>
              <a:t>demonstraverunt</a:t>
            </a:r>
            <a:r>
              <a:rPr sz="800" dirty="0">
                <a:solidFill>
                  <a:schemeClr val="accent5"/>
                </a:solidFill>
              </a:rPr>
              <a:t> </a:t>
            </a:r>
            <a:r>
              <a:rPr sz="800" dirty="0" err="1">
                <a:solidFill>
                  <a:schemeClr val="accent5"/>
                </a:solidFill>
              </a:rPr>
              <a:t>lectores</a:t>
            </a:r>
            <a:r>
              <a:rPr sz="800" dirty="0">
                <a:solidFill>
                  <a:schemeClr val="accent5"/>
                </a:solidFill>
              </a:rPr>
              <a:t> </a:t>
            </a:r>
            <a:r>
              <a:rPr sz="800" dirty="0" err="1">
                <a:solidFill>
                  <a:schemeClr val="accent5"/>
                </a:solidFill>
              </a:rPr>
              <a:t>legere</a:t>
            </a:r>
            <a:r>
              <a:rPr sz="800" dirty="0">
                <a:solidFill>
                  <a:schemeClr val="accent5"/>
                </a:solidFill>
              </a:rPr>
              <a:t> me </a:t>
            </a:r>
            <a:r>
              <a:rPr sz="800" dirty="0" err="1">
                <a:solidFill>
                  <a:schemeClr val="accent5"/>
                </a:solidFill>
              </a:rPr>
              <a:t>lius</a:t>
            </a:r>
            <a:r>
              <a:rPr sz="800" dirty="0">
                <a:solidFill>
                  <a:schemeClr val="accent5"/>
                </a:solidFill>
              </a:rPr>
              <a:t> quod ii </a:t>
            </a:r>
            <a:r>
              <a:rPr sz="800" dirty="0" err="1">
                <a:solidFill>
                  <a:schemeClr val="accent5"/>
                </a:solidFill>
              </a:rPr>
              <a:t>legunt</a:t>
            </a:r>
            <a:r>
              <a:rPr sz="800" dirty="0">
                <a:solidFill>
                  <a:schemeClr val="accent5"/>
                </a:solidFill>
              </a:rPr>
              <a:t> </a:t>
            </a:r>
            <a:r>
              <a:rPr sz="800" dirty="0" err="1">
                <a:solidFill>
                  <a:schemeClr val="accent5"/>
                </a:solidFill>
              </a:rPr>
              <a:t>saepius</a:t>
            </a:r>
            <a:r>
              <a:rPr sz="800" dirty="0">
                <a:solidFill>
                  <a:schemeClr val="accent5"/>
                </a:solidFill>
              </a:rPr>
              <a:t>. </a:t>
            </a:r>
            <a:r>
              <a:rPr sz="800" dirty="0" err="1">
                <a:solidFill>
                  <a:schemeClr val="accent5"/>
                </a:solidFill>
              </a:rPr>
              <a:t>Claritas</a:t>
            </a:r>
            <a:r>
              <a:rPr sz="800" dirty="0">
                <a:solidFill>
                  <a:schemeClr val="accent5"/>
                </a:solidFill>
              </a:rPr>
              <a:t> </a:t>
            </a:r>
            <a:r>
              <a:rPr sz="800" dirty="0" err="1">
                <a:solidFill>
                  <a:schemeClr val="accent5"/>
                </a:solidFill>
              </a:rPr>
              <a:t>est</a:t>
            </a:r>
            <a:r>
              <a:rPr sz="800" dirty="0">
                <a:solidFill>
                  <a:schemeClr val="accent5"/>
                </a:solidFill>
              </a:rPr>
              <a:t> </a:t>
            </a:r>
            <a:r>
              <a:rPr sz="800" dirty="0" err="1">
                <a:solidFill>
                  <a:schemeClr val="accent5"/>
                </a:solidFill>
              </a:rPr>
              <a:t>etiam</a:t>
            </a:r>
            <a:r>
              <a:rPr sz="800" dirty="0">
                <a:solidFill>
                  <a:schemeClr val="accent5"/>
                </a:solidFill>
              </a:rPr>
              <a:t> </a:t>
            </a:r>
            <a:r>
              <a:rPr sz="800" dirty="0" err="1">
                <a:solidFill>
                  <a:schemeClr val="accent5"/>
                </a:solidFill>
              </a:rPr>
              <a:t>processus</a:t>
            </a:r>
            <a:r>
              <a:rPr sz="800" dirty="0">
                <a:solidFill>
                  <a:schemeClr val="accent5"/>
                </a:solidFill>
              </a:rPr>
              <a:t> </a:t>
            </a:r>
            <a:r>
              <a:rPr sz="800" dirty="0" err="1">
                <a:solidFill>
                  <a:schemeClr val="accent5"/>
                </a:solidFill>
              </a:rPr>
              <a:t>dynamicus</a:t>
            </a:r>
            <a:r>
              <a:rPr sz="800" dirty="0">
                <a:solidFill>
                  <a:schemeClr val="accent5"/>
                </a:solidFill>
              </a:rPr>
              <a:t>, qui sequitur </a:t>
            </a:r>
            <a:r>
              <a:rPr sz="800" dirty="0" err="1">
                <a:solidFill>
                  <a:schemeClr val="accent5"/>
                </a:solidFill>
              </a:rPr>
              <a:t>mutationem</a:t>
            </a:r>
            <a:r>
              <a:rPr sz="800" dirty="0">
                <a:solidFill>
                  <a:schemeClr val="accent5"/>
                </a:solidFill>
              </a:rPr>
              <a:t> </a:t>
            </a:r>
            <a:r>
              <a:rPr sz="800" dirty="0" err="1">
                <a:solidFill>
                  <a:schemeClr val="accent5"/>
                </a:solidFill>
              </a:rPr>
              <a:t>consuetudium</a:t>
            </a:r>
            <a:r>
              <a:rPr sz="800" dirty="0">
                <a:solidFill>
                  <a:schemeClr val="accent5"/>
                </a:solidFill>
              </a:rPr>
              <a:t> </a:t>
            </a:r>
            <a:r>
              <a:rPr sz="800" dirty="0" err="1">
                <a:solidFill>
                  <a:schemeClr val="accent5"/>
                </a:solidFill>
              </a:rPr>
              <a:t>lectorum</a:t>
            </a:r>
            <a:r>
              <a:rPr sz="800" dirty="0">
                <a:solidFill>
                  <a:schemeClr val="accent5"/>
                </a:solidFill>
              </a:rPr>
              <a:t>. </a:t>
            </a:r>
            <a:r>
              <a:rPr sz="800" dirty="0" err="1">
                <a:solidFill>
                  <a:schemeClr val="accent5"/>
                </a:solidFill>
              </a:rPr>
              <a:t>Mirum</a:t>
            </a:r>
            <a:r>
              <a:rPr sz="800" dirty="0">
                <a:solidFill>
                  <a:schemeClr val="accent5"/>
                </a:solidFill>
              </a:rPr>
              <a:t> </a:t>
            </a:r>
            <a:r>
              <a:rPr sz="800" dirty="0" err="1">
                <a:solidFill>
                  <a:schemeClr val="accent5"/>
                </a:solidFill>
              </a:rPr>
              <a:t>est</a:t>
            </a:r>
            <a:r>
              <a:rPr sz="800" dirty="0">
                <a:solidFill>
                  <a:schemeClr val="accent5"/>
                </a:solidFill>
              </a:rPr>
              <a:t> </a:t>
            </a:r>
            <a:r>
              <a:rPr sz="800" dirty="0" err="1">
                <a:solidFill>
                  <a:schemeClr val="accent5"/>
                </a:solidFill>
              </a:rPr>
              <a:t>notare</a:t>
            </a:r>
            <a:r>
              <a:rPr sz="800" dirty="0">
                <a:solidFill>
                  <a:schemeClr val="accent5"/>
                </a:solidFill>
              </a:rPr>
              <a:t> quam </a:t>
            </a:r>
            <a:r>
              <a:rPr sz="800" dirty="0" err="1">
                <a:solidFill>
                  <a:schemeClr val="accent5"/>
                </a:solidFill>
              </a:rPr>
              <a:t>littera</a:t>
            </a:r>
            <a:r>
              <a:rPr sz="800" dirty="0">
                <a:solidFill>
                  <a:schemeClr val="accent5"/>
                </a:solidFill>
              </a:rPr>
              <a:t> </a:t>
            </a:r>
            <a:r>
              <a:rPr sz="800" dirty="0" err="1">
                <a:solidFill>
                  <a:schemeClr val="accent5"/>
                </a:solidFill>
              </a:rPr>
              <a:t>gothica</a:t>
            </a:r>
            <a:r>
              <a:rPr sz="800" dirty="0">
                <a:solidFill>
                  <a:schemeClr val="accent5"/>
                </a:solidFill>
              </a:rPr>
              <a:t>, quam </a:t>
            </a:r>
            <a:r>
              <a:rPr sz="800" dirty="0" err="1">
                <a:solidFill>
                  <a:schemeClr val="accent5"/>
                </a:solidFill>
              </a:rPr>
              <a:t>nunc</a:t>
            </a:r>
            <a:r>
              <a:rPr sz="800" dirty="0">
                <a:solidFill>
                  <a:schemeClr val="accent5"/>
                </a:solidFill>
              </a:rPr>
              <a:t> </a:t>
            </a:r>
            <a:r>
              <a:rPr sz="800" dirty="0" err="1">
                <a:solidFill>
                  <a:schemeClr val="accent5"/>
                </a:solidFill>
              </a:rPr>
              <a:t>putamus</a:t>
            </a:r>
            <a:r>
              <a:rPr sz="800" dirty="0">
                <a:solidFill>
                  <a:schemeClr val="accent5"/>
                </a:solidFill>
              </a:rPr>
              <a:t> </a:t>
            </a:r>
            <a:r>
              <a:rPr sz="800" dirty="0" err="1">
                <a:solidFill>
                  <a:schemeClr val="accent5"/>
                </a:solidFill>
              </a:rPr>
              <a:t>parum</a:t>
            </a:r>
            <a:r>
              <a:rPr sz="800" dirty="0">
                <a:solidFill>
                  <a:schemeClr val="accent5"/>
                </a:solidFill>
              </a:rPr>
              <a:t> </a:t>
            </a:r>
            <a:r>
              <a:rPr sz="800" dirty="0" err="1">
                <a:solidFill>
                  <a:schemeClr val="accent5"/>
                </a:solidFill>
              </a:rPr>
              <a:t>claram</a:t>
            </a:r>
            <a:r>
              <a:rPr sz="800" dirty="0">
                <a:solidFill>
                  <a:schemeClr val="accent5"/>
                </a:solidFill>
              </a:rPr>
              <a:t>, </a:t>
            </a:r>
            <a:r>
              <a:rPr sz="800" dirty="0" err="1">
                <a:solidFill>
                  <a:schemeClr val="accent5"/>
                </a:solidFill>
              </a:rPr>
              <a:t>anteposuerit</a:t>
            </a:r>
            <a:r>
              <a:rPr sz="800" dirty="0">
                <a:solidFill>
                  <a:schemeClr val="accent5"/>
                </a:solidFill>
              </a:rPr>
              <a:t> </a:t>
            </a:r>
            <a:r>
              <a:rPr sz="800" dirty="0" err="1">
                <a:solidFill>
                  <a:schemeClr val="accent5"/>
                </a:solidFill>
              </a:rPr>
              <a:t>litterarum</a:t>
            </a:r>
            <a:r>
              <a:rPr sz="800" dirty="0">
                <a:solidFill>
                  <a:schemeClr val="accent5"/>
                </a:solidFill>
              </a:rPr>
              <a:t> </a:t>
            </a:r>
            <a:r>
              <a:rPr sz="800" dirty="0" err="1">
                <a:solidFill>
                  <a:schemeClr val="accent5"/>
                </a:solidFill>
              </a:rPr>
              <a:t>formas</a:t>
            </a:r>
            <a:r>
              <a:rPr sz="800" dirty="0">
                <a:solidFill>
                  <a:schemeClr val="accent5"/>
                </a:solidFill>
              </a:rPr>
              <a:t> </a:t>
            </a:r>
            <a:r>
              <a:rPr sz="800" dirty="0" err="1">
                <a:solidFill>
                  <a:schemeClr val="accent5"/>
                </a:solidFill>
              </a:rPr>
              <a:t>humanitatis</a:t>
            </a:r>
            <a:r>
              <a:rPr sz="800" dirty="0">
                <a:solidFill>
                  <a:schemeClr val="accent5"/>
                </a:solidFill>
              </a:rPr>
              <a:t> per </a:t>
            </a:r>
            <a:r>
              <a:rPr sz="800" dirty="0" err="1">
                <a:solidFill>
                  <a:schemeClr val="accent5"/>
                </a:solidFill>
              </a:rPr>
              <a:t>seacula</a:t>
            </a:r>
            <a:r>
              <a:rPr sz="800" dirty="0">
                <a:solidFill>
                  <a:schemeClr val="accent5"/>
                </a:solidFill>
              </a:rPr>
              <a:t> </a:t>
            </a:r>
            <a:r>
              <a:rPr sz="800" dirty="0" err="1">
                <a:solidFill>
                  <a:schemeClr val="accent5"/>
                </a:solidFill>
              </a:rPr>
              <a:t>quarta</a:t>
            </a:r>
            <a:r>
              <a:rPr sz="800" dirty="0">
                <a:solidFill>
                  <a:schemeClr val="accent5"/>
                </a:solidFill>
              </a:rPr>
              <a:t> </a:t>
            </a:r>
            <a:r>
              <a:rPr sz="800" dirty="0" err="1">
                <a:solidFill>
                  <a:schemeClr val="accent5"/>
                </a:solidFill>
              </a:rPr>
              <a:t>decima</a:t>
            </a:r>
            <a:r>
              <a:rPr sz="800" dirty="0">
                <a:solidFill>
                  <a:schemeClr val="accent5"/>
                </a:solidFill>
              </a:rPr>
              <a:t> et </a:t>
            </a:r>
            <a:r>
              <a:rPr sz="800" dirty="0" err="1">
                <a:solidFill>
                  <a:schemeClr val="accent5"/>
                </a:solidFill>
              </a:rPr>
              <a:t>quinta</a:t>
            </a:r>
            <a:r>
              <a:rPr sz="800" dirty="0">
                <a:solidFill>
                  <a:schemeClr val="accent5"/>
                </a:solidFill>
              </a:rPr>
              <a:t> </a:t>
            </a:r>
            <a:r>
              <a:rPr sz="800" dirty="0" err="1">
                <a:solidFill>
                  <a:schemeClr val="accent5"/>
                </a:solidFill>
              </a:rPr>
              <a:t>decima</a:t>
            </a:r>
            <a:r>
              <a:rPr sz="800" dirty="0">
                <a:solidFill>
                  <a:schemeClr val="accent5"/>
                </a:solidFill>
              </a:rPr>
              <a:t>. </a:t>
            </a:r>
            <a:r>
              <a:rPr sz="800" dirty="0" err="1">
                <a:solidFill>
                  <a:schemeClr val="accent5"/>
                </a:solidFill>
              </a:rPr>
              <a:t>Eodem</a:t>
            </a:r>
            <a:r>
              <a:rPr sz="800" dirty="0">
                <a:solidFill>
                  <a:schemeClr val="accent5"/>
                </a:solidFill>
              </a:rPr>
              <a:t> </a:t>
            </a:r>
            <a:r>
              <a:rPr sz="800" dirty="0" err="1">
                <a:solidFill>
                  <a:schemeClr val="accent5"/>
                </a:solidFill>
              </a:rPr>
              <a:t>modo</a:t>
            </a:r>
            <a:r>
              <a:rPr sz="800" dirty="0">
                <a:solidFill>
                  <a:schemeClr val="accent5"/>
                </a:solidFill>
              </a:rPr>
              <a:t> </a:t>
            </a:r>
            <a:r>
              <a:rPr sz="800" dirty="0" err="1">
                <a:solidFill>
                  <a:schemeClr val="accent5"/>
                </a:solidFill>
              </a:rPr>
              <a:t>typi</a:t>
            </a:r>
            <a:r>
              <a:rPr sz="800" dirty="0">
                <a:solidFill>
                  <a:schemeClr val="accent5"/>
                </a:solidFill>
              </a:rPr>
              <a:t>, qui </a:t>
            </a:r>
            <a:r>
              <a:rPr sz="800" dirty="0" err="1">
                <a:solidFill>
                  <a:schemeClr val="accent5"/>
                </a:solidFill>
              </a:rPr>
              <a:t>nunc</a:t>
            </a:r>
            <a:r>
              <a:rPr sz="800" dirty="0">
                <a:solidFill>
                  <a:schemeClr val="accent5"/>
                </a:solidFill>
              </a:rPr>
              <a:t> </a:t>
            </a:r>
            <a:r>
              <a:rPr sz="800" dirty="0" err="1">
                <a:solidFill>
                  <a:schemeClr val="accent5"/>
                </a:solidFill>
              </a:rPr>
              <a:t>nobis</a:t>
            </a:r>
            <a:r>
              <a:rPr sz="800" dirty="0">
                <a:solidFill>
                  <a:schemeClr val="accent5"/>
                </a:solidFill>
              </a:rPr>
              <a:t> </a:t>
            </a:r>
            <a:r>
              <a:rPr sz="800" dirty="0" err="1">
                <a:solidFill>
                  <a:schemeClr val="accent5"/>
                </a:solidFill>
              </a:rPr>
              <a:t>videntur</a:t>
            </a:r>
            <a:r>
              <a:rPr sz="800" dirty="0">
                <a:solidFill>
                  <a:schemeClr val="accent5"/>
                </a:solidFill>
              </a:rPr>
              <a:t> </a:t>
            </a:r>
            <a:r>
              <a:rPr sz="800" dirty="0" err="1">
                <a:solidFill>
                  <a:schemeClr val="accent5"/>
                </a:solidFill>
              </a:rPr>
              <a:t>parum</a:t>
            </a:r>
            <a:r>
              <a:rPr sz="800" dirty="0">
                <a:solidFill>
                  <a:schemeClr val="accent5"/>
                </a:solidFill>
              </a:rPr>
              <a:t> </a:t>
            </a:r>
            <a:r>
              <a:rPr sz="800" dirty="0" err="1">
                <a:solidFill>
                  <a:schemeClr val="accent5"/>
                </a:solidFill>
              </a:rPr>
              <a:t>clari</a:t>
            </a:r>
            <a:r>
              <a:rPr sz="800" dirty="0">
                <a:solidFill>
                  <a:schemeClr val="accent5"/>
                </a:solidFill>
              </a:rPr>
              <a:t>, </a:t>
            </a:r>
            <a:r>
              <a:rPr sz="800" dirty="0" err="1">
                <a:solidFill>
                  <a:schemeClr val="accent5"/>
                </a:solidFill>
              </a:rPr>
              <a:t>fiant</a:t>
            </a:r>
            <a:r>
              <a:rPr sz="800" dirty="0">
                <a:solidFill>
                  <a:schemeClr val="accent5"/>
                </a:solidFill>
              </a:rPr>
              <a:t> </a:t>
            </a:r>
            <a:r>
              <a:rPr sz="800" dirty="0" err="1">
                <a:solidFill>
                  <a:schemeClr val="accent5"/>
                </a:solidFill>
              </a:rPr>
              <a:t>sollemnes</a:t>
            </a:r>
            <a:r>
              <a:rPr sz="800" dirty="0">
                <a:solidFill>
                  <a:schemeClr val="accent5"/>
                </a:solidFill>
              </a:rPr>
              <a:t> in </a:t>
            </a:r>
            <a:r>
              <a:rPr sz="800" dirty="0" err="1">
                <a:solidFill>
                  <a:schemeClr val="accent5"/>
                </a:solidFill>
              </a:rPr>
              <a:t>futurum</a:t>
            </a:r>
            <a:r>
              <a:rPr sz="800" dirty="0">
                <a:solidFill>
                  <a:schemeClr val="accent5"/>
                </a:solidFill>
              </a:rPr>
              <a:t>.</a:t>
            </a:r>
          </a:p>
        </p:txBody>
      </p:sp>
      <p:sp>
        <p:nvSpPr>
          <p:cNvPr id="325" name="Shape 325"/>
          <p:cNvSpPr/>
          <p:nvPr/>
        </p:nvSpPr>
        <p:spPr>
          <a:xfrm>
            <a:off x="1247542" y="3692991"/>
            <a:ext cx="6601058" cy="481670"/>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l">
              <a:lnSpc>
                <a:spcPct val="120000"/>
              </a:lnSpc>
              <a:defRPr sz="2200">
                <a:solidFill>
                  <a:srgbClr val="F8BB00"/>
                </a:solidFill>
                <a:latin typeface="Arimo"/>
                <a:ea typeface="Arimo"/>
                <a:cs typeface="Arimo"/>
                <a:sym typeface="Arimo"/>
              </a:defRPr>
            </a:lvl1pPr>
          </a:lstStyle>
          <a:p>
            <a:pPr lvl="0">
              <a:defRPr sz="1800">
                <a:solidFill>
                  <a:srgbClr val="000000"/>
                </a:solidFill>
              </a:defRPr>
            </a:pPr>
            <a:r>
              <a:rPr sz="800" dirty="0">
                <a:solidFill>
                  <a:schemeClr val="accent1"/>
                </a:solidFill>
              </a:rPr>
              <a:t>Physical fitness is considered a measure of the body’s ability to function efficiently and effectively in work and leisure activities, to be healthy, to resist hypokinetic diseases. Physical fitness is considered a measure of the body’s ability to function efficiently and effectively in work and leisure activities, to be healthy, to resist hypokinetic diseases.</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24"/>
                                        </p:tgtEl>
                                        <p:attrNameLst>
                                          <p:attrName>style.visibility</p:attrName>
                                        </p:attrNameLst>
                                      </p:cBhvr>
                                      <p:to>
                                        <p:strVal val="visible"/>
                                      </p:to>
                                    </p:set>
                                    <p:animEffect transition="in" filter="wipe(up)">
                                      <p:cBhvr>
                                        <p:cTn id="7" dur="10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325"/>
                                        </p:tgtEl>
                                        <p:attrNameLst>
                                          <p:attrName>style.visibility</p:attrName>
                                        </p:attrNameLst>
                                      </p:cBhvr>
                                      <p:to>
                                        <p:strVal val="visible"/>
                                      </p:to>
                                    </p:set>
                                    <p:animEffect transition="in" filter="wipe(left)">
                                      <p:cBhvr>
                                        <p:cTn id="12"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animBg="1" advAuto="0"/>
      <p:bldP spid="325"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01_-Full-Page-for-16x9.jpg"/>
          <p:cNvPicPr/>
          <p:nvPr/>
        </p:nvPicPr>
        <p:blipFill>
          <a:blip r:embed="rId2">
            <a:extLst>
              <a:ext uri="{28A0092B-C50C-407E-A947-70E740481C1C}">
                <a14:useLocalDpi xmlns:a14="http://schemas.microsoft.com/office/drawing/2010/main" val="0"/>
              </a:ext>
            </a:extLst>
          </a:blip>
          <a:srcRect/>
          <a:stretch/>
        </p:blipFill>
        <p:spPr>
          <a:xfrm>
            <a:off x="-146494" y="-95249"/>
            <a:ext cx="9366694" cy="5717414"/>
          </a:xfrm>
          <a:prstGeom prst="rect">
            <a:avLst/>
          </a:prstGeom>
          <a:ln w="12700">
            <a:miter lim="400000"/>
          </a:ln>
        </p:spPr>
      </p:pic>
      <p:sp>
        <p:nvSpPr>
          <p:cNvPr id="156" name="Shape 156"/>
          <p:cNvSpPr/>
          <p:nvPr/>
        </p:nvSpPr>
        <p:spPr>
          <a:xfrm>
            <a:off x="-3622" y="2362363"/>
            <a:ext cx="7434263" cy="2790825"/>
          </a:xfrm>
          <a:custGeom>
            <a:avLst/>
            <a:gdLst/>
            <a:ahLst/>
            <a:cxnLst>
              <a:cxn ang="0">
                <a:pos x="wd2" y="hd2"/>
              </a:cxn>
              <a:cxn ang="5400000">
                <a:pos x="wd2" y="hd2"/>
              </a:cxn>
              <a:cxn ang="10800000">
                <a:pos x="wd2" y="hd2"/>
              </a:cxn>
              <a:cxn ang="16200000">
                <a:pos x="wd2" y="hd2"/>
              </a:cxn>
            </a:cxnLst>
            <a:rect l="0" t="0" r="r" b="b"/>
            <a:pathLst>
              <a:path w="20811" h="18162" extrusionOk="0">
                <a:moveTo>
                  <a:pt x="0" y="2007"/>
                </a:moveTo>
                <a:lnTo>
                  <a:pt x="0" y="18162"/>
                </a:lnTo>
                <a:lnTo>
                  <a:pt x="20728" y="18162"/>
                </a:lnTo>
                <a:cubicBezTo>
                  <a:pt x="21600" y="2933"/>
                  <a:pt x="15438" y="9748"/>
                  <a:pt x="11751" y="2674"/>
                </a:cubicBezTo>
                <a:cubicBezTo>
                  <a:pt x="8567" y="-3438"/>
                  <a:pt x="6374" y="2667"/>
                  <a:pt x="4197" y="3937"/>
                </a:cubicBezTo>
                <a:cubicBezTo>
                  <a:pt x="1396" y="5570"/>
                  <a:pt x="0" y="2007"/>
                  <a:pt x="0" y="2007"/>
                </a:cubicBezTo>
                <a:close/>
              </a:path>
            </a:pathLst>
          </a:custGeom>
          <a:solidFill>
            <a:srgbClr val="2E3B47">
              <a:alpha val="90000"/>
            </a:srgbClr>
          </a:solidFill>
          <a:ln w="12700">
            <a:miter lim="400000"/>
          </a:ln>
        </p:spPr>
        <p:txBody>
          <a:bodyPr lIns="0" tIns="0" rIns="0" bIns="0" anchor="ctr"/>
          <a:lstStyle/>
          <a:p>
            <a:pPr lvl="0"/>
            <a:endParaRPr dirty="0">
              <a:latin typeface="Arimo"/>
            </a:endParaRPr>
          </a:p>
        </p:txBody>
      </p:sp>
      <p:sp>
        <p:nvSpPr>
          <p:cNvPr id="157" name="Shape 157"/>
          <p:cNvSpPr/>
          <p:nvPr/>
        </p:nvSpPr>
        <p:spPr>
          <a:xfrm>
            <a:off x="322" y="2073503"/>
            <a:ext cx="2300288" cy="962025"/>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endParaRPr dirty="0">
              <a:latin typeface="Arimo"/>
            </a:endParaRPr>
          </a:p>
        </p:txBody>
      </p:sp>
      <p:grpSp>
        <p:nvGrpSpPr>
          <p:cNvPr id="160" name="Group 160"/>
          <p:cNvGrpSpPr/>
          <p:nvPr/>
        </p:nvGrpSpPr>
        <p:grpSpPr>
          <a:xfrm>
            <a:off x="1045135" y="3209664"/>
            <a:ext cx="2226701" cy="1256464"/>
            <a:chOff x="-3" y="234252"/>
            <a:chExt cx="5937869" cy="3350570"/>
          </a:xfrm>
        </p:grpSpPr>
        <p:sp>
          <p:nvSpPr>
            <p:cNvPr id="158" name="Shape 158"/>
            <p:cNvSpPr/>
            <p:nvPr/>
          </p:nvSpPr>
          <p:spPr>
            <a:xfrm>
              <a:off x="-3" y="898276"/>
              <a:ext cx="5937869" cy="2686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70000"/>
                </a:lnSpc>
                <a:defRPr sz="1800"/>
              </a:pPr>
              <a:r>
                <a:rPr sz="2800" b="1" dirty="0">
                  <a:solidFill>
                    <a:srgbClr val="FFFFFF"/>
                  </a:solidFill>
                  <a:latin typeface="Arimo"/>
                  <a:ea typeface="Arimo"/>
                  <a:cs typeface="Arimo"/>
                  <a:sym typeface="Arimo"/>
                </a:rPr>
                <a:t>FITNESS</a:t>
              </a:r>
            </a:p>
            <a:p>
              <a:pPr lvl="0" algn="l">
                <a:lnSpc>
                  <a:spcPct val="70000"/>
                </a:lnSpc>
                <a:defRPr sz="1800"/>
              </a:pPr>
              <a:r>
                <a:rPr sz="2800" b="1" dirty="0">
                  <a:solidFill>
                    <a:srgbClr val="FFFFFF"/>
                  </a:solidFill>
                  <a:latin typeface="Arimo"/>
                  <a:ea typeface="Arimo"/>
                  <a:cs typeface="Arimo"/>
                  <a:sym typeface="Arimo"/>
                </a:rPr>
                <a:t>FOR HAPPY</a:t>
              </a:r>
            </a:p>
            <a:p>
              <a:pPr lvl="0" algn="l">
                <a:lnSpc>
                  <a:spcPct val="70000"/>
                </a:lnSpc>
                <a:defRPr sz="1800"/>
              </a:pPr>
              <a:r>
                <a:rPr sz="2800" b="1" dirty="0">
                  <a:solidFill>
                    <a:srgbClr val="FFFFFF"/>
                  </a:solidFill>
                  <a:latin typeface="Arimo"/>
                  <a:ea typeface="Arimo"/>
                  <a:cs typeface="Arimo"/>
                  <a:sym typeface="Arimo"/>
                </a:rPr>
                <a:t>LIVES</a:t>
              </a:r>
            </a:p>
          </p:txBody>
        </p:sp>
        <p:sp>
          <p:nvSpPr>
            <p:cNvPr id="159" name="Shape 159"/>
            <p:cNvSpPr/>
            <p:nvPr/>
          </p:nvSpPr>
          <p:spPr>
            <a:xfrm>
              <a:off x="4026343" y="234252"/>
              <a:ext cx="825501" cy="19159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lnSpc>
                  <a:spcPct val="70000"/>
                </a:lnSpc>
                <a:defRPr sz="15000" b="1">
                  <a:solidFill>
                    <a:srgbClr val="FCD000"/>
                  </a:solidFill>
                  <a:latin typeface="Arimo"/>
                  <a:ea typeface="Arimo"/>
                  <a:cs typeface="Arimo"/>
                  <a:sym typeface="Arimo"/>
                </a:defRPr>
              </a:lvl1pPr>
            </a:lstStyle>
            <a:p>
              <a:pPr lvl="0">
                <a:defRPr sz="1800" b="0">
                  <a:solidFill>
                    <a:srgbClr val="000000"/>
                  </a:solidFill>
                </a:defRPr>
              </a:pPr>
              <a:r>
                <a:rPr sz="5600" dirty="0">
                  <a:solidFill>
                    <a:schemeClr val="accent1"/>
                  </a:solidFill>
                </a:rPr>
                <a:t>!</a:t>
              </a:r>
            </a:p>
          </p:txBody>
        </p:sp>
      </p:grpSp>
      <p:sp>
        <p:nvSpPr>
          <p:cNvPr id="161" name="Shape 161"/>
          <p:cNvSpPr/>
          <p:nvPr/>
        </p:nvSpPr>
        <p:spPr>
          <a:xfrm>
            <a:off x="3728805" y="3739354"/>
            <a:ext cx="2647950" cy="70326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defRPr sz="2500">
                <a:solidFill>
                  <a:srgbClr val="9DA7B0"/>
                </a:solidFill>
                <a:latin typeface="Arimo"/>
                <a:ea typeface="Arimo"/>
                <a:cs typeface="Arimo"/>
                <a:sym typeface="Arimo"/>
              </a:defRPr>
            </a:lvl1pPr>
          </a:lstStyle>
          <a:p>
            <a:pPr lvl="0">
              <a:defRPr sz="1800">
                <a:solidFill>
                  <a:srgbClr val="000000"/>
                </a:solidFill>
              </a:defRPr>
            </a:pPr>
            <a:r>
              <a:rPr sz="900" dirty="0">
                <a:solidFill>
                  <a:schemeClr val="accent6"/>
                </a:solidFill>
              </a:rPr>
              <a:t>Physical fitness is considered a measure of the body’s ability to function efficiently and effectively in work and leisure activities, to be healthy, to resist hypokinetic diseases.</a:t>
            </a:r>
          </a:p>
        </p:txBody>
      </p:sp>
      <p:sp>
        <p:nvSpPr>
          <p:cNvPr id="162" name="Shape 162"/>
          <p:cNvSpPr/>
          <p:nvPr/>
        </p:nvSpPr>
        <p:spPr>
          <a:xfrm>
            <a:off x="3271837" y="3238072"/>
            <a:ext cx="500063" cy="1138238"/>
          </a:xfrm>
          <a:custGeom>
            <a:avLst/>
            <a:gdLst/>
            <a:ahLst/>
            <a:cxnLst>
              <a:cxn ang="0">
                <a:pos x="wd2" y="hd2"/>
              </a:cxn>
              <a:cxn ang="5400000">
                <a:pos x="wd2" y="hd2"/>
              </a:cxn>
              <a:cxn ang="10800000">
                <a:pos x="wd2" y="hd2"/>
              </a:cxn>
              <a:cxn ang="16200000">
                <a:pos x="wd2" y="hd2"/>
              </a:cxn>
            </a:cxnLst>
            <a:rect l="0" t="0" r="r" b="b"/>
            <a:pathLst>
              <a:path w="21600" h="21600" extrusionOk="0">
                <a:moveTo>
                  <a:pt x="20064" y="0"/>
                </a:moveTo>
                <a:lnTo>
                  <a:pt x="21600" y="0"/>
                </a:lnTo>
                <a:lnTo>
                  <a:pt x="1491" y="21600"/>
                </a:lnTo>
                <a:lnTo>
                  <a:pt x="0" y="21600"/>
                </a:lnTo>
                <a:lnTo>
                  <a:pt x="20064" y="0"/>
                </a:lnTo>
                <a:close/>
              </a:path>
            </a:pathLst>
          </a:custGeom>
          <a:solidFill>
            <a:schemeClr val="accent1"/>
          </a:solidFill>
          <a:ln w="12700">
            <a:noFill/>
            <a:miter lim="400000"/>
          </a:ln>
        </p:spPr>
        <p:txBody>
          <a:bodyPr lIns="0" tIns="0" rIns="0" bIns="0" anchor="ctr"/>
          <a:lstStyle/>
          <a:p>
            <a:pPr lvl="0"/>
            <a:endParaRPr dirty="0">
              <a:latin typeface="Arimo"/>
            </a:endParaRP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6"/>
                                        </p:tgtEl>
                                        <p:attrNameLst>
                                          <p:attrName>style.visibility</p:attrName>
                                        </p:attrNameLst>
                                      </p:cBhvr>
                                      <p:to>
                                        <p:strVal val="visible"/>
                                      </p:to>
                                    </p:set>
                                    <p:anim calcmode="lin" valueType="num">
                                      <p:cBhvr>
                                        <p:cTn id="7" dur="1000" fill="hold"/>
                                        <p:tgtEl>
                                          <p:spTgt spid="156"/>
                                        </p:tgtEl>
                                        <p:attrNameLst>
                                          <p:attrName>ppt_w</p:attrName>
                                        </p:attrNameLst>
                                      </p:cBhvr>
                                      <p:tavLst>
                                        <p:tav tm="0">
                                          <p:val>
                                            <p:fltVal val="0"/>
                                          </p:val>
                                        </p:tav>
                                        <p:tav tm="100000">
                                          <p:val>
                                            <p:strVal val="#ppt_w"/>
                                          </p:val>
                                        </p:tav>
                                      </p:tavLst>
                                    </p:anim>
                                    <p:anim calcmode="lin" valueType="num">
                                      <p:cBhvr>
                                        <p:cTn id="8" dur="1000" fill="hold"/>
                                        <p:tgtEl>
                                          <p:spTgt spid="15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2" nodeType="afterEffect">
                                  <p:stCondLst>
                                    <p:cond delay="0"/>
                                  </p:stCondLst>
                                  <p:iterate>
                                    <p:tmAbs val="0"/>
                                  </p:iterate>
                                  <p:childTnLst>
                                    <p:set>
                                      <p:cBhvr>
                                        <p:cTn id="11" fill="hold"/>
                                        <p:tgtEl>
                                          <p:spTgt spid="157"/>
                                        </p:tgtEl>
                                        <p:attrNameLst>
                                          <p:attrName>style.visibility</p:attrName>
                                        </p:attrNameLst>
                                      </p:cBhvr>
                                      <p:to>
                                        <p:strVal val="visible"/>
                                      </p:to>
                                    </p:set>
                                    <p:animEffect transition="in" filter="wipe(left)">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160"/>
                                        </p:tgtEl>
                                        <p:attrNameLst>
                                          <p:attrName>style.visibility</p:attrName>
                                        </p:attrNameLst>
                                      </p:cBhvr>
                                      <p:to>
                                        <p:strVal val="visible"/>
                                      </p:to>
                                    </p:set>
                                    <p:anim calcmode="lin" valueType="num">
                                      <p:cBhvr>
                                        <p:cTn id="17" dur="1000" fill="hold"/>
                                        <p:tgtEl>
                                          <p:spTgt spid="160"/>
                                        </p:tgtEl>
                                        <p:attrNameLst>
                                          <p:attrName>ppt_w</p:attrName>
                                        </p:attrNameLst>
                                      </p:cBhvr>
                                      <p:tavLst>
                                        <p:tav tm="0">
                                          <p:val>
                                            <p:fltVal val="0"/>
                                          </p:val>
                                        </p:tav>
                                        <p:tav tm="100000">
                                          <p:val>
                                            <p:strVal val="#ppt_w"/>
                                          </p:val>
                                        </p:tav>
                                      </p:tavLst>
                                    </p:anim>
                                    <p:anim calcmode="lin" valueType="num">
                                      <p:cBhvr>
                                        <p:cTn id="18" dur="1000" fill="hold"/>
                                        <p:tgtEl>
                                          <p:spTgt spid="16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4" nodeType="clickEffect">
                                  <p:stCondLst>
                                    <p:cond delay="0"/>
                                  </p:stCondLst>
                                  <p:iterate>
                                    <p:tmAbs val="0"/>
                                  </p:iterate>
                                  <p:childTnLst>
                                    <p:set>
                                      <p:cBhvr>
                                        <p:cTn id="22" fill="hold"/>
                                        <p:tgtEl>
                                          <p:spTgt spid="162"/>
                                        </p:tgtEl>
                                        <p:attrNameLst>
                                          <p:attrName>style.visibility</p:attrName>
                                        </p:attrNameLst>
                                      </p:cBhvr>
                                      <p:to>
                                        <p:strVal val="visible"/>
                                      </p:to>
                                    </p:set>
                                    <p:animEffect transition="in" filter="box(out)">
                                      <p:cBhvr>
                                        <p:cTn id="23" dur="1000"/>
                                        <p:tgtEl>
                                          <p:spTgt spid="162"/>
                                        </p:tgtEl>
                                      </p:cBhvr>
                                    </p:animEffect>
                                  </p:childTnLst>
                                </p:cTn>
                              </p:par>
                            </p:childTnLst>
                          </p:cTn>
                        </p:par>
                        <p:par>
                          <p:cTn id="24" fill="hold">
                            <p:stCondLst>
                              <p:cond delay="1000"/>
                            </p:stCondLst>
                            <p:childTnLst>
                              <p:par>
                                <p:cTn id="25" presetID="22" presetClass="entr" presetSubtype="8" fill="hold" grpId="5" nodeType="afterEffect">
                                  <p:stCondLst>
                                    <p:cond delay="0"/>
                                  </p:stCondLst>
                                  <p:iterate>
                                    <p:tmAbs val="0"/>
                                  </p:iterate>
                                  <p:childTnLst>
                                    <p:set>
                                      <p:cBhvr>
                                        <p:cTn id="26" fill="hold"/>
                                        <p:tgtEl>
                                          <p:spTgt spid="161"/>
                                        </p:tgtEl>
                                        <p:attrNameLst>
                                          <p:attrName>style.visibility</p:attrName>
                                        </p:attrNameLst>
                                      </p:cBhvr>
                                      <p:to>
                                        <p:strVal val="visible"/>
                                      </p:to>
                                    </p:set>
                                    <p:animEffect transition="in" filter="wipe(left)">
                                      <p:cBhvr>
                                        <p:cTn id="2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P spid="157" grpId="2" animBg="1" advAuto="0"/>
      <p:bldP spid="160" grpId="3" animBg="1" advAuto="0"/>
      <p:bldP spid="161" grpId="5" animBg="1" advAuto="0"/>
      <p:bldP spid="162"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p:nvPr/>
        </p:nvSpPr>
        <p:spPr>
          <a:xfrm>
            <a:off x="3700463" y="1428750"/>
            <a:ext cx="1495425" cy="1495425"/>
          </a:xfrm>
          <a:prstGeom prst="rect">
            <a:avLst/>
          </a:prstGeom>
          <a:solidFill>
            <a:schemeClr val="accent1"/>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540" name="Shape 540"/>
          <p:cNvSpPr/>
          <p:nvPr/>
        </p:nvSpPr>
        <p:spPr>
          <a:xfrm>
            <a:off x="2259574" y="2160145"/>
            <a:ext cx="2936314" cy="1194686"/>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lgn="l">
              <a:lnSpc>
                <a:spcPct val="65000"/>
              </a:lnSpc>
              <a:defRPr sz="10000" b="1" spc="-500">
                <a:solidFill>
                  <a:srgbClr val="2E3B47"/>
                </a:solidFill>
                <a:latin typeface="Arimo"/>
                <a:ea typeface="Arimo"/>
                <a:cs typeface="Arimo"/>
                <a:sym typeface="Arimo"/>
              </a:defRPr>
            </a:lvl1pPr>
          </a:lstStyle>
          <a:p>
            <a:pPr lvl="0">
              <a:defRPr sz="1800" b="0" spc="0">
                <a:solidFill>
                  <a:srgbClr val="000000"/>
                </a:solidFill>
              </a:defRPr>
            </a:pPr>
            <a:r>
              <a:rPr sz="3800" spc="-188" dirty="0"/>
              <a:t>EXERCISE YOUR BODY AND MIND</a:t>
            </a:r>
          </a:p>
        </p:txBody>
      </p:sp>
      <p:pic>
        <p:nvPicPr>
          <p:cNvPr id="541" name="04 copy.png"/>
          <p:cNvPicPr/>
          <p:nvPr/>
        </p:nvPicPr>
        <p:blipFill>
          <a:blip r:embed="rId2">
            <a:extLst>
              <a:ext uri="{28A0092B-C50C-407E-A947-70E740481C1C}">
                <a14:useLocalDpi xmlns:a14="http://schemas.microsoft.com/office/drawing/2010/main" val="0"/>
              </a:ext>
            </a:extLst>
          </a:blip>
          <a:srcRect/>
          <a:stretch/>
        </p:blipFill>
        <p:spPr>
          <a:xfrm rot="20546089">
            <a:off x="-1565742" y="221434"/>
            <a:ext cx="5326599" cy="5188501"/>
          </a:xfrm>
          <a:prstGeom prst="rect">
            <a:avLst/>
          </a:prstGeom>
          <a:ln w="12700">
            <a:miter lim="400000"/>
          </a:ln>
        </p:spPr>
      </p:pic>
      <p:sp>
        <p:nvSpPr>
          <p:cNvPr id="542" name="Shape 542"/>
          <p:cNvSpPr/>
          <p:nvPr/>
        </p:nvSpPr>
        <p:spPr>
          <a:xfrm>
            <a:off x="5543550" y="2251187"/>
            <a:ext cx="0" cy="1040182"/>
          </a:xfrm>
          <a:prstGeom prst="line">
            <a:avLst/>
          </a:prstGeom>
          <a:ln w="28575">
            <a:solidFill>
              <a:schemeClr val="accent6"/>
            </a:solidFill>
            <a:miter lim="400000"/>
          </a:ln>
        </p:spPr>
        <p:txBody>
          <a:bodyPr lIns="0" tIns="0" rIns="0" bIns="0" anchor="ctr"/>
          <a:lstStyle/>
          <a:p>
            <a:pPr algn="l" defTabSz="171450">
              <a:defRPr sz="1200">
                <a:latin typeface="Helvetica"/>
                <a:ea typeface="Helvetica"/>
                <a:cs typeface="Helvetica"/>
                <a:sym typeface="Helvetica"/>
              </a:defRPr>
            </a:pPr>
            <a:endParaRPr dirty="0">
              <a:latin typeface="Arimo"/>
            </a:endParaRPr>
          </a:p>
        </p:txBody>
      </p:sp>
      <p:sp>
        <p:nvSpPr>
          <p:cNvPr id="543" name="Shape 543"/>
          <p:cNvSpPr/>
          <p:nvPr/>
        </p:nvSpPr>
        <p:spPr>
          <a:xfrm>
            <a:off x="6071955" y="2245000"/>
            <a:ext cx="1919288" cy="107260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40000"/>
              </a:lnSpc>
              <a:defRPr sz="2200">
                <a:solidFill>
                  <a:srgbClr val="2E3B47"/>
                </a:solidFill>
                <a:latin typeface="Arimo"/>
                <a:ea typeface="Arimo"/>
                <a:cs typeface="Arimo"/>
                <a:sym typeface="Arimo"/>
              </a:defRPr>
            </a:lvl1pPr>
          </a:lstStyle>
          <a:p>
            <a:pPr lvl="0">
              <a:defRPr sz="1800">
                <a:solidFill>
                  <a:srgbClr val="000000"/>
                </a:solidFill>
              </a:defRPr>
            </a:pPr>
            <a:r>
              <a:rPr sz="800" dirty="0">
                <a:solidFill>
                  <a:schemeClr val="accent5"/>
                </a:solidFill>
              </a:rPr>
              <a:t>Physical fitness is considered a measure of the body’s ability to function efficiently and effectively in work and leisure activities, to be healthy, to resist hypo-kinetic diseases. Physical fitness is considered a measure of the body.</a:t>
            </a:r>
          </a:p>
        </p:txBody>
      </p:sp>
      <p:pic>
        <p:nvPicPr>
          <p:cNvPr id="544" name="01.png"/>
          <p:cNvPicPr/>
          <p:nvPr/>
        </p:nvPicPr>
        <p:blipFill>
          <a:blip r:embed="rId3">
            <a:alphaModFix amt="15000"/>
          </a:blip>
          <a:stretch>
            <a:fillRect/>
          </a:stretch>
        </p:blipFill>
        <p:spPr>
          <a:xfrm>
            <a:off x="5445919" y="950389"/>
            <a:ext cx="1200150" cy="1154636"/>
          </a:xfrm>
          <a:prstGeom prst="rect">
            <a:avLst/>
          </a:prstGeom>
          <a:ln w="12700">
            <a:miter lim="400000"/>
          </a:ln>
        </p:spPr>
      </p:pic>
    </p:spTree>
  </p:cSld>
  <p:clrMapOvr>
    <a:masterClrMapping/>
  </p:clrMapOvr>
  <p:transition spd="med">
    <p:push dir="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41"/>
                                        </p:tgtEl>
                                        <p:attrNameLst>
                                          <p:attrName>style.visibility</p:attrName>
                                        </p:attrNameLst>
                                      </p:cBhvr>
                                      <p:to>
                                        <p:strVal val="visible"/>
                                      </p:to>
                                    </p:set>
                                    <p:anim calcmode="lin" valueType="num">
                                      <p:cBhvr>
                                        <p:cTn id="7" dur="1000" fill="hold"/>
                                        <p:tgtEl>
                                          <p:spTgt spid="541"/>
                                        </p:tgtEl>
                                        <p:attrNameLst>
                                          <p:attrName>ppt_x</p:attrName>
                                        </p:attrNameLst>
                                      </p:cBhvr>
                                      <p:tavLst>
                                        <p:tav tm="0">
                                          <p:val>
                                            <p:strVal val="0-#ppt_w/2"/>
                                          </p:val>
                                        </p:tav>
                                        <p:tav tm="100000">
                                          <p:val>
                                            <p:strVal val="#ppt_x"/>
                                          </p:val>
                                        </p:tav>
                                      </p:tavLst>
                                    </p:anim>
                                    <p:anim calcmode="lin" valueType="num">
                                      <p:cBhvr>
                                        <p:cTn id="8" dur="1000" fill="hold"/>
                                        <p:tgtEl>
                                          <p:spTgt spid="5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540"/>
                                        </p:tgtEl>
                                        <p:attrNameLst>
                                          <p:attrName>style.visibility</p:attrName>
                                        </p:attrNameLst>
                                      </p:cBhvr>
                                      <p:to>
                                        <p:strVal val="visible"/>
                                      </p:to>
                                    </p:set>
                                    <p:animEffect transition="in" filter="wipe(left)">
                                      <p:cBhvr>
                                        <p:cTn id="13" dur="1000"/>
                                        <p:tgtEl>
                                          <p:spTgt spid="540"/>
                                        </p:tgtEl>
                                      </p:cBhvr>
                                    </p:animEffect>
                                  </p:childTnLst>
                                </p:cTn>
                              </p:par>
                            </p:childTnLst>
                          </p:cTn>
                        </p:par>
                        <p:par>
                          <p:cTn id="14" fill="hold">
                            <p:stCondLst>
                              <p:cond delay="1000"/>
                            </p:stCondLst>
                            <p:childTnLst>
                              <p:par>
                                <p:cTn id="15" presetID="9" presetClass="entr" presetSubtype="0" fill="hold" grpId="3" nodeType="afterEffect">
                                  <p:stCondLst>
                                    <p:cond delay="0"/>
                                  </p:stCondLst>
                                  <p:iterate type="lt">
                                    <p:tmAbs val="0"/>
                                  </p:iterate>
                                  <p:childTnLst>
                                    <p:set>
                                      <p:cBhvr>
                                        <p:cTn id="16" fill="hold"/>
                                        <p:tgtEl>
                                          <p:spTgt spid="539"/>
                                        </p:tgtEl>
                                        <p:attrNameLst>
                                          <p:attrName>style.visibility</p:attrName>
                                        </p:attrNameLst>
                                      </p:cBhvr>
                                      <p:to>
                                        <p:strVal val="visible"/>
                                      </p:to>
                                    </p:set>
                                    <p:animEffect transition="in" filter="dissolve">
                                      <p:cBhvr>
                                        <p:cTn id="17" dur="1000"/>
                                        <p:tgtEl>
                                          <p:spTgt spid="53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4" nodeType="clickEffect">
                                  <p:stCondLst>
                                    <p:cond delay="0"/>
                                  </p:stCondLst>
                                  <p:iterate>
                                    <p:tmAbs val="0"/>
                                  </p:iterate>
                                  <p:childTnLst>
                                    <p:set>
                                      <p:cBhvr>
                                        <p:cTn id="21" fill="hold"/>
                                        <p:tgtEl>
                                          <p:spTgt spid="544"/>
                                        </p:tgtEl>
                                        <p:attrNameLst>
                                          <p:attrName>style.visibility</p:attrName>
                                        </p:attrNameLst>
                                      </p:cBhvr>
                                      <p:to>
                                        <p:strVal val="visible"/>
                                      </p:to>
                                    </p:set>
                                    <p:anim calcmode="lin" valueType="num">
                                      <p:cBhvr>
                                        <p:cTn id="22" dur="80" fill="hold"/>
                                        <p:tgtEl>
                                          <p:spTgt spid="544"/>
                                        </p:tgtEl>
                                        <p:attrNameLst>
                                          <p:attrName>ppt_x</p:attrName>
                                        </p:attrNameLst>
                                      </p:cBhvr>
                                      <p:tavLst>
                                        <p:tav tm="0">
                                          <p:val>
                                            <p:strVal val="#ppt_x"/>
                                          </p:val>
                                        </p:tav>
                                        <p:tav tm="100000">
                                          <p:val>
                                            <p:strVal val="#ppt_x"/>
                                          </p:val>
                                        </p:tav>
                                      </p:tavLst>
                                    </p:anim>
                                    <p:anim calcmode="lin" valueType="num">
                                      <p:cBhvr>
                                        <p:cTn id="23" dur="80" fill="hold"/>
                                        <p:tgtEl>
                                          <p:spTgt spid="544"/>
                                        </p:tgtEl>
                                        <p:attrNameLst>
                                          <p:attrName>ppt_y</p:attrName>
                                        </p:attrNameLst>
                                      </p:cBhvr>
                                      <p:tavLst>
                                        <p:tav tm="0">
                                          <p:val>
                                            <p:strVal val="0-#ppt_h/2"/>
                                          </p:val>
                                        </p:tav>
                                        <p:tav tm="100000">
                                          <p:val>
                                            <p:strVal val="#ppt_y"/>
                                          </p:val>
                                        </p:tav>
                                      </p:tavLst>
                                    </p:anim>
                                  </p:childTnLst>
                                </p:cTn>
                              </p:par>
                            </p:childTnLst>
                          </p:cTn>
                        </p:par>
                        <p:par>
                          <p:cTn id="24" fill="hold">
                            <p:stCondLst>
                              <p:cond delay="80"/>
                            </p:stCondLst>
                            <p:childTnLst>
                              <p:par>
                                <p:cTn id="25" presetID="4" presetClass="entr" presetSubtype="32" fill="hold" grpId="5" nodeType="afterEffect">
                                  <p:stCondLst>
                                    <p:cond delay="0"/>
                                  </p:stCondLst>
                                  <p:iterate>
                                    <p:tmAbs val="0"/>
                                  </p:iterate>
                                  <p:childTnLst>
                                    <p:set>
                                      <p:cBhvr>
                                        <p:cTn id="26" fill="hold"/>
                                        <p:tgtEl>
                                          <p:spTgt spid="542"/>
                                        </p:tgtEl>
                                        <p:attrNameLst>
                                          <p:attrName>style.visibility</p:attrName>
                                        </p:attrNameLst>
                                      </p:cBhvr>
                                      <p:to>
                                        <p:strVal val="visible"/>
                                      </p:to>
                                    </p:set>
                                    <p:animEffect transition="in" filter="box(out)">
                                      <p:cBhvr>
                                        <p:cTn id="27" dur="1000"/>
                                        <p:tgtEl>
                                          <p:spTgt spid="542"/>
                                        </p:tgtEl>
                                      </p:cBhvr>
                                    </p:animEffect>
                                  </p:childTnLst>
                                </p:cTn>
                              </p:par>
                            </p:childTnLst>
                          </p:cTn>
                        </p:par>
                        <p:par>
                          <p:cTn id="28" fill="hold">
                            <p:stCondLst>
                              <p:cond delay="1080"/>
                            </p:stCondLst>
                            <p:childTnLst>
                              <p:par>
                                <p:cTn id="29" presetID="22" presetClass="entr" presetSubtype="8" fill="hold" grpId="6" nodeType="afterEffect">
                                  <p:stCondLst>
                                    <p:cond delay="500"/>
                                  </p:stCondLst>
                                  <p:iterate>
                                    <p:tmAbs val="0"/>
                                  </p:iterate>
                                  <p:childTnLst>
                                    <p:set>
                                      <p:cBhvr>
                                        <p:cTn id="30" fill="hold"/>
                                        <p:tgtEl>
                                          <p:spTgt spid="543"/>
                                        </p:tgtEl>
                                        <p:attrNameLst>
                                          <p:attrName>style.visibility</p:attrName>
                                        </p:attrNameLst>
                                      </p:cBhvr>
                                      <p:to>
                                        <p:strVal val="visible"/>
                                      </p:to>
                                    </p:set>
                                    <p:animEffect transition="in" filter="wipe(left)">
                                      <p:cBhvr>
                                        <p:cTn id="31" dur="10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3" animBg="1" advAuto="0"/>
      <p:bldP spid="540" grpId="2" animBg="1" advAuto="0"/>
      <p:bldP spid="541" grpId="1" animBg="1" advAuto="0"/>
      <p:bldP spid="542" grpId="5" animBg="1" advAuto="0"/>
      <p:bldP spid="543" grpId="6" animBg="1" advAuto="0"/>
      <p:bldP spid="544"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63" name="Shape 1063"/>
          <p:cNvSpPr/>
          <p:nvPr/>
        </p:nvSpPr>
        <p:spPr>
          <a:xfrm>
            <a:off x="2590800" y="1943100"/>
            <a:ext cx="2831307" cy="1257300"/>
          </a:xfrm>
          <a:prstGeom prst="roundRect">
            <a:avLst>
              <a:gd name="adj" fmla="val 5682"/>
            </a:avLst>
          </a:prstGeom>
          <a:solidFill>
            <a:schemeClr val="tx2">
              <a:alpha val="50000"/>
            </a:schemeClr>
          </a:solidFill>
          <a:ln w="15875">
            <a:solidFill>
              <a:srgbClr val="525E68"/>
            </a:solidFill>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1064" name="Shape 1064"/>
          <p:cNvSpPr/>
          <p:nvPr/>
        </p:nvSpPr>
        <p:spPr>
          <a:xfrm>
            <a:off x="2743201" y="2155191"/>
            <a:ext cx="2583424" cy="81406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lvl="0">
              <a:lnSpc>
                <a:spcPct val="90000"/>
              </a:lnSpc>
              <a:defRPr sz="1800"/>
            </a:pPr>
            <a:r>
              <a:rPr sz="2800" b="1" dirty="0">
                <a:solidFill>
                  <a:schemeClr val="accent1"/>
                </a:solidFill>
                <a:latin typeface="Arimo"/>
                <a:ea typeface="Arimo"/>
                <a:cs typeface="Arimo"/>
                <a:sym typeface="Arimo"/>
              </a:rPr>
              <a:t>Thank</a:t>
            </a:r>
            <a:r>
              <a:rPr lang="en-US" sz="2800" b="1" dirty="0">
                <a:solidFill>
                  <a:schemeClr val="accent1"/>
                </a:solidFill>
                <a:latin typeface="Arimo"/>
                <a:ea typeface="Arimo"/>
                <a:cs typeface="Arimo"/>
                <a:sym typeface="Arimo"/>
              </a:rPr>
              <a:t> </a:t>
            </a:r>
            <a:r>
              <a:rPr sz="2800" b="1" dirty="0">
                <a:solidFill>
                  <a:schemeClr val="accent1"/>
                </a:solidFill>
                <a:latin typeface="Arimo"/>
                <a:ea typeface="Arimo"/>
                <a:cs typeface="Arimo"/>
                <a:sym typeface="Arimo"/>
              </a:rPr>
              <a:t>y</a:t>
            </a:r>
            <a:r>
              <a:rPr lang="en-US" sz="2800" b="1" dirty="0">
                <a:solidFill>
                  <a:schemeClr val="accent1"/>
                </a:solidFill>
                <a:latin typeface="Arimo"/>
                <a:ea typeface="Arimo"/>
                <a:cs typeface="Arimo"/>
                <a:sym typeface="Arimo"/>
              </a:rPr>
              <a:t>o</a:t>
            </a:r>
            <a:r>
              <a:rPr sz="2800" b="1" dirty="0">
                <a:solidFill>
                  <a:schemeClr val="accent1"/>
                </a:solidFill>
                <a:latin typeface="Arimo"/>
                <a:ea typeface="Arimo"/>
                <a:cs typeface="Arimo"/>
                <a:sym typeface="Arimo"/>
              </a:rPr>
              <a:t>u </a:t>
            </a:r>
            <a:endParaRPr lang="en-US" sz="2800" b="1" dirty="0">
              <a:solidFill>
                <a:schemeClr val="accent1"/>
              </a:solidFill>
              <a:latin typeface="Arimo"/>
              <a:ea typeface="Arimo"/>
              <a:cs typeface="Arimo"/>
              <a:sym typeface="Arimo"/>
            </a:endParaRPr>
          </a:p>
          <a:p>
            <a:pPr lvl="0">
              <a:lnSpc>
                <a:spcPct val="90000"/>
              </a:lnSpc>
              <a:defRPr sz="1800"/>
            </a:pPr>
            <a:r>
              <a:rPr lang="en-US" sz="2800" dirty="0">
                <a:solidFill>
                  <a:schemeClr val="bg1"/>
                </a:solidFill>
                <a:latin typeface="Arimo"/>
                <a:ea typeface="Arimo"/>
                <a:cs typeface="Arimo"/>
                <a:sym typeface="Arimo"/>
              </a:rPr>
              <a:t>f</a:t>
            </a:r>
            <a:r>
              <a:rPr sz="2800" dirty="0">
                <a:solidFill>
                  <a:schemeClr val="bg1"/>
                </a:solidFill>
                <a:latin typeface="Arimo"/>
                <a:ea typeface="Arimo"/>
                <a:cs typeface="Arimo"/>
                <a:sym typeface="Arimo"/>
              </a:rPr>
              <a:t>or</a:t>
            </a:r>
            <a:r>
              <a:rPr lang="en-US" sz="2800" dirty="0">
                <a:solidFill>
                  <a:schemeClr val="bg1"/>
                </a:solidFill>
                <a:latin typeface="Arimo"/>
                <a:ea typeface="Arimo"/>
                <a:cs typeface="Arimo"/>
                <a:sym typeface="Arimo"/>
              </a:rPr>
              <a:t> w</a:t>
            </a:r>
            <a:r>
              <a:rPr sz="2800" dirty="0">
                <a:solidFill>
                  <a:schemeClr val="bg1"/>
                </a:solidFill>
                <a:latin typeface="Arimo"/>
                <a:ea typeface="Arimo"/>
                <a:cs typeface="Arimo"/>
                <a:sym typeface="Arimo"/>
              </a:rPr>
              <a:t>atch</a:t>
            </a:r>
            <a:r>
              <a:rPr lang="en-US" sz="2800" dirty="0">
                <a:solidFill>
                  <a:schemeClr val="bg1"/>
                </a:solidFill>
                <a:latin typeface="Arimo"/>
                <a:ea typeface="Arimo"/>
                <a:cs typeface="Arimo"/>
                <a:sym typeface="Arimo"/>
              </a:rPr>
              <a:t>ing</a:t>
            </a:r>
            <a:endParaRPr sz="2800" dirty="0">
              <a:solidFill>
                <a:schemeClr val="bg1"/>
              </a:solidFill>
              <a:latin typeface="Arimo"/>
              <a:ea typeface="Arimo"/>
              <a:cs typeface="Arimo"/>
              <a:sym typeface="Arimo"/>
            </a:endParaRP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2" nodeType="clickEffect">
                                  <p:stCondLst>
                                    <p:cond delay="0"/>
                                  </p:stCondLst>
                                  <p:iterate>
                                    <p:tmAbs val="0"/>
                                  </p:iterate>
                                  <p:childTnLst>
                                    <p:set>
                                      <p:cBhvr>
                                        <p:cTn id="6" fill="hold"/>
                                        <p:tgtEl>
                                          <p:spTgt spid="1063"/>
                                        </p:tgtEl>
                                        <p:attrNameLst>
                                          <p:attrName>style.visibility</p:attrName>
                                        </p:attrNameLst>
                                      </p:cBhvr>
                                      <p:to>
                                        <p:strVal val="visible"/>
                                      </p:to>
                                    </p:set>
                                    <p:animEffect transition="in" filter="box(out)">
                                      <p:cBhvr>
                                        <p:cTn id="7" dur="1000"/>
                                        <p:tgtEl>
                                          <p:spTgt spid="1063"/>
                                        </p:tgtEl>
                                      </p:cBhvr>
                                    </p:animEffect>
                                  </p:childTnLst>
                                </p:cTn>
                              </p:par>
                            </p:childTnLst>
                          </p:cTn>
                        </p:par>
                        <p:par>
                          <p:cTn id="8" fill="hold">
                            <p:stCondLst>
                              <p:cond delay="1000"/>
                            </p:stCondLst>
                            <p:childTnLst>
                              <p:par>
                                <p:cTn id="9" presetID="4" presetClass="entr" presetSubtype="32" fill="hold" grpId="3" nodeType="afterEffect">
                                  <p:stCondLst>
                                    <p:cond delay="0"/>
                                  </p:stCondLst>
                                  <p:iterate>
                                    <p:tmAbs val="0"/>
                                  </p:iterate>
                                  <p:childTnLst>
                                    <p:set>
                                      <p:cBhvr>
                                        <p:cTn id="10" fill="hold"/>
                                        <p:tgtEl>
                                          <p:spTgt spid="1064"/>
                                        </p:tgtEl>
                                        <p:attrNameLst>
                                          <p:attrName>style.visibility</p:attrName>
                                        </p:attrNameLst>
                                      </p:cBhvr>
                                      <p:to>
                                        <p:strVal val="visible"/>
                                      </p:to>
                                    </p:set>
                                    <p:animEffect transition="in" filter="box(out)">
                                      <p:cBhvr>
                                        <p:cTn id="11" dur="10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 grpId="2" animBg="1" advAuto="0"/>
      <p:bldP spid="1064"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ack, sport&#10;&#10;Description automatically generated">
            <a:extLst>
              <a:ext uri="{FF2B5EF4-FFF2-40B4-BE49-F238E27FC236}">
                <a16:creationId xmlns:a16="http://schemas.microsoft.com/office/drawing/2014/main" id="{E5D5E870-FB43-496D-9542-42F7291AB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 y="-95250"/>
            <a:ext cx="9149024" cy="6099349"/>
          </a:xfrm>
          <a:prstGeom prst="rect">
            <a:avLst/>
          </a:prstGeom>
        </p:spPr>
      </p:pic>
      <p:sp>
        <p:nvSpPr>
          <p:cNvPr id="43" name="Shape 43"/>
          <p:cNvSpPr/>
          <p:nvPr/>
        </p:nvSpPr>
        <p:spPr>
          <a:xfrm>
            <a:off x="3021806" y="3124200"/>
            <a:ext cx="3100388" cy="514350"/>
          </a:xfrm>
          <a:prstGeom prst="roundRect">
            <a:avLst>
              <a:gd name="adj" fmla="val 13889"/>
            </a:avLst>
          </a:prstGeom>
          <a:solidFill>
            <a:schemeClr val="tx2">
              <a:alpha val="50000"/>
            </a:schemeClr>
          </a:solidFill>
          <a:ln w="6350">
            <a:solidFill>
              <a:schemeClr val="accent6"/>
            </a:solidFill>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44" name="Shape 44"/>
          <p:cNvSpPr/>
          <p:nvPr/>
        </p:nvSpPr>
        <p:spPr>
          <a:xfrm>
            <a:off x="3124200" y="3181350"/>
            <a:ext cx="2921794" cy="346249"/>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defRPr sz="5000">
                <a:solidFill>
                  <a:srgbClr val="D2D8DE"/>
                </a:solidFill>
                <a:latin typeface="Arimo"/>
                <a:ea typeface="Arimo"/>
                <a:cs typeface="Arimo"/>
                <a:sym typeface="Arimo"/>
              </a:defRPr>
            </a:lvl1pPr>
          </a:lstStyle>
          <a:p>
            <a:r>
              <a:rPr lang="en-GB" sz="2000" dirty="0"/>
              <a:t>Arnold Schwarzenegger</a:t>
            </a:r>
            <a:endParaRPr lang="en-GB" sz="2000" dirty="0">
              <a:effectLst/>
            </a:endParaRPr>
          </a:p>
        </p:txBody>
      </p:sp>
      <p:sp>
        <p:nvSpPr>
          <p:cNvPr id="4" name="TextBox 3">
            <a:extLst>
              <a:ext uri="{FF2B5EF4-FFF2-40B4-BE49-F238E27FC236}">
                <a16:creationId xmlns:a16="http://schemas.microsoft.com/office/drawing/2014/main" id="{09A67E9D-8315-4F39-BA90-5CEBDD71D616}"/>
              </a:ext>
            </a:extLst>
          </p:cNvPr>
          <p:cNvSpPr txBox="1"/>
          <p:nvPr/>
        </p:nvSpPr>
        <p:spPr>
          <a:xfrm>
            <a:off x="1600200" y="2114550"/>
            <a:ext cx="5791200" cy="841256"/>
          </a:xfrm>
          <a:prstGeom prst="rect">
            <a:avLst/>
          </a:prstGeom>
          <a:solidFill>
            <a:schemeClr val="tx2">
              <a:alpha val="5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rtl="0" latinLnBrk="1" hangingPunct="0"/>
            <a:r>
              <a:rPr lang="en-GB" sz="2400" dirty="0">
                <a:solidFill>
                  <a:schemeClr val="bg1"/>
                </a:solidFill>
              </a:rPr>
              <a:t>Just remember, you can't climb the ladder of success with your hands in your pockets.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44"/>
                                        </p:tgtEl>
                                        <p:attrNameLst>
                                          <p:attrName>style.visibility</p:attrName>
                                        </p:attrNameLst>
                                      </p:cBhvr>
                                      <p:to>
                                        <p:strVal val="visible"/>
                                      </p:to>
                                    </p:set>
                                    <p:animEffect transition="in" filter="box(out)">
                                      <p:cBhvr>
                                        <p:cTn id="7" dur="1000"/>
                                        <p:tgtEl>
                                          <p:spTgt spid="44"/>
                                        </p:tgtEl>
                                      </p:cBhvr>
                                    </p:animEffect>
                                  </p:childTnLst>
                                </p:cTn>
                              </p:par>
                            </p:childTnLst>
                          </p:cTn>
                        </p:par>
                        <p:par>
                          <p:cTn id="8" fill="hold">
                            <p:stCondLst>
                              <p:cond delay="1000"/>
                            </p:stCondLst>
                            <p:childTnLst>
                              <p:par>
                                <p:cTn id="9" presetID="9" presetClass="entr" presetSubtype="0" fill="hold" grpId="0" nodeType="afterEffect">
                                  <p:stCondLst>
                                    <p:cond delay="300"/>
                                  </p:stCondLst>
                                  <p:iterate type="lt">
                                    <p:tmAbs val="0"/>
                                  </p:iterate>
                                  <p:childTnLst>
                                    <p:set>
                                      <p:cBhvr>
                                        <p:cTn id="10" fill="hold"/>
                                        <p:tgtEl>
                                          <p:spTgt spid="43"/>
                                        </p:tgtEl>
                                        <p:attrNameLst>
                                          <p:attrName>style.visibility</p:attrName>
                                        </p:attrNameLst>
                                      </p:cBhvr>
                                      <p:to>
                                        <p:strVal val="visible"/>
                                      </p:to>
                                    </p:set>
                                    <p:animEffect transition="in" filter="dissolve">
                                      <p:cBhvr>
                                        <p:cTn id="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advAuto="0"/>
      <p:bldP spid="4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01_BG-1.jpg"/>
          <p:cNvPicPr/>
          <p:nvPr/>
        </p:nvPicPr>
        <p:blipFill>
          <a:blip r:embed="rId2"/>
          <a:stretch>
            <a:fillRect/>
          </a:stretch>
        </p:blipFill>
        <p:spPr>
          <a:xfrm>
            <a:off x="-14286" y="1806611"/>
            <a:ext cx="9168096" cy="2387525"/>
          </a:xfrm>
          <a:prstGeom prst="rect">
            <a:avLst/>
          </a:prstGeom>
          <a:ln w="12700">
            <a:miter lim="400000"/>
          </a:ln>
        </p:spPr>
      </p:pic>
      <p:sp>
        <p:nvSpPr>
          <p:cNvPr id="55" name="Shape 55"/>
          <p:cNvSpPr/>
          <p:nvPr/>
        </p:nvSpPr>
        <p:spPr>
          <a:xfrm>
            <a:off x="-15217" y="1810604"/>
            <a:ext cx="2615219" cy="371001"/>
          </a:xfrm>
          <a:custGeom>
            <a:avLst/>
            <a:gdLst/>
            <a:ahLst/>
            <a:cxnLst>
              <a:cxn ang="0">
                <a:pos x="wd2" y="hd2"/>
              </a:cxn>
              <a:cxn ang="5400000">
                <a:pos x="wd2" y="hd2"/>
              </a:cxn>
              <a:cxn ang="10800000">
                <a:pos x="wd2" y="hd2"/>
              </a:cxn>
              <a:cxn ang="16200000">
                <a:pos x="wd2" y="hd2"/>
              </a:cxn>
            </a:cxnLst>
            <a:rect l="0" t="0" r="r" b="b"/>
            <a:pathLst>
              <a:path w="21600" h="21600" extrusionOk="0">
                <a:moveTo>
                  <a:pt x="20600" y="21600"/>
                </a:moveTo>
                <a:lnTo>
                  <a:pt x="0" y="21600"/>
                </a:lnTo>
                <a:lnTo>
                  <a:pt x="0" y="0"/>
                </a:lnTo>
                <a:lnTo>
                  <a:pt x="21600" y="0"/>
                </a:lnTo>
                <a:lnTo>
                  <a:pt x="21600" y="16310"/>
                </a:lnTo>
                <a:cubicBezTo>
                  <a:pt x="21600" y="19729"/>
                  <a:pt x="21249" y="21600"/>
                  <a:pt x="20600" y="21600"/>
                </a:cubicBezTo>
                <a:close/>
              </a:path>
            </a:pathLst>
          </a:custGeom>
          <a:solidFill>
            <a:schemeClr val="accent1"/>
          </a:solidFill>
          <a:ln w="12700">
            <a:miter lim="400000"/>
          </a:ln>
        </p:spPr>
        <p:txBody>
          <a:bodyPr lIns="0" tIns="0" rIns="0" bIns="0" anchor="ctr"/>
          <a:lstStyle/>
          <a:p>
            <a:pPr lvl="0"/>
            <a:endParaRPr dirty="0">
              <a:latin typeface="Arimo"/>
            </a:endParaRPr>
          </a:p>
        </p:txBody>
      </p:sp>
      <p:sp>
        <p:nvSpPr>
          <p:cNvPr id="56" name="Shape 56"/>
          <p:cNvSpPr/>
          <p:nvPr/>
        </p:nvSpPr>
        <p:spPr>
          <a:xfrm>
            <a:off x="2597027" y="1444294"/>
            <a:ext cx="2625802" cy="3693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7676"/>
                </a:lnTo>
                <a:cubicBezTo>
                  <a:pt x="0" y="3600"/>
                  <a:pt x="152" y="0"/>
                  <a:pt x="1101" y="0"/>
                </a:cubicBezTo>
                <a:lnTo>
                  <a:pt x="17786" y="0"/>
                </a:lnTo>
                <a:lnTo>
                  <a:pt x="21600" y="21600"/>
                </a:lnTo>
                <a:close/>
              </a:path>
            </a:pathLst>
          </a:custGeom>
          <a:solidFill>
            <a:srgbClr val="2E3B47"/>
          </a:solidFill>
          <a:ln w="12700">
            <a:miter lim="400000"/>
          </a:ln>
        </p:spPr>
        <p:txBody>
          <a:bodyPr lIns="0" tIns="0" rIns="0" bIns="0" anchor="ctr"/>
          <a:lstStyle/>
          <a:p>
            <a:pPr lvl="0"/>
            <a:endParaRPr dirty="0">
              <a:latin typeface="Arimo"/>
            </a:endParaRPr>
          </a:p>
        </p:txBody>
      </p:sp>
      <p:pic>
        <p:nvPicPr>
          <p:cNvPr id="57" name="02 copy.png"/>
          <p:cNvPicPr/>
          <p:nvPr/>
        </p:nvPicPr>
        <p:blipFill>
          <a:blip r:embed="rId3" cstate="print">
            <a:extLst>
              <a:ext uri="{28A0092B-C50C-407E-A947-70E740481C1C}">
                <a14:useLocalDpi xmlns:a14="http://schemas.microsoft.com/office/drawing/2010/main" val="0"/>
              </a:ext>
            </a:extLst>
          </a:blip>
          <a:srcRect/>
          <a:stretch/>
        </p:blipFill>
        <p:spPr>
          <a:xfrm>
            <a:off x="6007238" y="258956"/>
            <a:ext cx="2615219" cy="3932045"/>
          </a:xfrm>
          <a:prstGeom prst="rect">
            <a:avLst/>
          </a:prstGeom>
          <a:ln w="12700">
            <a:miter lim="400000"/>
          </a:ln>
        </p:spPr>
      </p:pic>
      <p:sp>
        <p:nvSpPr>
          <p:cNvPr id="58" name="Shape 58"/>
          <p:cNvSpPr/>
          <p:nvPr/>
        </p:nvSpPr>
        <p:spPr>
          <a:xfrm>
            <a:off x="6527963" y="4186709"/>
            <a:ext cx="2624909" cy="372260"/>
          </a:xfrm>
          <a:custGeom>
            <a:avLst/>
            <a:gdLst/>
            <a:ahLst/>
            <a:cxnLst>
              <a:cxn ang="0">
                <a:pos x="wd2" y="hd2"/>
              </a:cxn>
              <a:cxn ang="5400000">
                <a:pos x="wd2" y="hd2"/>
              </a:cxn>
              <a:cxn ang="10800000">
                <a:pos x="wd2" y="hd2"/>
              </a:cxn>
              <a:cxn ang="16200000">
                <a:pos x="wd2" y="hd2"/>
              </a:cxn>
            </a:cxnLst>
            <a:rect l="0" t="0" r="r" b="b"/>
            <a:pathLst>
              <a:path w="21600" h="21600" extrusionOk="0">
                <a:moveTo>
                  <a:pt x="1000" y="21600"/>
                </a:moveTo>
                <a:lnTo>
                  <a:pt x="21600" y="21600"/>
                </a:lnTo>
                <a:lnTo>
                  <a:pt x="21600" y="0"/>
                </a:lnTo>
                <a:lnTo>
                  <a:pt x="0" y="0"/>
                </a:lnTo>
                <a:lnTo>
                  <a:pt x="0" y="16310"/>
                </a:lnTo>
                <a:cubicBezTo>
                  <a:pt x="0" y="19729"/>
                  <a:pt x="351" y="21600"/>
                  <a:pt x="1000" y="21600"/>
                </a:cubicBezTo>
                <a:close/>
              </a:path>
            </a:pathLst>
          </a:custGeom>
          <a:solidFill>
            <a:schemeClr val="accent1"/>
          </a:solidFill>
          <a:ln w="12700">
            <a:miter lim="400000"/>
          </a:ln>
        </p:spPr>
        <p:txBody>
          <a:bodyPr lIns="0" tIns="0" rIns="0" bIns="0" anchor="ctr"/>
          <a:lstStyle/>
          <a:p>
            <a:pPr lvl="0"/>
            <a:endParaRPr dirty="0">
              <a:latin typeface="Arimo"/>
            </a:endParaRPr>
          </a:p>
        </p:txBody>
      </p:sp>
      <p:sp>
        <p:nvSpPr>
          <p:cNvPr id="59" name="Shape 59"/>
          <p:cNvSpPr/>
          <p:nvPr/>
        </p:nvSpPr>
        <p:spPr>
          <a:xfrm>
            <a:off x="2262948" y="3941287"/>
            <a:ext cx="4271442" cy="2768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7676"/>
                </a:lnTo>
                <a:cubicBezTo>
                  <a:pt x="21600" y="3600"/>
                  <a:pt x="21530" y="0"/>
                  <a:pt x="21096" y="0"/>
                </a:cubicBezTo>
                <a:lnTo>
                  <a:pt x="1387" y="0"/>
                </a:lnTo>
                <a:lnTo>
                  <a:pt x="0" y="21600"/>
                </a:lnTo>
                <a:close/>
              </a:path>
            </a:pathLst>
          </a:custGeom>
          <a:solidFill>
            <a:srgbClr val="FFFFFF"/>
          </a:solidFill>
          <a:ln w="12700">
            <a:miter lim="400000"/>
          </a:ln>
        </p:spPr>
        <p:txBody>
          <a:bodyPr lIns="0" tIns="0" rIns="0" bIns="0" anchor="ctr"/>
          <a:lstStyle/>
          <a:p>
            <a:pPr lvl="0"/>
            <a:endParaRPr dirty="0">
              <a:latin typeface="Arimo"/>
            </a:endParaRPr>
          </a:p>
        </p:txBody>
      </p:sp>
      <p:grpSp>
        <p:nvGrpSpPr>
          <p:cNvPr id="69" name="Group 69"/>
          <p:cNvGrpSpPr/>
          <p:nvPr/>
        </p:nvGrpSpPr>
        <p:grpSpPr>
          <a:xfrm>
            <a:off x="3256866" y="2128449"/>
            <a:ext cx="2572317" cy="1151629"/>
            <a:chOff x="0" y="36"/>
            <a:chExt cx="6235918" cy="3071008"/>
          </a:xfrm>
        </p:grpSpPr>
        <p:grpSp>
          <p:nvGrpSpPr>
            <p:cNvPr id="63" name="Group 63"/>
            <p:cNvGrpSpPr/>
            <p:nvPr/>
          </p:nvGrpSpPr>
          <p:grpSpPr>
            <a:xfrm>
              <a:off x="2448344" y="36"/>
              <a:ext cx="2446348" cy="822230"/>
              <a:chOff x="0" y="18"/>
              <a:chExt cx="2446347" cy="822229"/>
            </a:xfrm>
          </p:grpSpPr>
          <p:sp>
            <p:nvSpPr>
              <p:cNvPr id="60" name="Shape 60"/>
              <p:cNvSpPr/>
              <p:nvPr/>
            </p:nvSpPr>
            <p:spPr>
              <a:xfrm>
                <a:off x="0" y="147668"/>
                <a:ext cx="444013" cy="674580"/>
              </a:xfrm>
              <a:custGeom>
                <a:avLst/>
                <a:gdLst/>
                <a:ahLst/>
                <a:cxnLst>
                  <a:cxn ang="0">
                    <a:pos x="wd2" y="hd2"/>
                  </a:cxn>
                  <a:cxn ang="5400000">
                    <a:pos x="wd2" y="hd2"/>
                  </a:cxn>
                  <a:cxn ang="10800000">
                    <a:pos x="wd2" y="hd2"/>
                  </a:cxn>
                  <a:cxn ang="16200000">
                    <a:pos x="wd2" y="hd2"/>
                  </a:cxn>
                </a:cxnLst>
                <a:rect l="0" t="0" r="r" b="b"/>
                <a:pathLst>
                  <a:path w="21600" h="21600" extrusionOk="0">
                    <a:moveTo>
                      <a:pt x="5115" y="2025"/>
                    </a:moveTo>
                    <a:cubicBezTo>
                      <a:pt x="4222" y="3014"/>
                      <a:pt x="3477" y="6062"/>
                      <a:pt x="4328" y="9017"/>
                    </a:cubicBezTo>
                    <a:cubicBezTo>
                      <a:pt x="5142" y="10191"/>
                      <a:pt x="5142" y="10027"/>
                      <a:pt x="5142" y="10027"/>
                    </a:cubicBezTo>
                    <a:lnTo>
                      <a:pt x="5036" y="8505"/>
                    </a:lnTo>
                    <a:lnTo>
                      <a:pt x="5854" y="10307"/>
                    </a:lnTo>
                    <a:lnTo>
                      <a:pt x="6067" y="8642"/>
                    </a:lnTo>
                    <a:lnTo>
                      <a:pt x="6492" y="9837"/>
                    </a:lnTo>
                    <a:cubicBezTo>
                      <a:pt x="6492" y="9837"/>
                      <a:pt x="6067" y="7983"/>
                      <a:pt x="6848" y="8874"/>
                    </a:cubicBezTo>
                    <a:cubicBezTo>
                      <a:pt x="7630" y="9764"/>
                      <a:pt x="7561" y="10542"/>
                      <a:pt x="7773" y="9859"/>
                    </a:cubicBezTo>
                    <a:cubicBezTo>
                      <a:pt x="7986" y="9176"/>
                      <a:pt x="7842" y="7114"/>
                      <a:pt x="8198" y="8123"/>
                    </a:cubicBezTo>
                    <a:cubicBezTo>
                      <a:pt x="8555" y="9133"/>
                      <a:pt x="7880" y="10304"/>
                      <a:pt x="8555" y="9508"/>
                    </a:cubicBezTo>
                    <a:cubicBezTo>
                      <a:pt x="9230" y="8712"/>
                      <a:pt x="8555" y="7142"/>
                      <a:pt x="9230" y="8383"/>
                    </a:cubicBezTo>
                    <a:cubicBezTo>
                      <a:pt x="9905" y="9624"/>
                      <a:pt x="9336" y="10606"/>
                      <a:pt x="9905" y="9624"/>
                    </a:cubicBezTo>
                    <a:cubicBezTo>
                      <a:pt x="10474" y="8642"/>
                      <a:pt x="9661" y="7450"/>
                      <a:pt x="10617" y="8572"/>
                    </a:cubicBezTo>
                    <a:cubicBezTo>
                      <a:pt x="11574" y="9694"/>
                      <a:pt x="10968" y="10304"/>
                      <a:pt x="11574" y="9694"/>
                    </a:cubicBezTo>
                    <a:cubicBezTo>
                      <a:pt x="12180" y="9084"/>
                      <a:pt x="12110" y="8474"/>
                      <a:pt x="12430" y="8919"/>
                    </a:cubicBezTo>
                    <a:cubicBezTo>
                      <a:pt x="12749" y="9365"/>
                      <a:pt x="13323" y="7209"/>
                      <a:pt x="13323" y="7209"/>
                    </a:cubicBezTo>
                    <a:cubicBezTo>
                      <a:pt x="13003" y="1080"/>
                      <a:pt x="15038" y="0"/>
                      <a:pt x="15038" y="0"/>
                    </a:cubicBezTo>
                    <a:cubicBezTo>
                      <a:pt x="13194" y="3601"/>
                      <a:pt x="12818" y="9248"/>
                      <a:pt x="17757" y="16737"/>
                    </a:cubicBezTo>
                    <a:cubicBezTo>
                      <a:pt x="20638" y="20036"/>
                      <a:pt x="21600" y="20152"/>
                      <a:pt x="21600" y="20152"/>
                    </a:cubicBezTo>
                    <a:lnTo>
                      <a:pt x="12019" y="21600"/>
                    </a:lnTo>
                    <a:cubicBezTo>
                      <a:pt x="10127" y="21530"/>
                      <a:pt x="6118" y="16737"/>
                      <a:pt x="4236" y="12242"/>
                    </a:cubicBezTo>
                    <a:lnTo>
                      <a:pt x="0" y="12449"/>
                    </a:lnTo>
                    <a:lnTo>
                      <a:pt x="106" y="11324"/>
                    </a:lnTo>
                    <a:lnTo>
                      <a:pt x="3796" y="11254"/>
                    </a:lnTo>
                    <a:cubicBezTo>
                      <a:pt x="2307" y="6085"/>
                      <a:pt x="3765" y="3192"/>
                      <a:pt x="5115" y="2025"/>
                    </a:cubicBezTo>
                    <a:close/>
                  </a:path>
                </a:pathLst>
              </a:custGeom>
              <a:solidFill>
                <a:schemeClr val="accent1"/>
              </a:solidFill>
              <a:ln w="12700" cap="flat">
                <a:noFill/>
                <a:miter lim="400000"/>
              </a:ln>
              <a:effectLst/>
            </p:spPr>
            <p:txBody>
              <a:bodyPr wrap="square" lIns="0" tIns="0" rIns="0" bIns="0" numCol="1" anchor="ctr">
                <a:noAutofit/>
              </a:bodyPr>
              <a:lstStyle/>
              <a:p>
                <a:pPr lvl="0"/>
                <a:endParaRPr dirty="0">
                  <a:latin typeface="Arimo"/>
                </a:endParaRPr>
              </a:p>
            </p:txBody>
          </p:sp>
          <p:sp>
            <p:nvSpPr>
              <p:cNvPr id="61" name="Shape 61"/>
              <p:cNvSpPr/>
              <p:nvPr/>
            </p:nvSpPr>
            <p:spPr>
              <a:xfrm>
                <a:off x="311300" y="47015"/>
                <a:ext cx="1773058" cy="723551"/>
              </a:xfrm>
              <a:custGeom>
                <a:avLst/>
                <a:gdLst/>
                <a:ahLst/>
                <a:cxnLst>
                  <a:cxn ang="0">
                    <a:pos x="wd2" y="hd2"/>
                  </a:cxn>
                  <a:cxn ang="5400000">
                    <a:pos x="wd2" y="hd2"/>
                  </a:cxn>
                  <a:cxn ang="10800000">
                    <a:pos x="wd2" y="hd2"/>
                  </a:cxn>
                  <a:cxn ang="16200000">
                    <a:pos x="wd2" y="hd2"/>
                  </a:cxn>
                </a:cxnLst>
                <a:rect l="0" t="0" r="r" b="b"/>
                <a:pathLst>
                  <a:path w="21261" h="17250" extrusionOk="0">
                    <a:moveTo>
                      <a:pt x="1102" y="8221"/>
                    </a:moveTo>
                    <a:lnTo>
                      <a:pt x="2259" y="7695"/>
                    </a:lnTo>
                    <a:cubicBezTo>
                      <a:pt x="1394" y="2507"/>
                      <a:pt x="538" y="1523"/>
                      <a:pt x="274" y="2804"/>
                    </a:cubicBezTo>
                    <a:cubicBezTo>
                      <a:pt x="11" y="4085"/>
                      <a:pt x="-322" y="5801"/>
                      <a:pt x="657" y="12978"/>
                    </a:cubicBezTo>
                    <a:cubicBezTo>
                      <a:pt x="1120" y="15915"/>
                      <a:pt x="2154" y="18615"/>
                      <a:pt x="2573" y="16487"/>
                    </a:cubicBezTo>
                    <a:cubicBezTo>
                      <a:pt x="2993" y="14360"/>
                      <a:pt x="2581" y="10126"/>
                      <a:pt x="2581" y="10126"/>
                    </a:cubicBezTo>
                    <a:cubicBezTo>
                      <a:pt x="2581" y="10126"/>
                      <a:pt x="11219" y="8599"/>
                      <a:pt x="18855" y="8064"/>
                    </a:cubicBezTo>
                    <a:cubicBezTo>
                      <a:pt x="18858" y="11100"/>
                      <a:pt x="18905" y="15593"/>
                      <a:pt x="19764" y="15157"/>
                    </a:cubicBezTo>
                    <a:cubicBezTo>
                      <a:pt x="20624" y="14721"/>
                      <a:pt x="21244" y="8956"/>
                      <a:pt x="21261" y="4327"/>
                    </a:cubicBezTo>
                    <a:cubicBezTo>
                      <a:pt x="21278" y="-302"/>
                      <a:pt x="20151" y="-2985"/>
                      <a:pt x="19101" y="5635"/>
                    </a:cubicBezTo>
                    <a:cubicBezTo>
                      <a:pt x="20306" y="5635"/>
                      <a:pt x="20306" y="5635"/>
                      <a:pt x="20306" y="5635"/>
                    </a:cubicBezTo>
                    <a:lnTo>
                      <a:pt x="20244" y="7254"/>
                    </a:lnTo>
                    <a:cubicBezTo>
                      <a:pt x="20244" y="7254"/>
                      <a:pt x="10061" y="7351"/>
                      <a:pt x="1209" y="9408"/>
                    </a:cubicBezTo>
                    <a:cubicBezTo>
                      <a:pt x="973" y="8747"/>
                      <a:pt x="1102" y="8221"/>
                      <a:pt x="1102" y="8221"/>
                    </a:cubicBezTo>
                    <a:close/>
                  </a:path>
                </a:pathLst>
              </a:custGeom>
              <a:solidFill>
                <a:schemeClr val="accent1"/>
              </a:solidFill>
              <a:ln w="12700" cap="flat">
                <a:noFill/>
                <a:miter lim="400000"/>
              </a:ln>
              <a:effectLst/>
            </p:spPr>
            <p:txBody>
              <a:bodyPr wrap="square" lIns="0" tIns="0" rIns="0" bIns="0" numCol="1" anchor="ctr">
                <a:noAutofit/>
              </a:bodyPr>
              <a:lstStyle/>
              <a:p>
                <a:pPr lvl="0"/>
                <a:endParaRPr dirty="0">
                  <a:latin typeface="Arimo"/>
                </a:endParaRPr>
              </a:p>
            </p:txBody>
          </p:sp>
          <p:sp>
            <p:nvSpPr>
              <p:cNvPr id="62" name="Shape 62"/>
              <p:cNvSpPr/>
              <p:nvPr/>
            </p:nvSpPr>
            <p:spPr>
              <a:xfrm rot="21184400">
                <a:off x="1965151" y="24225"/>
                <a:ext cx="442207" cy="673374"/>
              </a:xfrm>
              <a:custGeom>
                <a:avLst/>
                <a:gdLst/>
                <a:ahLst/>
                <a:cxnLst>
                  <a:cxn ang="0">
                    <a:pos x="wd2" y="hd2"/>
                  </a:cxn>
                  <a:cxn ang="5400000">
                    <a:pos x="wd2" y="hd2"/>
                  </a:cxn>
                  <a:cxn ang="10800000">
                    <a:pos x="wd2" y="hd2"/>
                  </a:cxn>
                  <a:cxn ang="16200000">
                    <a:pos x="wd2" y="hd2"/>
                  </a:cxn>
                </a:cxnLst>
                <a:rect l="0" t="0" r="r" b="b"/>
                <a:pathLst>
                  <a:path w="21600" h="21600" extrusionOk="0">
                    <a:moveTo>
                      <a:pt x="16485" y="2025"/>
                    </a:moveTo>
                    <a:cubicBezTo>
                      <a:pt x="17378" y="3014"/>
                      <a:pt x="18123" y="6062"/>
                      <a:pt x="17272" y="9017"/>
                    </a:cubicBezTo>
                    <a:cubicBezTo>
                      <a:pt x="16458" y="10191"/>
                      <a:pt x="16458" y="10027"/>
                      <a:pt x="16458" y="10027"/>
                    </a:cubicBezTo>
                    <a:lnTo>
                      <a:pt x="16564" y="8505"/>
                    </a:lnTo>
                    <a:lnTo>
                      <a:pt x="15746" y="10307"/>
                    </a:lnTo>
                    <a:lnTo>
                      <a:pt x="15533" y="8642"/>
                    </a:lnTo>
                    <a:lnTo>
                      <a:pt x="15108" y="9837"/>
                    </a:lnTo>
                    <a:cubicBezTo>
                      <a:pt x="15108" y="9837"/>
                      <a:pt x="15533" y="7983"/>
                      <a:pt x="14752" y="8874"/>
                    </a:cubicBezTo>
                    <a:cubicBezTo>
                      <a:pt x="13970" y="9764"/>
                      <a:pt x="14039" y="10542"/>
                      <a:pt x="13827" y="9859"/>
                    </a:cubicBezTo>
                    <a:cubicBezTo>
                      <a:pt x="13614" y="9176"/>
                      <a:pt x="13758" y="7114"/>
                      <a:pt x="13402" y="8123"/>
                    </a:cubicBezTo>
                    <a:cubicBezTo>
                      <a:pt x="13045" y="9133"/>
                      <a:pt x="13720" y="10304"/>
                      <a:pt x="13045" y="9508"/>
                    </a:cubicBezTo>
                    <a:cubicBezTo>
                      <a:pt x="12370" y="8712"/>
                      <a:pt x="13045" y="7142"/>
                      <a:pt x="12370" y="8383"/>
                    </a:cubicBezTo>
                    <a:cubicBezTo>
                      <a:pt x="11695" y="9624"/>
                      <a:pt x="12264" y="10606"/>
                      <a:pt x="11695" y="9624"/>
                    </a:cubicBezTo>
                    <a:cubicBezTo>
                      <a:pt x="11126" y="8642"/>
                      <a:pt x="11939" y="7450"/>
                      <a:pt x="10983" y="8572"/>
                    </a:cubicBezTo>
                    <a:cubicBezTo>
                      <a:pt x="10026" y="9694"/>
                      <a:pt x="10632" y="10304"/>
                      <a:pt x="10026" y="9694"/>
                    </a:cubicBezTo>
                    <a:cubicBezTo>
                      <a:pt x="9420" y="9084"/>
                      <a:pt x="9490" y="8474"/>
                      <a:pt x="9170" y="8920"/>
                    </a:cubicBezTo>
                    <a:cubicBezTo>
                      <a:pt x="8851" y="9365"/>
                      <a:pt x="8277" y="7209"/>
                      <a:pt x="8277" y="7209"/>
                    </a:cubicBezTo>
                    <a:cubicBezTo>
                      <a:pt x="8597" y="1080"/>
                      <a:pt x="6562" y="0"/>
                      <a:pt x="6562" y="0"/>
                    </a:cubicBezTo>
                    <a:cubicBezTo>
                      <a:pt x="8406" y="3601"/>
                      <a:pt x="8782" y="9248"/>
                      <a:pt x="3843" y="16737"/>
                    </a:cubicBezTo>
                    <a:cubicBezTo>
                      <a:pt x="962" y="20036"/>
                      <a:pt x="0" y="20152"/>
                      <a:pt x="0" y="20152"/>
                    </a:cubicBezTo>
                    <a:lnTo>
                      <a:pt x="9581" y="21600"/>
                    </a:lnTo>
                    <a:cubicBezTo>
                      <a:pt x="11473" y="21530"/>
                      <a:pt x="15482" y="16737"/>
                      <a:pt x="17364" y="12242"/>
                    </a:cubicBezTo>
                    <a:lnTo>
                      <a:pt x="21600" y="12449"/>
                    </a:lnTo>
                    <a:lnTo>
                      <a:pt x="21494" y="11324"/>
                    </a:lnTo>
                    <a:lnTo>
                      <a:pt x="17804" y="11254"/>
                    </a:lnTo>
                    <a:cubicBezTo>
                      <a:pt x="19293" y="6085"/>
                      <a:pt x="17835" y="3192"/>
                      <a:pt x="16485" y="2025"/>
                    </a:cubicBezTo>
                    <a:close/>
                  </a:path>
                </a:pathLst>
              </a:custGeom>
              <a:solidFill>
                <a:schemeClr val="accent1"/>
              </a:solidFill>
              <a:ln w="12700" cap="flat">
                <a:noFill/>
                <a:miter lim="400000"/>
              </a:ln>
              <a:effectLst/>
            </p:spPr>
            <p:txBody>
              <a:bodyPr wrap="square" lIns="0" tIns="0" rIns="0" bIns="0" numCol="1" anchor="ctr">
                <a:noAutofit/>
              </a:bodyPr>
              <a:lstStyle/>
              <a:p>
                <a:pPr lvl="0"/>
                <a:endParaRPr dirty="0">
                  <a:latin typeface="Arimo"/>
                </a:endParaRPr>
              </a:p>
            </p:txBody>
          </p:sp>
        </p:grpSp>
        <p:sp>
          <p:nvSpPr>
            <p:cNvPr id="64" name="Shape 64"/>
            <p:cNvSpPr/>
            <p:nvPr/>
          </p:nvSpPr>
          <p:spPr>
            <a:xfrm>
              <a:off x="1439850" y="674885"/>
              <a:ext cx="2171701" cy="838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6000" b="1">
                  <a:solidFill>
                    <a:srgbClr val="FFFFFF"/>
                  </a:solidFill>
                  <a:latin typeface="Arimo"/>
                  <a:ea typeface="Arimo"/>
                  <a:cs typeface="Arimo"/>
                  <a:sym typeface="Arimo"/>
                </a:defRPr>
              </a:lvl1pPr>
            </a:lstStyle>
            <a:p>
              <a:pPr lvl="0">
                <a:defRPr sz="1800" b="0">
                  <a:solidFill>
                    <a:srgbClr val="000000"/>
                  </a:solidFill>
                </a:defRPr>
              </a:pPr>
              <a:r>
                <a:rPr sz="2300" dirty="0">
                  <a:solidFill>
                    <a:schemeClr val="bg1"/>
                  </a:solidFill>
                </a:rPr>
                <a:t>loose</a:t>
              </a:r>
            </a:p>
          </p:txBody>
        </p:sp>
        <p:sp>
          <p:nvSpPr>
            <p:cNvPr id="65" name="Shape 65"/>
            <p:cNvSpPr/>
            <p:nvPr/>
          </p:nvSpPr>
          <p:spPr>
            <a:xfrm>
              <a:off x="3475760" y="506537"/>
              <a:ext cx="1955801" cy="1485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1400" b="1">
                  <a:solidFill>
                    <a:srgbClr val="FCD000"/>
                  </a:solidFill>
                  <a:latin typeface="Arimo"/>
                  <a:ea typeface="Arimo"/>
                  <a:cs typeface="Arimo"/>
                  <a:sym typeface="Arimo"/>
                </a:defRPr>
              </a:lvl1pPr>
            </a:lstStyle>
            <a:p>
              <a:pPr lvl="0">
                <a:defRPr sz="1800" b="0">
                  <a:solidFill>
                    <a:srgbClr val="000000"/>
                  </a:solidFill>
                </a:defRPr>
              </a:pPr>
              <a:r>
                <a:rPr sz="4300" dirty="0">
                  <a:solidFill>
                    <a:schemeClr val="accent1"/>
                  </a:solidFill>
                </a:rPr>
                <a:t>fat</a:t>
              </a:r>
            </a:p>
          </p:txBody>
        </p:sp>
        <p:sp>
          <p:nvSpPr>
            <p:cNvPr id="66" name="Shape 66"/>
            <p:cNvSpPr/>
            <p:nvPr/>
          </p:nvSpPr>
          <p:spPr>
            <a:xfrm>
              <a:off x="1282918" y="1534345"/>
              <a:ext cx="4953001" cy="1536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1400" b="1">
                  <a:solidFill>
                    <a:srgbClr val="FFFFFF"/>
                  </a:solidFill>
                  <a:latin typeface="Arimo"/>
                  <a:ea typeface="Arimo"/>
                  <a:cs typeface="Arimo"/>
                  <a:sym typeface="Arimo"/>
                </a:defRPr>
              </a:lvl1pPr>
            </a:lstStyle>
            <a:p>
              <a:pPr lvl="0">
                <a:defRPr sz="1800" b="0">
                  <a:solidFill>
                    <a:srgbClr val="000000"/>
                  </a:solidFill>
                </a:defRPr>
              </a:pPr>
              <a:r>
                <a:rPr sz="4300" dirty="0">
                  <a:solidFill>
                    <a:schemeClr val="bg1"/>
                  </a:solidFill>
                </a:rPr>
                <a:t>fitness</a:t>
              </a:r>
            </a:p>
          </p:txBody>
        </p:sp>
        <p:sp>
          <p:nvSpPr>
            <p:cNvPr id="67" name="Shape 67"/>
            <p:cNvSpPr/>
            <p:nvPr/>
          </p:nvSpPr>
          <p:spPr>
            <a:xfrm>
              <a:off x="2740634" y="1277393"/>
              <a:ext cx="914401" cy="723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3700" b="1">
                  <a:solidFill>
                    <a:srgbClr val="FFFFFF"/>
                  </a:solidFill>
                  <a:latin typeface="Arimo"/>
                  <a:ea typeface="Arimo"/>
                  <a:cs typeface="Arimo"/>
                  <a:sym typeface="Arimo"/>
                </a:defRPr>
              </a:lvl1pPr>
            </a:lstStyle>
            <a:p>
              <a:pPr lvl="0">
                <a:defRPr sz="1800" b="0">
                  <a:solidFill>
                    <a:srgbClr val="000000"/>
                  </a:solidFill>
                </a:defRPr>
              </a:pPr>
              <a:r>
                <a:rPr sz="1400" dirty="0">
                  <a:solidFill>
                    <a:schemeClr val="bg1"/>
                  </a:solidFill>
                </a:rPr>
                <a:t>get</a:t>
              </a:r>
            </a:p>
          </p:txBody>
        </p:sp>
        <p:sp>
          <p:nvSpPr>
            <p:cNvPr id="68" name="Shape 68"/>
            <p:cNvSpPr/>
            <p:nvPr/>
          </p:nvSpPr>
          <p:spPr>
            <a:xfrm>
              <a:off x="0" y="537168"/>
              <a:ext cx="958391" cy="2170559"/>
            </a:xfrm>
            <a:custGeom>
              <a:avLst/>
              <a:gdLst/>
              <a:ahLst/>
              <a:cxnLst>
                <a:cxn ang="0">
                  <a:pos x="wd2" y="hd2"/>
                </a:cxn>
                <a:cxn ang="5400000">
                  <a:pos x="wd2" y="hd2"/>
                </a:cxn>
                <a:cxn ang="10800000">
                  <a:pos x="wd2" y="hd2"/>
                </a:cxn>
                <a:cxn ang="16200000">
                  <a:pos x="wd2" y="hd2"/>
                </a:cxn>
              </a:cxnLst>
              <a:rect l="0" t="0" r="r" b="b"/>
              <a:pathLst>
                <a:path w="21600" h="21600" extrusionOk="0">
                  <a:moveTo>
                    <a:pt x="20064" y="0"/>
                  </a:moveTo>
                  <a:lnTo>
                    <a:pt x="21600" y="0"/>
                  </a:lnTo>
                  <a:lnTo>
                    <a:pt x="1491" y="21600"/>
                  </a:lnTo>
                  <a:lnTo>
                    <a:pt x="0" y="21600"/>
                  </a:lnTo>
                  <a:lnTo>
                    <a:pt x="20064" y="0"/>
                  </a:lnTo>
                  <a:close/>
                </a:path>
              </a:pathLst>
            </a:custGeom>
            <a:solidFill>
              <a:srgbClr val="FFFFFF"/>
            </a:solidFill>
            <a:ln w="12700" cap="flat">
              <a:noFill/>
              <a:miter lim="400000"/>
            </a:ln>
            <a:effectLst/>
          </p:spPr>
          <p:txBody>
            <a:bodyPr wrap="square" lIns="0" tIns="0" rIns="0" bIns="0" numCol="1" anchor="ctr">
              <a:noAutofit/>
            </a:bodyPr>
            <a:lstStyle/>
            <a:p>
              <a:pPr lvl="0"/>
              <a:endParaRPr dirty="0">
                <a:latin typeface="Arimo"/>
              </a:endParaRPr>
            </a:p>
          </p:txBody>
        </p:sp>
      </p:grpSp>
      <p:grpSp>
        <p:nvGrpSpPr>
          <p:cNvPr id="75" name="Group 75"/>
          <p:cNvGrpSpPr/>
          <p:nvPr/>
        </p:nvGrpSpPr>
        <p:grpSpPr>
          <a:xfrm>
            <a:off x="2886075" y="3409950"/>
            <a:ext cx="1066801" cy="1066801"/>
            <a:chOff x="0" y="0"/>
            <a:chExt cx="2844800" cy="2844800"/>
          </a:xfrm>
        </p:grpSpPr>
        <p:grpSp>
          <p:nvGrpSpPr>
            <p:cNvPr id="73" name="Group 73"/>
            <p:cNvGrpSpPr/>
            <p:nvPr/>
          </p:nvGrpSpPr>
          <p:grpSpPr>
            <a:xfrm>
              <a:off x="-1" y="-1"/>
              <a:ext cx="2844802" cy="2844802"/>
              <a:chOff x="0" y="0"/>
              <a:chExt cx="2844800" cy="2844800"/>
            </a:xfrm>
          </p:grpSpPr>
          <p:sp>
            <p:nvSpPr>
              <p:cNvPr id="70" name="Shape 70"/>
              <p:cNvSpPr/>
              <p:nvPr/>
            </p:nvSpPr>
            <p:spPr>
              <a:xfrm>
                <a:off x="-1" y="-1"/>
                <a:ext cx="2844802" cy="28448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rgbClr val="D2D2D2">
                      <a:alpha val="50000"/>
                    </a:srgbClr>
                  </a:gs>
                  <a:gs pos="100000">
                    <a:srgbClr val="414141">
                      <a:alpha val="50000"/>
                    </a:srgbClr>
                  </a:gs>
                </a:gsLst>
                <a:lin ang="4079999" scaled="0"/>
              </a:gradFill>
              <a:ln w="12700" cap="flat">
                <a:noFill/>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71" name="Shape 71"/>
              <p:cNvSpPr/>
              <p:nvPr/>
            </p:nvSpPr>
            <p:spPr>
              <a:xfrm>
                <a:off x="95280" y="102085"/>
                <a:ext cx="2667853" cy="266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chemeClr val="accent1"/>
                  </a:gs>
                  <a:gs pos="100000">
                    <a:schemeClr val="accent1">
                      <a:lumMod val="50000"/>
                    </a:schemeClr>
                  </a:gs>
                </a:gsLst>
                <a:lin ang="4079999" scaled="0"/>
              </a:gradFill>
              <a:ln w="12700" cap="flat">
                <a:noFill/>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72" name="Shape 72"/>
              <p:cNvSpPr/>
              <p:nvPr/>
            </p:nvSpPr>
            <p:spPr>
              <a:xfrm>
                <a:off x="265423" y="251812"/>
                <a:ext cx="2327566" cy="232756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2700" cap="flat">
                <a:solidFill>
                  <a:srgbClr val="000000"/>
                </a:solidFill>
                <a:custDash>
                  <a:ds d="200000" sp="200000"/>
                </a:custDash>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grpSp>
        <p:sp>
          <p:nvSpPr>
            <p:cNvPr id="74" name="Shape 74"/>
            <p:cNvSpPr/>
            <p:nvPr/>
          </p:nvSpPr>
          <p:spPr>
            <a:xfrm>
              <a:off x="311150" y="641350"/>
              <a:ext cx="2209800" cy="1460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0">
                <a:lnSpc>
                  <a:spcPct val="70000"/>
                </a:lnSpc>
                <a:defRPr sz="1800"/>
              </a:pPr>
              <a:r>
                <a:rPr sz="1400" b="1" dirty="0">
                  <a:solidFill>
                    <a:srgbClr val="FFFFFF"/>
                  </a:solidFill>
                  <a:latin typeface="Arimo"/>
                  <a:ea typeface="Arimo"/>
                  <a:cs typeface="Arimo"/>
                  <a:sym typeface="Arimo"/>
                </a:rPr>
                <a:t>FREE</a:t>
              </a:r>
            </a:p>
            <a:p>
              <a:pPr lvl="0">
                <a:lnSpc>
                  <a:spcPct val="70000"/>
                </a:lnSpc>
                <a:defRPr sz="1800"/>
              </a:pPr>
              <a:r>
                <a:rPr sz="1400" b="1" dirty="0">
                  <a:solidFill>
                    <a:srgbClr val="FFFFFF"/>
                  </a:solidFill>
                  <a:latin typeface="Arimo"/>
                  <a:ea typeface="Arimo"/>
                  <a:cs typeface="Arimo"/>
                  <a:sym typeface="Arimo"/>
                </a:rPr>
                <a:t>JOIN US</a:t>
              </a:r>
            </a:p>
            <a:p>
              <a:pPr lvl="0">
                <a:lnSpc>
                  <a:spcPct val="70000"/>
                </a:lnSpc>
                <a:defRPr sz="1800"/>
              </a:pPr>
              <a:r>
                <a:rPr sz="1400" b="1" dirty="0">
                  <a:solidFill>
                    <a:srgbClr val="FFFFFF"/>
                  </a:solidFill>
                  <a:latin typeface="Arimo"/>
                  <a:ea typeface="Arimo"/>
                  <a:cs typeface="Arimo"/>
                  <a:sym typeface="Arimo"/>
                </a:rPr>
                <a:t>TODAY</a:t>
              </a:r>
            </a:p>
          </p:txBody>
        </p:sp>
      </p:grpSp>
      <p:sp>
        <p:nvSpPr>
          <p:cNvPr id="79" name="Shape 79"/>
          <p:cNvSpPr/>
          <p:nvPr/>
        </p:nvSpPr>
        <p:spPr>
          <a:xfrm>
            <a:off x="2600093" y="578316"/>
            <a:ext cx="2895600" cy="48167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defRPr sz="2200">
                <a:solidFill>
                  <a:srgbClr val="77818B"/>
                </a:solidFill>
                <a:latin typeface="Arimo"/>
                <a:ea typeface="Arimo"/>
                <a:cs typeface="Arimo"/>
                <a:sym typeface="Arimo"/>
              </a:defRPr>
            </a:lvl1pPr>
          </a:lstStyle>
          <a:p>
            <a:pPr lvl="0">
              <a:defRPr sz="1800">
                <a:solidFill>
                  <a:srgbClr val="000000"/>
                </a:solidFill>
              </a:defRPr>
            </a:pPr>
            <a:r>
              <a:rPr sz="800" dirty="0">
                <a:solidFill>
                  <a:schemeClr val="accent6"/>
                </a:solidFill>
              </a:rPr>
              <a:t>Physical fitness is considered a measure of the body’s ability to function efficiently and effectively in work and leisure activities, to be healthy, to resist hypokinetic diseases.</a:t>
            </a:r>
          </a:p>
        </p:txBody>
      </p:sp>
      <p:sp>
        <p:nvSpPr>
          <p:cNvPr id="28" name="Shape 49">
            <a:extLst>
              <a:ext uri="{FF2B5EF4-FFF2-40B4-BE49-F238E27FC236}">
                <a16:creationId xmlns:a16="http://schemas.microsoft.com/office/drawing/2014/main" id="{060DDAAF-AAC6-4796-9C90-6DE63F64A426}"/>
              </a:ext>
            </a:extLst>
          </p:cNvPr>
          <p:cNvSpPr/>
          <p:nvPr/>
        </p:nvSpPr>
        <p:spPr>
          <a:xfrm>
            <a:off x="301037" y="95591"/>
            <a:ext cx="3572340" cy="14875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2000" b="1" spc="-600">
                <a:solidFill>
                  <a:srgbClr val="EBEFF3"/>
                </a:solidFill>
                <a:latin typeface="Arimo"/>
                <a:ea typeface="Arimo"/>
                <a:cs typeface="Arimo"/>
                <a:sym typeface="Arimo"/>
              </a:defRPr>
            </a:lvl1pPr>
          </a:lstStyle>
          <a:p>
            <a:pPr lvl="0">
              <a:defRPr sz="1800" b="0" spc="0">
                <a:solidFill>
                  <a:srgbClr val="000000"/>
                </a:solidFill>
              </a:defRPr>
            </a:pPr>
            <a:r>
              <a:rPr lang="en-US" sz="4500" spc="-225" dirty="0">
                <a:solidFill>
                  <a:schemeClr val="tx1"/>
                </a:solidFill>
              </a:rPr>
              <a:t>Company </a:t>
            </a:r>
          </a:p>
          <a:p>
            <a:pPr lvl="0">
              <a:defRPr sz="1800" b="0" spc="0">
                <a:solidFill>
                  <a:srgbClr val="000000"/>
                </a:solidFill>
              </a:defRPr>
            </a:pPr>
            <a:r>
              <a:rPr lang="en-US" sz="4500" spc="-225" dirty="0">
                <a:solidFill>
                  <a:schemeClr val="accent1"/>
                </a:solidFill>
              </a:rPr>
              <a:t>name</a:t>
            </a:r>
            <a:endParaRPr sz="4500" spc="-225"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xmlns:p14="http://schemas.microsoft.com/office/powerpoint/2010/main" spd="med" advClick="1">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9" presetClass="entr" presetSubtype="0" fill="hold" grpId="2" nodeType="afterEffect">
                                  <p:stCondLst>
                                    <p:cond delay="200"/>
                                  </p:stCondLst>
                                  <p:iterate type="lt">
                                    <p:tmAbs val="0"/>
                                  </p:iterate>
                                  <p:childTnLst>
                                    <p:set>
                                      <p:cBhvr>
                                        <p:cTn id="11" fill="hold"/>
                                        <p:tgtEl>
                                          <p:spTgt spid="55"/>
                                        </p:tgtEl>
                                        <p:attrNameLst>
                                          <p:attrName>style.visibility</p:attrName>
                                        </p:attrNameLst>
                                      </p:cBhvr>
                                      <p:to>
                                        <p:strVal val="visible"/>
                                      </p:to>
                                    </p:set>
                                    <p:animEffect transition="in" filter="dissolve">
                                      <p:cBhvr>
                                        <p:cTn id="12" dur="1000"/>
                                        <p:tgtEl>
                                          <p:spTgt spid="55"/>
                                        </p:tgtEl>
                                      </p:cBhvr>
                                    </p:animEffect>
                                  </p:childTnLst>
                                </p:cTn>
                              </p:par>
                            </p:childTnLst>
                          </p:cTn>
                        </p:par>
                        <p:par>
                          <p:cTn id="13" fill="hold">
                            <p:stCondLst>
                              <p:cond delay="2200"/>
                            </p:stCondLst>
                            <p:childTnLst>
                              <p:par>
                                <p:cTn id="14" presetID="9" presetClass="entr" presetSubtype="0" fill="hold" grpId="3" nodeType="afterEffect">
                                  <p:stCondLst>
                                    <p:cond delay="200"/>
                                  </p:stCondLst>
                                  <p:iterate type="lt">
                                    <p:tmAbs val="0"/>
                                  </p:iterate>
                                  <p:childTnLst>
                                    <p:set>
                                      <p:cBhvr>
                                        <p:cTn id="15" fill="hold"/>
                                        <p:tgtEl>
                                          <p:spTgt spid="56"/>
                                        </p:tgtEl>
                                        <p:attrNameLst>
                                          <p:attrName>style.visibility</p:attrName>
                                        </p:attrNameLst>
                                      </p:cBhvr>
                                      <p:to>
                                        <p:strVal val="visible"/>
                                      </p:to>
                                    </p:set>
                                    <p:animEffect transition="in" filter="dissolve">
                                      <p:cBhvr>
                                        <p:cTn id="16" dur="1000"/>
                                        <p:tgtEl>
                                          <p:spTgt spid="56"/>
                                        </p:tgtEl>
                                      </p:cBhvr>
                                    </p:animEffect>
                                  </p:childTnLst>
                                </p:cTn>
                              </p:par>
                            </p:childTnLst>
                          </p:cTn>
                        </p:par>
                        <p:par>
                          <p:cTn id="17" fill="hold">
                            <p:stCondLst>
                              <p:cond delay="3400"/>
                            </p:stCondLst>
                            <p:childTnLst>
                              <p:par>
                                <p:cTn id="18" presetID="9" presetClass="entr" presetSubtype="0" fill="hold" grpId="4" nodeType="afterEffect">
                                  <p:stCondLst>
                                    <p:cond delay="200"/>
                                  </p:stCondLst>
                                  <p:iterate type="lt">
                                    <p:tmAbs val="0"/>
                                  </p:iterate>
                                  <p:childTnLst>
                                    <p:set>
                                      <p:cBhvr>
                                        <p:cTn id="19" fill="hold"/>
                                        <p:tgtEl>
                                          <p:spTgt spid="58"/>
                                        </p:tgtEl>
                                        <p:attrNameLst>
                                          <p:attrName>style.visibility</p:attrName>
                                        </p:attrNameLst>
                                      </p:cBhvr>
                                      <p:to>
                                        <p:strVal val="visible"/>
                                      </p:to>
                                    </p:set>
                                    <p:animEffect transition="in" filter="dissolve">
                                      <p:cBhvr>
                                        <p:cTn id="20" dur="1000"/>
                                        <p:tgtEl>
                                          <p:spTgt spid="58"/>
                                        </p:tgtEl>
                                      </p:cBhvr>
                                    </p:animEffect>
                                  </p:childTnLst>
                                </p:cTn>
                              </p:par>
                            </p:childTnLst>
                          </p:cTn>
                        </p:par>
                        <p:par>
                          <p:cTn id="21" fill="hold">
                            <p:stCondLst>
                              <p:cond delay="4600"/>
                            </p:stCondLst>
                            <p:childTnLst>
                              <p:par>
                                <p:cTn id="22" presetID="9" presetClass="entr" presetSubtype="0" fill="hold" grpId="5" nodeType="afterEffect">
                                  <p:stCondLst>
                                    <p:cond delay="200"/>
                                  </p:stCondLst>
                                  <p:iterate type="lt">
                                    <p:tmAbs val="0"/>
                                  </p:iterate>
                                  <p:childTnLst>
                                    <p:set>
                                      <p:cBhvr>
                                        <p:cTn id="23" fill="hold"/>
                                        <p:tgtEl>
                                          <p:spTgt spid="59"/>
                                        </p:tgtEl>
                                        <p:attrNameLst>
                                          <p:attrName>style.visibility</p:attrName>
                                        </p:attrNameLst>
                                      </p:cBhvr>
                                      <p:to>
                                        <p:strVal val="visible"/>
                                      </p:to>
                                    </p:set>
                                    <p:animEffect transition="in" filter="dissolve">
                                      <p:cBhvr>
                                        <p:cTn id="24" dur="10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6" nodeType="clickEffect">
                                  <p:stCondLst>
                                    <p:cond delay="0"/>
                                  </p:stCondLst>
                                  <p:iterate>
                                    <p:tmAbs val="0"/>
                                  </p:iterate>
                                  <p:childTnLst>
                                    <p:set>
                                      <p:cBhvr>
                                        <p:cTn id="28" fill="hold"/>
                                        <p:tgtEl>
                                          <p:spTgt spid="57"/>
                                        </p:tgtEl>
                                        <p:attrNameLst>
                                          <p:attrName>style.visibility</p:attrName>
                                        </p:attrNameLst>
                                      </p:cBhvr>
                                      <p:to>
                                        <p:strVal val="visible"/>
                                      </p:to>
                                    </p:set>
                                    <p:anim calcmode="lin" valueType="num">
                                      <p:cBhvr>
                                        <p:cTn id="29" dur="1000" fill="hold"/>
                                        <p:tgtEl>
                                          <p:spTgt spid="57"/>
                                        </p:tgtEl>
                                        <p:attrNameLst>
                                          <p:attrName>ppt_x</p:attrName>
                                        </p:attrNameLst>
                                      </p:cBhvr>
                                      <p:tavLst>
                                        <p:tav tm="0">
                                          <p:val>
                                            <p:strVal val="1+#ppt_w/2"/>
                                          </p:val>
                                        </p:tav>
                                        <p:tav tm="100000">
                                          <p:val>
                                            <p:strVal val="#ppt_x"/>
                                          </p:val>
                                        </p:tav>
                                      </p:tavLst>
                                    </p:anim>
                                    <p:anim calcmode="lin" valueType="num">
                                      <p:cBhvr>
                                        <p:cTn id="30" dur="1000" fill="hold"/>
                                        <p:tgtEl>
                                          <p:spTgt spid="57"/>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17" presetClass="entr" presetSubtype="8" fill="hold" grpId="7" nodeType="afterEffect">
                                  <p:stCondLst>
                                    <p:cond delay="500"/>
                                  </p:stCondLst>
                                  <p:iterate>
                                    <p:tmAbs val="0"/>
                                  </p:iterate>
                                  <p:childTnLst>
                                    <p:set>
                                      <p:cBhvr>
                                        <p:cTn id="33" fill="hold"/>
                                        <p:tgtEl>
                                          <p:spTgt spid="69"/>
                                        </p:tgtEl>
                                        <p:attrNameLst>
                                          <p:attrName>style.visibility</p:attrName>
                                        </p:attrNameLst>
                                      </p:cBhvr>
                                      <p:to>
                                        <p:strVal val="visible"/>
                                      </p:to>
                                    </p:set>
                                    <p:anim calcmode="lin" valueType="num">
                                      <p:cBhvr>
                                        <p:cTn id="34" dur="1000" fill="hold"/>
                                        <p:tgtEl>
                                          <p:spTgt spid="69"/>
                                        </p:tgtEl>
                                        <p:attrNameLst>
                                          <p:attrName>ppt_x</p:attrName>
                                        </p:attrNameLst>
                                      </p:cBhvr>
                                      <p:tavLst>
                                        <p:tav tm="0">
                                          <p:val>
                                            <p:strVal val="#ppt_x-#ppt_w/2"/>
                                          </p:val>
                                        </p:tav>
                                        <p:tav tm="100000">
                                          <p:val>
                                            <p:strVal val="#ppt_x"/>
                                          </p:val>
                                        </p:tav>
                                      </p:tavLst>
                                    </p:anim>
                                    <p:anim calcmode="lin" valueType="num">
                                      <p:cBhvr>
                                        <p:cTn id="35" dur="1000" fill="hold"/>
                                        <p:tgtEl>
                                          <p:spTgt spid="69"/>
                                        </p:tgtEl>
                                        <p:attrNameLst>
                                          <p:attrName>ppt_y</p:attrName>
                                        </p:attrNameLst>
                                      </p:cBhvr>
                                      <p:tavLst>
                                        <p:tav tm="0">
                                          <p:val>
                                            <p:strVal val="#ppt_y"/>
                                          </p:val>
                                        </p:tav>
                                        <p:tav tm="100000">
                                          <p:val>
                                            <p:strVal val="#ppt_y"/>
                                          </p:val>
                                        </p:tav>
                                      </p:tavLst>
                                    </p:anim>
                                    <p:anim calcmode="lin" valueType="num">
                                      <p:cBhvr>
                                        <p:cTn id="36" dur="1000" fill="hold"/>
                                        <p:tgtEl>
                                          <p:spTgt spid="69"/>
                                        </p:tgtEl>
                                        <p:attrNameLst>
                                          <p:attrName>ppt_w</p:attrName>
                                        </p:attrNameLst>
                                      </p:cBhvr>
                                      <p:tavLst>
                                        <p:tav tm="0">
                                          <p:val>
                                            <p:fltVal val="0"/>
                                          </p:val>
                                        </p:tav>
                                        <p:tav tm="100000">
                                          <p:val>
                                            <p:strVal val="#ppt_w"/>
                                          </p:val>
                                        </p:tav>
                                      </p:tavLst>
                                    </p:anim>
                                    <p:anim calcmode="lin" valueType="num">
                                      <p:cBhvr>
                                        <p:cTn id="37" dur="1000" fill="hold"/>
                                        <p:tgtEl>
                                          <p:spTgt spid="69"/>
                                        </p:tgtEl>
                                        <p:attrNameLst>
                                          <p:attrName>ppt_h</p:attrName>
                                        </p:attrNameLst>
                                      </p:cBhvr>
                                      <p:tavLst>
                                        <p:tav tm="0">
                                          <p:val>
                                            <p:strVal val="#ppt_h"/>
                                          </p:val>
                                        </p:tav>
                                        <p:tav tm="100000">
                                          <p:val>
                                            <p:strVal val="#ppt_h"/>
                                          </p:val>
                                        </p:tav>
                                      </p:tavLst>
                                    </p:anim>
                                  </p:childTnLst>
                                </p:cTn>
                              </p:par>
                            </p:childTnLst>
                          </p:cTn>
                        </p:par>
                        <p:par>
                          <p:cTn id="38" fill="hold">
                            <p:stCondLst>
                              <p:cond delay="2500"/>
                            </p:stCondLst>
                            <p:childTnLst>
                              <p:par>
                                <p:cTn id="39" presetID="22" presetClass="entr" presetSubtype="8" fill="hold" grpId="9" nodeType="afterEffect">
                                  <p:stCondLst>
                                    <p:cond delay="500"/>
                                  </p:stCondLst>
                                  <p:iterate>
                                    <p:tmAbs val="0"/>
                                  </p:iterate>
                                  <p:childTnLst>
                                    <p:set>
                                      <p:cBhvr>
                                        <p:cTn id="40" fill="hold"/>
                                        <p:tgtEl>
                                          <p:spTgt spid="79"/>
                                        </p:tgtEl>
                                        <p:attrNameLst>
                                          <p:attrName>style.visibility</p:attrName>
                                        </p:attrNameLst>
                                      </p:cBhvr>
                                      <p:to>
                                        <p:strVal val="visible"/>
                                      </p:to>
                                    </p:set>
                                    <p:animEffect transition="in" filter="wipe(left)">
                                      <p:cBhvr>
                                        <p:cTn id="41" dur="1000"/>
                                        <p:tgtEl>
                                          <p:spTgt spid="79"/>
                                        </p:tgtEl>
                                      </p:cBhvr>
                                    </p:animEffect>
                                  </p:childTnLst>
                                </p:cTn>
                              </p:par>
                            </p:childTnLst>
                          </p:cTn>
                        </p:par>
                        <p:par>
                          <p:cTn id="42" fill="hold">
                            <p:stCondLst>
                              <p:cond delay="4000"/>
                            </p:stCondLst>
                            <p:childTnLst>
                              <p:par>
                                <p:cTn id="43" presetID="23" presetClass="entr" presetSubtype="16" fill="hold" grpId="10" nodeType="afterEffect">
                                  <p:stCondLst>
                                    <p:cond delay="500"/>
                                  </p:stCondLst>
                                  <p:iterate>
                                    <p:tmAbs val="0"/>
                                  </p:iterate>
                                  <p:childTnLst>
                                    <p:set>
                                      <p:cBhvr>
                                        <p:cTn id="44" fill="hold"/>
                                        <p:tgtEl>
                                          <p:spTgt spid="75"/>
                                        </p:tgtEl>
                                        <p:attrNameLst>
                                          <p:attrName>style.visibility</p:attrName>
                                        </p:attrNameLst>
                                      </p:cBhvr>
                                      <p:to>
                                        <p:strVal val="visible"/>
                                      </p:to>
                                    </p:set>
                                    <p:anim calcmode="lin" valueType="num">
                                      <p:cBhvr>
                                        <p:cTn id="45" dur="1000" fill="hold"/>
                                        <p:tgtEl>
                                          <p:spTgt spid="75"/>
                                        </p:tgtEl>
                                        <p:attrNameLst>
                                          <p:attrName>ppt_w</p:attrName>
                                        </p:attrNameLst>
                                      </p:cBhvr>
                                      <p:tavLst>
                                        <p:tav tm="0">
                                          <p:val>
                                            <p:fltVal val="0"/>
                                          </p:val>
                                        </p:tav>
                                        <p:tav tm="100000">
                                          <p:val>
                                            <p:strVal val="#ppt_w"/>
                                          </p:val>
                                        </p:tav>
                                      </p:tavLst>
                                    </p:anim>
                                    <p:anim calcmode="lin" valueType="num">
                                      <p:cBhvr>
                                        <p:cTn id="46" dur="1000" fill="hold"/>
                                        <p:tgtEl>
                                          <p:spTgt spid="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1" animBg="1" advAuto="0"/>
      <p:bldP spid="55" grpId="2" animBg="1" advAuto="0"/>
      <p:bldP spid="56" grpId="3" animBg="1" advAuto="0"/>
      <p:bldP spid="57" grpId="6" animBg="1" advAuto="0"/>
      <p:bldP spid="58" grpId="4" animBg="1" advAuto="0"/>
      <p:bldP spid="59" grpId="5" animBg="1" advAuto="0"/>
      <p:bldP spid="69" grpId="7" animBg="1" advAuto="0"/>
      <p:bldP spid="75" grpId="10" animBg="1" advAuto="0"/>
      <p:bldP spid="79" grpId="9"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1380893" y="3292845"/>
            <a:ext cx="3228975" cy="777136"/>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defRPr sz="2200">
                <a:solidFill>
                  <a:srgbClr val="77818B"/>
                </a:solidFill>
                <a:latin typeface="Arimo"/>
                <a:ea typeface="Arimo"/>
                <a:cs typeface="Arimo"/>
                <a:sym typeface="Arimo"/>
              </a:defRPr>
            </a:lvl1pPr>
          </a:lstStyle>
          <a:p>
            <a:pPr lvl="0">
              <a:defRPr sz="1800">
                <a:solidFill>
                  <a:srgbClr val="000000"/>
                </a:solidFill>
              </a:defRPr>
            </a:pPr>
            <a:r>
              <a:rPr sz="800" dirty="0">
                <a:solidFill>
                  <a:schemeClr val="accent6"/>
                </a:solidFill>
              </a:rPr>
              <a:t>Physical fitness is considered a measure of the body’s ability to function efficiently and effectively in work and leisure activities, to be healthy, to resist hypokinetic diseases, and to meet emergency situations. physical fitness is considered a measure of the body’s ability to function efficiently and effectively in work.</a:t>
            </a:r>
          </a:p>
        </p:txBody>
      </p:sp>
      <p:sp>
        <p:nvSpPr>
          <p:cNvPr id="85" name="Shape 85"/>
          <p:cNvSpPr/>
          <p:nvPr/>
        </p:nvSpPr>
        <p:spPr>
          <a:xfrm>
            <a:off x="1345174" y="2124614"/>
            <a:ext cx="5548313" cy="101809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p>
            <a:pPr lvl="0" algn="l">
              <a:lnSpc>
                <a:spcPct val="70000"/>
              </a:lnSpc>
              <a:defRPr sz="1800"/>
            </a:pPr>
            <a:r>
              <a:rPr sz="4500" b="1" spc="-225" dirty="0">
                <a:solidFill>
                  <a:schemeClr val="accent4"/>
                </a:solidFill>
                <a:latin typeface="Arimo"/>
                <a:ea typeface="Arimo"/>
                <a:cs typeface="Arimo"/>
                <a:sym typeface="Arimo"/>
              </a:rPr>
              <a:t>WE INSTRUCT </a:t>
            </a:r>
            <a:r>
              <a:rPr sz="4500" b="1" spc="-225" dirty="0">
                <a:solidFill>
                  <a:schemeClr val="accent1"/>
                </a:solidFill>
                <a:latin typeface="Arimo"/>
                <a:ea typeface="Arimo"/>
                <a:cs typeface="Arimo"/>
                <a:sym typeface="Arimo"/>
              </a:rPr>
              <a:t>BETT</a:t>
            </a:r>
            <a:r>
              <a:rPr lang="en-US" sz="4500" b="1" spc="-225" dirty="0">
                <a:solidFill>
                  <a:schemeClr val="accent1"/>
                </a:solidFill>
                <a:latin typeface="Arimo"/>
                <a:ea typeface="Arimo"/>
                <a:cs typeface="Arimo"/>
                <a:sym typeface="Arimo"/>
              </a:rPr>
              <a:t>E</a:t>
            </a:r>
            <a:r>
              <a:rPr sz="4500" b="1" spc="-225" dirty="0">
                <a:solidFill>
                  <a:schemeClr val="accent1"/>
                </a:solidFill>
                <a:latin typeface="Arimo"/>
                <a:ea typeface="Arimo"/>
                <a:cs typeface="Arimo"/>
                <a:sym typeface="Arimo"/>
              </a:rPr>
              <a:t>R</a:t>
            </a:r>
            <a:r>
              <a:rPr sz="4500" b="1" spc="-225" dirty="0">
                <a:solidFill>
                  <a:srgbClr val="2E3B47"/>
                </a:solidFill>
                <a:latin typeface="Arimo"/>
                <a:ea typeface="Arimo"/>
                <a:cs typeface="Arimo"/>
                <a:sym typeface="Arimo"/>
              </a:rPr>
              <a:t> </a:t>
            </a:r>
            <a:r>
              <a:rPr sz="4500" b="1" spc="-225" dirty="0">
                <a:solidFill>
                  <a:schemeClr val="accent4"/>
                </a:solidFill>
                <a:latin typeface="Arimo"/>
                <a:ea typeface="Arimo"/>
                <a:cs typeface="Arimo"/>
                <a:sym typeface="Arimo"/>
              </a:rPr>
              <a:t>FITNESS</a:t>
            </a:r>
          </a:p>
        </p:txBody>
      </p:sp>
      <p:sp>
        <p:nvSpPr>
          <p:cNvPr id="86" name="Shape 86"/>
          <p:cNvSpPr/>
          <p:nvPr/>
        </p:nvSpPr>
        <p:spPr>
          <a:xfrm>
            <a:off x="4737943" y="3633788"/>
            <a:ext cx="4406977" cy="0"/>
          </a:xfrm>
          <a:prstGeom prst="line">
            <a:avLst/>
          </a:prstGeom>
          <a:ln w="12700">
            <a:solidFill>
              <a:schemeClr val="accent6"/>
            </a:solidFill>
            <a:miter lim="400000"/>
          </a:ln>
        </p:spPr>
        <p:txBody>
          <a:bodyPr lIns="0" tIns="0" rIns="0" bIns="0" anchor="ctr"/>
          <a:lstStyle/>
          <a:p>
            <a:pPr algn="l" defTabSz="171450">
              <a:defRPr sz="1200">
                <a:latin typeface="Helvetica"/>
                <a:ea typeface="Helvetica"/>
                <a:cs typeface="Helvetica"/>
                <a:sym typeface="Helvetica"/>
              </a:defRPr>
            </a:pPr>
            <a:endParaRPr dirty="0">
              <a:latin typeface="Arimo"/>
            </a:endParaRPr>
          </a:p>
        </p:txBody>
      </p:sp>
      <p:sp>
        <p:nvSpPr>
          <p:cNvPr id="8" name="Shape 85">
            <a:extLst>
              <a:ext uri="{FF2B5EF4-FFF2-40B4-BE49-F238E27FC236}">
                <a16:creationId xmlns:a16="http://schemas.microsoft.com/office/drawing/2014/main" id="{406B068A-D918-4ED1-816D-A5B5DA7378A8}"/>
              </a:ext>
            </a:extLst>
          </p:cNvPr>
          <p:cNvSpPr/>
          <p:nvPr/>
        </p:nvSpPr>
        <p:spPr>
          <a:xfrm>
            <a:off x="1295401" y="1305377"/>
            <a:ext cx="2286000" cy="554383"/>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lvl="0" algn="l">
              <a:lnSpc>
                <a:spcPct val="70000"/>
              </a:lnSpc>
              <a:defRPr sz="1800"/>
            </a:pPr>
            <a:r>
              <a:rPr lang="en-US" sz="4500" b="1" spc="-225" dirty="0">
                <a:solidFill>
                  <a:schemeClr val="bg1">
                    <a:lumMod val="65000"/>
                  </a:schemeClr>
                </a:solidFill>
                <a:latin typeface="Arimo"/>
                <a:ea typeface="Arimo"/>
                <a:cs typeface="Arimo"/>
                <a:sym typeface="Arimo"/>
              </a:rPr>
              <a:t>Logo here</a:t>
            </a:r>
            <a:endParaRPr sz="4500" b="1" spc="-225" dirty="0">
              <a:solidFill>
                <a:schemeClr val="bg1">
                  <a:lumMod val="65000"/>
                </a:schemeClr>
              </a:solidFill>
              <a:latin typeface="Arimo"/>
              <a:ea typeface="Arimo"/>
              <a:cs typeface="Arimo"/>
              <a:sym typeface="Arimo"/>
            </a:endParaRPr>
          </a:p>
        </p:txBody>
      </p:sp>
    </p:spTree>
  </p:cSld>
  <p:clrMapOvr>
    <a:masterClrMapping/>
  </p:clrMapOvr>
  <p:transition spd="med">
    <p:push dir="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2" nodeType="clickEffect">
                                  <p:stCondLst>
                                    <p:cond delay="0"/>
                                  </p:stCondLst>
                                  <p:iterate>
                                    <p:tmAbs val="0"/>
                                  </p:iterate>
                                  <p:childTnLst>
                                    <p:set>
                                      <p:cBhvr>
                                        <p:cTn id="11" fill="hold"/>
                                        <p:tgtEl>
                                          <p:spTgt spid="81"/>
                                        </p:tgtEl>
                                        <p:attrNameLst>
                                          <p:attrName>style.visibility</p:attrName>
                                        </p:attrNameLst>
                                      </p:cBhvr>
                                      <p:to>
                                        <p:strVal val="visible"/>
                                      </p:to>
                                    </p:set>
                                    <p:anim calcmode="lin" valueType="num">
                                      <p:cBhvr>
                                        <p:cTn id="12" dur="1000" fill="hold"/>
                                        <p:tgtEl>
                                          <p:spTgt spid="81"/>
                                        </p:tgtEl>
                                        <p:attrNameLst>
                                          <p:attrName>ppt_x</p:attrName>
                                        </p:attrNameLst>
                                      </p:cBhvr>
                                      <p:tavLst>
                                        <p:tav tm="0">
                                          <p:val>
                                            <p:strVal val="0-#ppt_w/2"/>
                                          </p:val>
                                        </p:tav>
                                        <p:tav tm="100000">
                                          <p:val>
                                            <p:strVal val="#ppt_x"/>
                                          </p:val>
                                        </p:tav>
                                      </p:tavLst>
                                    </p:anim>
                                    <p:anim calcmode="lin" valueType="num">
                                      <p:cBhvr>
                                        <p:cTn id="13" dur="1000" fill="hold"/>
                                        <p:tgtEl>
                                          <p:spTgt spid="8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2" fill="hold" grpId="3" nodeType="afterEffect">
                                  <p:stCondLst>
                                    <p:cond delay="0"/>
                                  </p:stCondLst>
                                  <p:iterate>
                                    <p:tmAbs val="0"/>
                                  </p:iterate>
                                  <p:childTnLst>
                                    <p:set>
                                      <p:cBhvr>
                                        <p:cTn id="16" fill="hold"/>
                                        <p:tgtEl>
                                          <p:spTgt spid="86"/>
                                        </p:tgtEl>
                                        <p:attrNameLst>
                                          <p:attrName>style.visibility</p:attrName>
                                        </p:attrNameLst>
                                      </p:cBhvr>
                                      <p:to>
                                        <p:strVal val="visible"/>
                                      </p:to>
                                    </p:set>
                                    <p:animEffect transition="in" filter="wipe(right)">
                                      <p:cBhvr>
                                        <p:cTn id="17" dur="10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p:tmAbs val="0"/>
                                  </p:iterate>
                                  <p:childTnLst>
                                    <p:set>
                                      <p:cBhvr>
                                        <p:cTn id="21" fill="hold"/>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2" animBg="1" advAuto="0"/>
      <p:bldP spid="85" grpId="1" animBg="1" advAuto="0"/>
      <p:bldP spid="86" grpId="3" animBg="1" advAuto="0"/>
      <p:bldP spid="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5DBCDC-AB9B-499D-B05E-55132897D9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4400" y="-33252"/>
            <a:ext cx="7939015" cy="5272001"/>
          </a:xfrm>
          <a:prstGeom prst="rect">
            <a:avLst/>
          </a:prstGeom>
        </p:spPr>
      </p:pic>
      <p:sp>
        <p:nvSpPr>
          <p:cNvPr id="89" name="Shape 89"/>
          <p:cNvSpPr/>
          <p:nvPr/>
        </p:nvSpPr>
        <p:spPr>
          <a:xfrm>
            <a:off x="4319587" y="0"/>
            <a:ext cx="4872038" cy="5143500"/>
          </a:xfrm>
          <a:prstGeom prst="rect">
            <a:avLst/>
          </a:prstGeom>
          <a:solidFill>
            <a:schemeClr val="accent2"/>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90" name="Shape 90"/>
          <p:cNvSpPr/>
          <p:nvPr/>
        </p:nvSpPr>
        <p:spPr>
          <a:xfrm>
            <a:off x="4319588" y="1276350"/>
            <a:ext cx="2647950" cy="619125"/>
          </a:xfrm>
          <a:prstGeom prst="rect">
            <a:avLst/>
          </a:prstGeom>
          <a:solidFill>
            <a:schemeClr val="accent4"/>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91" name="Shape 91"/>
          <p:cNvSpPr/>
          <p:nvPr/>
        </p:nvSpPr>
        <p:spPr>
          <a:xfrm>
            <a:off x="4905143" y="2225760"/>
            <a:ext cx="3057525" cy="166353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p>
            <a:pPr lvl="0" algn="l">
              <a:lnSpc>
                <a:spcPct val="120000"/>
              </a:lnSpc>
              <a:defRPr sz="1800"/>
            </a:pPr>
            <a:r>
              <a:rPr sz="800" dirty="0">
                <a:solidFill>
                  <a:schemeClr val="accent4"/>
                </a:solidFill>
                <a:latin typeface="Arimo"/>
                <a:ea typeface="Arimo"/>
                <a:cs typeface="Arimo"/>
                <a:sym typeface="Arimo"/>
              </a:rPr>
              <a:t>Physical fitness is considered a measure of the body’s ability to function efficiently and effectively in work and leisure activities, to be healthy, to resist hypokinetic diseases.</a:t>
            </a:r>
          </a:p>
          <a:p>
            <a:pPr lvl="0" algn="l">
              <a:lnSpc>
                <a:spcPct val="120000"/>
              </a:lnSpc>
              <a:defRPr sz="1800"/>
            </a:pPr>
            <a:endParaRPr sz="800" dirty="0">
              <a:solidFill>
                <a:schemeClr val="accent4"/>
              </a:solidFill>
              <a:latin typeface="Arimo"/>
              <a:ea typeface="Arimo"/>
              <a:cs typeface="Arimo"/>
              <a:sym typeface="Arimo"/>
            </a:endParaRPr>
          </a:p>
          <a:p>
            <a:pPr lvl="0" algn="l">
              <a:lnSpc>
                <a:spcPct val="120000"/>
              </a:lnSpc>
              <a:defRPr sz="1800"/>
            </a:pPr>
            <a:r>
              <a:rPr sz="800" dirty="0">
                <a:solidFill>
                  <a:schemeClr val="accent4"/>
                </a:solidFill>
                <a:latin typeface="Arimo"/>
                <a:ea typeface="Arimo"/>
                <a:cs typeface="Arimo"/>
                <a:sym typeface="Arimo"/>
              </a:rPr>
              <a:t>Physical fitness is considered a measure of the body’s ability to function efficiently and effectively in work and leisure activities, to be healthy, to resist hypokinetic diseases, and to meet emergency situations. physical fitness is considered a measure of the body’s ability to function efficiently and effectively in work. Physical fitness is considered a measure of the body’s ability to function efficiently and effectively in work and leisure activities.</a:t>
            </a:r>
          </a:p>
        </p:txBody>
      </p:sp>
      <p:sp>
        <p:nvSpPr>
          <p:cNvPr id="92" name="Shape 92"/>
          <p:cNvSpPr/>
          <p:nvPr/>
        </p:nvSpPr>
        <p:spPr>
          <a:xfrm>
            <a:off x="4869424" y="712381"/>
            <a:ext cx="3448050" cy="13311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p>
            <a:pPr lvl="0" algn="l">
              <a:lnSpc>
                <a:spcPct val="70000"/>
              </a:lnSpc>
              <a:defRPr sz="1800"/>
            </a:pPr>
            <a:r>
              <a:rPr sz="6000" b="1" spc="-300" dirty="0">
                <a:solidFill>
                  <a:schemeClr val="accent4"/>
                </a:solidFill>
                <a:latin typeface="Arimo"/>
                <a:ea typeface="Arimo"/>
                <a:cs typeface="Arimo"/>
                <a:sym typeface="Arimo"/>
              </a:rPr>
              <a:t>FITNESS</a:t>
            </a:r>
          </a:p>
          <a:p>
            <a:pPr lvl="0" algn="l">
              <a:lnSpc>
                <a:spcPct val="70000"/>
              </a:lnSpc>
              <a:defRPr sz="1800"/>
            </a:pPr>
            <a:r>
              <a:rPr sz="6000" b="1" spc="-300" dirty="0">
                <a:solidFill>
                  <a:schemeClr val="accent2"/>
                </a:solidFill>
                <a:latin typeface="Arimo"/>
                <a:ea typeface="Arimo"/>
                <a:cs typeface="Arimo"/>
                <a:sym typeface="Arimo"/>
              </a:rPr>
              <a:t>FIRST</a:t>
            </a:r>
          </a:p>
        </p:txBody>
      </p:sp>
      <p:pic>
        <p:nvPicPr>
          <p:cNvPr id="93" name="01.png"/>
          <p:cNvPicPr/>
          <p:nvPr/>
        </p:nvPicPr>
        <p:blipFill>
          <a:blip r:embed="rId4">
            <a:alphaModFix amt="75000"/>
          </a:blip>
          <a:stretch>
            <a:fillRect/>
          </a:stretch>
        </p:blipFill>
        <p:spPr>
          <a:xfrm>
            <a:off x="4944571" y="4117562"/>
            <a:ext cx="350471" cy="434585"/>
          </a:xfrm>
          <a:prstGeom prst="rect">
            <a:avLst/>
          </a:prstGeom>
          <a:ln w="12700">
            <a:miter lim="400000"/>
          </a:ln>
        </p:spPr>
      </p:pic>
      <p:pic>
        <p:nvPicPr>
          <p:cNvPr id="94" name="02.png"/>
          <p:cNvPicPr/>
          <p:nvPr/>
        </p:nvPicPr>
        <p:blipFill>
          <a:blip r:embed="rId5">
            <a:alphaModFix amt="75000"/>
          </a:blip>
          <a:stretch>
            <a:fillRect/>
          </a:stretch>
        </p:blipFill>
        <p:spPr>
          <a:xfrm>
            <a:off x="5490048" y="4117587"/>
            <a:ext cx="432110" cy="431286"/>
          </a:xfrm>
          <a:prstGeom prst="rect">
            <a:avLst/>
          </a:prstGeom>
          <a:ln w="12700">
            <a:miter lim="400000"/>
          </a:ln>
        </p:spPr>
      </p:pic>
      <p:pic>
        <p:nvPicPr>
          <p:cNvPr id="95" name="03.png"/>
          <p:cNvPicPr/>
          <p:nvPr/>
        </p:nvPicPr>
        <p:blipFill>
          <a:blip r:embed="rId6">
            <a:alphaModFix amt="75000"/>
          </a:blip>
          <a:stretch>
            <a:fillRect/>
          </a:stretch>
        </p:blipFill>
        <p:spPr>
          <a:xfrm>
            <a:off x="6099288" y="4148124"/>
            <a:ext cx="451077" cy="366964"/>
          </a:xfrm>
          <a:prstGeom prst="rect">
            <a:avLst/>
          </a:prstGeom>
          <a:ln w="12700">
            <a:miter lim="400000"/>
          </a:ln>
        </p:spPr>
      </p:pic>
      <p:pic>
        <p:nvPicPr>
          <p:cNvPr id="96" name="04.png"/>
          <p:cNvPicPr/>
          <p:nvPr/>
        </p:nvPicPr>
        <p:blipFill>
          <a:blip r:embed="rId7">
            <a:alphaModFix amt="75000"/>
          </a:blip>
          <a:stretch>
            <a:fillRect/>
          </a:stretch>
        </p:blipFill>
        <p:spPr>
          <a:xfrm>
            <a:off x="6710735" y="4136237"/>
            <a:ext cx="400775" cy="397476"/>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0"/>
                                        </p:tgtEl>
                                        <p:attrNameLst>
                                          <p:attrName>style.visibility</p:attrName>
                                        </p:attrNameLst>
                                      </p:cBhvr>
                                      <p:to>
                                        <p:strVal val="visible"/>
                                      </p:to>
                                    </p:set>
                                    <p:animEffect transition="in" filter="wipe(left)">
                                      <p:cBhvr>
                                        <p:cTn id="7" dur="1000"/>
                                        <p:tgtEl>
                                          <p:spTgt spid="90"/>
                                        </p:tgtEl>
                                      </p:cBhvr>
                                    </p:animEffect>
                                  </p:childTnLst>
                                </p:cTn>
                              </p:par>
                            </p:childTnLst>
                          </p:cTn>
                        </p:par>
                        <p:par>
                          <p:cTn id="8" fill="hold">
                            <p:stCondLst>
                              <p:cond delay="1000"/>
                            </p:stCondLst>
                            <p:childTnLst>
                              <p:par>
                                <p:cTn id="9" presetID="22" presetClass="entr" presetSubtype="8" fill="hold" grpId="2" nodeType="afterEffect">
                                  <p:stCondLst>
                                    <p:cond delay="300"/>
                                  </p:stCondLst>
                                  <p:iterate>
                                    <p:tmAbs val="0"/>
                                  </p:iterate>
                                  <p:childTnLst>
                                    <p:set>
                                      <p:cBhvr>
                                        <p:cTn id="10" fill="hold"/>
                                        <p:tgtEl>
                                          <p:spTgt spid="92"/>
                                        </p:tgtEl>
                                        <p:attrNameLst>
                                          <p:attrName>style.visibility</p:attrName>
                                        </p:attrNameLst>
                                      </p:cBhvr>
                                      <p:to>
                                        <p:strVal val="visible"/>
                                      </p:to>
                                    </p:set>
                                    <p:animEffect transition="in" filter="wipe(left)">
                                      <p:cBhvr>
                                        <p:cTn id="11" dur="1000"/>
                                        <p:tgtEl>
                                          <p:spTgt spid="9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91"/>
                                        </p:tgtEl>
                                        <p:attrNameLst>
                                          <p:attrName>style.visibility</p:attrName>
                                        </p:attrNameLst>
                                      </p:cBhvr>
                                      <p:to>
                                        <p:strVal val="visible"/>
                                      </p:to>
                                    </p:set>
                                    <p:animEffect transition="in" filter="wipe(left)">
                                      <p:cBhvr>
                                        <p:cTn id="16" dur="10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4" nodeType="clickEffect">
                                  <p:stCondLst>
                                    <p:cond delay="0"/>
                                  </p:stCondLst>
                                  <p:iterate>
                                    <p:tmAbs val="0"/>
                                  </p:iterate>
                                  <p:childTnLst>
                                    <p:set>
                                      <p:cBhvr>
                                        <p:cTn id="20" fill="hold"/>
                                        <p:tgtEl>
                                          <p:spTgt spid="93"/>
                                        </p:tgtEl>
                                        <p:attrNameLst>
                                          <p:attrName>style.visibility</p:attrName>
                                        </p:attrNameLst>
                                      </p:cBhvr>
                                      <p:to>
                                        <p:strVal val="visible"/>
                                      </p:to>
                                    </p:set>
                                    <p:anim calcmode="lin" valueType="num">
                                      <p:cBhvr>
                                        <p:cTn id="21" dur="1000" fill="hold"/>
                                        <p:tgtEl>
                                          <p:spTgt spid="93"/>
                                        </p:tgtEl>
                                        <p:attrNameLst>
                                          <p:attrName>ppt_x</p:attrName>
                                        </p:attrNameLst>
                                      </p:cBhvr>
                                      <p:tavLst>
                                        <p:tav tm="0">
                                          <p:val>
                                            <p:strVal val="1+#ppt_w/2"/>
                                          </p:val>
                                        </p:tav>
                                        <p:tav tm="100000">
                                          <p:val>
                                            <p:strVal val="#ppt_x"/>
                                          </p:val>
                                        </p:tav>
                                      </p:tavLst>
                                    </p:anim>
                                    <p:anim calcmode="lin" valueType="num">
                                      <p:cBhvr>
                                        <p:cTn id="22" dur="1000" fill="hold"/>
                                        <p:tgtEl>
                                          <p:spTgt spid="9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2" fill="hold" grpId="5" nodeType="afterEffect">
                                  <p:stCondLst>
                                    <p:cond delay="200"/>
                                  </p:stCondLst>
                                  <p:iterate>
                                    <p:tmAbs val="0"/>
                                  </p:iterate>
                                  <p:childTnLst>
                                    <p:set>
                                      <p:cBhvr>
                                        <p:cTn id="25" fill="hold"/>
                                        <p:tgtEl>
                                          <p:spTgt spid="94"/>
                                        </p:tgtEl>
                                        <p:attrNameLst>
                                          <p:attrName>style.visibility</p:attrName>
                                        </p:attrNameLst>
                                      </p:cBhvr>
                                      <p:to>
                                        <p:strVal val="visible"/>
                                      </p:to>
                                    </p:set>
                                    <p:anim calcmode="lin" valueType="num">
                                      <p:cBhvr>
                                        <p:cTn id="26" dur="1000" fill="hold"/>
                                        <p:tgtEl>
                                          <p:spTgt spid="94"/>
                                        </p:tgtEl>
                                        <p:attrNameLst>
                                          <p:attrName>ppt_x</p:attrName>
                                        </p:attrNameLst>
                                      </p:cBhvr>
                                      <p:tavLst>
                                        <p:tav tm="0">
                                          <p:val>
                                            <p:strVal val="1+#ppt_w/2"/>
                                          </p:val>
                                        </p:tav>
                                        <p:tav tm="100000">
                                          <p:val>
                                            <p:strVal val="#ppt_x"/>
                                          </p:val>
                                        </p:tav>
                                      </p:tavLst>
                                    </p:anim>
                                    <p:anim calcmode="lin" valueType="num">
                                      <p:cBhvr>
                                        <p:cTn id="27" dur="1000" fill="hold"/>
                                        <p:tgtEl>
                                          <p:spTgt spid="94"/>
                                        </p:tgtEl>
                                        <p:attrNameLst>
                                          <p:attrName>ppt_y</p:attrName>
                                        </p:attrNameLst>
                                      </p:cBhvr>
                                      <p:tavLst>
                                        <p:tav tm="0">
                                          <p:val>
                                            <p:strVal val="#ppt_y"/>
                                          </p:val>
                                        </p:tav>
                                        <p:tav tm="100000">
                                          <p:val>
                                            <p:strVal val="#ppt_y"/>
                                          </p:val>
                                        </p:tav>
                                      </p:tavLst>
                                    </p:anim>
                                  </p:childTnLst>
                                </p:cTn>
                              </p:par>
                            </p:childTnLst>
                          </p:cTn>
                        </p:par>
                        <p:par>
                          <p:cTn id="28" fill="hold">
                            <p:stCondLst>
                              <p:cond delay="2200"/>
                            </p:stCondLst>
                            <p:childTnLst>
                              <p:par>
                                <p:cTn id="29" presetID="2" presetClass="entr" presetSubtype="2" fill="hold" grpId="6" nodeType="afterEffect">
                                  <p:stCondLst>
                                    <p:cond delay="200"/>
                                  </p:stCondLst>
                                  <p:iterate>
                                    <p:tmAbs val="0"/>
                                  </p:iterate>
                                  <p:childTnLst>
                                    <p:set>
                                      <p:cBhvr>
                                        <p:cTn id="30" fill="hold"/>
                                        <p:tgtEl>
                                          <p:spTgt spid="95"/>
                                        </p:tgtEl>
                                        <p:attrNameLst>
                                          <p:attrName>style.visibility</p:attrName>
                                        </p:attrNameLst>
                                      </p:cBhvr>
                                      <p:to>
                                        <p:strVal val="visible"/>
                                      </p:to>
                                    </p:set>
                                    <p:anim calcmode="lin" valueType="num">
                                      <p:cBhvr>
                                        <p:cTn id="31" dur="1000" fill="hold"/>
                                        <p:tgtEl>
                                          <p:spTgt spid="95"/>
                                        </p:tgtEl>
                                        <p:attrNameLst>
                                          <p:attrName>ppt_x</p:attrName>
                                        </p:attrNameLst>
                                      </p:cBhvr>
                                      <p:tavLst>
                                        <p:tav tm="0">
                                          <p:val>
                                            <p:strVal val="1+#ppt_w/2"/>
                                          </p:val>
                                        </p:tav>
                                        <p:tav tm="100000">
                                          <p:val>
                                            <p:strVal val="#ppt_x"/>
                                          </p:val>
                                        </p:tav>
                                      </p:tavLst>
                                    </p:anim>
                                    <p:anim calcmode="lin" valueType="num">
                                      <p:cBhvr>
                                        <p:cTn id="32" dur="1000" fill="hold"/>
                                        <p:tgtEl>
                                          <p:spTgt spid="95"/>
                                        </p:tgtEl>
                                        <p:attrNameLst>
                                          <p:attrName>ppt_y</p:attrName>
                                        </p:attrNameLst>
                                      </p:cBhvr>
                                      <p:tavLst>
                                        <p:tav tm="0">
                                          <p:val>
                                            <p:strVal val="#ppt_y"/>
                                          </p:val>
                                        </p:tav>
                                        <p:tav tm="100000">
                                          <p:val>
                                            <p:strVal val="#ppt_y"/>
                                          </p:val>
                                        </p:tav>
                                      </p:tavLst>
                                    </p:anim>
                                  </p:childTnLst>
                                </p:cTn>
                              </p:par>
                            </p:childTnLst>
                          </p:cTn>
                        </p:par>
                        <p:par>
                          <p:cTn id="33" fill="hold">
                            <p:stCondLst>
                              <p:cond delay="3400"/>
                            </p:stCondLst>
                            <p:childTnLst>
                              <p:par>
                                <p:cTn id="34" presetID="2" presetClass="entr" presetSubtype="2" fill="hold" grpId="7" nodeType="afterEffect">
                                  <p:stCondLst>
                                    <p:cond delay="200"/>
                                  </p:stCondLst>
                                  <p:iterate>
                                    <p:tmAbs val="0"/>
                                  </p:iterate>
                                  <p:childTnLst>
                                    <p:set>
                                      <p:cBhvr>
                                        <p:cTn id="35" fill="hold"/>
                                        <p:tgtEl>
                                          <p:spTgt spid="96"/>
                                        </p:tgtEl>
                                        <p:attrNameLst>
                                          <p:attrName>style.visibility</p:attrName>
                                        </p:attrNameLst>
                                      </p:cBhvr>
                                      <p:to>
                                        <p:strVal val="visible"/>
                                      </p:to>
                                    </p:set>
                                    <p:anim calcmode="lin" valueType="num">
                                      <p:cBhvr>
                                        <p:cTn id="36" dur="1000" fill="hold"/>
                                        <p:tgtEl>
                                          <p:spTgt spid="96"/>
                                        </p:tgtEl>
                                        <p:attrNameLst>
                                          <p:attrName>ppt_x</p:attrName>
                                        </p:attrNameLst>
                                      </p:cBhvr>
                                      <p:tavLst>
                                        <p:tav tm="0">
                                          <p:val>
                                            <p:strVal val="1+#ppt_w/2"/>
                                          </p:val>
                                        </p:tav>
                                        <p:tav tm="100000">
                                          <p:val>
                                            <p:strVal val="#ppt_x"/>
                                          </p:val>
                                        </p:tav>
                                      </p:tavLst>
                                    </p:anim>
                                    <p:anim calcmode="lin" valueType="num">
                                      <p:cBhvr>
                                        <p:cTn id="37"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1" animBg="1" advAuto="0"/>
      <p:bldP spid="91" grpId="3" animBg="1" advAuto="0"/>
      <p:bldP spid="92" grpId="2" animBg="1" advAuto="0"/>
      <p:bldP spid="93" grpId="4" animBg="1" advAuto="0"/>
      <p:bldP spid="94" grpId="5" animBg="1" advAuto="0"/>
      <p:bldP spid="95" grpId="6" animBg="1" advAuto="0"/>
      <p:bldP spid="96"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nvSpPr>
        <p:spPr>
          <a:xfrm>
            <a:off x="1037993" y="2116126"/>
            <a:ext cx="1895475" cy="195899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p>
            <a:pPr lvl="0" algn="l">
              <a:lnSpc>
                <a:spcPct val="120000"/>
              </a:lnSpc>
              <a:defRPr sz="1800"/>
            </a:pPr>
            <a:r>
              <a:rPr sz="800" dirty="0">
                <a:solidFill>
                  <a:srgbClr val="2E3B47"/>
                </a:solidFill>
                <a:latin typeface="Arimo"/>
                <a:ea typeface="Arimo"/>
                <a:cs typeface="Arimo"/>
                <a:sym typeface="Arimo"/>
              </a:rPr>
              <a:t>Physical fitness is considered a measure of the body’s ability to function efficiently and effectively in work and leisure activities, to be healthy, to resist hypokinetic diseases.</a:t>
            </a:r>
          </a:p>
          <a:p>
            <a:pPr lvl="0" algn="l">
              <a:lnSpc>
                <a:spcPct val="120000"/>
              </a:lnSpc>
              <a:defRPr sz="1800"/>
            </a:pPr>
            <a:endParaRPr sz="800" dirty="0">
              <a:solidFill>
                <a:srgbClr val="2E3B47"/>
              </a:solidFill>
              <a:latin typeface="Arimo"/>
              <a:ea typeface="Arimo"/>
              <a:cs typeface="Arimo"/>
              <a:sym typeface="Arimo"/>
            </a:endParaRPr>
          </a:p>
          <a:p>
            <a:pPr lvl="0" algn="l">
              <a:lnSpc>
                <a:spcPct val="120000"/>
              </a:lnSpc>
              <a:defRPr sz="1800"/>
            </a:pPr>
            <a:r>
              <a:rPr sz="800" dirty="0">
                <a:solidFill>
                  <a:srgbClr val="2E3B47"/>
                </a:solidFill>
                <a:latin typeface="Arimo"/>
                <a:ea typeface="Arimo"/>
                <a:cs typeface="Arimo"/>
                <a:sym typeface="Arimo"/>
              </a:rPr>
              <a:t>Physical fitness is considered a measure of the body’s ability to function efficiently and effectively in work and leisure activities, to be healthy, to resist hypokinetic diseases, and to meet emergency situations. physical fitness is considered a measure.</a:t>
            </a:r>
          </a:p>
        </p:txBody>
      </p:sp>
      <p:sp>
        <p:nvSpPr>
          <p:cNvPr id="99" name="Shape 99"/>
          <p:cNvSpPr/>
          <p:nvPr/>
        </p:nvSpPr>
        <p:spPr>
          <a:xfrm>
            <a:off x="1016561" y="1146906"/>
            <a:ext cx="1895475" cy="73513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p>
            <a:pPr lvl="0" algn="l">
              <a:lnSpc>
                <a:spcPct val="70000"/>
              </a:lnSpc>
              <a:defRPr sz="1800"/>
            </a:pPr>
            <a:r>
              <a:rPr sz="3200" b="1" spc="-159" dirty="0">
                <a:solidFill>
                  <a:srgbClr val="2E3B47"/>
                </a:solidFill>
                <a:latin typeface="Arimo"/>
                <a:ea typeface="Arimo"/>
                <a:cs typeface="Arimo"/>
                <a:sym typeface="Arimo"/>
              </a:rPr>
              <a:t>FITNESS</a:t>
            </a:r>
          </a:p>
          <a:p>
            <a:pPr lvl="0" algn="l">
              <a:lnSpc>
                <a:spcPct val="70000"/>
              </a:lnSpc>
              <a:defRPr sz="1800"/>
            </a:pPr>
            <a:r>
              <a:rPr sz="3200" b="1" spc="-159" dirty="0">
                <a:solidFill>
                  <a:schemeClr val="accent1"/>
                </a:solidFill>
                <a:latin typeface="Arimo"/>
                <a:ea typeface="Arimo"/>
                <a:cs typeface="Arimo"/>
                <a:sym typeface="Arimo"/>
              </a:rPr>
              <a:t>FIRST</a:t>
            </a:r>
          </a:p>
        </p:txBody>
      </p:sp>
      <p:grpSp>
        <p:nvGrpSpPr>
          <p:cNvPr id="103" name="Group 103"/>
          <p:cNvGrpSpPr/>
          <p:nvPr/>
        </p:nvGrpSpPr>
        <p:grpSpPr>
          <a:xfrm>
            <a:off x="3725764" y="1202912"/>
            <a:ext cx="1058595" cy="3044668"/>
            <a:chOff x="-351008" y="0"/>
            <a:chExt cx="2822919" cy="8119113"/>
          </a:xfrm>
        </p:grpSpPr>
        <p:pic>
          <p:nvPicPr>
            <p:cNvPr id="100" name="01.png"/>
            <p:cNvPicPr/>
            <p:nvPr/>
          </p:nvPicPr>
          <p:blipFill>
            <a:blip r:embed="rId2">
              <a:alphaModFix amt="40000"/>
            </a:blip>
            <a:stretch>
              <a:fillRect/>
            </a:stretch>
          </p:blipFill>
          <p:spPr>
            <a:xfrm>
              <a:off x="3542" y="0"/>
              <a:ext cx="1006524" cy="1248089"/>
            </a:xfrm>
            <a:prstGeom prst="rect">
              <a:avLst/>
            </a:prstGeom>
            <a:ln w="12700" cap="flat">
              <a:noFill/>
              <a:miter lim="400000"/>
            </a:ln>
            <a:effectLst/>
          </p:spPr>
        </p:pic>
        <p:sp>
          <p:nvSpPr>
            <p:cNvPr id="101" name="Shape 101"/>
            <p:cNvSpPr/>
            <p:nvPr/>
          </p:nvSpPr>
          <p:spPr>
            <a:xfrm>
              <a:off x="-351008" y="1879208"/>
              <a:ext cx="2822919" cy="7988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lnSpc>
                  <a:spcPct val="80000"/>
                </a:lnSpc>
                <a:defRPr sz="2200" b="1">
                  <a:solidFill>
                    <a:srgbClr val="F99E00"/>
                  </a:solidFill>
                  <a:latin typeface="Arimo"/>
                  <a:ea typeface="Arimo"/>
                  <a:cs typeface="Arimo"/>
                  <a:sym typeface="Arimo"/>
                </a:defRPr>
              </a:lvl1pPr>
            </a:lstStyle>
            <a:p>
              <a:pPr lvl="0">
                <a:defRPr sz="1800" b="0">
                  <a:solidFill>
                    <a:srgbClr val="000000"/>
                  </a:solidFill>
                </a:defRPr>
              </a:pPr>
              <a:r>
                <a:rPr sz="800" dirty="0">
                  <a:solidFill>
                    <a:schemeClr val="accent1"/>
                  </a:solidFill>
                </a:rPr>
                <a:t>LOREM IPSUM DOLOR SIT</a:t>
              </a:r>
            </a:p>
          </p:txBody>
        </p:sp>
        <p:sp>
          <p:nvSpPr>
            <p:cNvPr id="102" name="Shape 102"/>
            <p:cNvSpPr/>
            <p:nvPr/>
          </p:nvSpPr>
          <p:spPr>
            <a:xfrm>
              <a:off x="-351008" y="2661154"/>
              <a:ext cx="2822919" cy="54579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120000"/>
                </a:lnSpc>
                <a:defRPr sz="1800"/>
              </a:pPr>
              <a:r>
                <a:rPr sz="800" dirty="0">
                  <a:solidFill>
                    <a:srgbClr val="2E3B47"/>
                  </a:solidFill>
                  <a:latin typeface="Arimo"/>
                  <a:ea typeface="Arimo"/>
                  <a:cs typeface="Arimo"/>
                  <a:sym typeface="Arimo"/>
                </a:rPr>
                <a:t>Physical fitness is considered a measure of the body’s ability to function efficiently and effectively.</a:t>
              </a:r>
            </a:p>
            <a:p>
              <a:pPr lvl="0" algn="l">
                <a:lnSpc>
                  <a:spcPct val="120000"/>
                </a:lnSpc>
                <a:defRPr sz="1800"/>
              </a:pPr>
              <a:endParaRPr sz="800" dirty="0">
                <a:solidFill>
                  <a:srgbClr val="2E3B47"/>
                </a:solidFill>
                <a:latin typeface="Arimo"/>
                <a:ea typeface="Arimo"/>
                <a:cs typeface="Arimo"/>
                <a:sym typeface="Arimo"/>
              </a:endParaRPr>
            </a:p>
            <a:p>
              <a:pPr lvl="0" algn="l">
                <a:lnSpc>
                  <a:spcPct val="120000"/>
                </a:lnSpc>
                <a:defRPr sz="1800"/>
              </a:pPr>
              <a:r>
                <a:rPr sz="800" dirty="0">
                  <a:solidFill>
                    <a:srgbClr val="2E3B47"/>
                  </a:solidFill>
                  <a:latin typeface="Arimo"/>
                  <a:ea typeface="Arimo"/>
                  <a:cs typeface="Arimo"/>
                  <a:sym typeface="Arimo"/>
                </a:rPr>
                <a:t>Emergency situations. physical fitness is considered a measure of the body’s ability to function efficiently and effectively.</a:t>
              </a:r>
            </a:p>
          </p:txBody>
        </p:sp>
      </p:grpSp>
      <p:grpSp>
        <p:nvGrpSpPr>
          <p:cNvPr id="107" name="Group 107"/>
          <p:cNvGrpSpPr/>
          <p:nvPr/>
        </p:nvGrpSpPr>
        <p:grpSpPr>
          <a:xfrm>
            <a:off x="4873527" y="1202940"/>
            <a:ext cx="1058595" cy="3146977"/>
            <a:chOff x="-351008" y="0"/>
            <a:chExt cx="2822919" cy="8391938"/>
          </a:xfrm>
        </p:grpSpPr>
        <p:pic>
          <p:nvPicPr>
            <p:cNvPr id="104" name="02.png"/>
            <p:cNvPicPr/>
            <p:nvPr/>
          </p:nvPicPr>
          <p:blipFill>
            <a:blip r:embed="rId3">
              <a:alphaModFix amt="40000"/>
            </a:blip>
            <a:stretch>
              <a:fillRect/>
            </a:stretch>
          </p:blipFill>
          <p:spPr>
            <a:xfrm>
              <a:off x="3686" y="0"/>
              <a:ext cx="1240985" cy="1238616"/>
            </a:xfrm>
            <a:prstGeom prst="rect">
              <a:avLst/>
            </a:prstGeom>
            <a:ln w="12700" cap="flat">
              <a:noFill/>
              <a:miter lim="400000"/>
            </a:ln>
            <a:effectLst/>
          </p:spPr>
        </p:pic>
        <p:sp>
          <p:nvSpPr>
            <p:cNvPr id="105" name="Shape 105"/>
            <p:cNvSpPr/>
            <p:nvPr/>
          </p:nvSpPr>
          <p:spPr>
            <a:xfrm>
              <a:off x="-351008" y="1879136"/>
              <a:ext cx="2822919" cy="7988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lnSpc>
                  <a:spcPct val="80000"/>
                </a:lnSpc>
                <a:defRPr sz="2200" b="1">
                  <a:solidFill>
                    <a:srgbClr val="F99E00"/>
                  </a:solidFill>
                  <a:latin typeface="Arimo"/>
                  <a:ea typeface="Arimo"/>
                  <a:cs typeface="Arimo"/>
                  <a:sym typeface="Arimo"/>
                </a:defRPr>
              </a:lvl1pPr>
            </a:lstStyle>
            <a:p>
              <a:pPr lvl="0">
                <a:defRPr sz="1800" b="0">
                  <a:solidFill>
                    <a:srgbClr val="000000"/>
                  </a:solidFill>
                </a:defRPr>
              </a:pPr>
              <a:r>
                <a:rPr sz="800" dirty="0">
                  <a:solidFill>
                    <a:schemeClr val="accent1"/>
                  </a:solidFill>
                </a:rPr>
                <a:t>LOREM IPSUM DOLOR SIT</a:t>
              </a:r>
            </a:p>
          </p:txBody>
        </p:sp>
        <p:sp>
          <p:nvSpPr>
            <p:cNvPr id="106" name="Shape 106"/>
            <p:cNvSpPr/>
            <p:nvPr/>
          </p:nvSpPr>
          <p:spPr>
            <a:xfrm>
              <a:off x="-351008" y="2388181"/>
              <a:ext cx="2822919" cy="60037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120000"/>
                </a:lnSpc>
                <a:defRPr sz="1800"/>
              </a:pPr>
              <a:r>
                <a:rPr sz="800" dirty="0">
                  <a:solidFill>
                    <a:srgbClr val="2E3B47"/>
                  </a:solidFill>
                  <a:latin typeface="Arimo"/>
                  <a:ea typeface="Arimo"/>
                  <a:cs typeface="Arimo"/>
                  <a:sym typeface="Arimo"/>
                </a:rPr>
                <a:t>Physical fitness is considered a measure of the body’s ability to function efficiently and effectively.</a:t>
              </a:r>
            </a:p>
            <a:p>
              <a:pPr lvl="0" algn="l">
                <a:lnSpc>
                  <a:spcPct val="120000"/>
                </a:lnSpc>
                <a:defRPr sz="1800"/>
              </a:pPr>
              <a:endParaRPr sz="800" dirty="0">
                <a:solidFill>
                  <a:srgbClr val="2E3B47"/>
                </a:solidFill>
                <a:latin typeface="Arimo"/>
                <a:ea typeface="Arimo"/>
                <a:cs typeface="Arimo"/>
                <a:sym typeface="Arimo"/>
              </a:endParaRPr>
            </a:p>
            <a:p>
              <a:pPr lvl="0" algn="l">
                <a:lnSpc>
                  <a:spcPct val="120000"/>
                </a:lnSpc>
                <a:defRPr sz="1800"/>
              </a:pPr>
              <a:r>
                <a:rPr sz="800" dirty="0">
                  <a:solidFill>
                    <a:srgbClr val="2E3B47"/>
                  </a:solidFill>
                  <a:latin typeface="Arimo"/>
                  <a:ea typeface="Arimo"/>
                  <a:cs typeface="Arimo"/>
                  <a:sym typeface="Arimo"/>
                </a:rPr>
                <a:t>Emergency situations. physical fitness is considered a measure of the body’s ability to function efficiently and effectively.</a:t>
              </a:r>
            </a:p>
          </p:txBody>
        </p:sp>
      </p:grpSp>
      <p:grpSp>
        <p:nvGrpSpPr>
          <p:cNvPr id="111" name="Group 111"/>
          <p:cNvGrpSpPr/>
          <p:nvPr/>
        </p:nvGrpSpPr>
        <p:grpSpPr>
          <a:xfrm>
            <a:off x="6021289" y="1235826"/>
            <a:ext cx="1058595" cy="3164724"/>
            <a:chOff x="-351008" y="0"/>
            <a:chExt cx="2822919" cy="8439264"/>
          </a:xfrm>
        </p:grpSpPr>
        <p:pic>
          <p:nvPicPr>
            <p:cNvPr id="108" name="03.png"/>
            <p:cNvPicPr/>
            <p:nvPr/>
          </p:nvPicPr>
          <p:blipFill>
            <a:blip r:embed="rId4">
              <a:alphaModFix amt="40000"/>
            </a:blip>
            <a:stretch>
              <a:fillRect/>
            </a:stretch>
          </p:blipFill>
          <p:spPr>
            <a:xfrm>
              <a:off x="186952" y="0"/>
              <a:ext cx="1295458" cy="1053890"/>
            </a:xfrm>
            <a:prstGeom prst="rect">
              <a:avLst/>
            </a:prstGeom>
            <a:ln w="12700" cap="flat">
              <a:noFill/>
              <a:miter lim="400000"/>
            </a:ln>
            <a:effectLst/>
          </p:spPr>
        </p:pic>
        <p:sp>
          <p:nvSpPr>
            <p:cNvPr id="109" name="Shape 109"/>
            <p:cNvSpPr/>
            <p:nvPr/>
          </p:nvSpPr>
          <p:spPr>
            <a:xfrm>
              <a:off x="-222693" y="1791437"/>
              <a:ext cx="2566290" cy="7988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lnSpc>
                  <a:spcPct val="80000"/>
                </a:lnSpc>
                <a:defRPr sz="2200" b="1">
                  <a:solidFill>
                    <a:srgbClr val="F99E00"/>
                  </a:solidFill>
                  <a:latin typeface="Arimo"/>
                  <a:ea typeface="Arimo"/>
                  <a:cs typeface="Arimo"/>
                  <a:sym typeface="Arimo"/>
                </a:defRPr>
              </a:lvl1pPr>
            </a:lstStyle>
            <a:p>
              <a:pPr lvl="0">
                <a:defRPr sz="1800" b="0">
                  <a:solidFill>
                    <a:srgbClr val="000000"/>
                  </a:solidFill>
                </a:defRPr>
              </a:pPr>
              <a:r>
                <a:rPr sz="800" dirty="0">
                  <a:solidFill>
                    <a:schemeClr val="accent1"/>
                  </a:solidFill>
                </a:rPr>
                <a:t>LOREM IPSUM DOLOR SIT</a:t>
              </a:r>
            </a:p>
          </p:txBody>
        </p:sp>
        <p:sp>
          <p:nvSpPr>
            <p:cNvPr id="110" name="Shape 110"/>
            <p:cNvSpPr/>
            <p:nvPr/>
          </p:nvSpPr>
          <p:spPr>
            <a:xfrm>
              <a:off x="-351008" y="2435507"/>
              <a:ext cx="2822919" cy="60037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120000"/>
                </a:lnSpc>
                <a:defRPr sz="1800"/>
              </a:pPr>
              <a:r>
                <a:rPr sz="800" dirty="0">
                  <a:solidFill>
                    <a:srgbClr val="2E3B47"/>
                  </a:solidFill>
                  <a:latin typeface="Arimo"/>
                  <a:ea typeface="Arimo"/>
                  <a:cs typeface="Arimo"/>
                  <a:sym typeface="Arimo"/>
                </a:rPr>
                <a:t>Physical fitness is considered a measure of the body’s ability to function efficiently and effectively.</a:t>
              </a:r>
            </a:p>
            <a:p>
              <a:pPr lvl="0" algn="l">
                <a:lnSpc>
                  <a:spcPct val="120000"/>
                </a:lnSpc>
                <a:defRPr sz="1800"/>
              </a:pPr>
              <a:endParaRPr sz="800" dirty="0">
                <a:solidFill>
                  <a:srgbClr val="2E3B47"/>
                </a:solidFill>
                <a:latin typeface="Arimo"/>
                <a:ea typeface="Arimo"/>
                <a:cs typeface="Arimo"/>
                <a:sym typeface="Arimo"/>
              </a:endParaRPr>
            </a:p>
            <a:p>
              <a:pPr lvl="0" algn="l">
                <a:lnSpc>
                  <a:spcPct val="120000"/>
                </a:lnSpc>
                <a:defRPr sz="1800"/>
              </a:pPr>
              <a:r>
                <a:rPr sz="800" dirty="0">
                  <a:solidFill>
                    <a:srgbClr val="2E3B47"/>
                  </a:solidFill>
                  <a:latin typeface="Arimo"/>
                  <a:ea typeface="Arimo"/>
                  <a:cs typeface="Arimo"/>
                  <a:sym typeface="Arimo"/>
                </a:rPr>
                <a:t>Emergency situations. physical fitness is considered a measure of the body’s ability to function efficiently and effectively.</a:t>
              </a:r>
            </a:p>
          </p:txBody>
        </p:sp>
      </p:grpSp>
      <p:grpSp>
        <p:nvGrpSpPr>
          <p:cNvPr id="115" name="Group 115"/>
          <p:cNvGrpSpPr/>
          <p:nvPr/>
        </p:nvGrpSpPr>
        <p:grpSpPr>
          <a:xfrm>
            <a:off x="7169052" y="1223025"/>
            <a:ext cx="1058595" cy="3174684"/>
            <a:chOff x="-351008" y="0"/>
            <a:chExt cx="2822919" cy="8465822"/>
          </a:xfrm>
        </p:grpSpPr>
        <p:pic>
          <p:nvPicPr>
            <p:cNvPr id="112" name="04.png"/>
            <p:cNvPicPr/>
            <p:nvPr/>
          </p:nvPicPr>
          <p:blipFill>
            <a:blip r:embed="rId5">
              <a:alphaModFix amt="40000"/>
            </a:blip>
            <a:stretch>
              <a:fillRect/>
            </a:stretch>
          </p:blipFill>
          <p:spPr>
            <a:xfrm>
              <a:off x="376553" y="0"/>
              <a:ext cx="1150992" cy="1141517"/>
            </a:xfrm>
            <a:prstGeom prst="rect">
              <a:avLst/>
            </a:prstGeom>
            <a:ln w="12700" cap="flat">
              <a:noFill/>
              <a:miter lim="400000"/>
            </a:ln>
            <a:effectLst/>
          </p:spPr>
        </p:pic>
        <p:sp>
          <p:nvSpPr>
            <p:cNvPr id="113" name="Shape 113"/>
            <p:cNvSpPr/>
            <p:nvPr/>
          </p:nvSpPr>
          <p:spPr>
            <a:xfrm>
              <a:off x="-222693" y="1825576"/>
              <a:ext cx="2566290" cy="7988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lnSpc>
                  <a:spcPct val="80000"/>
                </a:lnSpc>
                <a:defRPr sz="2200" b="1">
                  <a:solidFill>
                    <a:srgbClr val="F99E00"/>
                  </a:solidFill>
                  <a:latin typeface="Arimo"/>
                  <a:ea typeface="Arimo"/>
                  <a:cs typeface="Arimo"/>
                  <a:sym typeface="Arimo"/>
                </a:defRPr>
              </a:lvl1pPr>
            </a:lstStyle>
            <a:p>
              <a:pPr lvl="0">
                <a:defRPr sz="1800" b="0">
                  <a:solidFill>
                    <a:srgbClr val="000000"/>
                  </a:solidFill>
                </a:defRPr>
              </a:pPr>
              <a:r>
                <a:rPr sz="800" dirty="0">
                  <a:solidFill>
                    <a:schemeClr val="accent1"/>
                  </a:solidFill>
                </a:rPr>
                <a:t>LOREM IPSUM DOLOR SIT</a:t>
              </a:r>
            </a:p>
          </p:txBody>
        </p:sp>
        <p:sp>
          <p:nvSpPr>
            <p:cNvPr id="114" name="Shape 114"/>
            <p:cNvSpPr/>
            <p:nvPr/>
          </p:nvSpPr>
          <p:spPr>
            <a:xfrm>
              <a:off x="-351008" y="2462066"/>
              <a:ext cx="2822919" cy="60037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120000"/>
                </a:lnSpc>
                <a:defRPr sz="1800"/>
              </a:pPr>
              <a:r>
                <a:rPr sz="800" dirty="0">
                  <a:solidFill>
                    <a:srgbClr val="2E3B47"/>
                  </a:solidFill>
                  <a:latin typeface="Arimo"/>
                  <a:ea typeface="Arimo"/>
                  <a:cs typeface="Arimo"/>
                  <a:sym typeface="Arimo"/>
                </a:rPr>
                <a:t>Physical fitness is considered a measure of the body’s ability to function efficiently and effectively.</a:t>
              </a:r>
            </a:p>
            <a:p>
              <a:pPr lvl="0" algn="l">
                <a:lnSpc>
                  <a:spcPct val="120000"/>
                </a:lnSpc>
                <a:defRPr sz="1800"/>
              </a:pPr>
              <a:endParaRPr sz="800" dirty="0">
                <a:solidFill>
                  <a:srgbClr val="2E3B47"/>
                </a:solidFill>
                <a:latin typeface="Arimo"/>
                <a:ea typeface="Arimo"/>
                <a:cs typeface="Arimo"/>
                <a:sym typeface="Arimo"/>
              </a:endParaRPr>
            </a:p>
            <a:p>
              <a:pPr lvl="0" algn="l">
                <a:lnSpc>
                  <a:spcPct val="120000"/>
                </a:lnSpc>
                <a:defRPr sz="1800"/>
              </a:pPr>
              <a:r>
                <a:rPr sz="800" dirty="0">
                  <a:solidFill>
                    <a:srgbClr val="2E3B47"/>
                  </a:solidFill>
                  <a:latin typeface="Arimo"/>
                  <a:ea typeface="Arimo"/>
                  <a:cs typeface="Arimo"/>
                  <a:sym typeface="Arimo"/>
                </a:rPr>
                <a:t>Emergency situations. physical fitness is considered a measure of the body’s ability to function efficiently and effectively.</a:t>
              </a:r>
            </a:p>
          </p:txBody>
        </p:sp>
      </p:grpSp>
      <p:sp>
        <p:nvSpPr>
          <p:cNvPr id="116" name="Shape 116"/>
          <p:cNvSpPr/>
          <p:nvPr/>
        </p:nvSpPr>
        <p:spPr>
          <a:xfrm flipH="1">
            <a:off x="3352056" y="1228725"/>
            <a:ext cx="0" cy="2896857"/>
          </a:xfrm>
          <a:prstGeom prst="line">
            <a:avLst/>
          </a:prstGeom>
          <a:ln w="12700">
            <a:solidFill>
              <a:schemeClr val="accent6"/>
            </a:solidFill>
            <a:miter lim="400000"/>
          </a:ln>
        </p:spPr>
        <p:txBody>
          <a:bodyPr lIns="0" tIns="0" rIns="0" bIns="0" anchor="ctr"/>
          <a:lstStyle/>
          <a:p>
            <a:pPr algn="l" defTabSz="171450">
              <a:defRPr sz="1200">
                <a:latin typeface="Helvetica"/>
                <a:ea typeface="Helvetica"/>
                <a:cs typeface="Helvetica"/>
                <a:sym typeface="Helvetica"/>
              </a:defRPr>
            </a:pPr>
            <a:endParaRPr dirty="0">
              <a:latin typeface="Arimo"/>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16"/>
                                        </p:tgtEl>
                                        <p:attrNameLst>
                                          <p:attrName>style.visibility</p:attrName>
                                        </p:attrNameLst>
                                      </p:cBhvr>
                                      <p:to>
                                        <p:strVal val="visible"/>
                                      </p:to>
                                    </p:set>
                                    <p:animEffect transition="in" filter="box(out)">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2" nodeType="clickEffect">
                                  <p:stCondLst>
                                    <p:cond delay="0"/>
                                  </p:stCondLst>
                                  <p:iterate>
                                    <p:tmAbs val="0"/>
                                  </p:iterate>
                                  <p:childTnLst>
                                    <p:set>
                                      <p:cBhvr>
                                        <p:cTn id="11" fill="hold"/>
                                        <p:tgtEl>
                                          <p:spTgt spid="103"/>
                                        </p:tgtEl>
                                        <p:attrNameLst>
                                          <p:attrName>style.visibility</p:attrName>
                                        </p:attrNameLst>
                                      </p:cBhvr>
                                      <p:to>
                                        <p:strVal val="visible"/>
                                      </p:to>
                                    </p:set>
                                    <p:anim calcmode="lin" valueType="num">
                                      <p:cBhvr>
                                        <p:cTn id="12" dur="80" fill="hold"/>
                                        <p:tgtEl>
                                          <p:spTgt spid="103"/>
                                        </p:tgtEl>
                                        <p:attrNameLst>
                                          <p:attrName>ppt_x</p:attrName>
                                        </p:attrNameLst>
                                      </p:cBhvr>
                                      <p:tavLst>
                                        <p:tav tm="0">
                                          <p:val>
                                            <p:strVal val="#ppt_x"/>
                                          </p:val>
                                        </p:tav>
                                        <p:tav tm="100000">
                                          <p:val>
                                            <p:strVal val="#ppt_x"/>
                                          </p:val>
                                        </p:tav>
                                      </p:tavLst>
                                    </p:anim>
                                    <p:anim calcmode="lin" valueType="num">
                                      <p:cBhvr>
                                        <p:cTn id="13" dur="80" fill="hold"/>
                                        <p:tgtEl>
                                          <p:spTgt spid="103"/>
                                        </p:tgtEl>
                                        <p:attrNameLst>
                                          <p:attrName>ppt_y</p:attrName>
                                        </p:attrNameLst>
                                      </p:cBhvr>
                                      <p:tavLst>
                                        <p:tav tm="0">
                                          <p:val>
                                            <p:strVal val="0-#ppt_h/2"/>
                                          </p:val>
                                        </p:tav>
                                        <p:tav tm="100000">
                                          <p:val>
                                            <p:strVal val="#ppt_y"/>
                                          </p:val>
                                        </p:tav>
                                      </p:tavLst>
                                    </p:anim>
                                  </p:childTnLst>
                                </p:cTn>
                              </p:par>
                            </p:childTnLst>
                          </p:cTn>
                        </p:par>
                        <p:par>
                          <p:cTn id="14" fill="hold">
                            <p:stCondLst>
                              <p:cond delay="80"/>
                            </p:stCondLst>
                            <p:childTnLst>
                              <p:par>
                                <p:cTn id="15" presetID="2" presetClass="entr" presetSubtype="1" fill="hold" grpId="3" nodeType="afterEffect">
                                  <p:stCondLst>
                                    <p:cond delay="300"/>
                                  </p:stCondLst>
                                  <p:iterate>
                                    <p:tmAbs val="0"/>
                                  </p:iterate>
                                  <p:childTnLst>
                                    <p:set>
                                      <p:cBhvr>
                                        <p:cTn id="16" fill="hold"/>
                                        <p:tgtEl>
                                          <p:spTgt spid="107"/>
                                        </p:tgtEl>
                                        <p:attrNameLst>
                                          <p:attrName>style.visibility</p:attrName>
                                        </p:attrNameLst>
                                      </p:cBhvr>
                                      <p:to>
                                        <p:strVal val="visible"/>
                                      </p:to>
                                    </p:set>
                                    <p:anim calcmode="lin" valueType="num">
                                      <p:cBhvr>
                                        <p:cTn id="17" dur="80" fill="hold"/>
                                        <p:tgtEl>
                                          <p:spTgt spid="107"/>
                                        </p:tgtEl>
                                        <p:attrNameLst>
                                          <p:attrName>ppt_x</p:attrName>
                                        </p:attrNameLst>
                                      </p:cBhvr>
                                      <p:tavLst>
                                        <p:tav tm="0">
                                          <p:val>
                                            <p:strVal val="#ppt_x"/>
                                          </p:val>
                                        </p:tav>
                                        <p:tav tm="100000">
                                          <p:val>
                                            <p:strVal val="#ppt_x"/>
                                          </p:val>
                                        </p:tav>
                                      </p:tavLst>
                                    </p:anim>
                                    <p:anim calcmode="lin" valueType="num">
                                      <p:cBhvr>
                                        <p:cTn id="18" dur="80" fill="hold"/>
                                        <p:tgtEl>
                                          <p:spTgt spid="107"/>
                                        </p:tgtEl>
                                        <p:attrNameLst>
                                          <p:attrName>ppt_y</p:attrName>
                                        </p:attrNameLst>
                                      </p:cBhvr>
                                      <p:tavLst>
                                        <p:tav tm="0">
                                          <p:val>
                                            <p:strVal val="0-#ppt_h/2"/>
                                          </p:val>
                                        </p:tav>
                                        <p:tav tm="100000">
                                          <p:val>
                                            <p:strVal val="#ppt_y"/>
                                          </p:val>
                                        </p:tav>
                                      </p:tavLst>
                                    </p:anim>
                                  </p:childTnLst>
                                </p:cTn>
                              </p:par>
                            </p:childTnLst>
                          </p:cTn>
                        </p:par>
                        <p:par>
                          <p:cTn id="19" fill="hold">
                            <p:stCondLst>
                              <p:cond delay="460"/>
                            </p:stCondLst>
                            <p:childTnLst>
                              <p:par>
                                <p:cTn id="20" presetID="2" presetClass="entr" presetSubtype="1" fill="hold" grpId="4" nodeType="afterEffect">
                                  <p:stCondLst>
                                    <p:cond delay="300"/>
                                  </p:stCondLst>
                                  <p:iterate>
                                    <p:tmAbs val="0"/>
                                  </p:iterate>
                                  <p:childTnLst>
                                    <p:set>
                                      <p:cBhvr>
                                        <p:cTn id="21" fill="hold"/>
                                        <p:tgtEl>
                                          <p:spTgt spid="111"/>
                                        </p:tgtEl>
                                        <p:attrNameLst>
                                          <p:attrName>style.visibility</p:attrName>
                                        </p:attrNameLst>
                                      </p:cBhvr>
                                      <p:to>
                                        <p:strVal val="visible"/>
                                      </p:to>
                                    </p:set>
                                    <p:anim calcmode="lin" valueType="num">
                                      <p:cBhvr>
                                        <p:cTn id="22" dur="80" fill="hold"/>
                                        <p:tgtEl>
                                          <p:spTgt spid="111"/>
                                        </p:tgtEl>
                                        <p:attrNameLst>
                                          <p:attrName>ppt_x</p:attrName>
                                        </p:attrNameLst>
                                      </p:cBhvr>
                                      <p:tavLst>
                                        <p:tav tm="0">
                                          <p:val>
                                            <p:strVal val="#ppt_x"/>
                                          </p:val>
                                        </p:tav>
                                        <p:tav tm="100000">
                                          <p:val>
                                            <p:strVal val="#ppt_x"/>
                                          </p:val>
                                        </p:tav>
                                      </p:tavLst>
                                    </p:anim>
                                    <p:anim calcmode="lin" valueType="num">
                                      <p:cBhvr>
                                        <p:cTn id="23" dur="80" fill="hold"/>
                                        <p:tgtEl>
                                          <p:spTgt spid="111"/>
                                        </p:tgtEl>
                                        <p:attrNameLst>
                                          <p:attrName>ppt_y</p:attrName>
                                        </p:attrNameLst>
                                      </p:cBhvr>
                                      <p:tavLst>
                                        <p:tav tm="0">
                                          <p:val>
                                            <p:strVal val="0-#ppt_h/2"/>
                                          </p:val>
                                        </p:tav>
                                        <p:tav tm="100000">
                                          <p:val>
                                            <p:strVal val="#ppt_y"/>
                                          </p:val>
                                        </p:tav>
                                      </p:tavLst>
                                    </p:anim>
                                  </p:childTnLst>
                                </p:cTn>
                              </p:par>
                            </p:childTnLst>
                          </p:cTn>
                        </p:par>
                        <p:par>
                          <p:cTn id="24" fill="hold">
                            <p:stCondLst>
                              <p:cond delay="840"/>
                            </p:stCondLst>
                            <p:childTnLst>
                              <p:par>
                                <p:cTn id="25" presetID="2" presetClass="entr" presetSubtype="1" fill="hold" grpId="5" nodeType="afterEffect">
                                  <p:stCondLst>
                                    <p:cond delay="300"/>
                                  </p:stCondLst>
                                  <p:iterate>
                                    <p:tmAbs val="0"/>
                                  </p:iterate>
                                  <p:childTnLst>
                                    <p:set>
                                      <p:cBhvr>
                                        <p:cTn id="26" fill="hold"/>
                                        <p:tgtEl>
                                          <p:spTgt spid="115"/>
                                        </p:tgtEl>
                                        <p:attrNameLst>
                                          <p:attrName>style.visibility</p:attrName>
                                        </p:attrNameLst>
                                      </p:cBhvr>
                                      <p:to>
                                        <p:strVal val="visible"/>
                                      </p:to>
                                    </p:set>
                                    <p:anim calcmode="lin" valueType="num">
                                      <p:cBhvr>
                                        <p:cTn id="27" dur="80" fill="hold"/>
                                        <p:tgtEl>
                                          <p:spTgt spid="115"/>
                                        </p:tgtEl>
                                        <p:attrNameLst>
                                          <p:attrName>ppt_x</p:attrName>
                                        </p:attrNameLst>
                                      </p:cBhvr>
                                      <p:tavLst>
                                        <p:tav tm="0">
                                          <p:val>
                                            <p:strVal val="#ppt_x"/>
                                          </p:val>
                                        </p:tav>
                                        <p:tav tm="100000">
                                          <p:val>
                                            <p:strVal val="#ppt_x"/>
                                          </p:val>
                                        </p:tav>
                                      </p:tavLst>
                                    </p:anim>
                                    <p:anim calcmode="lin" valueType="num">
                                      <p:cBhvr>
                                        <p:cTn id="28" dur="80" fill="hold"/>
                                        <p:tgtEl>
                                          <p:spTgt spid="1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2" animBg="1" advAuto="0"/>
      <p:bldP spid="107" grpId="3" animBg="1" advAuto="0"/>
      <p:bldP spid="111" grpId="4" animBg="1" advAuto="0"/>
      <p:bldP spid="115" grpId="5" animBg="1" advAuto="0"/>
      <p:bldP spid="116"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nvSpPr>
        <p:spPr>
          <a:xfrm>
            <a:off x="1183249" y="737331"/>
            <a:ext cx="2338388" cy="73513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p>
            <a:pPr lvl="0" algn="l">
              <a:lnSpc>
                <a:spcPct val="70000"/>
              </a:lnSpc>
              <a:defRPr sz="1800"/>
            </a:pPr>
            <a:r>
              <a:rPr sz="3200" b="1" spc="-159" dirty="0">
                <a:solidFill>
                  <a:srgbClr val="2E3B47"/>
                </a:solidFill>
                <a:latin typeface="Arimo"/>
                <a:ea typeface="Arimo"/>
                <a:cs typeface="Arimo"/>
                <a:sym typeface="Arimo"/>
              </a:rPr>
              <a:t>PHYSICAL</a:t>
            </a:r>
          </a:p>
          <a:p>
            <a:pPr lvl="0" algn="l">
              <a:lnSpc>
                <a:spcPct val="70000"/>
              </a:lnSpc>
              <a:defRPr sz="1800"/>
            </a:pPr>
            <a:r>
              <a:rPr sz="3200" b="1" spc="-159" dirty="0">
                <a:solidFill>
                  <a:schemeClr val="accent1"/>
                </a:solidFill>
                <a:latin typeface="Arimo"/>
                <a:ea typeface="Arimo"/>
                <a:cs typeface="Arimo"/>
                <a:sym typeface="Arimo"/>
              </a:rPr>
              <a:t>FITNESS</a:t>
            </a:r>
          </a:p>
        </p:txBody>
      </p:sp>
      <p:pic>
        <p:nvPicPr>
          <p:cNvPr id="119" name="04_Square-Image.jpg"/>
          <p:cNvPicPr/>
          <p:nvPr/>
        </p:nvPicPr>
        <p:blipFill>
          <a:blip r:embed="rId2">
            <a:extLst>
              <a:ext uri="{28A0092B-C50C-407E-A947-70E740481C1C}">
                <a14:useLocalDpi xmlns:a14="http://schemas.microsoft.com/office/drawing/2010/main" val="0"/>
              </a:ext>
            </a:extLst>
          </a:blip>
          <a:srcRect/>
          <a:stretch/>
        </p:blipFill>
        <p:spPr>
          <a:xfrm>
            <a:off x="4305300" y="695325"/>
            <a:ext cx="1746868" cy="1746868"/>
          </a:xfrm>
          <a:prstGeom prst="rect">
            <a:avLst/>
          </a:prstGeom>
          <a:ln w="12700">
            <a:miter lim="400000"/>
          </a:ln>
        </p:spPr>
      </p:pic>
      <p:pic>
        <p:nvPicPr>
          <p:cNvPr id="120" name="04_Square-Image.jpg"/>
          <p:cNvPicPr/>
          <p:nvPr/>
        </p:nvPicPr>
        <p:blipFill>
          <a:blip r:embed="rId2">
            <a:extLst>
              <a:ext uri="{28A0092B-C50C-407E-A947-70E740481C1C}">
                <a14:useLocalDpi xmlns:a14="http://schemas.microsoft.com/office/drawing/2010/main" val="0"/>
              </a:ext>
            </a:extLst>
          </a:blip>
          <a:srcRect/>
          <a:stretch/>
        </p:blipFill>
        <p:spPr>
          <a:xfrm>
            <a:off x="6357938" y="695325"/>
            <a:ext cx="1746868" cy="1746868"/>
          </a:xfrm>
          <a:prstGeom prst="rect">
            <a:avLst/>
          </a:prstGeom>
          <a:ln w="12700">
            <a:miter lim="400000"/>
          </a:ln>
        </p:spPr>
      </p:pic>
      <p:pic>
        <p:nvPicPr>
          <p:cNvPr id="121" name="04_Square-Image.jpg"/>
          <p:cNvPicPr/>
          <p:nvPr/>
        </p:nvPicPr>
        <p:blipFill>
          <a:blip r:embed="rId2">
            <a:extLst>
              <a:ext uri="{28A0092B-C50C-407E-A947-70E740481C1C}">
                <a14:useLocalDpi xmlns:a14="http://schemas.microsoft.com/office/drawing/2010/main" val="0"/>
              </a:ext>
            </a:extLst>
          </a:blip>
          <a:srcRect/>
          <a:stretch/>
        </p:blipFill>
        <p:spPr>
          <a:xfrm>
            <a:off x="4305300" y="2700338"/>
            <a:ext cx="1746868" cy="1746868"/>
          </a:xfrm>
          <a:prstGeom prst="rect">
            <a:avLst/>
          </a:prstGeom>
          <a:ln w="12700">
            <a:miter lim="400000"/>
          </a:ln>
        </p:spPr>
      </p:pic>
      <p:pic>
        <p:nvPicPr>
          <p:cNvPr id="122" name="04_Square-Image.jpg"/>
          <p:cNvPicPr/>
          <p:nvPr/>
        </p:nvPicPr>
        <p:blipFill>
          <a:blip r:embed="rId2">
            <a:extLst>
              <a:ext uri="{28A0092B-C50C-407E-A947-70E740481C1C}">
                <a14:useLocalDpi xmlns:a14="http://schemas.microsoft.com/office/drawing/2010/main" val="0"/>
              </a:ext>
            </a:extLst>
          </a:blip>
          <a:srcRect/>
          <a:stretch/>
        </p:blipFill>
        <p:spPr>
          <a:xfrm>
            <a:off x="6357938" y="2700338"/>
            <a:ext cx="1746868" cy="1746868"/>
          </a:xfrm>
          <a:prstGeom prst="rect">
            <a:avLst/>
          </a:prstGeom>
          <a:ln w="12700">
            <a:miter lim="400000"/>
          </a:ln>
        </p:spPr>
      </p:pic>
      <p:sp>
        <p:nvSpPr>
          <p:cNvPr id="123" name="Shape 123"/>
          <p:cNvSpPr/>
          <p:nvPr/>
        </p:nvSpPr>
        <p:spPr>
          <a:xfrm>
            <a:off x="1232917" y="1796980"/>
            <a:ext cx="2282201" cy="1"/>
          </a:xfrm>
          <a:prstGeom prst="line">
            <a:avLst/>
          </a:prstGeom>
          <a:ln w="28575">
            <a:solidFill>
              <a:schemeClr val="accent1"/>
            </a:solidFill>
            <a:miter lim="400000"/>
          </a:ln>
        </p:spPr>
        <p:txBody>
          <a:bodyPr lIns="0" tIns="0" rIns="0" bIns="0" anchor="ctr"/>
          <a:lstStyle/>
          <a:p>
            <a:pPr algn="l" defTabSz="171450">
              <a:defRPr sz="1200">
                <a:latin typeface="Helvetica"/>
                <a:ea typeface="Helvetica"/>
                <a:cs typeface="Helvetica"/>
                <a:sym typeface="Helvetica"/>
              </a:defRPr>
            </a:pPr>
            <a:endParaRPr dirty="0">
              <a:latin typeface="Arimo"/>
            </a:endParaRPr>
          </a:p>
        </p:txBody>
      </p:sp>
      <p:grpSp>
        <p:nvGrpSpPr>
          <p:cNvPr id="129" name="Group 129"/>
          <p:cNvGrpSpPr/>
          <p:nvPr/>
        </p:nvGrpSpPr>
        <p:grpSpPr>
          <a:xfrm>
            <a:off x="1233487" y="3381375"/>
            <a:ext cx="1066801" cy="1066801"/>
            <a:chOff x="0" y="0"/>
            <a:chExt cx="2844800" cy="2844800"/>
          </a:xfrm>
        </p:grpSpPr>
        <p:grpSp>
          <p:nvGrpSpPr>
            <p:cNvPr id="127" name="Group 127"/>
            <p:cNvGrpSpPr/>
            <p:nvPr/>
          </p:nvGrpSpPr>
          <p:grpSpPr>
            <a:xfrm>
              <a:off x="-1" y="-1"/>
              <a:ext cx="2844802" cy="2844802"/>
              <a:chOff x="0" y="0"/>
              <a:chExt cx="2844800" cy="2844800"/>
            </a:xfrm>
          </p:grpSpPr>
          <p:sp>
            <p:nvSpPr>
              <p:cNvPr id="124" name="Shape 124"/>
              <p:cNvSpPr/>
              <p:nvPr/>
            </p:nvSpPr>
            <p:spPr>
              <a:xfrm>
                <a:off x="-1" y="-1"/>
                <a:ext cx="2844802" cy="28448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rgbClr val="D2D2D2">
                      <a:alpha val="50000"/>
                    </a:srgbClr>
                  </a:gs>
                  <a:gs pos="100000">
                    <a:srgbClr val="414141">
                      <a:alpha val="50000"/>
                    </a:srgbClr>
                  </a:gs>
                </a:gsLst>
                <a:lin ang="4079999" scaled="0"/>
              </a:gradFill>
              <a:ln w="12700" cap="flat">
                <a:noFill/>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125" name="Shape 125"/>
              <p:cNvSpPr/>
              <p:nvPr/>
            </p:nvSpPr>
            <p:spPr>
              <a:xfrm>
                <a:off x="95280" y="102085"/>
                <a:ext cx="2667853" cy="266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chemeClr val="accent1"/>
                  </a:gs>
                  <a:gs pos="100000">
                    <a:schemeClr val="accent1">
                      <a:lumMod val="50000"/>
                    </a:schemeClr>
                  </a:gs>
                </a:gsLst>
                <a:lin ang="4079999" scaled="0"/>
              </a:gradFill>
              <a:ln w="12700" cap="flat">
                <a:noFill/>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126" name="Shape 126"/>
              <p:cNvSpPr/>
              <p:nvPr/>
            </p:nvSpPr>
            <p:spPr>
              <a:xfrm>
                <a:off x="265423" y="251812"/>
                <a:ext cx="2327566" cy="232756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2700" cap="flat">
                <a:solidFill>
                  <a:srgbClr val="000000"/>
                </a:solidFill>
                <a:custDash>
                  <a:ds d="200000" sp="200000"/>
                </a:custDash>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grpSp>
        <p:sp>
          <p:nvSpPr>
            <p:cNvPr id="128" name="Shape 128"/>
            <p:cNvSpPr/>
            <p:nvPr/>
          </p:nvSpPr>
          <p:spPr>
            <a:xfrm>
              <a:off x="311150" y="641350"/>
              <a:ext cx="2209800" cy="1460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0">
                <a:lnSpc>
                  <a:spcPct val="70000"/>
                </a:lnSpc>
                <a:defRPr sz="1800"/>
              </a:pPr>
              <a:r>
                <a:rPr sz="1300" b="1" dirty="0">
                  <a:solidFill>
                    <a:srgbClr val="FFFFFF"/>
                  </a:solidFill>
                  <a:latin typeface="Arimo"/>
                  <a:ea typeface="Arimo"/>
                  <a:cs typeface="Arimo"/>
                  <a:sym typeface="Arimo"/>
                </a:rPr>
                <a:t>SEE</a:t>
              </a:r>
            </a:p>
            <a:p>
              <a:pPr lvl="0">
                <a:lnSpc>
                  <a:spcPct val="70000"/>
                </a:lnSpc>
                <a:defRPr sz="1800"/>
              </a:pPr>
              <a:r>
                <a:rPr sz="1300" b="1" dirty="0">
                  <a:solidFill>
                    <a:srgbClr val="FFFFFF"/>
                  </a:solidFill>
                  <a:latin typeface="Arimo"/>
                  <a:ea typeface="Arimo"/>
                  <a:cs typeface="Arimo"/>
                  <a:sym typeface="Arimo"/>
                </a:rPr>
                <a:t>BELLOW</a:t>
              </a:r>
            </a:p>
            <a:p>
              <a:pPr lvl="0">
                <a:lnSpc>
                  <a:spcPct val="70000"/>
                </a:lnSpc>
                <a:defRPr sz="1800"/>
              </a:pPr>
              <a:r>
                <a:rPr sz="1300" b="1" dirty="0">
                  <a:solidFill>
                    <a:srgbClr val="FFFFFF"/>
                  </a:solidFill>
                  <a:latin typeface="Arimo"/>
                  <a:ea typeface="Arimo"/>
                  <a:cs typeface="Arimo"/>
                  <a:sym typeface="Arimo"/>
                </a:rPr>
                <a:t>MORE</a:t>
              </a:r>
            </a:p>
          </p:txBody>
        </p:sp>
      </p:grpSp>
      <p:sp>
        <p:nvSpPr>
          <p:cNvPr id="130" name="Shape 130"/>
          <p:cNvSpPr/>
          <p:nvPr/>
        </p:nvSpPr>
        <p:spPr>
          <a:xfrm>
            <a:off x="1238017" y="2156941"/>
            <a:ext cx="2281238" cy="92486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defRPr sz="2200">
                <a:solidFill>
                  <a:srgbClr val="2E3B47"/>
                </a:solidFill>
                <a:latin typeface="Arimo"/>
                <a:ea typeface="Arimo"/>
                <a:cs typeface="Arimo"/>
                <a:sym typeface="Arimo"/>
              </a:defRPr>
            </a:lvl1pPr>
          </a:lstStyle>
          <a:p>
            <a:pPr lvl="0">
              <a:defRPr sz="1800">
                <a:solidFill>
                  <a:srgbClr val="000000"/>
                </a:solidFill>
              </a:defRPr>
            </a:pPr>
            <a:r>
              <a:rPr sz="800" dirty="0">
                <a:solidFill>
                  <a:schemeClr val="accent4"/>
                </a:solidFill>
              </a:rPr>
              <a:t>Physical fitness is considered a measure of the body’s ability to function efficiently and effectively in work and leisure activities, to be healthy, to resist hypokinetic diseases, and to meet emergency situations. physical fitness is considered a measure.</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0"/>
                                        </p:tgtEl>
                                        <p:attrNameLst>
                                          <p:attrName>style.visibility</p:attrName>
                                        </p:attrNameLst>
                                      </p:cBhvr>
                                      <p:to>
                                        <p:strVal val="visible"/>
                                      </p:to>
                                    </p:set>
                                    <p:animEffect transition="in" filter="wipe(left)">
                                      <p:cBhvr>
                                        <p:cTn id="7" dur="1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29"/>
                                        </p:tgtEl>
                                        <p:attrNameLst>
                                          <p:attrName>style.visibility</p:attrName>
                                        </p:attrNameLst>
                                      </p:cBhvr>
                                      <p:to>
                                        <p:strVal val="visible"/>
                                      </p:to>
                                    </p:set>
                                    <p:anim calcmode="lin" valueType="num">
                                      <p:cBhvr>
                                        <p:cTn id="12" dur="1000" fill="hold"/>
                                        <p:tgtEl>
                                          <p:spTgt spid="129"/>
                                        </p:tgtEl>
                                        <p:attrNameLst>
                                          <p:attrName>ppt_w</p:attrName>
                                        </p:attrNameLst>
                                      </p:cBhvr>
                                      <p:tavLst>
                                        <p:tav tm="0">
                                          <p:val>
                                            <p:fltVal val="0"/>
                                          </p:val>
                                        </p:tav>
                                        <p:tav tm="100000">
                                          <p:val>
                                            <p:strVal val="#ppt_w"/>
                                          </p:val>
                                        </p:tav>
                                      </p:tavLst>
                                    </p:anim>
                                    <p:anim calcmode="lin" valueType="num">
                                      <p:cBhvr>
                                        <p:cTn id="13" dur="1000" fill="hold"/>
                                        <p:tgtEl>
                                          <p:spTgt spid="12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32" fill="hold" grpId="3" nodeType="afterEffect">
                                  <p:stCondLst>
                                    <p:cond delay="200"/>
                                  </p:stCondLst>
                                  <p:iterate>
                                    <p:tmAbs val="0"/>
                                  </p:iterate>
                                  <p:childTnLst>
                                    <p:set>
                                      <p:cBhvr>
                                        <p:cTn id="16" fill="hold"/>
                                        <p:tgtEl>
                                          <p:spTgt spid="119"/>
                                        </p:tgtEl>
                                        <p:attrNameLst>
                                          <p:attrName>style.visibility</p:attrName>
                                        </p:attrNameLst>
                                      </p:cBhvr>
                                      <p:to>
                                        <p:strVal val="visible"/>
                                      </p:to>
                                    </p:set>
                                    <p:anim calcmode="lin" valueType="num">
                                      <p:cBhvr>
                                        <p:cTn id="17" dur="1000" fill="hold"/>
                                        <p:tgtEl>
                                          <p:spTgt spid="119"/>
                                        </p:tgtEl>
                                        <p:attrNameLst>
                                          <p:attrName>ppt_w</p:attrName>
                                        </p:attrNameLst>
                                      </p:cBhvr>
                                      <p:tavLst>
                                        <p:tav tm="0">
                                          <p:val>
                                            <p:fltVal val="0"/>
                                          </p:val>
                                        </p:tav>
                                        <p:tav tm="100000">
                                          <p:val>
                                            <p:strVal val="#ppt_w"/>
                                          </p:val>
                                        </p:tav>
                                      </p:tavLst>
                                    </p:anim>
                                    <p:anim calcmode="lin" valueType="num">
                                      <p:cBhvr>
                                        <p:cTn id="18" dur="1000" fill="hold"/>
                                        <p:tgtEl>
                                          <p:spTgt spid="119"/>
                                        </p:tgtEl>
                                        <p:attrNameLst>
                                          <p:attrName>ppt_h</p:attrName>
                                        </p:attrNameLst>
                                      </p:cBhvr>
                                      <p:tavLst>
                                        <p:tav tm="0">
                                          <p:val>
                                            <p:fltVal val="0"/>
                                          </p:val>
                                        </p:tav>
                                        <p:tav tm="100000">
                                          <p:val>
                                            <p:strVal val="#ppt_h"/>
                                          </p:val>
                                        </p:tav>
                                      </p:tavLst>
                                    </p:anim>
                                  </p:childTnLst>
                                </p:cTn>
                              </p:par>
                            </p:childTnLst>
                          </p:cTn>
                        </p:par>
                        <p:par>
                          <p:cTn id="19" fill="hold">
                            <p:stCondLst>
                              <p:cond delay="2200"/>
                            </p:stCondLst>
                            <p:childTnLst>
                              <p:par>
                                <p:cTn id="20" presetID="23" presetClass="entr" presetSubtype="32" fill="hold" grpId="4" nodeType="afterEffect">
                                  <p:stCondLst>
                                    <p:cond delay="200"/>
                                  </p:stCondLst>
                                  <p:iterate>
                                    <p:tmAbs val="0"/>
                                  </p:iterate>
                                  <p:childTnLst>
                                    <p:set>
                                      <p:cBhvr>
                                        <p:cTn id="21" fill="hold"/>
                                        <p:tgtEl>
                                          <p:spTgt spid="120"/>
                                        </p:tgtEl>
                                        <p:attrNameLst>
                                          <p:attrName>style.visibility</p:attrName>
                                        </p:attrNameLst>
                                      </p:cBhvr>
                                      <p:to>
                                        <p:strVal val="visible"/>
                                      </p:to>
                                    </p:set>
                                    <p:anim calcmode="lin" valueType="num">
                                      <p:cBhvr>
                                        <p:cTn id="22" dur="1000" fill="hold"/>
                                        <p:tgtEl>
                                          <p:spTgt spid="120"/>
                                        </p:tgtEl>
                                        <p:attrNameLst>
                                          <p:attrName>ppt_w</p:attrName>
                                        </p:attrNameLst>
                                      </p:cBhvr>
                                      <p:tavLst>
                                        <p:tav tm="0">
                                          <p:val>
                                            <p:fltVal val="0"/>
                                          </p:val>
                                        </p:tav>
                                        <p:tav tm="100000">
                                          <p:val>
                                            <p:strVal val="#ppt_w"/>
                                          </p:val>
                                        </p:tav>
                                      </p:tavLst>
                                    </p:anim>
                                    <p:anim calcmode="lin" valueType="num">
                                      <p:cBhvr>
                                        <p:cTn id="23" dur="1000" fill="hold"/>
                                        <p:tgtEl>
                                          <p:spTgt spid="120"/>
                                        </p:tgtEl>
                                        <p:attrNameLst>
                                          <p:attrName>ppt_h</p:attrName>
                                        </p:attrNameLst>
                                      </p:cBhvr>
                                      <p:tavLst>
                                        <p:tav tm="0">
                                          <p:val>
                                            <p:fltVal val="0"/>
                                          </p:val>
                                        </p:tav>
                                        <p:tav tm="100000">
                                          <p:val>
                                            <p:strVal val="#ppt_h"/>
                                          </p:val>
                                        </p:tav>
                                      </p:tavLst>
                                    </p:anim>
                                  </p:childTnLst>
                                </p:cTn>
                              </p:par>
                            </p:childTnLst>
                          </p:cTn>
                        </p:par>
                        <p:par>
                          <p:cTn id="24" fill="hold">
                            <p:stCondLst>
                              <p:cond delay="3400"/>
                            </p:stCondLst>
                            <p:childTnLst>
                              <p:par>
                                <p:cTn id="25" presetID="23" presetClass="entr" presetSubtype="32" fill="hold" grpId="5" nodeType="afterEffect">
                                  <p:stCondLst>
                                    <p:cond delay="200"/>
                                  </p:stCondLst>
                                  <p:iterate>
                                    <p:tmAbs val="0"/>
                                  </p:iterate>
                                  <p:childTnLst>
                                    <p:set>
                                      <p:cBhvr>
                                        <p:cTn id="26" fill="hold"/>
                                        <p:tgtEl>
                                          <p:spTgt spid="121"/>
                                        </p:tgtEl>
                                        <p:attrNameLst>
                                          <p:attrName>style.visibility</p:attrName>
                                        </p:attrNameLst>
                                      </p:cBhvr>
                                      <p:to>
                                        <p:strVal val="visible"/>
                                      </p:to>
                                    </p:set>
                                    <p:anim calcmode="lin" valueType="num">
                                      <p:cBhvr>
                                        <p:cTn id="27" dur="1000" fill="hold"/>
                                        <p:tgtEl>
                                          <p:spTgt spid="121"/>
                                        </p:tgtEl>
                                        <p:attrNameLst>
                                          <p:attrName>ppt_w</p:attrName>
                                        </p:attrNameLst>
                                      </p:cBhvr>
                                      <p:tavLst>
                                        <p:tav tm="0">
                                          <p:val>
                                            <p:fltVal val="0"/>
                                          </p:val>
                                        </p:tav>
                                        <p:tav tm="100000">
                                          <p:val>
                                            <p:strVal val="#ppt_w"/>
                                          </p:val>
                                        </p:tav>
                                      </p:tavLst>
                                    </p:anim>
                                    <p:anim calcmode="lin" valueType="num">
                                      <p:cBhvr>
                                        <p:cTn id="28" dur="1000" fill="hold"/>
                                        <p:tgtEl>
                                          <p:spTgt spid="121"/>
                                        </p:tgtEl>
                                        <p:attrNameLst>
                                          <p:attrName>ppt_h</p:attrName>
                                        </p:attrNameLst>
                                      </p:cBhvr>
                                      <p:tavLst>
                                        <p:tav tm="0">
                                          <p:val>
                                            <p:fltVal val="0"/>
                                          </p:val>
                                        </p:tav>
                                        <p:tav tm="100000">
                                          <p:val>
                                            <p:strVal val="#ppt_h"/>
                                          </p:val>
                                        </p:tav>
                                      </p:tavLst>
                                    </p:anim>
                                  </p:childTnLst>
                                </p:cTn>
                              </p:par>
                            </p:childTnLst>
                          </p:cTn>
                        </p:par>
                        <p:par>
                          <p:cTn id="29" fill="hold">
                            <p:stCondLst>
                              <p:cond delay="4600"/>
                            </p:stCondLst>
                            <p:childTnLst>
                              <p:par>
                                <p:cTn id="30" presetID="23" presetClass="entr" presetSubtype="32" fill="hold" grpId="6" nodeType="afterEffect">
                                  <p:stCondLst>
                                    <p:cond delay="200"/>
                                  </p:stCondLst>
                                  <p:iterate>
                                    <p:tmAbs val="0"/>
                                  </p:iterate>
                                  <p:childTnLst>
                                    <p:set>
                                      <p:cBhvr>
                                        <p:cTn id="31" fill="hold"/>
                                        <p:tgtEl>
                                          <p:spTgt spid="122"/>
                                        </p:tgtEl>
                                        <p:attrNameLst>
                                          <p:attrName>style.visibility</p:attrName>
                                        </p:attrNameLst>
                                      </p:cBhvr>
                                      <p:to>
                                        <p:strVal val="visible"/>
                                      </p:to>
                                    </p:set>
                                    <p:anim calcmode="lin" valueType="num">
                                      <p:cBhvr>
                                        <p:cTn id="32" dur="1000" fill="hold"/>
                                        <p:tgtEl>
                                          <p:spTgt spid="122"/>
                                        </p:tgtEl>
                                        <p:attrNameLst>
                                          <p:attrName>ppt_w</p:attrName>
                                        </p:attrNameLst>
                                      </p:cBhvr>
                                      <p:tavLst>
                                        <p:tav tm="0">
                                          <p:val>
                                            <p:fltVal val="0"/>
                                          </p:val>
                                        </p:tav>
                                        <p:tav tm="100000">
                                          <p:val>
                                            <p:strVal val="#ppt_w"/>
                                          </p:val>
                                        </p:tav>
                                      </p:tavLst>
                                    </p:anim>
                                    <p:anim calcmode="lin" valueType="num">
                                      <p:cBhvr>
                                        <p:cTn id="33" dur="1000" fill="hold"/>
                                        <p:tgtEl>
                                          <p:spTgt spid="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3" animBg="1" advAuto="0"/>
      <p:bldP spid="120" grpId="4" animBg="1" advAuto="0"/>
      <p:bldP spid="121" grpId="5" animBg="1" advAuto="0"/>
      <p:bldP spid="122" grpId="6" animBg="1" advAuto="0"/>
      <p:bldP spid="129" grpId="2" animBg="1" advAuto="0"/>
      <p:bldP spid="13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4221724" y="826166"/>
            <a:ext cx="2314575" cy="243143"/>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70000"/>
              </a:lnSpc>
              <a:defRPr sz="5000" b="1">
                <a:solidFill>
                  <a:srgbClr val="2E3B47"/>
                </a:solidFill>
                <a:latin typeface="Arimo"/>
                <a:ea typeface="Arimo"/>
                <a:cs typeface="Arimo"/>
                <a:sym typeface="Arimo"/>
              </a:defRPr>
            </a:lvl1pPr>
          </a:lstStyle>
          <a:p>
            <a:pPr lvl="0">
              <a:defRPr sz="1800" b="0">
                <a:solidFill>
                  <a:srgbClr val="000000"/>
                </a:solidFill>
              </a:defRPr>
            </a:pPr>
            <a:r>
              <a:rPr sz="1900"/>
              <a:t>PHYSICAL FITNESS</a:t>
            </a:r>
          </a:p>
        </p:txBody>
      </p:sp>
      <p:sp>
        <p:nvSpPr>
          <p:cNvPr id="133" name="Shape 133"/>
          <p:cNvSpPr/>
          <p:nvPr/>
        </p:nvSpPr>
        <p:spPr>
          <a:xfrm>
            <a:off x="4247580" y="1182618"/>
            <a:ext cx="589629" cy="1"/>
          </a:xfrm>
          <a:prstGeom prst="line">
            <a:avLst/>
          </a:prstGeom>
          <a:ln w="28575">
            <a:solidFill>
              <a:schemeClr val="accent1"/>
            </a:solidFill>
            <a:miter lim="400000"/>
          </a:ln>
        </p:spPr>
        <p:txBody>
          <a:bodyPr lIns="0" tIns="0" rIns="0" bIns="0" anchor="ctr"/>
          <a:lstStyle/>
          <a:p>
            <a:pPr algn="l" defTabSz="171450">
              <a:defRPr sz="1200">
                <a:latin typeface="Helvetica"/>
                <a:ea typeface="Helvetica"/>
                <a:cs typeface="Helvetica"/>
                <a:sym typeface="Helvetica"/>
              </a:defRPr>
            </a:pPr>
            <a:endParaRPr dirty="0">
              <a:latin typeface="Arimo"/>
            </a:endParaRPr>
          </a:p>
        </p:txBody>
      </p:sp>
      <p:sp>
        <p:nvSpPr>
          <p:cNvPr id="134" name="Shape 134"/>
          <p:cNvSpPr/>
          <p:nvPr/>
        </p:nvSpPr>
        <p:spPr>
          <a:xfrm>
            <a:off x="4219342" y="1411454"/>
            <a:ext cx="4010258" cy="320344"/>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lgn="l">
              <a:lnSpc>
                <a:spcPct val="120000"/>
              </a:lnSpc>
              <a:defRPr sz="2000">
                <a:solidFill>
                  <a:srgbClr val="F99E00"/>
                </a:solidFill>
                <a:latin typeface="Arimo"/>
                <a:ea typeface="Arimo"/>
                <a:cs typeface="Arimo"/>
                <a:sym typeface="Arimo"/>
              </a:defRPr>
            </a:lvl1pPr>
          </a:lstStyle>
          <a:p>
            <a:pPr lvl="0">
              <a:defRPr sz="1800">
                <a:solidFill>
                  <a:srgbClr val="000000"/>
                </a:solidFill>
              </a:defRPr>
            </a:pPr>
            <a:r>
              <a:rPr sz="800" dirty="0">
                <a:solidFill>
                  <a:schemeClr val="accent1"/>
                </a:solidFill>
              </a:rPr>
              <a:t>Physical fitness is considered a measure of the body’s ability to function efficiently and effectively in work and leisure activities, to be healthy, to resist hypokinetic diseases.</a:t>
            </a:r>
          </a:p>
        </p:txBody>
      </p:sp>
      <p:pic>
        <p:nvPicPr>
          <p:cNvPr id="135" name="07_Extra-Tall-4.5x8'.png"/>
          <p:cNvPicPr/>
          <p:nvPr/>
        </p:nvPicPr>
        <p:blipFill>
          <a:blip r:embed="rId2" cstate="print">
            <a:extLst>
              <a:ext uri="{28A0092B-C50C-407E-A947-70E740481C1C}">
                <a14:useLocalDpi xmlns:a14="http://schemas.microsoft.com/office/drawing/2010/main" val="0"/>
              </a:ext>
            </a:extLst>
          </a:blip>
          <a:srcRect/>
          <a:stretch/>
        </p:blipFill>
        <p:spPr>
          <a:xfrm>
            <a:off x="1604961" y="795336"/>
            <a:ext cx="2314575" cy="3548059"/>
          </a:xfrm>
          <a:prstGeom prst="rect">
            <a:avLst/>
          </a:prstGeom>
          <a:ln w="12700">
            <a:miter lim="400000"/>
          </a:ln>
        </p:spPr>
      </p:pic>
      <p:sp>
        <p:nvSpPr>
          <p:cNvPr id="136" name="Shape 136"/>
          <p:cNvSpPr/>
          <p:nvPr/>
        </p:nvSpPr>
        <p:spPr>
          <a:xfrm>
            <a:off x="4219343" y="1900457"/>
            <a:ext cx="2619375" cy="247606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What is the definition of Physical Fitness?</a:t>
            </a:r>
          </a:p>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What are the main components of Fitness?</a:t>
            </a:r>
          </a:p>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What do you do to improve your fitness?</a:t>
            </a:r>
          </a:p>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Why is Physical Fitness important?</a:t>
            </a:r>
          </a:p>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Skills related Fitness</a:t>
            </a:r>
          </a:p>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Benefits of Physical Fitness</a:t>
            </a:r>
          </a:p>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Factors affecting fitness</a:t>
            </a:r>
          </a:p>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How do you test your Physical Fitness</a:t>
            </a:r>
          </a:p>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Physical Activity Pyramid </a:t>
            </a:r>
          </a:p>
          <a:p>
            <a:pPr marL="205740" indent="-205740" algn="l">
              <a:lnSpc>
                <a:spcPct val="160000"/>
              </a:lnSpc>
              <a:buClr>
                <a:schemeClr val="accent1"/>
              </a:buClr>
              <a:buSzPct val="125000"/>
              <a:buFont typeface="Zapf Dingbats"/>
              <a:buChar char="✦"/>
              <a:defRPr sz="1800"/>
            </a:pPr>
            <a:r>
              <a:rPr sz="900" dirty="0" err="1">
                <a:solidFill>
                  <a:srgbClr val="2E3B47"/>
                </a:solidFill>
                <a:latin typeface="Arimo"/>
                <a:ea typeface="Arimo"/>
                <a:cs typeface="Arimo"/>
                <a:sym typeface="Arimo"/>
              </a:rPr>
              <a:t>Sendentary</a:t>
            </a:r>
            <a:r>
              <a:rPr sz="900" dirty="0">
                <a:solidFill>
                  <a:srgbClr val="2E3B47"/>
                </a:solidFill>
                <a:latin typeface="Arimo"/>
                <a:ea typeface="Arimo"/>
                <a:cs typeface="Arimo"/>
                <a:sym typeface="Arimo"/>
              </a:rPr>
              <a:t> Lifestyle</a:t>
            </a:r>
          </a:p>
          <a:p>
            <a:pPr marL="205740" indent="-205740" algn="l">
              <a:lnSpc>
                <a:spcPct val="160000"/>
              </a:lnSpc>
              <a:buClr>
                <a:schemeClr val="accent1"/>
              </a:buClr>
              <a:buSzPct val="125000"/>
              <a:buFont typeface="Zapf Dingbats"/>
              <a:buChar char="✦"/>
              <a:defRPr sz="1800"/>
            </a:pPr>
            <a:r>
              <a:rPr sz="900" dirty="0">
                <a:solidFill>
                  <a:srgbClr val="2E3B47"/>
                </a:solidFill>
                <a:latin typeface="Arimo"/>
                <a:ea typeface="Arimo"/>
                <a:cs typeface="Arimo"/>
                <a:sym typeface="Arimo"/>
              </a:rPr>
              <a:t>10 great reasons to get fit</a:t>
            </a:r>
          </a:p>
        </p:txBody>
      </p:sp>
      <p:sp>
        <p:nvSpPr>
          <p:cNvPr id="137" name="Shape 137"/>
          <p:cNvSpPr/>
          <p:nvPr/>
        </p:nvSpPr>
        <p:spPr>
          <a:xfrm>
            <a:off x="-33338" y="795337"/>
            <a:ext cx="1638300" cy="3548063"/>
          </a:xfrm>
          <a:prstGeom prst="rect">
            <a:avLst/>
          </a:prstGeom>
          <a:solidFill>
            <a:srgbClr val="2E3B47"/>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35"/>
                                        </p:tgtEl>
                                        <p:attrNameLst>
                                          <p:attrName>style.visibility</p:attrName>
                                        </p:attrNameLst>
                                      </p:cBhvr>
                                      <p:to>
                                        <p:strVal val="visible"/>
                                      </p:to>
                                    </p:set>
                                    <p:anim calcmode="lin" valueType="num">
                                      <p:cBhvr>
                                        <p:cTn id="7" dur="1000" fill="hold"/>
                                        <p:tgtEl>
                                          <p:spTgt spid="135"/>
                                        </p:tgtEl>
                                        <p:attrNameLst>
                                          <p:attrName>ppt_x</p:attrName>
                                        </p:attrNameLst>
                                      </p:cBhvr>
                                      <p:tavLst>
                                        <p:tav tm="0">
                                          <p:val>
                                            <p:strVal val="0-#ppt_w/2"/>
                                          </p:val>
                                        </p:tav>
                                        <p:tav tm="100000">
                                          <p:val>
                                            <p:strVal val="#ppt_x"/>
                                          </p:val>
                                        </p:tav>
                                      </p:tavLst>
                                    </p:anim>
                                    <p:anim calcmode="lin" valueType="num">
                                      <p:cBhvr>
                                        <p:cTn id="8" dur="10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134"/>
                                        </p:tgtEl>
                                        <p:attrNameLst>
                                          <p:attrName>style.visibility</p:attrName>
                                        </p:attrNameLst>
                                      </p:cBhvr>
                                      <p:to>
                                        <p:strVal val="visible"/>
                                      </p:to>
                                    </p:set>
                                    <p:animEffect transition="in" filter="wipe(left)">
                                      <p:cBhvr>
                                        <p:cTn id="13" dur="1000"/>
                                        <p:tgtEl>
                                          <p:spTgt spid="1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3" nodeType="clickEffect">
                                  <p:stCondLst>
                                    <p:cond delay="0"/>
                                  </p:stCondLst>
                                  <p:iterate>
                                    <p:tmAbs val="0"/>
                                  </p:iterate>
                                  <p:childTnLst>
                                    <p:set>
                                      <p:cBhvr>
                                        <p:cTn id="17" fill="hold"/>
                                        <p:tgtEl>
                                          <p:spTgt spid="136"/>
                                        </p:tgtEl>
                                        <p:attrNameLst>
                                          <p:attrName>style.visibility</p:attrName>
                                        </p:attrNameLst>
                                      </p:cBhvr>
                                      <p:to>
                                        <p:strVal val="visible"/>
                                      </p:to>
                                    </p:set>
                                    <p:animEffect transition="in" filter="wipe(up)">
                                      <p:cBhvr>
                                        <p:cTn id="18"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2" animBg="1" advAuto="0"/>
      <p:bldP spid="135" grpId="1" animBg="1" advAuto="0"/>
      <p:bldP spid="136"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p:nvPr/>
        </p:nvSpPr>
        <p:spPr>
          <a:xfrm>
            <a:off x="-15312" y="-323850"/>
            <a:ext cx="9159311" cy="5943600"/>
          </a:xfrm>
          <a:prstGeom prst="rect">
            <a:avLst/>
          </a:prstGeom>
          <a:blipFill>
            <a:blip r:embed="rId2"/>
            <a:stretch>
              <a:fillRect/>
            </a:stretch>
          </a:blip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grpSp>
        <p:nvGrpSpPr>
          <p:cNvPr id="319" name="Group 319"/>
          <p:cNvGrpSpPr/>
          <p:nvPr/>
        </p:nvGrpSpPr>
        <p:grpSpPr>
          <a:xfrm>
            <a:off x="2895600" y="1312069"/>
            <a:ext cx="3352800" cy="2519363"/>
            <a:chOff x="0" y="0"/>
            <a:chExt cx="8940800" cy="6718300"/>
          </a:xfrm>
        </p:grpSpPr>
        <p:grpSp>
          <p:nvGrpSpPr>
            <p:cNvPr id="309" name="Group 309"/>
            <p:cNvGrpSpPr/>
            <p:nvPr/>
          </p:nvGrpSpPr>
          <p:grpSpPr>
            <a:xfrm>
              <a:off x="1120197" y="0"/>
              <a:ext cx="6719764" cy="6718301"/>
              <a:chOff x="0" y="0"/>
              <a:chExt cx="6719763" cy="6718300"/>
            </a:xfrm>
          </p:grpSpPr>
          <p:sp>
            <p:nvSpPr>
              <p:cNvPr id="304" name="Shape 304"/>
              <p:cNvSpPr/>
              <p:nvPr/>
            </p:nvSpPr>
            <p:spPr>
              <a:xfrm>
                <a:off x="241370" y="241318"/>
                <a:ext cx="6237024" cy="62356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277" y="1477"/>
                    </a:lnTo>
                    <a:lnTo>
                      <a:pt x="14137" y="529"/>
                    </a:lnTo>
                    <a:lnTo>
                      <a:pt x="15085" y="2389"/>
                    </a:lnTo>
                    <a:lnTo>
                      <a:pt x="17148" y="2063"/>
                    </a:lnTo>
                    <a:lnTo>
                      <a:pt x="17475" y="4125"/>
                    </a:lnTo>
                    <a:lnTo>
                      <a:pt x="19537" y="4452"/>
                    </a:lnTo>
                    <a:lnTo>
                      <a:pt x="19211" y="6515"/>
                    </a:lnTo>
                    <a:lnTo>
                      <a:pt x="21071" y="7463"/>
                    </a:lnTo>
                    <a:lnTo>
                      <a:pt x="20123" y="9323"/>
                    </a:lnTo>
                    <a:lnTo>
                      <a:pt x="21600" y="10800"/>
                    </a:lnTo>
                    <a:lnTo>
                      <a:pt x="20123" y="12277"/>
                    </a:lnTo>
                    <a:lnTo>
                      <a:pt x="21071" y="14137"/>
                    </a:lnTo>
                    <a:lnTo>
                      <a:pt x="19211" y="15085"/>
                    </a:lnTo>
                    <a:lnTo>
                      <a:pt x="19537" y="17148"/>
                    </a:lnTo>
                    <a:lnTo>
                      <a:pt x="17475" y="17475"/>
                    </a:lnTo>
                    <a:lnTo>
                      <a:pt x="17148" y="19537"/>
                    </a:lnTo>
                    <a:lnTo>
                      <a:pt x="15085" y="19211"/>
                    </a:lnTo>
                    <a:lnTo>
                      <a:pt x="14137" y="21071"/>
                    </a:lnTo>
                    <a:lnTo>
                      <a:pt x="12277" y="20123"/>
                    </a:lnTo>
                    <a:lnTo>
                      <a:pt x="10800" y="21600"/>
                    </a:lnTo>
                    <a:lnTo>
                      <a:pt x="9323" y="20123"/>
                    </a:lnTo>
                    <a:lnTo>
                      <a:pt x="7463" y="21071"/>
                    </a:lnTo>
                    <a:lnTo>
                      <a:pt x="6515" y="19211"/>
                    </a:lnTo>
                    <a:lnTo>
                      <a:pt x="4452" y="19537"/>
                    </a:lnTo>
                    <a:lnTo>
                      <a:pt x="4125" y="17475"/>
                    </a:lnTo>
                    <a:lnTo>
                      <a:pt x="2063" y="17148"/>
                    </a:lnTo>
                    <a:lnTo>
                      <a:pt x="2389" y="15085"/>
                    </a:lnTo>
                    <a:lnTo>
                      <a:pt x="529" y="14137"/>
                    </a:lnTo>
                    <a:lnTo>
                      <a:pt x="1477" y="12277"/>
                    </a:lnTo>
                    <a:lnTo>
                      <a:pt x="0" y="10800"/>
                    </a:lnTo>
                    <a:lnTo>
                      <a:pt x="1477" y="9323"/>
                    </a:lnTo>
                    <a:lnTo>
                      <a:pt x="529" y="7463"/>
                    </a:lnTo>
                    <a:lnTo>
                      <a:pt x="2389" y="6515"/>
                    </a:lnTo>
                    <a:lnTo>
                      <a:pt x="2063" y="4452"/>
                    </a:lnTo>
                    <a:lnTo>
                      <a:pt x="4125" y="4125"/>
                    </a:lnTo>
                    <a:lnTo>
                      <a:pt x="4452" y="2063"/>
                    </a:lnTo>
                    <a:lnTo>
                      <a:pt x="6515" y="2389"/>
                    </a:lnTo>
                    <a:lnTo>
                      <a:pt x="7463" y="529"/>
                    </a:lnTo>
                    <a:lnTo>
                      <a:pt x="9323" y="1477"/>
                    </a:lnTo>
                    <a:close/>
                  </a:path>
                </a:pathLst>
              </a:custGeom>
              <a:solidFill>
                <a:schemeClr val="accent1"/>
              </a:solidFill>
              <a:ln w="12700" cap="flat">
                <a:solidFill>
                  <a:schemeClr val="tx1"/>
                </a:solidFill>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05" name="Shape 305"/>
              <p:cNvSpPr/>
              <p:nvPr/>
            </p:nvSpPr>
            <p:spPr>
              <a:xfrm>
                <a:off x="0" y="0"/>
                <a:ext cx="6719764" cy="6718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277" y="1477"/>
                    </a:lnTo>
                    <a:lnTo>
                      <a:pt x="14137" y="529"/>
                    </a:lnTo>
                    <a:lnTo>
                      <a:pt x="15085" y="2389"/>
                    </a:lnTo>
                    <a:lnTo>
                      <a:pt x="17148" y="2063"/>
                    </a:lnTo>
                    <a:lnTo>
                      <a:pt x="17475" y="4125"/>
                    </a:lnTo>
                    <a:lnTo>
                      <a:pt x="19537" y="4452"/>
                    </a:lnTo>
                    <a:lnTo>
                      <a:pt x="19211" y="6515"/>
                    </a:lnTo>
                    <a:lnTo>
                      <a:pt x="21071" y="7463"/>
                    </a:lnTo>
                    <a:lnTo>
                      <a:pt x="20123" y="9323"/>
                    </a:lnTo>
                    <a:lnTo>
                      <a:pt x="21600" y="10800"/>
                    </a:lnTo>
                    <a:lnTo>
                      <a:pt x="20123" y="12277"/>
                    </a:lnTo>
                    <a:lnTo>
                      <a:pt x="21071" y="14137"/>
                    </a:lnTo>
                    <a:lnTo>
                      <a:pt x="19211" y="15085"/>
                    </a:lnTo>
                    <a:lnTo>
                      <a:pt x="19537" y="17148"/>
                    </a:lnTo>
                    <a:lnTo>
                      <a:pt x="17475" y="17475"/>
                    </a:lnTo>
                    <a:lnTo>
                      <a:pt x="17148" y="19537"/>
                    </a:lnTo>
                    <a:lnTo>
                      <a:pt x="15085" y="19211"/>
                    </a:lnTo>
                    <a:lnTo>
                      <a:pt x="14137" y="21071"/>
                    </a:lnTo>
                    <a:lnTo>
                      <a:pt x="12277" y="20123"/>
                    </a:lnTo>
                    <a:lnTo>
                      <a:pt x="10800" y="21600"/>
                    </a:lnTo>
                    <a:lnTo>
                      <a:pt x="9323" y="20123"/>
                    </a:lnTo>
                    <a:lnTo>
                      <a:pt x="7463" y="21071"/>
                    </a:lnTo>
                    <a:lnTo>
                      <a:pt x="6515" y="19211"/>
                    </a:lnTo>
                    <a:lnTo>
                      <a:pt x="4452" y="19537"/>
                    </a:lnTo>
                    <a:lnTo>
                      <a:pt x="4125" y="17475"/>
                    </a:lnTo>
                    <a:lnTo>
                      <a:pt x="2063" y="17148"/>
                    </a:lnTo>
                    <a:lnTo>
                      <a:pt x="2389" y="15085"/>
                    </a:lnTo>
                    <a:lnTo>
                      <a:pt x="529" y="14137"/>
                    </a:lnTo>
                    <a:lnTo>
                      <a:pt x="1477" y="12277"/>
                    </a:lnTo>
                    <a:lnTo>
                      <a:pt x="0" y="10800"/>
                    </a:lnTo>
                    <a:lnTo>
                      <a:pt x="1477" y="9323"/>
                    </a:lnTo>
                    <a:lnTo>
                      <a:pt x="529" y="7463"/>
                    </a:lnTo>
                    <a:lnTo>
                      <a:pt x="2389" y="6515"/>
                    </a:lnTo>
                    <a:lnTo>
                      <a:pt x="2063" y="4452"/>
                    </a:lnTo>
                    <a:lnTo>
                      <a:pt x="4125" y="4125"/>
                    </a:lnTo>
                    <a:lnTo>
                      <a:pt x="4452" y="2063"/>
                    </a:lnTo>
                    <a:lnTo>
                      <a:pt x="6515" y="2389"/>
                    </a:lnTo>
                    <a:lnTo>
                      <a:pt x="7463" y="529"/>
                    </a:lnTo>
                    <a:lnTo>
                      <a:pt x="9323" y="1477"/>
                    </a:lnTo>
                    <a:close/>
                  </a:path>
                </a:pathLst>
              </a:custGeom>
              <a:noFill/>
              <a:ln w="12700" cap="flat">
                <a:solidFill>
                  <a:srgbClr val="9DA7B0"/>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06" name="Shape 306"/>
              <p:cNvSpPr/>
              <p:nvPr/>
            </p:nvSpPr>
            <p:spPr>
              <a:xfrm>
                <a:off x="811006" y="810829"/>
                <a:ext cx="5097751" cy="5096643"/>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2700" cap="flat">
                <a:solidFill>
                  <a:srgbClr val="2E3B47"/>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07" name="Shape 307"/>
              <p:cNvSpPr/>
              <p:nvPr/>
            </p:nvSpPr>
            <p:spPr>
              <a:xfrm>
                <a:off x="999274" y="999057"/>
                <a:ext cx="4721214" cy="4720185"/>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2700" cap="flat">
                <a:solidFill>
                  <a:srgbClr val="2E3B47"/>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08" name="Shape 308"/>
              <p:cNvSpPr/>
              <p:nvPr/>
            </p:nvSpPr>
            <p:spPr>
              <a:xfrm>
                <a:off x="1256508" y="1255774"/>
                <a:ext cx="4216401" cy="4216402"/>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12700" cap="rnd">
                <a:solidFill>
                  <a:srgbClr val="2E3B47"/>
                </a:solidFill>
                <a:custDash>
                  <a:ds d="100000" sp="200000"/>
                </a:custDash>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grpSp>
        <p:sp>
          <p:nvSpPr>
            <p:cNvPr id="310" name="Shape 310"/>
            <p:cNvSpPr/>
            <p:nvPr/>
          </p:nvSpPr>
          <p:spPr>
            <a:xfrm>
              <a:off x="2309483" y="2622743"/>
              <a:ext cx="4396746" cy="1903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lvl="0">
                <a:lnSpc>
                  <a:spcPct val="70000"/>
                </a:lnSpc>
                <a:defRPr sz="1800"/>
              </a:pPr>
              <a:r>
                <a:rPr sz="2600" b="1" spc="-131" dirty="0">
                  <a:solidFill>
                    <a:srgbClr val="2E3B47"/>
                  </a:solidFill>
                  <a:latin typeface="Arimo"/>
                  <a:ea typeface="Arimo"/>
                  <a:cs typeface="Arimo"/>
                  <a:sym typeface="Arimo"/>
                </a:rPr>
                <a:t>FITNESS</a:t>
              </a:r>
            </a:p>
            <a:p>
              <a:pPr lvl="0">
                <a:lnSpc>
                  <a:spcPct val="70000"/>
                </a:lnSpc>
                <a:defRPr sz="1800"/>
              </a:pPr>
              <a:r>
                <a:rPr sz="2600" b="1" spc="-131" dirty="0">
                  <a:solidFill>
                    <a:srgbClr val="2E3B47"/>
                  </a:solidFill>
                  <a:latin typeface="Arimo"/>
                  <a:ea typeface="Arimo"/>
                  <a:cs typeface="Arimo"/>
                  <a:sym typeface="Arimo"/>
                </a:rPr>
                <a:t>FACTS</a:t>
              </a:r>
            </a:p>
          </p:txBody>
        </p:sp>
        <p:sp>
          <p:nvSpPr>
            <p:cNvPr id="311" name="Shape 311"/>
            <p:cNvSpPr/>
            <p:nvPr/>
          </p:nvSpPr>
          <p:spPr>
            <a:xfrm>
              <a:off x="3577297" y="2073269"/>
              <a:ext cx="366425" cy="348416"/>
            </a:xfrm>
            <a:prstGeom prst="star5">
              <a:avLst>
                <a:gd name="adj" fmla="val 25000"/>
                <a:gd name="hf" fmla="val 105146"/>
                <a:gd name="vf" fmla="val 110557"/>
              </a:avLst>
            </a:prstGeom>
            <a:solidFill>
              <a:srgbClr val="2E3B47"/>
            </a:solidFill>
            <a:ln w="25400" cap="flat">
              <a:solidFill>
                <a:srgbClr val="000000">
                  <a:alpha val="0"/>
                </a:srgbClr>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12" name="Shape 312"/>
            <p:cNvSpPr/>
            <p:nvPr/>
          </p:nvSpPr>
          <p:spPr>
            <a:xfrm>
              <a:off x="4257205" y="2073269"/>
              <a:ext cx="366426" cy="348416"/>
            </a:xfrm>
            <a:prstGeom prst="star5">
              <a:avLst>
                <a:gd name="adj" fmla="val 25000"/>
                <a:gd name="hf" fmla="val 105146"/>
                <a:gd name="vf" fmla="val 110557"/>
              </a:avLst>
            </a:prstGeom>
            <a:solidFill>
              <a:srgbClr val="2E3B47"/>
            </a:solidFill>
            <a:ln w="25400" cap="flat">
              <a:solidFill>
                <a:srgbClr val="000000">
                  <a:alpha val="0"/>
                </a:srgbClr>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13" name="Shape 313"/>
            <p:cNvSpPr/>
            <p:nvPr/>
          </p:nvSpPr>
          <p:spPr>
            <a:xfrm>
              <a:off x="4937113" y="2073269"/>
              <a:ext cx="366426" cy="348416"/>
            </a:xfrm>
            <a:prstGeom prst="star5">
              <a:avLst>
                <a:gd name="adj" fmla="val 25000"/>
                <a:gd name="hf" fmla="val 105146"/>
                <a:gd name="vf" fmla="val 110557"/>
              </a:avLst>
            </a:prstGeom>
            <a:solidFill>
              <a:srgbClr val="2E3B47"/>
            </a:solidFill>
            <a:ln w="25400" cap="flat">
              <a:solidFill>
                <a:srgbClr val="000000">
                  <a:alpha val="0"/>
                </a:srgbClr>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14" name="Shape 314"/>
            <p:cNvSpPr/>
            <p:nvPr/>
          </p:nvSpPr>
          <p:spPr>
            <a:xfrm>
              <a:off x="3863135" y="4616707"/>
              <a:ext cx="245078" cy="235693"/>
            </a:xfrm>
            <a:prstGeom prst="star5">
              <a:avLst>
                <a:gd name="adj" fmla="val 25000"/>
                <a:gd name="hf" fmla="val 105146"/>
                <a:gd name="vf" fmla="val 110557"/>
              </a:avLst>
            </a:prstGeom>
            <a:solidFill>
              <a:srgbClr val="2E3B47"/>
            </a:solidFill>
            <a:ln w="25400" cap="flat">
              <a:solidFill>
                <a:srgbClr val="000000">
                  <a:alpha val="0"/>
                </a:srgbClr>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15" name="Shape 315"/>
            <p:cNvSpPr/>
            <p:nvPr/>
          </p:nvSpPr>
          <p:spPr>
            <a:xfrm>
              <a:off x="4317881" y="4616707"/>
              <a:ext cx="245077" cy="235693"/>
            </a:xfrm>
            <a:prstGeom prst="star5">
              <a:avLst>
                <a:gd name="adj" fmla="val 25000"/>
                <a:gd name="hf" fmla="val 105146"/>
                <a:gd name="vf" fmla="val 110557"/>
              </a:avLst>
            </a:prstGeom>
            <a:solidFill>
              <a:srgbClr val="2E3B47"/>
            </a:solidFill>
            <a:ln w="25400" cap="flat">
              <a:solidFill>
                <a:srgbClr val="000000">
                  <a:alpha val="0"/>
                </a:srgbClr>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16" name="Shape 316"/>
            <p:cNvSpPr/>
            <p:nvPr/>
          </p:nvSpPr>
          <p:spPr>
            <a:xfrm>
              <a:off x="4772623" y="4616707"/>
              <a:ext cx="245077" cy="235693"/>
            </a:xfrm>
            <a:prstGeom prst="star5">
              <a:avLst>
                <a:gd name="adj" fmla="val 25000"/>
                <a:gd name="hf" fmla="val 105146"/>
                <a:gd name="vf" fmla="val 110557"/>
              </a:avLst>
            </a:prstGeom>
            <a:solidFill>
              <a:srgbClr val="2E3B47"/>
            </a:solidFill>
            <a:ln w="25400" cap="flat">
              <a:solidFill>
                <a:srgbClr val="000000">
                  <a:alpha val="0"/>
                </a:srgbClr>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dirty="0">
                <a:latin typeface="Arimo"/>
              </a:endParaRPr>
            </a:p>
          </p:txBody>
        </p:sp>
        <p:sp>
          <p:nvSpPr>
            <p:cNvPr id="317" name="Shape 317"/>
            <p:cNvSpPr/>
            <p:nvPr/>
          </p:nvSpPr>
          <p:spPr>
            <a:xfrm>
              <a:off x="0" y="5036541"/>
              <a:ext cx="1983067" cy="1472816"/>
            </a:xfrm>
            <a:custGeom>
              <a:avLst/>
              <a:gdLst/>
              <a:ahLst/>
              <a:cxnLst>
                <a:cxn ang="0">
                  <a:pos x="wd2" y="hd2"/>
                </a:cxn>
                <a:cxn ang="5400000">
                  <a:pos x="wd2" y="hd2"/>
                </a:cxn>
                <a:cxn ang="10800000">
                  <a:pos x="wd2" y="hd2"/>
                </a:cxn>
                <a:cxn ang="16200000">
                  <a:pos x="wd2" y="hd2"/>
                </a:cxn>
              </a:cxnLst>
              <a:rect l="0" t="0" r="r" b="b"/>
              <a:pathLst>
                <a:path w="21600" h="21600" extrusionOk="0">
                  <a:moveTo>
                    <a:pt x="17252" y="0"/>
                  </a:moveTo>
                  <a:lnTo>
                    <a:pt x="17070" y="6589"/>
                  </a:lnTo>
                  <a:lnTo>
                    <a:pt x="21600" y="9028"/>
                  </a:lnTo>
                  <a:cubicBezTo>
                    <a:pt x="13401" y="10222"/>
                    <a:pt x="6950" y="21600"/>
                    <a:pt x="6950" y="21600"/>
                  </a:cubicBezTo>
                  <a:cubicBezTo>
                    <a:pt x="6950" y="21600"/>
                    <a:pt x="6943" y="13718"/>
                    <a:pt x="7740" y="11710"/>
                  </a:cubicBezTo>
                  <a:cubicBezTo>
                    <a:pt x="4215" y="12569"/>
                    <a:pt x="0" y="15107"/>
                    <a:pt x="0" y="15107"/>
                  </a:cubicBezTo>
                  <a:cubicBezTo>
                    <a:pt x="3865" y="7233"/>
                    <a:pt x="12260" y="1471"/>
                    <a:pt x="17252"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dirty="0">
                <a:latin typeface="Arimo"/>
              </a:endParaRPr>
            </a:p>
          </p:txBody>
        </p:sp>
        <p:sp>
          <p:nvSpPr>
            <p:cNvPr id="318" name="Shape 318"/>
            <p:cNvSpPr/>
            <p:nvPr/>
          </p:nvSpPr>
          <p:spPr>
            <a:xfrm>
              <a:off x="6957733" y="5059200"/>
              <a:ext cx="1983068" cy="1472815"/>
            </a:xfrm>
            <a:custGeom>
              <a:avLst/>
              <a:gdLst/>
              <a:ahLst/>
              <a:cxnLst>
                <a:cxn ang="0">
                  <a:pos x="wd2" y="hd2"/>
                </a:cxn>
                <a:cxn ang="5400000">
                  <a:pos x="wd2" y="hd2"/>
                </a:cxn>
                <a:cxn ang="10800000">
                  <a:pos x="wd2" y="hd2"/>
                </a:cxn>
                <a:cxn ang="16200000">
                  <a:pos x="wd2" y="hd2"/>
                </a:cxn>
              </a:cxnLst>
              <a:rect l="0" t="0" r="r" b="b"/>
              <a:pathLst>
                <a:path w="21600" h="21600" extrusionOk="0">
                  <a:moveTo>
                    <a:pt x="4348" y="0"/>
                  </a:moveTo>
                  <a:lnTo>
                    <a:pt x="4530" y="6589"/>
                  </a:lnTo>
                  <a:lnTo>
                    <a:pt x="0" y="9028"/>
                  </a:lnTo>
                  <a:cubicBezTo>
                    <a:pt x="8199" y="10222"/>
                    <a:pt x="14650" y="21600"/>
                    <a:pt x="14650" y="21600"/>
                  </a:cubicBezTo>
                  <a:cubicBezTo>
                    <a:pt x="14650" y="21600"/>
                    <a:pt x="14657" y="13718"/>
                    <a:pt x="13860" y="11710"/>
                  </a:cubicBezTo>
                  <a:cubicBezTo>
                    <a:pt x="17385" y="12569"/>
                    <a:pt x="21600" y="15107"/>
                    <a:pt x="21600" y="15107"/>
                  </a:cubicBezTo>
                  <a:cubicBezTo>
                    <a:pt x="17735" y="7233"/>
                    <a:pt x="9340" y="1471"/>
                    <a:pt x="4348"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dirty="0">
                <a:latin typeface="Arimo"/>
              </a:endParaRPr>
            </a:p>
          </p:txBody>
        </p:sp>
      </p:gr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Abs val="0"/>
                                  </p:iterate>
                                  <p:childTnLst>
                                    <p:set>
                                      <p:cBhvr>
                                        <p:cTn id="6" fill="hold"/>
                                        <p:tgtEl>
                                          <p:spTgt spid="303"/>
                                        </p:tgtEl>
                                        <p:attrNameLst>
                                          <p:attrName>style.visibility</p:attrName>
                                        </p:attrNameLst>
                                      </p:cBhvr>
                                      <p:to>
                                        <p:strVal val="visible"/>
                                      </p:to>
                                    </p:set>
                                    <p:animEffect transition="in" filter="dissolve">
                                      <p:cBhvr>
                                        <p:cTn id="7" dur="1000"/>
                                        <p:tgtEl>
                                          <p:spTgt spid="303"/>
                                        </p:tgtEl>
                                      </p:cBhvr>
                                    </p:animEffect>
                                  </p:childTnLst>
                                </p:cTn>
                              </p:par>
                            </p:childTnLst>
                          </p:cTn>
                        </p:par>
                        <p:par>
                          <p:cTn id="8" fill="hold">
                            <p:stCondLst>
                              <p:cond delay="1000"/>
                            </p:stCondLst>
                            <p:childTnLst>
                              <p:par>
                                <p:cTn id="9" presetID="2" presetClass="entr" presetSubtype="1" fill="hold" grpId="0" nodeType="afterEffect">
                                  <p:stCondLst>
                                    <p:cond delay="500"/>
                                  </p:stCondLst>
                                  <p:iterate>
                                    <p:tmAbs val="0"/>
                                  </p:iterate>
                                  <p:childTnLst>
                                    <p:set>
                                      <p:cBhvr>
                                        <p:cTn id="10" fill="hold"/>
                                        <p:tgtEl>
                                          <p:spTgt spid="319"/>
                                        </p:tgtEl>
                                        <p:attrNameLst>
                                          <p:attrName>style.visibility</p:attrName>
                                        </p:attrNameLst>
                                      </p:cBhvr>
                                      <p:to>
                                        <p:strVal val="visible"/>
                                      </p:to>
                                    </p:set>
                                    <p:anim calcmode="lin" valueType="num">
                                      <p:cBhvr>
                                        <p:cTn id="11" dur="80" fill="hold"/>
                                        <p:tgtEl>
                                          <p:spTgt spid="319"/>
                                        </p:tgtEl>
                                        <p:attrNameLst>
                                          <p:attrName>ppt_x</p:attrName>
                                        </p:attrNameLst>
                                      </p:cBhvr>
                                      <p:tavLst>
                                        <p:tav tm="0">
                                          <p:val>
                                            <p:strVal val="#ppt_x"/>
                                          </p:val>
                                        </p:tav>
                                        <p:tav tm="100000">
                                          <p:val>
                                            <p:strVal val="#ppt_x"/>
                                          </p:val>
                                        </p:tav>
                                      </p:tavLst>
                                    </p:anim>
                                    <p:anim calcmode="lin" valueType="num">
                                      <p:cBhvr>
                                        <p:cTn id="12" dur="80" fill="hold"/>
                                        <p:tgtEl>
                                          <p:spTgt spid="3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advAuto="0"/>
      <p:bldP spid="319" grpId="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Happy Biz Beta_ Blue">
      <a:dk1>
        <a:srgbClr val="131D27"/>
      </a:dk1>
      <a:lt1>
        <a:srgbClr val="FFFFFF"/>
      </a:lt1>
      <a:dk2>
        <a:srgbClr val="000000"/>
      </a:dk2>
      <a:lt2>
        <a:srgbClr val="000000"/>
      </a:lt2>
      <a:accent1>
        <a:srgbClr val="0AA5E6"/>
      </a:accent1>
      <a:accent2>
        <a:srgbClr val="3CC8F5"/>
      </a:accent2>
      <a:accent3>
        <a:srgbClr val="5AD2FF"/>
      </a:accent3>
      <a:accent4>
        <a:srgbClr val="2D3741"/>
      </a:accent4>
      <a:accent5>
        <a:srgbClr val="646E78"/>
      </a:accent5>
      <a:accent6>
        <a:srgbClr val="A0AAB4"/>
      </a:accent6>
      <a:hlink>
        <a:srgbClr val="009999"/>
      </a:hlink>
      <a:folHlink>
        <a:srgbClr val="99CC00"/>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971</TotalTime>
  <Words>974</Words>
  <Application>Microsoft Office PowerPoint</Application>
  <PresentationFormat>On-screen Show (16:9)</PresentationFormat>
  <Paragraphs>76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Arimo</vt:lpstr>
      <vt:lpstr>Gill Sans</vt:lpstr>
      <vt:lpstr>Zapf Dingbats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 ak azad</dc:creator>
  <cp:lastModifiedBy>Michal Zavacky</cp:lastModifiedBy>
  <cp:revision>103</cp:revision>
  <dcterms:modified xsi:type="dcterms:W3CDTF">2019-06-20T16:23:15Z</dcterms:modified>
</cp:coreProperties>
</file>