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8" r:id="rId15"/>
    <p:sldId id="279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0" r:id="rId26"/>
    <p:sldId id="259" r:id="rId27"/>
    <p:sldId id="26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364" autoAdjust="0"/>
  </p:normalViewPr>
  <p:slideViewPr>
    <p:cSldViewPr snapToGrid="0" showGuides="1">
      <p:cViewPr varScale="1">
        <p:scale>
          <a:sx n="119" d="100"/>
          <a:sy n="119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04"/>
    </p:cViewPr>
  </p:sorterViewPr>
  <p:notesViewPr>
    <p:cSldViewPr snapToGrid="0" showGuides="1">
      <p:cViewPr>
        <p:scale>
          <a:sx n="75" d="100"/>
          <a:sy n="75" d="100"/>
        </p:scale>
        <p:origin x="2430" y="-4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A976-5C5D-44D1-AA68-3A5394BECF9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6A95-7AC2-4D74-98E1-743FD0750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3987-0224-4170-8219-D48CA24E32D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6AD8-3588-495B-BC32-11C2DDD9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6AD8-3588-495B-BC32-11C2DDD98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4850" y="1422400"/>
            <a:ext cx="3162300" cy="474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59587" y="0"/>
            <a:ext cx="6008174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95295"/>
              <a:gd name="connsiteY0" fmla="*/ 12700 h 6857821"/>
              <a:gd name="connsiteX1" fmla="*/ 3020276 w 5995295"/>
              <a:gd name="connsiteY1" fmla="*/ 0 h 6857821"/>
              <a:gd name="connsiteX2" fmla="*/ 5995295 w 5995295"/>
              <a:gd name="connsiteY2" fmla="*/ 6857821 h 6857821"/>
              <a:gd name="connsiteX3" fmla="*/ 2938710 w 5995295"/>
              <a:gd name="connsiteY3" fmla="*/ 6857821 h 6857821"/>
              <a:gd name="connsiteX4" fmla="*/ 0 w 5995295"/>
              <a:gd name="connsiteY4" fmla="*/ 12700 h 6857821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938710 w 5995295"/>
              <a:gd name="connsiteY3" fmla="*/ 6858000 h 6858000"/>
              <a:gd name="connsiteX4" fmla="*/ 0 w 5995295"/>
              <a:gd name="connsiteY4" fmla="*/ 0 h 6858000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848558 w 5995295"/>
              <a:gd name="connsiteY3" fmla="*/ 6858000 h 6858000"/>
              <a:gd name="connsiteX4" fmla="*/ 0 w 5995295"/>
              <a:gd name="connsiteY4" fmla="*/ 0 h 6858000"/>
              <a:gd name="connsiteX0" fmla="*/ 0 w 6008174"/>
              <a:gd name="connsiteY0" fmla="*/ 0 h 6858000"/>
              <a:gd name="connsiteX1" fmla="*/ 3033155 w 6008174"/>
              <a:gd name="connsiteY1" fmla="*/ 179 h 6858000"/>
              <a:gd name="connsiteX2" fmla="*/ 6008174 w 6008174"/>
              <a:gd name="connsiteY2" fmla="*/ 6858000 h 6858000"/>
              <a:gd name="connsiteX3" fmla="*/ 2861437 w 6008174"/>
              <a:gd name="connsiteY3" fmla="*/ 6858000 h 6858000"/>
              <a:gd name="connsiteX4" fmla="*/ 0 w 6008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174" h="6858000">
                <a:moveTo>
                  <a:pt x="0" y="0"/>
                </a:moveTo>
                <a:lnTo>
                  <a:pt x="3033155" y="179"/>
                </a:lnTo>
                <a:lnTo>
                  <a:pt x="6008174" y="6858000"/>
                </a:lnTo>
                <a:lnTo>
                  <a:pt x="2861437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39870" y="0"/>
            <a:ext cx="5853626" cy="687087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853626"/>
              <a:gd name="connsiteY0" fmla="*/ 0 h 6870878"/>
              <a:gd name="connsiteX1" fmla="*/ 2955881 w 5853626"/>
              <a:gd name="connsiteY1" fmla="*/ 179 h 6870878"/>
              <a:gd name="connsiteX2" fmla="*/ 5853626 w 5853626"/>
              <a:gd name="connsiteY2" fmla="*/ 6870878 h 6870878"/>
              <a:gd name="connsiteX3" fmla="*/ 2874315 w 5853626"/>
              <a:gd name="connsiteY3" fmla="*/ 6858000 h 6870878"/>
              <a:gd name="connsiteX4" fmla="*/ 0 w 5853626"/>
              <a:gd name="connsiteY4" fmla="*/ 0 h 68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626" h="6870878">
                <a:moveTo>
                  <a:pt x="0" y="0"/>
                </a:moveTo>
                <a:lnTo>
                  <a:pt x="2955881" y="179"/>
                </a:lnTo>
                <a:lnTo>
                  <a:pt x="5853626" y="6870878"/>
                </a:lnTo>
                <a:lnTo>
                  <a:pt x="2874315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33550" y="2171700"/>
            <a:ext cx="2159000" cy="2159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11700" y="1866900"/>
            <a:ext cx="2768600" cy="2768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99450" y="2171700"/>
            <a:ext cx="2159000" cy="2159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700" y="330200"/>
            <a:ext cx="79629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400" y="330200"/>
            <a:ext cx="36195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43970" y="-1804217"/>
            <a:ext cx="10009235" cy="10009235"/>
          </a:xfrm>
          <a:custGeom>
            <a:avLst/>
            <a:gdLst>
              <a:gd name="connsiteX0" fmla="*/ 5493210 w 10009235"/>
              <a:gd name="connsiteY0" fmla="*/ 9 h 10009235"/>
              <a:gd name="connsiteX1" fmla="*/ 7485873 w 10009235"/>
              <a:gd name="connsiteY1" fmla="*/ 1050806 h 10009235"/>
              <a:gd name="connsiteX2" fmla="*/ 9594296 w 10009235"/>
              <a:gd name="connsiteY2" fmla="*/ 4153673 h 10009235"/>
              <a:gd name="connsiteX3" fmla="*/ 8958430 w 10009235"/>
              <a:gd name="connsiteY3" fmla="*/ 7485873 h 10009235"/>
              <a:gd name="connsiteX4" fmla="*/ 5855564 w 10009235"/>
              <a:gd name="connsiteY4" fmla="*/ 9594296 h 10009235"/>
              <a:gd name="connsiteX5" fmla="*/ 2523363 w 10009235"/>
              <a:gd name="connsiteY5" fmla="*/ 8958430 h 10009235"/>
              <a:gd name="connsiteX6" fmla="*/ 414940 w 10009235"/>
              <a:gd name="connsiteY6" fmla="*/ 5855564 h 10009235"/>
              <a:gd name="connsiteX7" fmla="*/ 1050806 w 10009235"/>
              <a:gd name="connsiteY7" fmla="*/ 2523363 h 10009235"/>
              <a:gd name="connsiteX8" fmla="*/ 4153672 w 10009235"/>
              <a:gd name="connsiteY8" fmla="*/ 414940 h 10009235"/>
              <a:gd name="connsiteX9" fmla="*/ 5493210 w 10009235"/>
              <a:gd name="connsiteY9" fmla="*/ 9 h 1000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9235" h="10009235">
                <a:moveTo>
                  <a:pt x="5493210" y="9"/>
                </a:moveTo>
                <a:cubicBezTo>
                  <a:pt x="6263242" y="-2061"/>
                  <a:pt x="7020516" y="365962"/>
                  <a:pt x="7485873" y="1050806"/>
                </a:cubicBezTo>
                <a:lnTo>
                  <a:pt x="9594296" y="4153673"/>
                </a:lnTo>
                <a:cubicBezTo>
                  <a:pt x="10338868" y="5249423"/>
                  <a:pt x="10054181" y="6741301"/>
                  <a:pt x="8958430" y="7485873"/>
                </a:cubicBezTo>
                <a:lnTo>
                  <a:pt x="5855564" y="9594296"/>
                </a:lnTo>
                <a:cubicBezTo>
                  <a:pt x="4759813" y="10338868"/>
                  <a:pt x="3267935" y="10054181"/>
                  <a:pt x="2523363" y="8958430"/>
                </a:cubicBezTo>
                <a:lnTo>
                  <a:pt x="414940" y="5855564"/>
                </a:lnTo>
                <a:cubicBezTo>
                  <a:pt x="-329632" y="4759813"/>
                  <a:pt x="-44945" y="3267935"/>
                  <a:pt x="1050806" y="2523363"/>
                </a:cubicBezTo>
                <a:lnTo>
                  <a:pt x="4153672" y="414940"/>
                </a:lnTo>
                <a:cubicBezTo>
                  <a:pt x="4564579" y="135725"/>
                  <a:pt x="5031191" y="1251"/>
                  <a:pt x="5493210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9093" y="270456"/>
            <a:ext cx="5615189" cy="6317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19825" y="270456"/>
            <a:ext cx="5641975" cy="2511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19825" y="3000777"/>
            <a:ext cx="5641975" cy="3586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86354" y="234950"/>
            <a:ext cx="6439481" cy="6388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386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38600" y="3429000"/>
            <a:ext cx="40386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48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599" y="1816100"/>
            <a:ext cx="10441497" cy="1841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3600" y="3860800"/>
            <a:ext cx="3009900" cy="260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14800" y="3860800"/>
            <a:ext cx="7190296" cy="260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2100" y="2917370"/>
            <a:ext cx="3200400" cy="36612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100" y="304800"/>
            <a:ext cx="3200400" cy="24238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17472" y="304800"/>
            <a:ext cx="3200400" cy="24238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2843" y="304800"/>
            <a:ext cx="4483099" cy="24238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54700" y="596900"/>
            <a:ext cx="5664200" cy="5664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8343" y="420688"/>
            <a:ext cx="6255885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87195" y="3192915"/>
            <a:ext cx="3453719" cy="33675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22395" y="420688"/>
            <a:ext cx="5093834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8629" y="0"/>
            <a:ext cx="6473371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18629" y="3429000"/>
            <a:ext cx="6473371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3368" y="1470025"/>
            <a:ext cx="11625263" cy="391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5600" y="276453"/>
            <a:ext cx="11480800" cy="447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8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3259" y="333375"/>
            <a:ext cx="4064227" cy="2990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97825" y="3530601"/>
            <a:ext cx="3773261" cy="307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46171" y="333376"/>
            <a:ext cx="7024915" cy="299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96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3613" y="373487"/>
            <a:ext cx="11404774" cy="3786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95598" y="1432450"/>
            <a:ext cx="3993099" cy="3993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78800" y="0"/>
            <a:ext cx="4013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22081" y="978687"/>
            <a:ext cx="1947838" cy="1947838"/>
          </a:xfrm>
          <a:custGeom>
            <a:avLst/>
            <a:gdLst>
              <a:gd name="connsiteX0" fmla="*/ 977894 w 1947838"/>
              <a:gd name="connsiteY0" fmla="*/ 5 h 1947838"/>
              <a:gd name="connsiteX1" fmla="*/ 1379715 w 1947838"/>
              <a:gd name="connsiteY1" fmla="*/ 168369 h 1947838"/>
              <a:gd name="connsiteX2" fmla="*/ 1782754 w 1947838"/>
              <a:gd name="connsiteY2" fmla="*/ 574712 h 1947838"/>
              <a:gd name="connsiteX3" fmla="*/ 1779469 w 1947838"/>
              <a:gd name="connsiteY3" fmla="*/ 1379715 h 1947838"/>
              <a:gd name="connsiteX4" fmla="*/ 1373127 w 1947838"/>
              <a:gd name="connsiteY4" fmla="*/ 1782754 h 1947838"/>
              <a:gd name="connsiteX5" fmla="*/ 568123 w 1947838"/>
              <a:gd name="connsiteY5" fmla="*/ 1779469 h 1947838"/>
              <a:gd name="connsiteX6" fmla="*/ 165084 w 1947838"/>
              <a:gd name="connsiteY6" fmla="*/ 1373126 h 1947838"/>
              <a:gd name="connsiteX7" fmla="*/ 168369 w 1947838"/>
              <a:gd name="connsiteY7" fmla="*/ 568123 h 1947838"/>
              <a:gd name="connsiteX8" fmla="*/ 574712 w 1947838"/>
              <a:gd name="connsiteY8" fmla="*/ 165084 h 1947838"/>
              <a:gd name="connsiteX9" fmla="*/ 977894 w 1947838"/>
              <a:gd name="connsiteY9" fmla="*/ 5 h 19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838" h="1947838">
                <a:moveTo>
                  <a:pt x="977894" y="5"/>
                </a:moveTo>
                <a:cubicBezTo>
                  <a:pt x="1123571" y="600"/>
                  <a:pt x="1269021" y="56768"/>
                  <a:pt x="1379715" y="168369"/>
                </a:cubicBezTo>
                <a:lnTo>
                  <a:pt x="1782754" y="574712"/>
                </a:lnTo>
                <a:cubicBezTo>
                  <a:pt x="2004143" y="797915"/>
                  <a:pt x="2002672" y="1158327"/>
                  <a:pt x="1779469" y="1379715"/>
                </a:cubicBezTo>
                <a:lnTo>
                  <a:pt x="1373127" y="1782754"/>
                </a:lnTo>
                <a:cubicBezTo>
                  <a:pt x="1149924" y="2004143"/>
                  <a:pt x="789512" y="2002672"/>
                  <a:pt x="568123" y="1779469"/>
                </a:cubicBezTo>
                <a:lnTo>
                  <a:pt x="165084" y="1373126"/>
                </a:lnTo>
                <a:cubicBezTo>
                  <a:pt x="-56304" y="1149924"/>
                  <a:pt x="-54833" y="789511"/>
                  <a:pt x="168369" y="568123"/>
                </a:cubicBezTo>
                <a:lnTo>
                  <a:pt x="574712" y="165084"/>
                </a:lnTo>
                <a:cubicBezTo>
                  <a:pt x="686313" y="54390"/>
                  <a:pt x="832217" y="-590"/>
                  <a:pt x="97789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0300" y="0"/>
            <a:ext cx="7251700" cy="6858000"/>
          </a:xfrm>
          <a:custGeom>
            <a:avLst/>
            <a:gdLst>
              <a:gd name="connsiteX0" fmla="*/ 0 w 9271000"/>
              <a:gd name="connsiteY0" fmla="*/ 0 h 6858000"/>
              <a:gd name="connsiteX1" fmla="*/ 9271000 w 9271000"/>
              <a:gd name="connsiteY1" fmla="*/ 0 h 6858000"/>
              <a:gd name="connsiteX2" fmla="*/ 9271000 w 9271000"/>
              <a:gd name="connsiteY2" fmla="*/ 6858000 h 6858000"/>
              <a:gd name="connsiteX3" fmla="*/ 0 w 9271000"/>
              <a:gd name="connsiteY3" fmla="*/ 6858000 h 6858000"/>
              <a:gd name="connsiteX4" fmla="*/ 0 w 9271000"/>
              <a:gd name="connsiteY4" fmla="*/ 0 h 6858000"/>
              <a:gd name="connsiteX0" fmla="*/ 4686300 w 9271000"/>
              <a:gd name="connsiteY0" fmla="*/ 0 h 6870700"/>
              <a:gd name="connsiteX1" fmla="*/ 9271000 w 9271000"/>
              <a:gd name="connsiteY1" fmla="*/ 12700 h 6870700"/>
              <a:gd name="connsiteX2" fmla="*/ 9271000 w 9271000"/>
              <a:gd name="connsiteY2" fmla="*/ 6870700 h 6870700"/>
              <a:gd name="connsiteX3" fmla="*/ 0 w 9271000"/>
              <a:gd name="connsiteY3" fmla="*/ 6870700 h 6870700"/>
              <a:gd name="connsiteX4" fmla="*/ 4686300 w 9271000"/>
              <a:gd name="connsiteY4" fmla="*/ 0 h 6870700"/>
              <a:gd name="connsiteX0" fmla="*/ 3924300 w 8509000"/>
              <a:gd name="connsiteY0" fmla="*/ 0 h 6870700"/>
              <a:gd name="connsiteX1" fmla="*/ 8509000 w 8509000"/>
              <a:gd name="connsiteY1" fmla="*/ 12700 h 6870700"/>
              <a:gd name="connsiteX2" fmla="*/ 8509000 w 8509000"/>
              <a:gd name="connsiteY2" fmla="*/ 6870700 h 6870700"/>
              <a:gd name="connsiteX3" fmla="*/ 0 w 8509000"/>
              <a:gd name="connsiteY3" fmla="*/ 6858000 h 6870700"/>
              <a:gd name="connsiteX4" fmla="*/ 3924300 w 8509000"/>
              <a:gd name="connsiteY4" fmla="*/ 0 h 6870700"/>
              <a:gd name="connsiteX0" fmla="*/ 4889500 w 8509000"/>
              <a:gd name="connsiteY0" fmla="*/ 0 h 6858000"/>
              <a:gd name="connsiteX1" fmla="*/ 8509000 w 8509000"/>
              <a:gd name="connsiteY1" fmla="*/ 0 h 6858000"/>
              <a:gd name="connsiteX2" fmla="*/ 8509000 w 8509000"/>
              <a:gd name="connsiteY2" fmla="*/ 6858000 h 6858000"/>
              <a:gd name="connsiteX3" fmla="*/ 0 w 8509000"/>
              <a:gd name="connsiteY3" fmla="*/ 6845300 h 6858000"/>
              <a:gd name="connsiteX4" fmla="*/ 4889500 w 8509000"/>
              <a:gd name="connsiteY4" fmla="*/ 0 h 6858000"/>
              <a:gd name="connsiteX0" fmla="*/ 3632200 w 7251700"/>
              <a:gd name="connsiteY0" fmla="*/ 0 h 6858000"/>
              <a:gd name="connsiteX1" fmla="*/ 7251700 w 7251700"/>
              <a:gd name="connsiteY1" fmla="*/ 0 h 6858000"/>
              <a:gd name="connsiteX2" fmla="*/ 7251700 w 7251700"/>
              <a:gd name="connsiteY2" fmla="*/ 6858000 h 6858000"/>
              <a:gd name="connsiteX3" fmla="*/ 0 w 7251700"/>
              <a:gd name="connsiteY3" fmla="*/ 6845300 h 6858000"/>
              <a:gd name="connsiteX4" fmla="*/ 3632200 w 72517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700" h="6858000">
                <a:moveTo>
                  <a:pt x="3632200" y="0"/>
                </a:moveTo>
                <a:lnTo>
                  <a:pt x="7251700" y="0"/>
                </a:lnTo>
                <a:lnTo>
                  <a:pt x="7251700" y="6858000"/>
                </a:lnTo>
                <a:lnTo>
                  <a:pt x="0" y="6845300"/>
                </a:lnTo>
                <a:lnTo>
                  <a:pt x="36322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5930900" cy="685800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0 h 6858000"/>
              <a:gd name="connsiteX0" fmla="*/ 558800 w 6413500"/>
              <a:gd name="connsiteY0" fmla="*/ 0 h 6870700"/>
              <a:gd name="connsiteX1" fmla="*/ 6413500 w 6413500"/>
              <a:gd name="connsiteY1" fmla="*/ 0 h 6870700"/>
              <a:gd name="connsiteX2" fmla="*/ 6413500 w 6413500"/>
              <a:gd name="connsiteY2" fmla="*/ 6858000 h 6870700"/>
              <a:gd name="connsiteX3" fmla="*/ 0 w 6413500"/>
              <a:gd name="connsiteY3" fmla="*/ 6870700 h 6870700"/>
              <a:gd name="connsiteX4" fmla="*/ 558800 w 6413500"/>
              <a:gd name="connsiteY4" fmla="*/ 0 h 6870700"/>
              <a:gd name="connsiteX0" fmla="*/ 558800 w 6413500"/>
              <a:gd name="connsiteY0" fmla="*/ 0 h 6870700"/>
              <a:gd name="connsiteX1" fmla="*/ 6413500 w 6413500"/>
              <a:gd name="connsiteY1" fmla="*/ 0 h 6870700"/>
              <a:gd name="connsiteX2" fmla="*/ 2273300 w 6413500"/>
              <a:gd name="connsiteY2" fmla="*/ 6845300 h 6870700"/>
              <a:gd name="connsiteX3" fmla="*/ 0 w 6413500"/>
              <a:gd name="connsiteY3" fmla="*/ 6870700 h 6870700"/>
              <a:gd name="connsiteX4" fmla="*/ 558800 w 6413500"/>
              <a:gd name="connsiteY4" fmla="*/ 0 h 6870700"/>
              <a:gd name="connsiteX0" fmla="*/ 558800 w 6235700"/>
              <a:gd name="connsiteY0" fmla="*/ 0 h 6870700"/>
              <a:gd name="connsiteX1" fmla="*/ 6235700 w 6235700"/>
              <a:gd name="connsiteY1" fmla="*/ 0 h 6870700"/>
              <a:gd name="connsiteX2" fmla="*/ 2273300 w 6235700"/>
              <a:gd name="connsiteY2" fmla="*/ 6845300 h 6870700"/>
              <a:gd name="connsiteX3" fmla="*/ 0 w 6235700"/>
              <a:gd name="connsiteY3" fmla="*/ 6870700 h 6870700"/>
              <a:gd name="connsiteX4" fmla="*/ 558800 w 6235700"/>
              <a:gd name="connsiteY4" fmla="*/ 0 h 6870700"/>
              <a:gd name="connsiteX0" fmla="*/ 4165600 w 6235700"/>
              <a:gd name="connsiteY0" fmla="*/ 0 h 6870700"/>
              <a:gd name="connsiteX1" fmla="*/ 6235700 w 6235700"/>
              <a:gd name="connsiteY1" fmla="*/ 0 h 6870700"/>
              <a:gd name="connsiteX2" fmla="*/ 2273300 w 6235700"/>
              <a:gd name="connsiteY2" fmla="*/ 6845300 h 6870700"/>
              <a:gd name="connsiteX3" fmla="*/ 0 w 6235700"/>
              <a:gd name="connsiteY3" fmla="*/ 6870700 h 6870700"/>
              <a:gd name="connsiteX4" fmla="*/ 4165600 w 6235700"/>
              <a:gd name="connsiteY4" fmla="*/ 0 h 6870700"/>
              <a:gd name="connsiteX0" fmla="*/ 4165600 w 6235700"/>
              <a:gd name="connsiteY0" fmla="*/ 0 h 6870700"/>
              <a:gd name="connsiteX1" fmla="*/ 6235700 w 6235700"/>
              <a:gd name="connsiteY1" fmla="*/ 0 h 6870700"/>
              <a:gd name="connsiteX2" fmla="*/ 2603500 w 6235700"/>
              <a:gd name="connsiteY2" fmla="*/ 6858000 h 6870700"/>
              <a:gd name="connsiteX3" fmla="*/ 0 w 6235700"/>
              <a:gd name="connsiteY3" fmla="*/ 6870700 h 6870700"/>
              <a:gd name="connsiteX4" fmla="*/ 4165600 w 6235700"/>
              <a:gd name="connsiteY4" fmla="*/ 0 h 6870700"/>
              <a:gd name="connsiteX0" fmla="*/ 3721100 w 5791200"/>
              <a:gd name="connsiteY0" fmla="*/ 0 h 6858000"/>
              <a:gd name="connsiteX1" fmla="*/ 5791200 w 5791200"/>
              <a:gd name="connsiteY1" fmla="*/ 0 h 6858000"/>
              <a:gd name="connsiteX2" fmla="*/ 2159000 w 5791200"/>
              <a:gd name="connsiteY2" fmla="*/ 6858000 h 6858000"/>
              <a:gd name="connsiteX3" fmla="*/ 0 w 5791200"/>
              <a:gd name="connsiteY3" fmla="*/ 6845300 h 6858000"/>
              <a:gd name="connsiteX4" fmla="*/ 3721100 w 5791200"/>
              <a:gd name="connsiteY4" fmla="*/ 0 h 6858000"/>
              <a:gd name="connsiteX0" fmla="*/ 3822700 w 5892800"/>
              <a:gd name="connsiteY0" fmla="*/ 0 h 6858000"/>
              <a:gd name="connsiteX1" fmla="*/ 5892800 w 5892800"/>
              <a:gd name="connsiteY1" fmla="*/ 0 h 6858000"/>
              <a:gd name="connsiteX2" fmla="*/ 2260600 w 5892800"/>
              <a:gd name="connsiteY2" fmla="*/ 6858000 h 6858000"/>
              <a:gd name="connsiteX3" fmla="*/ 0 w 5892800"/>
              <a:gd name="connsiteY3" fmla="*/ 6832600 h 6858000"/>
              <a:gd name="connsiteX4" fmla="*/ 3822700 w 5892800"/>
              <a:gd name="connsiteY4" fmla="*/ 0 h 6858000"/>
              <a:gd name="connsiteX0" fmla="*/ 3860800 w 5930900"/>
              <a:gd name="connsiteY0" fmla="*/ 0 h 6858000"/>
              <a:gd name="connsiteX1" fmla="*/ 5930900 w 5930900"/>
              <a:gd name="connsiteY1" fmla="*/ 0 h 6858000"/>
              <a:gd name="connsiteX2" fmla="*/ 2298700 w 5930900"/>
              <a:gd name="connsiteY2" fmla="*/ 6858000 h 6858000"/>
              <a:gd name="connsiteX3" fmla="*/ 0 w 5930900"/>
              <a:gd name="connsiteY3" fmla="*/ 6845300 h 6858000"/>
              <a:gd name="connsiteX4" fmla="*/ 3860800 w 59309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900" h="6858000">
                <a:moveTo>
                  <a:pt x="3860800" y="0"/>
                </a:moveTo>
                <a:lnTo>
                  <a:pt x="5930900" y="0"/>
                </a:lnTo>
                <a:lnTo>
                  <a:pt x="2298700" y="6858000"/>
                </a:lnTo>
                <a:lnTo>
                  <a:pt x="0" y="6845300"/>
                </a:lnTo>
                <a:lnTo>
                  <a:pt x="38608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5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782" y="221574"/>
            <a:ext cx="2785160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12738" y="1313991"/>
            <a:ext cx="2740628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79" r:id="rId5"/>
    <p:sldLayoutId id="2147483661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9" r:id="rId15"/>
    <p:sldLayoutId id="2147483690" r:id="rId16"/>
    <p:sldLayoutId id="2147483694" r:id="rId17"/>
    <p:sldLayoutId id="2147483695" r:id="rId18"/>
    <p:sldLayoutId id="2147483696" r:id="rId19"/>
    <p:sldLayoutId id="2147483699" r:id="rId20"/>
    <p:sldLayoutId id="2147483700" r:id="rId21"/>
    <p:sldLayoutId id="2147483697" r:id="rId22"/>
    <p:sldLayoutId id="2147483698" r:id="rId23"/>
    <p:sldLayoutId id="214748370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D5C999C-82B2-4CCE-9AFC-3D7637641A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12537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CC3B8-51E8-4D3F-9116-BD7BABCAFE8C}"/>
              </a:ext>
            </a:extLst>
          </p:cNvPr>
          <p:cNvSpPr txBox="1"/>
          <p:nvPr/>
        </p:nvSpPr>
        <p:spPr>
          <a:xfrm>
            <a:off x="4288519" y="2967335"/>
            <a:ext cx="361496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 spc="3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WORKOUT</a:t>
            </a:r>
            <a:endParaRPr lang="en-US" sz="6000" spc="300" dirty="0">
              <a:solidFill>
                <a:schemeClr val="bg1"/>
              </a:solidFill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8932624">
            <a:off x="1326196" y="2040743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8932624">
            <a:off x="973546" y="2301907"/>
            <a:ext cx="348528" cy="348528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 rot="18932624">
            <a:off x="1326195" y="4300475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932624">
            <a:off x="971597" y="4561639"/>
            <a:ext cx="348528" cy="348528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 rot="2667376" flipH="1">
            <a:off x="4109333" y="4300477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667376" flipH="1">
            <a:off x="4986260" y="4561641"/>
            <a:ext cx="348528" cy="348528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21" name="Shape 2551"/>
          <p:cNvSpPr/>
          <p:nvPr/>
        </p:nvSpPr>
        <p:spPr>
          <a:xfrm>
            <a:off x="4350238" y="4541382"/>
            <a:ext cx="389047" cy="389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81"/>
          <p:cNvSpPr/>
          <p:nvPr/>
        </p:nvSpPr>
        <p:spPr>
          <a:xfrm>
            <a:off x="1567100" y="4541380"/>
            <a:ext cx="389047" cy="389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05"/>
          <p:cNvSpPr/>
          <p:nvPr/>
        </p:nvSpPr>
        <p:spPr>
          <a:xfrm>
            <a:off x="1567009" y="2281560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36" name="Group 35"/>
          <p:cNvGrpSpPr/>
          <p:nvPr/>
        </p:nvGrpSpPr>
        <p:grpSpPr>
          <a:xfrm>
            <a:off x="4109333" y="2075812"/>
            <a:ext cx="870857" cy="870857"/>
            <a:chOff x="4075445" y="2139625"/>
            <a:chExt cx="870857" cy="870857"/>
          </a:xfrm>
        </p:grpSpPr>
        <p:sp>
          <p:nvSpPr>
            <p:cNvPr id="9" name="Rounded Rectangle 8"/>
            <p:cNvSpPr/>
            <p:nvPr/>
          </p:nvSpPr>
          <p:spPr>
            <a:xfrm rot="2667376" flipH="1">
              <a:off x="4075445" y="2139625"/>
              <a:ext cx="870857" cy="870857"/>
            </a:xfrm>
            <a:prstGeom prst="roundRect">
              <a:avLst>
                <a:gd name="adj" fmla="val 23334"/>
              </a:avLst>
            </a:prstGeom>
            <a:solidFill>
              <a:schemeClr val="bg1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hape 2616"/>
            <p:cNvSpPr/>
            <p:nvPr/>
          </p:nvSpPr>
          <p:spPr>
            <a:xfrm>
              <a:off x="4316350" y="2398170"/>
              <a:ext cx="389047" cy="35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4613" y="3160042"/>
            <a:ext cx="2694022" cy="698157"/>
            <a:chOff x="414613" y="3223855"/>
            <a:chExt cx="2694022" cy="698157"/>
          </a:xfrm>
        </p:grpSpPr>
        <p:sp>
          <p:nvSpPr>
            <p:cNvPr id="26" name="TextBox 25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3554" y="5403723"/>
            <a:ext cx="2694022" cy="698157"/>
            <a:chOff x="414613" y="3223855"/>
            <a:chExt cx="2694022" cy="698157"/>
          </a:xfrm>
        </p:grpSpPr>
        <p:sp>
          <p:nvSpPr>
            <p:cNvPr id="30" name="TextBox 29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89693" y="3157288"/>
            <a:ext cx="2694022" cy="698157"/>
            <a:chOff x="414613" y="3223855"/>
            <a:chExt cx="2694022" cy="698157"/>
          </a:xfrm>
        </p:grpSpPr>
        <p:sp>
          <p:nvSpPr>
            <p:cNvPr id="34" name="TextBox 33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 rot="2667376" flipH="1">
            <a:off x="4965072" y="2336976"/>
            <a:ext cx="348528" cy="348528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189693" y="5403579"/>
            <a:ext cx="2694022" cy="698157"/>
            <a:chOff x="414613" y="3223855"/>
            <a:chExt cx="2694022" cy="698157"/>
          </a:xfrm>
        </p:grpSpPr>
        <p:sp>
          <p:nvSpPr>
            <p:cNvPr id="38" name="TextBox 37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01458" y="756120"/>
            <a:ext cx="257647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ADD YOUR TITLE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1977" y="1492962"/>
            <a:ext cx="1055430" cy="90418"/>
            <a:chOff x="5650170" y="1039882"/>
            <a:chExt cx="891660" cy="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09AA2C-62F4-467C-BF31-44683C37D7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95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85421" y="4824005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8371" y="4588846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68285" y="5381842"/>
            <a:ext cx="1055430" cy="90418"/>
            <a:chOff x="5650170" y="1039882"/>
            <a:chExt cx="891660" cy="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851235" y="5146683"/>
            <a:ext cx="1055430" cy="90418"/>
            <a:chOff x="5650170" y="1039882"/>
            <a:chExt cx="891660" cy="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02471" y="463550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5335" y="5193337"/>
            <a:ext cx="1055430" cy="90418"/>
            <a:chOff x="5650170" y="1039882"/>
            <a:chExt cx="89166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73070" y="5381843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6020" y="557034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8970" y="533518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0465" y="683703"/>
            <a:ext cx="257647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ADD YOUR TITLE</a:t>
            </a:r>
          </a:p>
        </p:txBody>
      </p:sp>
      <p:sp>
        <p:nvSpPr>
          <p:cNvPr id="28" name="Half Frame 27"/>
          <p:cNvSpPr/>
          <p:nvPr/>
        </p:nvSpPr>
        <p:spPr>
          <a:xfrm rot="10800000" flipH="1" flipV="1">
            <a:off x="3891832" y="468969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/>
          <p:cNvSpPr/>
          <p:nvPr/>
        </p:nvSpPr>
        <p:spPr>
          <a:xfrm rot="16200000" flipV="1">
            <a:off x="7978117" y="984206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79592C6-9029-4235-8E12-5D4A6F7F05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BD8E839-A6CD-40AC-812C-1C42833678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1" b="14271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90B72ECE-BDE1-4D91-BC7A-DAC6402393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812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6012" y="535151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385" y="5671998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0946" y="4656409"/>
            <a:ext cx="596900" cy="596900"/>
            <a:chOff x="4197965" y="4589088"/>
            <a:chExt cx="596900" cy="596900"/>
          </a:xfrm>
        </p:grpSpPr>
        <p:sp>
          <p:nvSpPr>
            <p:cNvPr id="7" name="Oval 6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11967" y="535151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8340" y="5671998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46901" y="4656409"/>
            <a:ext cx="596900" cy="596900"/>
            <a:chOff x="4197965" y="4589088"/>
            <a:chExt cx="596900" cy="596900"/>
          </a:xfrm>
        </p:grpSpPr>
        <p:sp>
          <p:nvSpPr>
            <p:cNvPr id="12" name="Oval 11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133445" y="5308025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19818" y="5628511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368379" y="4612922"/>
            <a:ext cx="596900" cy="596900"/>
            <a:chOff x="4197965" y="4589088"/>
            <a:chExt cx="596900" cy="596900"/>
          </a:xfrm>
        </p:grpSpPr>
        <p:sp>
          <p:nvSpPr>
            <p:cNvPr id="17" name="Oval 16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29150" y="4452308"/>
            <a:ext cx="21327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ea typeface="Lato Bold" panose="020F0502020204030203" pitchFamily="34" charset="0"/>
                <a:cs typeface="Lato Bold" panose="020F0502020204030203" pitchFamily="34" charset="0"/>
              </a:rPr>
              <a:t>ADD YOUR TITLE</a:t>
            </a:r>
          </a:p>
        </p:txBody>
      </p:sp>
      <p:sp>
        <p:nvSpPr>
          <p:cNvPr id="39" name="Half Frame 38"/>
          <p:cNvSpPr/>
          <p:nvPr/>
        </p:nvSpPr>
        <p:spPr>
          <a:xfrm rot="10800000" flipH="1" flipV="1">
            <a:off x="429190" y="4221510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14700" y="4938476"/>
            <a:ext cx="0" cy="97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816BBB6-3D8D-45BE-BB10-B767CC9390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3260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2EADA8-E512-4E25-8CE4-1DFD06FFCF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 b="2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29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445B6CC-9255-4665-A181-094EDBA5DC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7" b="14909"/>
          <a:stretch/>
        </p:blipFill>
        <p:spPr>
          <a:xfrm>
            <a:off x="393613" y="373487"/>
            <a:ext cx="11404774" cy="3786388"/>
          </a:xfrm>
        </p:spPr>
      </p:pic>
      <p:sp>
        <p:nvSpPr>
          <p:cNvPr id="3" name="Oval 2"/>
          <p:cNvSpPr/>
          <p:nvPr/>
        </p:nvSpPr>
        <p:spPr>
          <a:xfrm>
            <a:off x="1600200" y="3263900"/>
            <a:ext cx="2133600" cy="2133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263900"/>
            <a:ext cx="2133600" cy="2133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69387" y="3263900"/>
            <a:ext cx="2133600" cy="2133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581"/>
          <p:cNvSpPr/>
          <p:nvPr/>
        </p:nvSpPr>
        <p:spPr>
          <a:xfrm>
            <a:off x="2288487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91"/>
          <p:cNvSpPr/>
          <p:nvPr/>
        </p:nvSpPr>
        <p:spPr>
          <a:xfrm>
            <a:off x="9057674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14"/>
          <p:cNvSpPr/>
          <p:nvPr/>
        </p:nvSpPr>
        <p:spPr>
          <a:xfrm>
            <a:off x="5717487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TextBox 11"/>
          <p:cNvSpPr txBox="1"/>
          <p:nvPr/>
        </p:nvSpPr>
        <p:spPr>
          <a:xfrm>
            <a:off x="4812796" y="1308473"/>
            <a:ext cx="251511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ADD TITLE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1200" y="1988840"/>
            <a:ext cx="56896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3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vi-VN" sz="13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en-US" sz="13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421" y="547021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6212" y="5988452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421" y="547021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5212" y="5988452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amet, consectetur adipiscing elit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4421" y="547021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4212" y="5988452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 amet, consectetur adipiscing elit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1476" y="1241648"/>
            <a:ext cx="28575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dirty="0">
                <a:ea typeface="Lato Bold" panose="020F0502020204030203" pitchFamily="34" charset="0"/>
                <a:cs typeface="Lato Bold" panose="020F0502020204030203" pitchFamily="34" charset="0"/>
              </a:rPr>
              <a:t>ADD YOUR TITLE</a:t>
            </a:r>
          </a:p>
        </p:txBody>
      </p:sp>
      <p:grpSp>
        <p:nvGrpSpPr>
          <p:cNvPr id="8" name="Group 7"/>
          <p:cNvGrpSpPr/>
          <p:nvPr/>
        </p:nvGrpSpPr>
        <p:grpSpPr>
          <a:xfrm flipV="1">
            <a:off x="8478370" y="3110788"/>
            <a:ext cx="1095754" cy="45719"/>
            <a:chOff x="1056535" y="3429000"/>
            <a:chExt cx="1095754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56535" y="3429000"/>
              <a:ext cx="72315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76519" y="3429000"/>
              <a:ext cx="3757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451477" y="3769693"/>
            <a:ext cx="3223512" cy="1794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2" name="Half Frame 11"/>
          <p:cNvSpPr/>
          <p:nvPr/>
        </p:nvSpPr>
        <p:spPr>
          <a:xfrm rot="5400000">
            <a:off x="11301277" y="1323547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34C7DC-F7EC-432D-B461-09CE62EF54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3362" r="-427" b="29972"/>
          <a:stretch/>
        </p:blipFill>
        <p:spPr>
          <a:xfrm>
            <a:off x="-2343970" y="-1804217"/>
            <a:ext cx="10009235" cy="10009235"/>
          </a:xfrm>
        </p:spPr>
      </p:pic>
    </p:spTree>
    <p:extLst>
      <p:ext uri="{BB962C8B-B14F-4D97-AF65-F5344CB8AC3E}">
        <p14:creationId xmlns:p14="http://schemas.microsoft.com/office/powerpoint/2010/main" val="175919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54100" y="837769"/>
            <a:ext cx="3474473" cy="5182461"/>
            <a:chOff x="927100" y="663490"/>
            <a:chExt cx="3474473" cy="5182461"/>
          </a:xfrm>
        </p:grpSpPr>
        <p:grpSp>
          <p:nvGrpSpPr>
            <p:cNvPr id="20" name="Group 19"/>
            <p:cNvGrpSpPr/>
            <p:nvPr/>
          </p:nvGrpSpPr>
          <p:grpSpPr>
            <a:xfrm>
              <a:off x="927100" y="3840199"/>
              <a:ext cx="3454400" cy="2005752"/>
              <a:chOff x="1016000" y="2836899"/>
              <a:chExt cx="3454400" cy="200575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16000" y="3272649"/>
                <a:ext cx="3454400" cy="127000"/>
                <a:chOff x="1016000" y="3581400"/>
                <a:chExt cx="3454400" cy="127000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016000" y="3581400"/>
                  <a:ext cx="3454400" cy="127000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016000" y="3581400"/>
                  <a:ext cx="3048000" cy="1270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16000" y="3994150"/>
                <a:ext cx="3454400" cy="127000"/>
                <a:chOff x="1016000" y="4102100"/>
                <a:chExt cx="3454400" cy="1270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1016000" y="4102100"/>
                  <a:ext cx="3454400" cy="127000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016000" y="4102100"/>
                  <a:ext cx="2355850" cy="1270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016000" y="4715651"/>
                <a:ext cx="3454400" cy="127000"/>
                <a:chOff x="1016000" y="4559300"/>
                <a:chExt cx="3454400" cy="12700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016000" y="4559300"/>
                  <a:ext cx="3454400" cy="127000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1016000" y="4559300"/>
                  <a:ext cx="2832100" cy="1270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016000" y="2836899"/>
                <a:ext cx="10140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>
                    <a:ea typeface="Lato Bold" panose="020F0502020204030203" pitchFamily="34" charset="0"/>
                    <a:cs typeface="Lato Bold" panose="020F0502020204030203" pitchFamily="34" charset="0"/>
                  </a:rPr>
                  <a:t>Photoshop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16000" y="3558400"/>
                <a:ext cx="1523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>
                    <a:ea typeface="Lato Bold" panose="020F0502020204030203" pitchFamily="34" charset="0"/>
                    <a:cs typeface="Lato Bold" panose="020F0502020204030203" pitchFamily="34" charset="0"/>
                  </a:rPr>
                  <a:t>Adobe Premiere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16000" y="4279901"/>
                <a:ext cx="1576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>
                    <a:ea typeface="Lato Bold" panose="020F0502020204030203" pitchFamily="34" charset="0"/>
                    <a:cs typeface="Lato Bold" panose="020F0502020204030203" pitchFamily="34" charset="0"/>
                  </a:rPr>
                  <a:t>Adobe Illustrator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27100" y="663490"/>
              <a:ext cx="331470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500" dirty="0">
                  <a:ea typeface="Lato Bold" panose="020F0502020204030203" pitchFamily="34" charset="0"/>
                  <a:cs typeface="Lato Bold" panose="020F0502020204030203" pitchFamily="34" charset="0"/>
                </a:rPr>
                <a:t>ADD YOUR TITLE HERE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 flipV="1">
              <a:off x="966693" y="2392349"/>
              <a:ext cx="1095754" cy="45719"/>
              <a:chOff x="1056535" y="3429000"/>
              <a:chExt cx="1095754" cy="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056535" y="3429000"/>
                <a:ext cx="72315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776519" y="3429000"/>
                <a:ext cx="37577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947173" y="2726001"/>
              <a:ext cx="3454400" cy="80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endParaRPr lang="en-US" sz="1200" dirty="0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49E24B-4106-456E-AF42-D5E37C0F4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844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83F25B-9803-4FF8-B8B3-873A941347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94E8F7-AD97-40A5-8FBF-B18CC4FE5A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b="1661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A5F2D3B-C9B2-4823-9ECE-C3ED3F551F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3" b="28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02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029" y="511628"/>
            <a:ext cx="6618514" cy="5834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73973" y="1661621"/>
            <a:ext cx="4706668" cy="3534756"/>
            <a:chOff x="1393372" y="1834267"/>
            <a:chExt cx="4706668" cy="3534756"/>
          </a:xfrm>
        </p:grpSpPr>
        <p:sp>
          <p:nvSpPr>
            <p:cNvPr id="7" name="TextBox 6"/>
            <p:cNvSpPr txBox="1"/>
            <p:nvPr/>
          </p:nvSpPr>
          <p:spPr>
            <a:xfrm flipH="1">
              <a:off x="2917371" y="2021753"/>
              <a:ext cx="275771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3000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ADD </a:t>
              </a:r>
            </a:p>
            <a:p>
              <a:pPr algn="r"/>
              <a:r>
                <a:rPr lang="en-US" sz="3000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YOUR TITLE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1393372" y="3891695"/>
              <a:ext cx="428171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Ut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enim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ad minim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veniam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quis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nostrud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exercitation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ullamco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laboris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nisi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aliquip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ex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commodo</a:t>
              </a:r>
              <a:endPara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V="1">
              <a:off x="2781996" y="2609806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5718630" y="1834267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941D10-175E-452E-A19C-1EB4451723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8" b="1209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A41F4F-0F1E-41CF-AF4B-D1A1859977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10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32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18932624">
            <a:off x="1583872" y="4324938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605"/>
          <p:cNvSpPr/>
          <p:nvPr/>
        </p:nvSpPr>
        <p:spPr>
          <a:xfrm>
            <a:off x="1824685" y="4565755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11" name="Group 10"/>
          <p:cNvGrpSpPr/>
          <p:nvPr/>
        </p:nvGrpSpPr>
        <p:grpSpPr>
          <a:xfrm>
            <a:off x="672289" y="5444237"/>
            <a:ext cx="2694022" cy="698157"/>
            <a:chOff x="414613" y="3223855"/>
            <a:chExt cx="2694022" cy="698157"/>
          </a:xfrm>
        </p:grpSpPr>
        <p:sp>
          <p:nvSpPr>
            <p:cNvPr id="12" name="TextBox 11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 rot="18932624">
            <a:off x="5622472" y="895938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605"/>
          <p:cNvSpPr/>
          <p:nvPr/>
        </p:nvSpPr>
        <p:spPr>
          <a:xfrm>
            <a:off x="5863285" y="1136755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17" name="Group 16"/>
          <p:cNvGrpSpPr/>
          <p:nvPr/>
        </p:nvGrpSpPr>
        <p:grpSpPr>
          <a:xfrm>
            <a:off x="4710889" y="2015237"/>
            <a:ext cx="2694022" cy="698157"/>
            <a:chOff x="414613" y="3223855"/>
            <a:chExt cx="2694022" cy="698157"/>
          </a:xfrm>
        </p:grpSpPr>
        <p:sp>
          <p:nvSpPr>
            <p:cNvPr id="18" name="TextBox 17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 rot="18932624">
            <a:off x="9710777" y="4324937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2605"/>
          <p:cNvSpPr/>
          <p:nvPr/>
        </p:nvSpPr>
        <p:spPr>
          <a:xfrm>
            <a:off x="9951590" y="4565754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23" name="Group 22"/>
          <p:cNvGrpSpPr/>
          <p:nvPr/>
        </p:nvGrpSpPr>
        <p:grpSpPr>
          <a:xfrm>
            <a:off x="8799194" y="5444236"/>
            <a:ext cx="2694022" cy="698157"/>
            <a:chOff x="414613" y="3223855"/>
            <a:chExt cx="2694022" cy="698157"/>
          </a:xfrm>
        </p:grpSpPr>
        <p:sp>
          <p:nvSpPr>
            <p:cNvPr id="24" name="TextBox 23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51B851D-6F0A-43CA-BB7D-3A8C91D457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1079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D10A4EC-74B2-44BB-9062-73167F4C59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1079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E1A603-C0C1-408C-BF5E-3D48E3DFE2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16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2667376" flipH="1">
            <a:off x="9682818" y="3966649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551"/>
          <p:cNvSpPr/>
          <p:nvPr/>
        </p:nvSpPr>
        <p:spPr>
          <a:xfrm>
            <a:off x="9923723" y="4207554"/>
            <a:ext cx="389047" cy="389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8" name="Group 7"/>
          <p:cNvGrpSpPr/>
          <p:nvPr/>
        </p:nvGrpSpPr>
        <p:grpSpPr>
          <a:xfrm>
            <a:off x="8763178" y="5069751"/>
            <a:ext cx="2694022" cy="698157"/>
            <a:chOff x="414613" y="3223855"/>
            <a:chExt cx="2694022" cy="698157"/>
          </a:xfrm>
        </p:grpSpPr>
        <p:sp>
          <p:nvSpPr>
            <p:cNvPr id="9" name="TextBox 8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0389" y="4207554"/>
            <a:ext cx="198004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ADD </a:t>
            </a:r>
          </a:p>
          <a:p>
            <a:pPr algn="ctr"/>
            <a:r>
              <a:rPr lang="en-US" sz="32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YOUR TITLE </a:t>
            </a:r>
          </a:p>
          <a:p>
            <a:pPr algn="ctr"/>
            <a:r>
              <a:rPr lang="en-US" sz="32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HERE</a:t>
            </a:r>
          </a:p>
        </p:txBody>
      </p:sp>
      <p:sp>
        <p:nvSpPr>
          <p:cNvPr id="12" name="Half Frame 11"/>
          <p:cNvSpPr/>
          <p:nvPr/>
        </p:nvSpPr>
        <p:spPr>
          <a:xfrm rot="10800000" flipH="1" flipV="1">
            <a:off x="1099684" y="3786316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 flipV="1">
            <a:off x="3257859" y="5700901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D49D657-9F75-4078-A372-EE4A5788C5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b="1934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C55A55F-6888-481C-8FF4-D6C1448319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15834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321EB7F-5D7E-4D3B-9142-6E3A9D0755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2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0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F59A95-3DDD-4C64-A015-6A57C2C8FF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>
            <a:fillRect/>
          </a:stretch>
        </p:blipFill>
        <p:spPr>
          <a:solidFill>
            <a:schemeClr val="bg1">
              <a:lumMod val="50000"/>
            </a:schemeClr>
          </a:solidFill>
        </p:spPr>
      </p:pic>
      <p:sp>
        <p:nvSpPr>
          <p:cNvPr id="23" name="Rectangle 22"/>
          <p:cNvSpPr/>
          <p:nvPr/>
        </p:nvSpPr>
        <p:spPr>
          <a:xfrm>
            <a:off x="6004560" y="1293223"/>
            <a:ext cx="5791200" cy="42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6096000" y="1410788"/>
            <a:ext cx="5608320" cy="4036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609478" y="1796142"/>
            <a:ext cx="31085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2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3052" y="3357252"/>
            <a:ext cx="3218899" cy="93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vi-VN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9478" y="2970062"/>
            <a:ext cx="1383574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783"/>
          <p:cNvSpPr/>
          <p:nvPr/>
        </p:nvSpPr>
        <p:spPr>
          <a:xfrm>
            <a:off x="6719357" y="3496711"/>
            <a:ext cx="922414" cy="796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sp>
        <p:nvSpPr>
          <p:cNvPr id="25" name="Half Frame 24"/>
          <p:cNvSpPr/>
          <p:nvPr/>
        </p:nvSpPr>
        <p:spPr>
          <a:xfrm flipH="1">
            <a:off x="10529985" y="1699097"/>
            <a:ext cx="362355" cy="372855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5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41315" y="458322"/>
            <a:ext cx="5826570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b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2817" y="458322"/>
            <a:ext cx="328581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000" dirty="0">
                <a:ea typeface="Lato Heavy" panose="020F0502020204030203" pitchFamily="34" charset="0"/>
                <a:cs typeface="Lato Heavy" panose="020F0502020204030203" pitchFamily="34" charset="0"/>
              </a:rPr>
              <a:t>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88000" y="532327"/>
            <a:ext cx="0" cy="7120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5452C7-A773-4F39-8EF6-F03AC08E4C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7" b="26667"/>
          <a:stretch/>
        </p:blipFill>
        <p:spPr>
          <a:xfrm>
            <a:off x="863599" y="1816100"/>
            <a:ext cx="10441497" cy="18415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8904F07-132A-47D0-8D8F-DE27009542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r="1146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8B61B1-3217-41CC-A534-E041AD4B13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22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59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606494-8FC9-43AD-999F-69BA5A068D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 b="24723"/>
          <a:stretch>
            <a:fillRect/>
          </a:stretch>
        </p:blipFill>
        <p:spPr/>
      </p:pic>
      <p:grpSp>
        <p:nvGrpSpPr>
          <p:cNvPr id="12" name="Group 11"/>
          <p:cNvGrpSpPr/>
          <p:nvPr/>
        </p:nvGrpSpPr>
        <p:grpSpPr>
          <a:xfrm>
            <a:off x="1140842" y="2284852"/>
            <a:ext cx="9910315" cy="2288296"/>
            <a:chOff x="1085170" y="2305860"/>
            <a:chExt cx="9910315" cy="2288296"/>
          </a:xfrm>
        </p:grpSpPr>
        <p:sp>
          <p:nvSpPr>
            <p:cNvPr id="4" name="TextBox 3"/>
            <p:cNvSpPr txBox="1"/>
            <p:nvPr/>
          </p:nvSpPr>
          <p:spPr>
            <a:xfrm>
              <a:off x="1275875" y="2525762"/>
              <a:ext cx="1980049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cap="all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ADD </a:t>
              </a:r>
            </a:p>
            <a:p>
              <a:pPr algn="ctr"/>
              <a:r>
                <a:rPr lang="en-US" sz="3200" b="1" cap="all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YOUR </a:t>
              </a:r>
            </a:p>
            <a:p>
              <a:pPr algn="ctr"/>
              <a:r>
                <a:rPr lang="en-US" sz="3200" b="1" cap="all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TITLE HERE</a:t>
              </a:r>
            </a:p>
          </p:txBody>
        </p:sp>
        <p:sp>
          <p:nvSpPr>
            <p:cNvPr id="5" name="Half Frame 4"/>
            <p:cNvSpPr/>
            <p:nvPr/>
          </p:nvSpPr>
          <p:spPr>
            <a:xfrm rot="10800000" flipH="1" flipV="1">
              <a:off x="1085170" y="2305860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 flipV="1">
              <a:off x="3243345" y="4220445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7485" y="2718359"/>
              <a:ext cx="5588000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1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b="1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Ut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enim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ad minim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veniam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quis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Duis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aute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irure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dolor in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reprehenderit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in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voluptate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velit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esse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cillum</a:t>
              </a:r>
              <a:endPara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72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495" y="5138058"/>
            <a:ext cx="2732351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PORTFOLIO SLIDE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33692" y="5790494"/>
            <a:ext cx="1124615" cy="64206"/>
            <a:chOff x="5650170" y="1039882"/>
            <a:chExt cx="891660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91428" y="5961899"/>
            <a:ext cx="4209143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 labore 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4057" y="1741714"/>
            <a:ext cx="2423886" cy="1103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2425" y="2100896"/>
            <a:ext cx="68775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ROSE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FBDB405-F8B1-4794-A7F9-AFD64E7861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0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00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2358" y="3123635"/>
            <a:ext cx="3680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ADD YOUR </a:t>
            </a:r>
          </a:p>
          <a:p>
            <a:r>
              <a:rPr lang="en-US" sz="30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TITLE 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33504" y="5229350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33504" y="5549836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633504" y="4534247"/>
            <a:ext cx="596900" cy="596900"/>
            <a:chOff x="4197965" y="4589088"/>
            <a:chExt cx="596900" cy="596900"/>
          </a:xfrm>
        </p:grpSpPr>
        <p:sp>
          <p:nvSpPr>
            <p:cNvPr id="42" name="Oval 41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992880" y="5229350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92880" y="5549836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992880" y="4534247"/>
            <a:ext cx="596900" cy="596900"/>
            <a:chOff x="4197965" y="4589088"/>
            <a:chExt cx="596900" cy="596900"/>
          </a:xfrm>
        </p:grpSpPr>
        <p:sp>
          <p:nvSpPr>
            <p:cNvPr id="47" name="Oval 46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0896C23-F0CA-4C28-9080-081F091186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2" b="11872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F7A097-075C-4BAD-AA0A-55B84C663C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2" b="2475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12B3C2-A781-4387-A13E-574E242B1C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C02A829-8320-419A-946A-447936B5CC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13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586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DC3F73-7A0F-4126-A0E0-235E3CB0BB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4706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EF6656-0213-44D1-B06A-73747CDFCE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9" b="2155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18546A-AC59-4DCE-8770-1927152BE0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r="9074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556841C-34A9-4BD6-A722-B5426EBA191B}"/>
              </a:ext>
            </a:extLst>
          </p:cNvPr>
          <p:cNvSpPr/>
          <p:nvPr/>
        </p:nvSpPr>
        <p:spPr>
          <a:xfrm>
            <a:off x="512016" y="3530601"/>
            <a:ext cx="3680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ADD YOUR </a:t>
            </a:r>
          </a:p>
          <a:p>
            <a:r>
              <a:rPr lang="en-US" sz="3000" b="1" cap="all" dirty="0">
                <a:ea typeface="Lato Bold" panose="020F0502020204030203" pitchFamily="34" charset="0"/>
                <a:cs typeface="Lato Bold" panose="020F0502020204030203" pitchFamily="34" charset="0"/>
              </a:rPr>
              <a:t>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5BA98-2872-4188-BC65-CB56487E918B}"/>
              </a:ext>
            </a:extLst>
          </p:cNvPr>
          <p:cNvSpPr txBox="1"/>
          <p:nvPr/>
        </p:nvSpPr>
        <p:spPr>
          <a:xfrm>
            <a:off x="703162" y="5636316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B5A247-1CEF-4301-9D0E-FB8C0DD4A0C1}"/>
              </a:ext>
            </a:extLst>
          </p:cNvPr>
          <p:cNvSpPr txBox="1"/>
          <p:nvPr/>
        </p:nvSpPr>
        <p:spPr>
          <a:xfrm>
            <a:off x="703162" y="5956802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D542BF-AF13-4F7E-A527-D95C28E42058}"/>
              </a:ext>
            </a:extLst>
          </p:cNvPr>
          <p:cNvGrpSpPr/>
          <p:nvPr/>
        </p:nvGrpSpPr>
        <p:grpSpPr>
          <a:xfrm>
            <a:off x="703162" y="4941213"/>
            <a:ext cx="596900" cy="596900"/>
            <a:chOff x="4197965" y="4589088"/>
            <a:chExt cx="596900" cy="5969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1B8E631-5C56-4F28-AFA1-619B8A9EFCE3}"/>
                </a:ext>
              </a:extLst>
            </p:cNvPr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Shape 2840">
              <a:extLst>
                <a:ext uri="{FF2B5EF4-FFF2-40B4-BE49-F238E27FC236}">
                  <a16:creationId xmlns:a16="http://schemas.microsoft.com/office/drawing/2014/main" id="{C33DDC30-10E8-4F49-81B0-04EBEDB8184D}"/>
                </a:ext>
              </a:extLst>
            </p:cNvPr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45FBE2-4C44-479F-A964-7284C03F844A}"/>
              </a:ext>
            </a:extLst>
          </p:cNvPr>
          <p:cNvSpPr txBox="1"/>
          <p:nvPr/>
        </p:nvSpPr>
        <p:spPr>
          <a:xfrm>
            <a:off x="4062538" y="5636316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20E0C0-D183-4FA6-95AC-DC152583DA94}"/>
              </a:ext>
            </a:extLst>
          </p:cNvPr>
          <p:cNvSpPr txBox="1"/>
          <p:nvPr/>
        </p:nvSpPr>
        <p:spPr>
          <a:xfrm>
            <a:off x="4062538" y="5956802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238F28-FC91-4F66-87A6-AA9CC219048E}"/>
              </a:ext>
            </a:extLst>
          </p:cNvPr>
          <p:cNvGrpSpPr/>
          <p:nvPr/>
        </p:nvGrpSpPr>
        <p:grpSpPr>
          <a:xfrm>
            <a:off x="4062538" y="4941213"/>
            <a:ext cx="596900" cy="596900"/>
            <a:chOff x="4197965" y="4589088"/>
            <a:chExt cx="596900" cy="5969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7AAD516-85EE-4E9B-AA2B-8E7E26E3D85E}"/>
                </a:ext>
              </a:extLst>
            </p:cNvPr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Shape 2840">
              <a:extLst>
                <a:ext uri="{FF2B5EF4-FFF2-40B4-BE49-F238E27FC236}">
                  <a16:creationId xmlns:a16="http://schemas.microsoft.com/office/drawing/2014/main" id="{69053402-EF7F-430C-A5BA-F0689E707BE6}"/>
                </a:ext>
              </a:extLst>
            </p:cNvPr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177687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1428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39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790"/>
          <p:cNvSpPr/>
          <p:nvPr/>
        </p:nvSpPr>
        <p:spPr>
          <a:xfrm>
            <a:off x="871311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791"/>
          <p:cNvSpPr/>
          <p:nvPr/>
        </p:nvSpPr>
        <p:spPr>
          <a:xfrm>
            <a:off x="1404572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792"/>
          <p:cNvSpPr/>
          <p:nvPr/>
        </p:nvSpPr>
        <p:spPr>
          <a:xfrm>
            <a:off x="1937833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793"/>
          <p:cNvSpPr/>
          <p:nvPr/>
        </p:nvSpPr>
        <p:spPr>
          <a:xfrm>
            <a:off x="2471094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794"/>
          <p:cNvSpPr/>
          <p:nvPr/>
        </p:nvSpPr>
        <p:spPr>
          <a:xfrm>
            <a:off x="3004355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795"/>
          <p:cNvSpPr/>
          <p:nvPr/>
        </p:nvSpPr>
        <p:spPr>
          <a:xfrm>
            <a:off x="3537616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796"/>
          <p:cNvSpPr/>
          <p:nvPr/>
        </p:nvSpPr>
        <p:spPr>
          <a:xfrm>
            <a:off x="4070877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797"/>
          <p:cNvSpPr/>
          <p:nvPr/>
        </p:nvSpPr>
        <p:spPr>
          <a:xfrm>
            <a:off x="460413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798"/>
          <p:cNvSpPr/>
          <p:nvPr/>
        </p:nvSpPr>
        <p:spPr>
          <a:xfrm>
            <a:off x="5137399" y="186729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99"/>
          <p:cNvSpPr/>
          <p:nvPr/>
        </p:nvSpPr>
        <p:spPr>
          <a:xfrm>
            <a:off x="5670660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800"/>
          <p:cNvSpPr/>
          <p:nvPr/>
        </p:nvSpPr>
        <p:spPr>
          <a:xfrm>
            <a:off x="871311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801"/>
          <p:cNvSpPr/>
          <p:nvPr/>
        </p:nvSpPr>
        <p:spPr>
          <a:xfrm>
            <a:off x="1404572" y="2400555"/>
            <a:ext cx="279328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802"/>
          <p:cNvSpPr/>
          <p:nvPr/>
        </p:nvSpPr>
        <p:spPr>
          <a:xfrm>
            <a:off x="1937833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803"/>
          <p:cNvSpPr/>
          <p:nvPr/>
        </p:nvSpPr>
        <p:spPr>
          <a:xfrm>
            <a:off x="2471094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804"/>
          <p:cNvSpPr/>
          <p:nvPr/>
        </p:nvSpPr>
        <p:spPr>
          <a:xfrm>
            <a:off x="3004355" y="2400556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805"/>
          <p:cNvSpPr/>
          <p:nvPr/>
        </p:nvSpPr>
        <p:spPr>
          <a:xfrm>
            <a:off x="3537616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806"/>
          <p:cNvSpPr/>
          <p:nvPr/>
        </p:nvSpPr>
        <p:spPr>
          <a:xfrm>
            <a:off x="4070877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807"/>
          <p:cNvSpPr/>
          <p:nvPr/>
        </p:nvSpPr>
        <p:spPr>
          <a:xfrm>
            <a:off x="4604138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808"/>
          <p:cNvSpPr/>
          <p:nvPr/>
        </p:nvSpPr>
        <p:spPr>
          <a:xfrm>
            <a:off x="513739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809"/>
          <p:cNvSpPr/>
          <p:nvPr/>
        </p:nvSpPr>
        <p:spPr>
          <a:xfrm>
            <a:off x="5670660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810"/>
          <p:cNvSpPr/>
          <p:nvPr/>
        </p:nvSpPr>
        <p:spPr>
          <a:xfrm>
            <a:off x="621956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811"/>
          <p:cNvSpPr/>
          <p:nvPr/>
        </p:nvSpPr>
        <p:spPr>
          <a:xfrm>
            <a:off x="6752831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812"/>
          <p:cNvSpPr/>
          <p:nvPr/>
        </p:nvSpPr>
        <p:spPr>
          <a:xfrm>
            <a:off x="7286092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813"/>
          <p:cNvSpPr/>
          <p:nvPr/>
        </p:nvSpPr>
        <p:spPr>
          <a:xfrm>
            <a:off x="7819353" y="1835553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814"/>
          <p:cNvSpPr/>
          <p:nvPr/>
        </p:nvSpPr>
        <p:spPr>
          <a:xfrm>
            <a:off x="8378007" y="1803811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815"/>
          <p:cNvSpPr/>
          <p:nvPr/>
        </p:nvSpPr>
        <p:spPr>
          <a:xfrm>
            <a:off x="8898571" y="1803811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816"/>
          <p:cNvSpPr/>
          <p:nvPr/>
        </p:nvSpPr>
        <p:spPr>
          <a:xfrm>
            <a:off x="941278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817"/>
          <p:cNvSpPr/>
          <p:nvPr/>
        </p:nvSpPr>
        <p:spPr>
          <a:xfrm>
            <a:off x="9952397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818"/>
          <p:cNvSpPr/>
          <p:nvPr/>
        </p:nvSpPr>
        <p:spPr>
          <a:xfrm>
            <a:off x="10485658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19"/>
          <p:cNvSpPr/>
          <p:nvPr/>
        </p:nvSpPr>
        <p:spPr>
          <a:xfrm>
            <a:off x="1101891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820"/>
          <p:cNvSpPr/>
          <p:nvPr/>
        </p:nvSpPr>
        <p:spPr>
          <a:xfrm>
            <a:off x="6219569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821"/>
          <p:cNvSpPr/>
          <p:nvPr/>
        </p:nvSpPr>
        <p:spPr>
          <a:xfrm>
            <a:off x="6752831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822"/>
          <p:cNvSpPr/>
          <p:nvPr/>
        </p:nvSpPr>
        <p:spPr>
          <a:xfrm>
            <a:off x="7286092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823"/>
          <p:cNvSpPr/>
          <p:nvPr/>
        </p:nvSpPr>
        <p:spPr>
          <a:xfrm>
            <a:off x="7819353" y="2368814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824"/>
          <p:cNvSpPr/>
          <p:nvPr/>
        </p:nvSpPr>
        <p:spPr>
          <a:xfrm>
            <a:off x="8352614" y="2337072"/>
            <a:ext cx="279328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825"/>
          <p:cNvSpPr/>
          <p:nvPr/>
        </p:nvSpPr>
        <p:spPr>
          <a:xfrm>
            <a:off x="8885875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826"/>
          <p:cNvSpPr/>
          <p:nvPr/>
        </p:nvSpPr>
        <p:spPr>
          <a:xfrm>
            <a:off x="9419136" y="2362465"/>
            <a:ext cx="279328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827"/>
          <p:cNvSpPr/>
          <p:nvPr/>
        </p:nvSpPr>
        <p:spPr>
          <a:xfrm>
            <a:off x="9990487" y="23370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828"/>
          <p:cNvSpPr/>
          <p:nvPr/>
        </p:nvSpPr>
        <p:spPr>
          <a:xfrm>
            <a:off x="10511051" y="233707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829"/>
          <p:cNvSpPr/>
          <p:nvPr/>
        </p:nvSpPr>
        <p:spPr>
          <a:xfrm>
            <a:off x="1101891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831"/>
          <p:cNvSpPr/>
          <p:nvPr/>
        </p:nvSpPr>
        <p:spPr>
          <a:xfrm>
            <a:off x="909401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832"/>
          <p:cNvSpPr/>
          <p:nvPr/>
        </p:nvSpPr>
        <p:spPr>
          <a:xfrm>
            <a:off x="1442662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833"/>
          <p:cNvSpPr/>
          <p:nvPr/>
        </p:nvSpPr>
        <p:spPr>
          <a:xfrm>
            <a:off x="193783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834"/>
          <p:cNvSpPr/>
          <p:nvPr/>
        </p:nvSpPr>
        <p:spPr>
          <a:xfrm>
            <a:off x="247109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835"/>
          <p:cNvSpPr/>
          <p:nvPr/>
        </p:nvSpPr>
        <p:spPr>
          <a:xfrm>
            <a:off x="300435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836"/>
          <p:cNvSpPr/>
          <p:nvPr/>
        </p:nvSpPr>
        <p:spPr>
          <a:xfrm>
            <a:off x="3537616" y="374640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837"/>
          <p:cNvSpPr/>
          <p:nvPr/>
        </p:nvSpPr>
        <p:spPr>
          <a:xfrm>
            <a:off x="4070877" y="3740057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838"/>
          <p:cNvSpPr/>
          <p:nvPr/>
        </p:nvSpPr>
        <p:spPr>
          <a:xfrm>
            <a:off x="4604138" y="373370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839"/>
          <p:cNvSpPr/>
          <p:nvPr/>
        </p:nvSpPr>
        <p:spPr>
          <a:xfrm>
            <a:off x="5137399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840"/>
          <p:cNvSpPr/>
          <p:nvPr/>
        </p:nvSpPr>
        <p:spPr>
          <a:xfrm>
            <a:off x="5670660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841"/>
          <p:cNvSpPr/>
          <p:nvPr/>
        </p:nvSpPr>
        <p:spPr>
          <a:xfrm>
            <a:off x="871311" y="426696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842"/>
          <p:cNvSpPr/>
          <p:nvPr/>
        </p:nvSpPr>
        <p:spPr>
          <a:xfrm>
            <a:off x="140457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843"/>
          <p:cNvSpPr/>
          <p:nvPr/>
        </p:nvSpPr>
        <p:spPr>
          <a:xfrm>
            <a:off x="193783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844"/>
          <p:cNvSpPr/>
          <p:nvPr/>
        </p:nvSpPr>
        <p:spPr>
          <a:xfrm>
            <a:off x="247109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845"/>
          <p:cNvSpPr/>
          <p:nvPr/>
        </p:nvSpPr>
        <p:spPr>
          <a:xfrm>
            <a:off x="3029748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846"/>
          <p:cNvSpPr/>
          <p:nvPr/>
        </p:nvSpPr>
        <p:spPr>
          <a:xfrm>
            <a:off x="3563009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847"/>
          <p:cNvSpPr/>
          <p:nvPr/>
        </p:nvSpPr>
        <p:spPr>
          <a:xfrm>
            <a:off x="4070877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848"/>
          <p:cNvSpPr/>
          <p:nvPr/>
        </p:nvSpPr>
        <p:spPr>
          <a:xfrm>
            <a:off x="4604138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849"/>
          <p:cNvSpPr/>
          <p:nvPr/>
        </p:nvSpPr>
        <p:spPr>
          <a:xfrm>
            <a:off x="5137399" y="4260621"/>
            <a:ext cx="279328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850"/>
          <p:cNvSpPr/>
          <p:nvPr/>
        </p:nvSpPr>
        <p:spPr>
          <a:xfrm>
            <a:off x="567066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851"/>
          <p:cNvSpPr/>
          <p:nvPr/>
        </p:nvSpPr>
        <p:spPr>
          <a:xfrm>
            <a:off x="871311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852"/>
          <p:cNvSpPr/>
          <p:nvPr/>
        </p:nvSpPr>
        <p:spPr>
          <a:xfrm>
            <a:off x="1417268" y="4774837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853"/>
          <p:cNvSpPr/>
          <p:nvPr/>
        </p:nvSpPr>
        <p:spPr>
          <a:xfrm>
            <a:off x="1963226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854"/>
          <p:cNvSpPr/>
          <p:nvPr/>
        </p:nvSpPr>
        <p:spPr>
          <a:xfrm>
            <a:off x="2471093" y="4774837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855"/>
          <p:cNvSpPr/>
          <p:nvPr/>
        </p:nvSpPr>
        <p:spPr>
          <a:xfrm>
            <a:off x="3017051" y="4774837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856"/>
          <p:cNvSpPr/>
          <p:nvPr/>
        </p:nvSpPr>
        <p:spPr>
          <a:xfrm>
            <a:off x="3537616" y="4774837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857"/>
          <p:cNvSpPr/>
          <p:nvPr/>
        </p:nvSpPr>
        <p:spPr>
          <a:xfrm>
            <a:off x="4070877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858"/>
          <p:cNvSpPr/>
          <p:nvPr/>
        </p:nvSpPr>
        <p:spPr>
          <a:xfrm>
            <a:off x="462953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859"/>
          <p:cNvSpPr/>
          <p:nvPr/>
        </p:nvSpPr>
        <p:spPr>
          <a:xfrm>
            <a:off x="5137399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860"/>
          <p:cNvSpPr/>
          <p:nvPr/>
        </p:nvSpPr>
        <p:spPr>
          <a:xfrm>
            <a:off x="5670660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861"/>
          <p:cNvSpPr/>
          <p:nvPr/>
        </p:nvSpPr>
        <p:spPr>
          <a:xfrm>
            <a:off x="6242012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862"/>
          <p:cNvSpPr/>
          <p:nvPr/>
        </p:nvSpPr>
        <p:spPr>
          <a:xfrm>
            <a:off x="677527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863"/>
          <p:cNvSpPr/>
          <p:nvPr/>
        </p:nvSpPr>
        <p:spPr>
          <a:xfrm>
            <a:off x="730853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864"/>
          <p:cNvSpPr/>
          <p:nvPr/>
        </p:nvSpPr>
        <p:spPr>
          <a:xfrm>
            <a:off x="784179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865"/>
          <p:cNvSpPr/>
          <p:nvPr/>
        </p:nvSpPr>
        <p:spPr>
          <a:xfrm>
            <a:off x="8375056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866"/>
          <p:cNvSpPr/>
          <p:nvPr/>
        </p:nvSpPr>
        <p:spPr>
          <a:xfrm>
            <a:off x="8908317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867"/>
          <p:cNvSpPr/>
          <p:nvPr/>
        </p:nvSpPr>
        <p:spPr>
          <a:xfrm>
            <a:off x="9441578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868"/>
          <p:cNvSpPr/>
          <p:nvPr/>
        </p:nvSpPr>
        <p:spPr>
          <a:xfrm>
            <a:off x="9974839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869"/>
          <p:cNvSpPr/>
          <p:nvPr/>
        </p:nvSpPr>
        <p:spPr>
          <a:xfrm>
            <a:off x="10508100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870"/>
          <p:cNvSpPr/>
          <p:nvPr/>
        </p:nvSpPr>
        <p:spPr>
          <a:xfrm>
            <a:off x="11041361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871"/>
          <p:cNvSpPr/>
          <p:nvPr/>
        </p:nvSpPr>
        <p:spPr>
          <a:xfrm>
            <a:off x="624201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872"/>
          <p:cNvSpPr/>
          <p:nvPr/>
        </p:nvSpPr>
        <p:spPr>
          <a:xfrm>
            <a:off x="677527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873"/>
          <p:cNvSpPr/>
          <p:nvPr/>
        </p:nvSpPr>
        <p:spPr>
          <a:xfrm>
            <a:off x="730853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874"/>
          <p:cNvSpPr/>
          <p:nvPr/>
        </p:nvSpPr>
        <p:spPr>
          <a:xfrm>
            <a:off x="7841795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875"/>
          <p:cNvSpPr/>
          <p:nvPr/>
        </p:nvSpPr>
        <p:spPr>
          <a:xfrm>
            <a:off x="8375056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876"/>
          <p:cNvSpPr/>
          <p:nvPr/>
        </p:nvSpPr>
        <p:spPr>
          <a:xfrm>
            <a:off x="8908317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877"/>
          <p:cNvSpPr/>
          <p:nvPr/>
        </p:nvSpPr>
        <p:spPr>
          <a:xfrm>
            <a:off x="9441578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878"/>
          <p:cNvSpPr/>
          <p:nvPr/>
        </p:nvSpPr>
        <p:spPr>
          <a:xfrm>
            <a:off x="9974839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879"/>
          <p:cNvSpPr/>
          <p:nvPr/>
        </p:nvSpPr>
        <p:spPr>
          <a:xfrm>
            <a:off x="1050810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880"/>
          <p:cNvSpPr/>
          <p:nvPr/>
        </p:nvSpPr>
        <p:spPr>
          <a:xfrm>
            <a:off x="11041361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881"/>
          <p:cNvSpPr/>
          <p:nvPr/>
        </p:nvSpPr>
        <p:spPr>
          <a:xfrm>
            <a:off x="6242012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882"/>
          <p:cNvSpPr/>
          <p:nvPr/>
        </p:nvSpPr>
        <p:spPr>
          <a:xfrm>
            <a:off x="6775273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883"/>
          <p:cNvSpPr/>
          <p:nvPr/>
        </p:nvSpPr>
        <p:spPr>
          <a:xfrm>
            <a:off x="7308534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884"/>
          <p:cNvSpPr/>
          <p:nvPr/>
        </p:nvSpPr>
        <p:spPr>
          <a:xfrm>
            <a:off x="7841795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885"/>
          <p:cNvSpPr/>
          <p:nvPr/>
        </p:nvSpPr>
        <p:spPr>
          <a:xfrm>
            <a:off x="8400449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886"/>
          <p:cNvSpPr/>
          <p:nvPr/>
        </p:nvSpPr>
        <p:spPr>
          <a:xfrm>
            <a:off x="8933710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887"/>
          <p:cNvSpPr/>
          <p:nvPr/>
        </p:nvSpPr>
        <p:spPr>
          <a:xfrm>
            <a:off x="946697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888"/>
          <p:cNvSpPr/>
          <p:nvPr/>
        </p:nvSpPr>
        <p:spPr>
          <a:xfrm>
            <a:off x="10000233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889"/>
          <p:cNvSpPr/>
          <p:nvPr/>
        </p:nvSpPr>
        <p:spPr>
          <a:xfrm>
            <a:off x="10533494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890"/>
          <p:cNvSpPr/>
          <p:nvPr/>
        </p:nvSpPr>
        <p:spPr>
          <a:xfrm>
            <a:off x="11066755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4190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893"/>
          <p:cNvSpPr/>
          <p:nvPr/>
        </p:nvSpPr>
        <p:spPr>
          <a:xfrm>
            <a:off x="871311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894"/>
          <p:cNvSpPr/>
          <p:nvPr/>
        </p:nvSpPr>
        <p:spPr>
          <a:xfrm>
            <a:off x="1404572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895"/>
          <p:cNvSpPr/>
          <p:nvPr/>
        </p:nvSpPr>
        <p:spPr>
          <a:xfrm>
            <a:off x="2007665" y="1419644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896"/>
          <p:cNvSpPr/>
          <p:nvPr/>
        </p:nvSpPr>
        <p:spPr>
          <a:xfrm>
            <a:off x="2540926" y="1419644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897"/>
          <p:cNvSpPr/>
          <p:nvPr/>
        </p:nvSpPr>
        <p:spPr>
          <a:xfrm>
            <a:off x="3004355" y="1489476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898"/>
          <p:cNvSpPr/>
          <p:nvPr/>
        </p:nvSpPr>
        <p:spPr>
          <a:xfrm>
            <a:off x="3537616" y="1489476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899"/>
          <p:cNvSpPr/>
          <p:nvPr/>
        </p:nvSpPr>
        <p:spPr>
          <a:xfrm>
            <a:off x="4083574" y="1495824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900"/>
          <p:cNvSpPr/>
          <p:nvPr/>
        </p:nvSpPr>
        <p:spPr>
          <a:xfrm>
            <a:off x="4616835" y="1495824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901"/>
          <p:cNvSpPr/>
          <p:nvPr/>
        </p:nvSpPr>
        <p:spPr>
          <a:xfrm>
            <a:off x="5213579" y="1432341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902"/>
          <p:cNvSpPr/>
          <p:nvPr/>
        </p:nvSpPr>
        <p:spPr>
          <a:xfrm>
            <a:off x="5746840" y="1432341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903"/>
          <p:cNvSpPr/>
          <p:nvPr/>
        </p:nvSpPr>
        <p:spPr>
          <a:xfrm>
            <a:off x="871311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904"/>
          <p:cNvSpPr/>
          <p:nvPr/>
        </p:nvSpPr>
        <p:spPr>
          <a:xfrm>
            <a:off x="1404572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905"/>
          <p:cNvSpPr/>
          <p:nvPr/>
        </p:nvSpPr>
        <p:spPr>
          <a:xfrm>
            <a:off x="1937833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906"/>
          <p:cNvSpPr/>
          <p:nvPr/>
        </p:nvSpPr>
        <p:spPr>
          <a:xfrm>
            <a:off x="2471094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907"/>
          <p:cNvSpPr/>
          <p:nvPr/>
        </p:nvSpPr>
        <p:spPr>
          <a:xfrm>
            <a:off x="3004355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908"/>
          <p:cNvSpPr/>
          <p:nvPr/>
        </p:nvSpPr>
        <p:spPr>
          <a:xfrm>
            <a:off x="3537616" y="201638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909"/>
          <p:cNvSpPr/>
          <p:nvPr/>
        </p:nvSpPr>
        <p:spPr>
          <a:xfrm>
            <a:off x="4070877" y="201638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910"/>
          <p:cNvSpPr/>
          <p:nvPr/>
        </p:nvSpPr>
        <p:spPr>
          <a:xfrm>
            <a:off x="4667621" y="195290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911"/>
          <p:cNvSpPr/>
          <p:nvPr/>
        </p:nvSpPr>
        <p:spPr>
          <a:xfrm>
            <a:off x="5200883" y="195290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912"/>
          <p:cNvSpPr/>
          <p:nvPr/>
        </p:nvSpPr>
        <p:spPr>
          <a:xfrm>
            <a:off x="5670660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913"/>
          <p:cNvSpPr/>
          <p:nvPr/>
        </p:nvSpPr>
        <p:spPr>
          <a:xfrm>
            <a:off x="6203922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914"/>
          <p:cNvSpPr/>
          <p:nvPr/>
        </p:nvSpPr>
        <p:spPr>
          <a:xfrm>
            <a:off x="6737183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915"/>
          <p:cNvSpPr/>
          <p:nvPr/>
        </p:nvSpPr>
        <p:spPr>
          <a:xfrm>
            <a:off x="7270444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916"/>
          <p:cNvSpPr/>
          <p:nvPr/>
        </p:nvSpPr>
        <p:spPr>
          <a:xfrm>
            <a:off x="7803705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917"/>
          <p:cNvSpPr/>
          <p:nvPr/>
        </p:nvSpPr>
        <p:spPr>
          <a:xfrm>
            <a:off x="8381404" y="1419644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918"/>
          <p:cNvSpPr/>
          <p:nvPr/>
        </p:nvSpPr>
        <p:spPr>
          <a:xfrm>
            <a:off x="8914665" y="1419644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919"/>
          <p:cNvSpPr/>
          <p:nvPr/>
        </p:nvSpPr>
        <p:spPr>
          <a:xfrm>
            <a:off x="9403488" y="1464082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920"/>
          <p:cNvSpPr/>
          <p:nvPr/>
        </p:nvSpPr>
        <p:spPr>
          <a:xfrm>
            <a:off x="9936749" y="1464082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921"/>
          <p:cNvSpPr/>
          <p:nvPr/>
        </p:nvSpPr>
        <p:spPr>
          <a:xfrm>
            <a:off x="10508100" y="141964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922"/>
          <p:cNvSpPr/>
          <p:nvPr/>
        </p:nvSpPr>
        <p:spPr>
          <a:xfrm>
            <a:off x="11003271" y="145773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923"/>
          <p:cNvSpPr/>
          <p:nvPr/>
        </p:nvSpPr>
        <p:spPr>
          <a:xfrm>
            <a:off x="6203922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924"/>
          <p:cNvSpPr/>
          <p:nvPr/>
        </p:nvSpPr>
        <p:spPr>
          <a:xfrm>
            <a:off x="6737183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925"/>
          <p:cNvSpPr/>
          <p:nvPr/>
        </p:nvSpPr>
        <p:spPr>
          <a:xfrm>
            <a:off x="7270444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926"/>
          <p:cNvSpPr/>
          <p:nvPr/>
        </p:nvSpPr>
        <p:spPr>
          <a:xfrm>
            <a:off x="7803705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927"/>
          <p:cNvSpPr/>
          <p:nvPr/>
        </p:nvSpPr>
        <p:spPr>
          <a:xfrm>
            <a:off x="8336966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928"/>
          <p:cNvSpPr/>
          <p:nvPr/>
        </p:nvSpPr>
        <p:spPr>
          <a:xfrm>
            <a:off x="8870227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929"/>
          <p:cNvSpPr/>
          <p:nvPr/>
        </p:nvSpPr>
        <p:spPr>
          <a:xfrm>
            <a:off x="9403488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930"/>
          <p:cNvSpPr/>
          <p:nvPr/>
        </p:nvSpPr>
        <p:spPr>
          <a:xfrm>
            <a:off x="9936749" y="2003692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931"/>
          <p:cNvSpPr/>
          <p:nvPr/>
        </p:nvSpPr>
        <p:spPr>
          <a:xfrm>
            <a:off x="10470010" y="199099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932"/>
          <p:cNvSpPr/>
          <p:nvPr/>
        </p:nvSpPr>
        <p:spPr>
          <a:xfrm>
            <a:off x="11003271" y="197829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934"/>
          <p:cNvSpPr/>
          <p:nvPr/>
        </p:nvSpPr>
        <p:spPr>
          <a:xfrm>
            <a:off x="909401" y="328243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935"/>
          <p:cNvSpPr/>
          <p:nvPr/>
        </p:nvSpPr>
        <p:spPr>
          <a:xfrm>
            <a:off x="1404571" y="3282438"/>
            <a:ext cx="279126" cy="27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936"/>
          <p:cNvSpPr/>
          <p:nvPr/>
        </p:nvSpPr>
        <p:spPr>
          <a:xfrm>
            <a:off x="2014013" y="3282438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937"/>
          <p:cNvSpPr/>
          <p:nvPr/>
        </p:nvSpPr>
        <p:spPr>
          <a:xfrm>
            <a:off x="2471094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938"/>
          <p:cNvSpPr/>
          <p:nvPr/>
        </p:nvSpPr>
        <p:spPr>
          <a:xfrm>
            <a:off x="3004355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939"/>
          <p:cNvSpPr/>
          <p:nvPr/>
        </p:nvSpPr>
        <p:spPr>
          <a:xfrm>
            <a:off x="3537616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940"/>
          <p:cNvSpPr/>
          <p:nvPr/>
        </p:nvSpPr>
        <p:spPr>
          <a:xfrm>
            <a:off x="4070877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941"/>
          <p:cNvSpPr/>
          <p:nvPr/>
        </p:nvSpPr>
        <p:spPr>
          <a:xfrm>
            <a:off x="4604138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942"/>
          <p:cNvSpPr/>
          <p:nvPr/>
        </p:nvSpPr>
        <p:spPr>
          <a:xfrm>
            <a:off x="5162793" y="32824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943"/>
          <p:cNvSpPr/>
          <p:nvPr/>
        </p:nvSpPr>
        <p:spPr>
          <a:xfrm>
            <a:off x="5696054" y="32824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944"/>
          <p:cNvSpPr/>
          <p:nvPr/>
        </p:nvSpPr>
        <p:spPr>
          <a:xfrm>
            <a:off x="6242012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945"/>
          <p:cNvSpPr/>
          <p:nvPr/>
        </p:nvSpPr>
        <p:spPr>
          <a:xfrm>
            <a:off x="6775273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946"/>
          <p:cNvSpPr/>
          <p:nvPr/>
        </p:nvSpPr>
        <p:spPr>
          <a:xfrm>
            <a:off x="7308534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947"/>
          <p:cNvSpPr/>
          <p:nvPr/>
        </p:nvSpPr>
        <p:spPr>
          <a:xfrm>
            <a:off x="7841795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948"/>
          <p:cNvSpPr/>
          <p:nvPr/>
        </p:nvSpPr>
        <p:spPr>
          <a:xfrm>
            <a:off x="8413146" y="3275881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949"/>
          <p:cNvSpPr/>
          <p:nvPr/>
        </p:nvSpPr>
        <p:spPr>
          <a:xfrm>
            <a:off x="8933710" y="327588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950"/>
          <p:cNvSpPr/>
          <p:nvPr/>
        </p:nvSpPr>
        <p:spPr>
          <a:xfrm>
            <a:off x="9466971" y="327588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951"/>
          <p:cNvSpPr/>
          <p:nvPr/>
        </p:nvSpPr>
        <p:spPr>
          <a:xfrm>
            <a:off x="9974839" y="330127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952"/>
          <p:cNvSpPr/>
          <p:nvPr/>
        </p:nvSpPr>
        <p:spPr>
          <a:xfrm>
            <a:off x="10508100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953"/>
          <p:cNvSpPr/>
          <p:nvPr/>
        </p:nvSpPr>
        <p:spPr>
          <a:xfrm>
            <a:off x="11041361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955"/>
          <p:cNvSpPr/>
          <p:nvPr/>
        </p:nvSpPr>
        <p:spPr>
          <a:xfrm>
            <a:off x="871311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956"/>
          <p:cNvSpPr/>
          <p:nvPr/>
        </p:nvSpPr>
        <p:spPr>
          <a:xfrm>
            <a:off x="1404572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957"/>
          <p:cNvSpPr/>
          <p:nvPr/>
        </p:nvSpPr>
        <p:spPr>
          <a:xfrm>
            <a:off x="1937833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958"/>
          <p:cNvSpPr/>
          <p:nvPr/>
        </p:nvSpPr>
        <p:spPr>
          <a:xfrm>
            <a:off x="2471094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959"/>
          <p:cNvSpPr/>
          <p:nvPr/>
        </p:nvSpPr>
        <p:spPr>
          <a:xfrm>
            <a:off x="3004355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960"/>
          <p:cNvSpPr/>
          <p:nvPr/>
        </p:nvSpPr>
        <p:spPr>
          <a:xfrm>
            <a:off x="3537616" y="4663858"/>
            <a:ext cx="279362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961"/>
          <p:cNvSpPr/>
          <p:nvPr/>
        </p:nvSpPr>
        <p:spPr>
          <a:xfrm>
            <a:off x="4108967" y="462576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962"/>
          <p:cNvSpPr/>
          <p:nvPr/>
        </p:nvSpPr>
        <p:spPr>
          <a:xfrm>
            <a:off x="4604138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963"/>
          <p:cNvSpPr/>
          <p:nvPr/>
        </p:nvSpPr>
        <p:spPr>
          <a:xfrm>
            <a:off x="5137399" y="4689252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964"/>
          <p:cNvSpPr/>
          <p:nvPr/>
        </p:nvSpPr>
        <p:spPr>
          <a:xfrm>
            <a:off x="5670660" y="466385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965"/>
          <p:cNvSpPr/>
          <p:nvPr/>
        </p:nvSpPr>
        <p:spPr>
          <a:xfrm>
            <a:off x="871311" y="5222513"/>
            <a:ext cx="279328" cy="16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966"/>
          <p:cNvSpPr/>
          <p:nvPr/>
        </p:nvSpPr>
        <p:spPr>
          <a:xfrm>
            <a:off x="1404572" y="5184423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967"/>
          <p:cNvSpPr/>
          <p:nvPr/>
        </p:nvSpPr>
        <p:spPr>
          <a:xfrm>
            <a:off x="1937833" y="517172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968"/>
          <p:cNvSpPr/>
          <p:nvPr/>
        </p:nvSpPr>
        <p:spPr>
          <a:xfrm>
            <a:off x="2471094" y="5184423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969"/>
          <p:cNvSpPr/>
          <p:nvPr/>
        </p:nvSpPr>
        <p:spPr>
          <a:xfrm>
            <a:off x="3004355" y="517172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970"/>
          <p:cNvSpPr/>
          <p:nvPr/>
        </p:nvSpPr>
        <p:spPr>
          <a:xfrm>
            <a:off x="3537616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971"/>
          <p:cNvSpPr/>
          <p:nvPr/>
        </p:nvSpPr>
        <p:spPr>
          <a:xfrm>
            <a:off x="4070877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972"/>
          <p:cNvSpPr/>
          <p:nvPr/>
        </p:nvSpPr>
        <p:spPr>
          <a:xfrm>
            <a:off x="4604138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973"/>
          <p:cNvSpPr/>
          <p:nvPr/>
        </p:nvSpPr>
        <p:spPr>
          <a:xfrm>
            <a:off x="5137399" y="5178074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974"/>
          <p:cNvSpPr/>
          <p:nvPr/>
        </p:nvSpPr>
        <p:spPr>
          <a:xfrm>
            <a:off x="5670660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975"/>
          <p:cNvSpPr/>
          <p:nvPr/>
        </p:nvSpPr>
        <p:spPr>
          <a:xfrm>
            <a:off x="6280102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976"/>
          <p:cNvSpPr/>
          <p:nvPr/>
        </p:nvSpPr>
        <p:spPr>
          <a:xfrm>
            <a:off x="6813363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977"/>
          <p:cNvSpPr/>
          <p:nvPr/>
        </p:nvSpPr>
        <p:spPr>
          <a:xfrm>
            <a:off x="7346624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978"/>
          <p:cNvSpPr/>
          <p:nvPr/>
        </p:nvSpPr>
        <p:spPr>
          <a:xfrm>
            <a:off x="7879885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979"/>
          <p:cNvSpPr/>
          <p:nvPr/>
        </p:nvSpPr>
        <p:spPr>
          <a:xfrm>
            <a:off x="8413146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980"/>
          <p:cNvSpPr/>
          <p:nvPr/>
        </p:nvSpPr>
        <p:spPr>
          <a:xfrm>
            <a:off x="8946407" y="4663858"/>
            <a:ext cx="279328" cy="279328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981"/>
          <p:cNvSpPr/>
          <p:nvPr/>
        </p:nvSpPr>
        <p:spPr>
          <a:xfrm>
            <a:off x="9479668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982"/>
          <p:cNvSpPr/>
          <p:nvPr/>
        </p:nvSpPr>
        <p:spPr>
          <a:xfrm>
            <a:off x="10012929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983"/>
          <p:cNvSpPr/>
          <p:nvPr/>
        </p:nvSpPr>
        <p:spPr>
          <a:xfrm>
            <a:off x="10546190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984"/>
          <p:cNvSpPr/>
          <p:nvPr/>
        </p:nvSpPr>
        <p:spPr>
          <a:xfrm>
            <a:off x="11155632" y="4663858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825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8770265-827F-4093-9B6A-283E122107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7" b="25117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051643" y="660400"/>
            <a:ext cx="208871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spc="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TEMPLATE</a:t>
            </a:r>
            <a:r>
              <a:rPr lang="en-US" sz="15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5199" y="4787542"/>
            <a:ext cx="514386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b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2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159" y="4758044"/>
            <a:ext cx="24430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000" dirty="0"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7" name="Half Frame 6"/>
          <p:cNvSpPr/>
          <p:nvPr/>
        </p:nvSpPr>
        <p:spPr>
          <a:xfrm rot="5400000" flipH="1">
            <a:off x="4030600" y="5867636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 flipH="1" flipV="1">
            <a:off x="1422938" y="4614227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1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42822" y="1292554"/>
            <a:ext cx="4298650" cy="429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6535" y="873232"/>
            <a:ext cx="3207614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cap="all" dirty="0">
                <a:ea typeface="Lato Bold" panose="020F0502020204030203" pitchFamily="34" charset="0"/>
                <a:cs typeface="Lato Bold" panose="020F0502020204030203" pitchFamily="34" charset="0"/>
              </a:rPr>
              <a:t>A MINIMAL ABOUT US FOR ALL YOU NEED.</a:t>
            </a:r>
            <a:endParaRPr lang="en-US" sz="3500" dirty="0"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9" name="Half Frame 8"/>
          <p:cNvSpPr/>
          <p:nvPr/>
        </p:nvSpPr>
        <p:spPr>
          <a:xfrm rot="10800000" flipH="1" flipV="1">
            <a:off x="731124" y="690226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23210" y="3429000"/>
            <a:ext cx="1095754" cy="0"/>
            <a:chOff x="1056535" y="3429000"/>
            <a:chExt cx="1095754" cy="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56535" y="3429000"/>
              <a:ext cx="72315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76519" y="3429000"/>
              <a:ext cx="3757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87570" y="3925164"/>
            <a:ext cx="2562400" cy="1633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2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857C59-3EFB-48C3-B2DA-99B8BE6F65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6111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A48AD4-F8C5-48BC-8510-2B0AE4A457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913" y="1446213"/>
            <a:ext cx="3992562" cy="3992562"/>
          </a:xfrm>
        </p:spPr>
      </p:pic>
    </p:spTree>
    <p:extLst>
      <p:ext uri="{BB962C8B-B14F-4D97-AF65-F5344CB8AC3E}">
        <p14:creationId xmlns:p14="http://schemas.microsoft.com/office/powerpoint/2010/main" val="245664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8914030">
            <a:off x="5083037" y="939645"/>
            <a:ext cx="2025922" cy="2025922"/>
          </a:xfrm>
          <a:prstGeom prst="roundRect">
            <a:avLst>
              <a:gd name="adj" fmla="val 332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1462" y="3848100"/>
            <a:ext cx="2729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cap="all">
                <a:ea typeface="Lato Bold" panose="020F0502020204030203" pitchFamily="34" charset="0"/>
                <a:cs typeface="Lato Bold" panose="020F0502020204030203" pitchFamily="34" charset="0"/>
              </a:rPr>
              <a:t>A MINIMAL ABOUT US FOR ALL YOU NEED.</a:t>
            </a:r>
            <a:endParaRPr lang="en-US"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 flipV="1">
            <a:off x="4553457" y="3658137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 flipV="1">
            <a:off x="7337826" y="4210439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5899" y="551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072" y="5003968"/>
            <a:ext cx="6419852" cy="963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</a:t>
            </a:r>
          </a:p>
          <a:p>
            <a:pPr algn="ctr">
              <a:lnSpc>
                <a:spcPct val="200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incididunt ut labore et dolore magna aliqua. Ut enim ad minim veniam, quis nostrud exercitation ullamco laboris nisi ut aliquip ex ea commodo consequat.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284EF3-742F-4629-B809-CD78832957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52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14657AF-596F-49F7-87A0-E8CF50B3A9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r="21173"/>
          <a:stretch>
            <a:fillRect/>
          </a:stretch>
        </p:blipFill>
        <p:spPr/>
      </p:pic>
      <p:sp>
        <p:nvSpPr>
          <p:cNvPr id="13" name="Oval 12"/>
          <p:cNvSpPr/>
          <p:nvPr/>
        </p:nvSpPr>
        <p:spPr>
          <a:xfrm>
            <a:off x="4483100" y="609600"/>
            <a:ext cx="1549400" cy="1549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89300" y="2654300"/>
            <a:ext cx="1549400" cy="1549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84400" y="4699000"/>
            <a:ext cx="1549400" cy="1549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97400" y="723900"/>
            <a:ext cx="1320800" cy="1320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03600" y="2768600"/>
            <a:ext cx="1320800" cy="1320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98700" y="4813300"/>
            <a:ext cx="1320800" cy="1320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2618"/>
          <p:cNvSpPr/>
          <p:nvPr/>
        </p:nvSpPr>
        <p:spPr>
          <a:xfrm>
            <a:off x="3819467" y="3184432"/>
            <a:ext cx="489065" cy="48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19"/>
          <p:cNvSpPr/>
          <p:nvPr/>
        </p:nvSpPr>
        <p:spPr>
          <a:xfrm>
            <a:off x="2714543" y="5229145"/>
            <a:ext cx="489113" cy="489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34"/>
          <p:cNvSpPr/>
          <p:nvPr/>
        </p:nvSpPr>
        <p:spPr>
          <a:xfrm>
            <a:off x="5013243" y="1139743"/>
            <a:ext cx="489113" cy="48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921941"/>
            <a:ext cx="2339485" cy="1738709"/>
            <a:chOff x="648271" y="921941"/>
            <a:chExt cx="2339485" cy="1738709"/>
          </a:xfrm>
        </p:grpSpPr>
        <p:sp>
          <p:nvSpPr>
            <p:cNvPr id="19" name="TextBox 18"/>
            <p:cNvSpPr txBox="1"/>
            <p:nvPr/>
          </p:nvSpPr>
          <p:spPr>
            <a:xfrm>
              <a:off x="648271" y="921941"/>
              <a:ext cx="2339485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>
                  <a:ea typeface="Lato Heavy" panose="020F0502020204030203" pitchFamily="34" charset="0"/>
                  <a:cs typeface="Lato Heavy" panose="020F0502020204030203" pitchFamily="34" charset="0"/>
                </a:rPr>
                <a:t>SOMETHING ABOUT SERVICE SLIDE</a:t>
              </a:r>
            </a:p>
          </p:txBody>
        </p:sp>
        <p:sp>
          <p:nvSpPr>
            <p:cNvPr id="20" name="Half Frame 19"/>
            <p:cNvSpPr/>
            <p:nvPr/>
          </p:nvSpPr>
          <p:spPr>
            <a:xfrm rot="16200000" flipV="1">
              <a:off x="2519940" y="2286939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20200" y="3858567"/>
            <a:ext cx="82336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ROSE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78928" y="3673567"/>
            <a:ext cx="1473200" cy="8349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9DEFA94-DB64-439C-900A-6B01D31388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10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69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 rot="18882655">
            <a:off x="2240003" y="2544431"/>
            <a:ext cx="1761768" cy="17617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686959" y="2214299"/>
            <a:ext cx="4694178" cy="769441"/>
            <a:chOff x="6634694" y="2214299"/>
            <a:chExt cx="4694178" cy="769441"/>
          </a:xfrm>
        </p:grpSpPr>
        <p:sp>
          <p:nvSpPr>
            <p:cNvPr id="6" name="TextBox 5"/>
            <p:cNvSpPr txBox="1"/>
            <p:nvPr/>
          </p:nvSpPr>
          <p:spPr>
            <a:xfrm>
              <a:off x="7816989" y="2222775"/>
              <a:ext cx="3511883" cy="735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Vestibulum in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consequat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dui, in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eleifend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est.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Fusce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efficitur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suscipit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facilisis</a:t>
              </a:r>
              <a:r>
                <a:rPr lang="en-US" sz="1100" dirty="0">
                  <a:solidFill>
                    <a:schemeClr val="tx2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4694" y="2214299"/>
              <a:ext cx="998671" cy="7694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0">
                  <a:solidFill>
                    <a:schemeClr val="accent5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78R</a:t>
              </a:r>
              <a:endParaRPr lang="id-ID" sz="5000">
                <a:solidFill>
                  <a:schemeClr val="accent5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7337697" y="3727739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tx2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337697" y="344325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946508" y="3727739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9946508" y="344325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337697" y="4813696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tx2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337697" y="4529209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946508" y="4813696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tx2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46508" y="4529209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30" name="Teardrop 29"/>
          <p:cNvSpPr/>
          <p:nvPr/>
        </p:nvSpPr>
        <p:spPr>
          <a:xfrm rot="2666746" flipV="1">
            <a:off x="6709128" y="3574318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2666746" flipV="1">
            <a:off x="9326748" y="3565001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2666746" flipV="1">
            <a:off x="6699165" y="4666503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2666746" flipV="1">
            <a:off x="9326746" y="4669242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hape 2842"/>
          <p:cNvSpPr/>
          <p:nvPr/>
        </p:nvSpPr>
        <p:spPr>
          <a:xfrm>
            <a:off x="6857951" y="48252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856"/>
          <p:cNvSpPr/>
          <p:nvPr/>
        </p:nvSpPr>
        <p:spPr>
          <a:xfrm>
            <a:off x="9485464" y="4828016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857"/>
          <p:cNvSpPr/>
          <p:nvPr/>
        </p:nvSpPr>
        <p:spPr>
          <a:xfrm>
            <a:off x="9485534" y="372378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858"/>
          <p:cNvSpPr/>
          <p:nvPr/>
        </p:nvSpPr>
        <p:spPr>
          <a:xfrm>
            <a:off x="6893308" y="373310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E0F0D9C-0E45-42D6-ADAC-45ECB9E0CD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4" r="3361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964327-3DFD-487D-A273-C94B0EA29F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11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8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65605" y="2200334"/>
            <a:ext cx="1039272" cy="1039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3115" y="2397656"/>
            <a:ext cx="2595655" cy="646313"/>
          </a:xfrm>
          <a:prstGeom prst="rect">
            <a:avLst/>
          </a:prstGeom>
          <a:noFill/>
        </p:spPr>
        <p:txBody>
          <a:bodyPr wrap="square" lIns="91422" tIns="45711" rIns="91422" bIns="45711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amet, consectetur adipiscing elit.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175336" y="3691613"/>
            <a:ext cx="27002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</a:t>
            </a:r>
            <a:endParaRPr lang="en-US" sz="11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88403" y="3391875"/>
            <a:ext cx="10665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7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388" y="34362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175336" y="4692414"/>
            <a:ext cx="270027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</a:t>
            </a:r>
            <a:endParaRPr lang="en-US" sz="11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88403" y="4392676"/>
            <a:ext cx="10665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7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388" y="443702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163869" y="5579372"/>
            <a:ext cx="27002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</a:t>
            </a:r>
            <a:endParaRPr lang="en-US" sz="11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76936" y="5279634"/>
            <a:ext cx="10665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7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921" y="532398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03</a:t>
            </a:r>
          </a:p>
        </p:txBody>
      </p:sp>
      <p:sp>
        <p:nvSpPr>
          <p:cNvPr id="18" name="Shape 2765"/>
          <p:cNvSpPr/>
          <p:nvPr/>
        </p:nvSpPr>
        <p:spPr>
          <a:xfrm>
            <a:off x="761673" y="2496402"/>
            <a:ext cx="447136" cy="44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just"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3B3B97A-5CA5-46DF-A824-D9AE1839C1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r="20775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1D2CC87-6FD8-48E8-A508-3AA815749C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10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99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18933254">
            <a:off x="3129725" y="189668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933254">
            <a:off x="3129725" y="363603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8933254">
            <a:off x="3129725" y="543655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59972" y="1877605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9972" y="3594854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9972" y="541747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38" y="5745639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38" y="3925980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438" y="2207325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18933254">
            <a:off x="8411329" y="189668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8933254">
            <a:off x="8411329" y="363603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8933254">
            <a:off x="8411329" y="543655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43805" y="1877605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43808" y="3594854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02729" y="541747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2727" y="5745639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805" y="3925980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43805" y="2207325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2" name="Shape 2836"/>
          <p:cNvSpPr/>
          <p:nvPr/>
        </p:nvSpPr>
        <p:spPr>
          <a:xfrm>
            <a:off x="8570115" y="209356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837"/>
          <p:cNvSpPr/>
          <p:nvPr/>
        </p:nvSpPr>
        <p:spPr>
          <a:xfrm>
            <a:off x="8570115" y="3826564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838"/>
          <p:cNvSpPr/>
          <p:nvPr/>
        </p:nvSpPr>
        <p:spPr>
          <a:xfrm>
            <a:off x="3288511" y="562073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839"/>
          <p:cNvSpPr/>
          <p:nvPr/>
        </p:nvSpPr>
        <p:spPr>
          <a:xfrm>
            <a:off x="3288511" y="380751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840"/>
          <p:cNvSpPr/>
          <p:nvPr/>
        </p:nvSpPr>
        <p:spPr>
          <a:xfrm>
            <a:off x="3288511" y="206817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857"/>
          <p:cNvSpPr/>
          <p:nvPr/>
        </p:nvSpPr>
        <p:spPr>
          <a:xfrm>
            <a:off x="8570115" y="55953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TextBox 47"/>
          <p:cNvSpPr txBox="1"/>
          <p:nvPr/>
        </p:nvSpPr>
        <p:spPr>
          <a:xfrm>
            <a:off x="4764484" y="391885"/>
            <a:ext cx="266303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ADD YOUR TITLE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68285" y="1047557"/>
            <a:ext cx="1055430" cy="90418"/>
            <a:chOff x="5650170" y="1039882"/>
            <a:chExt cx="891660" cy="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973686" y="1039882"/>
              <a:ext cx="2363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50170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202612" y="1039882"/>
              <a:ext cx="3392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DE9B635-BCC5-4142-A7BC-C7178CB9CD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-215" r="46285" b="215"/>
          <a:stretch/>
        </p:blipFill>
        <p:spPr>
          <a:xfrm>
            <a:off x="4514850" y="1422400"/>
            <a:ext cx="3162300" cy="4749800"/>
          </a:xfrm>
        </p:spPr>
      </p:pic>
    </p:spTree>
    <p:extLst>
      <p:ext uri="{BB962C8B-B14F-4D97-AF65-F5344CB8AC3E}">
        <p14:creationId xmlns:p14="http://schemas.microsoft.com/office/powerpoint/2010/main" val="121825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ossom">
      <a:dk1>
        <a:sysClr val="windowText" lastClr="000000"/>
      </a:dk1>
      <a:lt1>
        <a:srgbClr val="F5F5F5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A5A5A5"/>
      </a:accent3>
      <a:accent4>
        <a:srgbClr val="7F7F7F"/>
      </a:accent4>
      <a:accent5>
        <a:srgbClr val="3F3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942</Words>
  <Application>Microsoft Office PowerPoint</Application>
  <PresentationFormat>Widescreen</PresentationFormat>
  <Paragraphs>134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270</cp:revision>
  <dcterms:created xsi:type="dcterms:W3CDTF">2017-08-07T15:31:54Z</dcterms:created>
  <dcterms:modified xsi:type="dcterms:W3CDTF">2021-03-08T15:26:22Z</dcterms:modified>
</cp:coreProperties>
</file>